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57" r:id="rId4"/>
    <p:sldId id="258" r:id="rId5"/>
    <p:sldId id="259" r:id="rId6"/>
    <p:sldId id="260" r:id="rId7"/>
    <p:sldId id="261" r:id="rId8"/>
    <p:sldId id="264" r:id="rId9"/>
    <p:sldId id="265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7" d="100"/>
          <a:sy n="77" d="100"/>
        </p:scale>
        <p:origin x="684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H:\MedidasDez2011\analises\tabelaAu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H:\MedidasDez2011\analises\tabelaAu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err="1" smtClean="0"/>
              <a:t>Elétrons</a:t>
            </a:r>
            <a:r>
              <a:rPr lang="en-US" dirty="0" smtClean="0"/>
              <a:t> de 100 keV </a:t>
            </a:r>
          </a:p>
          <a:p>
            <a:pPr>
              <a:defRPr/>
            </a:pPr>
            <a:r>
              <a:rPr lang="en-US" dirty="0" err="1" smtClean="0"/>
              <a:t>alvo</a:t>
            </a:r>
            <a:r>
              <a:rPr lang="en-US" dirty="0" smtClean="0"/>
              <a:t> Au</a:t>
            </a:r>
            <a:endParaRPr lang="en-US" dirty="0"/>
          </a:p>
        </c:rich>
      </c:tx>
      <c:layout>
        <c:manualLayout>
          <c:xMode val="edge"/>
          <c:yMode val="edge"/>
          <c:x val="0.61425474254742563"/>
          <c:y val="5.482866043613724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3709607437281725E-2"/>
          <c:y val="3.6186915887850626E-2"/>
          <c:w val="0.8744159215870374"/>
          <c:h val="0.8928433291632949"/>
        </c:manualLayout>
      </c:layout>
      <c:scatterChart>
        <c:scatterStyle val="lineMarker"/>
        <c:varyColors val="0"/>
        <c:ser>
          <c:idx val="3"/>
          <c:order val="0"/>
          <c:tx>
            <c:v>100 keV</c:v>
          </c:tx>
          <c:spPr>
            <a:ln>
              <a:noFill/>
            </a:ln>
          </c:spPr>
          <c:marker>
            <c:symbol val="circle"/>
            <c:size val="2"/>
            <c:spPr>
              <a:solidFill>
                <a:srgbClr val="FFFF00"/>
              </a:solidFill>
              <a:ln>
                <a:solidFill>
                  <a:schemeClr val="tx2"/>
                </a:solidFill>
              </a:ln>
            </c:spPr>
          </c:marker>
          <c:xVal>
            <c:numRef>
              <c:f>'Au13'!$N$2:$N$4100</c:f>
              <c:numCache>
                <c:formatCode>General</c:formatCode>
                <c:ptCount val="4099"/>
                <c:pt idx="0">
                  <c:v>1.3925999999999964E-3</c:v>
                </c:pt>
                <c:pt idx="1">
                  <c:v>2.7088900000000058E-2</c:v>
                </c:pt>
                <c:pt idx="2">
                  <c:v>5.2785200000000108E-2</c:v>
                </c:pt>
                <c:pt idx="3">
                  <c:v>7.8481500000000023E-2</c:v>
                </c:pt>
                <c:pt idx="4">
                  <c:v>0.10417779999999997</c:v>
                </c:pt>
                <c:pt idx="5">
                  <c:v>0.12987409999999988</c:v>
                </c:pt>
                <c:pt idx="6">
                  <c:v>0.15557040000000028</c:v>
                </c:pt>
                <c:pt idx="7">
                  <c:v>0.18126670000000031</c:v>
                </c:pt>
                <c:pt idx="8">
                  <c:v>0.20696300000000034</c:v>
                </c:pt>
                <c:pt idx="9">
                  <c:v>0.23265930000000001</c:v>
                </c:pt>
                <c:pt idx="10">
                  <c:v>0.25835560000000002</c:v>
                </c:pt>
                <c:pt idx="11">
                  <c:v>0.28405190000000002</c:v>
                </c:pt>
                <c:pt idx="12">
                  <c:v>0.30974820000000008</c:v>
                </c:pt>
                <c:pt idx="13">
                  <c:v>0.33544450000000087</c:v>
                </c:pt>
                <c:pt idx="14">
                  <c:v>0.36114080000000032</c:v>
                </c:pt>
                <c:pt idx="15">
                  <c:v>0.38683710000000032</c:v>
                </c:pt>
                <c:pt idx="16">
                  <c:v>0.41253340000000005</c:v>
                </c:pt>
                <c:pt idx="17">
                  <c:v>0.43822970000000055</c:v>
                </c:pt>
                <c:pt idx="18">
                  <c:v>0.46392600000000062</c:v>
                </c:pt>
                <c:pt idx="19">
                  <c:v>0.48962230000000062</c:v>
                </c:pt>
                <c:pt idx="20">
                  <c:v>0.51531859999999841</c:v>
                </c:pt>
                <c:pt idx="21">
                  <c:v>0.54101489999999997</c:v>
                </c:pt>
                <c:pt idx="22">
                  <c:v>0.56671119999999986</c:v>
                </c:pt>
                <c:pt idx="23">
                  <c:v>0.59240749999999953</c:v>
                </c:pt>
                <c:pt idx="24">
                  <c:v>0.61810379999999987</c:v>
                </c:pt>
                <c:pt idx="25">
                  <c:v>0.64380010000000065</c:v>
                </c:pt>
                <c:pt idx="26">
                  <c:v>0.66949639999999988</c:v>
                </c:pt>
                <c:pt idx="27">
                  <c:v>0.69519270000000088</c:v>
                </c:pt>
                <c:pt idx="28">
                  <c:v>0.72088899999999989</c:v>
                </c:pt>
                <c:pt idx="29">
                  <c:v>0.7465852999999999</c:v>
                </c:pt>
                <c:pt idx="30">
                  <c:v>0.77228159999999957</c:v>
                </c:pt>
                <c:pt idx="31">
                  <c:v>0.79797789999999991</c:v>
                </c:pt>
                <c:pt idx="32">
                  <c:v>0.82367419999999991</c:v>
                </c:pt>
                <c:pt idx="33">
                  <c:v>0.84937049999999992</c:v>
                </c:pt>
                <c:pt idx="34">
                  <c:v>0.87506679999999959</c:v>
                </c:pt>
                <c:pt idx="35">
                  <c:v>0.90076309999999959</c:v>
                </c:pt>
                <c:pt idx="36">
                  <c:v>0.92645939999999949</c:v>
                </c:pt>
                <c:pt idx="37">
                  <c:v>0.95215569999999983</c:v>
                </c:pt>
                <c:pt idx="38">
                  <c:v>0.9778519999999995</c:v>
                </c:pt>
                <c:pt idx="39">
                  <c:v>1.003548299999997</c:v>
                </c:pt>
                <c:pt idx="40">
                  <c:v>1.0292445999999977</c:v>
                </c:pt>
                <c:pt idx="41">
                  <c:v>1.0549408999999998</c:v>
                </c:pt>
                <c:pt idx="42">
                  <c:v>1.0806372</c:v>
                </c:pt>
                <c:pt idx="43">
                  <c:v>1.1063334999999999</c:v>
                </c:pt>
                <c:pt idx="44">
                  <c:v>1.1320298</c:v>
                </c:pt>
                <c:pt idx="45">
                  <c:v>1.1577260999999972</c:v>
                </c:pt>
                <c:pt idx="46">
                  <c:v>1.1834223999999998</c:v>
                </c:pt>
                <c:pt idx="47">
                  <c:v>1.2091186999999972</c:v>
                </c:pt>
                <c:pt idx="48">
                  <c:v>1.2348149999999998</c:v>
                </c:pt>
                <c:pt idx="49">
                  <c:v>1.2605112999999974</c:v>
                </c:pt>
                <c:pt idx="50">
                  <c:v>1.2862076</c:v>
                </c:pt>
                <c:pt idx="51">
                  <c:v>1.3119038999999975</c:v>
                </c:pt>
                <c:pt idx="52">
                  <c:v>1.3376001999999998</c:v>
                </c:pt>
                <c:pt idx="53">
                  <c:v>1.3632964999999975</c:v>
                </c:pt>
                <c:pt idx="54">
                  <c:v>1.3889927999999998</c:v>
                </c:pt>
                <c:pt idx="55">
                  <c:v>1.4146890999999975</c:v>
                </c:pt>
                <c:pt idx="56">
                  <c:v>1.4403853999999998</c:v>
                </c:pt>
                <c:pt idx="57">
                  <c:v>1.4660816999999977</c:v>
                </c:pt>
                <c:pt idx="58">
                  <c:v>1.4917779999999998</c:v>
                </c:pt>
                <c:pt idx="59">
                  <c:v>1.5174742999999955</c:v>
                </c:pt>
                <c:pt idx="60">
                  <c:v>1.5431705999999998</c:v>
                </c:pt>
                <c:pt idx="61">
                  <c:v>1.5688669</c:v>
                </c:pt>
                <c:pt idx="62">
                  <c:v>1.5945631999999998</c:v>
                </c:pt>
                <c:pt idx="63">
                  <c:v>1.6202594999999997</c:v>
                </c:pt>
                <c:pt idx="64">
                  <c:v>1.6459557999999999</c:v>
                </c:pt>
                <c:pt idx="65">
                  <c:v>1.6716521000000022</c:v>
                </c:pt>
                <c:pt idx="66">
                  <c:v>1.6973483999999999</c:v>
                </c:pt>
                <c:pt idx="67">
                  <c:v>1.7230446999999987</c:v>
                </c:pt>
                <c:pt idx="68">
                  <c:v>1.7487410000000001</c:v>
                </c:pt>
                <c:pt idx="69">
                  <c:v>1.7744373000000018</c:v>
                </c:pt>
                <c:pt idx="70">
                  <c:v>1.8001335999999999</c:v>
                </c:pt>
                <c:pt idx="71">
                  <c:v>1.825829899999996</c:v>
                </c:pt>
                <c:pt idx="72">
                  <c:v>1.8515261999999975</c:v>
                </c:pt>
                <c:pt idx="73">
                  <c:v>1.8772224999999998</c:v>
                </c:pt>
                <c:pt idx="74">
                  <c:v>1.9029187999999977</c:v>
                </c:pt>
                <c:pt idx="75">
                  <c:v>1.9286151</c:v>
                </c:pt>
                <c:pt idx="76">
                  <c:v>1.9543113999999975</c:v>
                </c:pt>
                <c:pt idx="77">
                  <c:v>1.9800077000000003</c:v>
                </c:pt>
                <c:pt idx="78">
                  <c:v>2.0057040000000002</c:v>
                </c:pt>
                <c:pt idx="79">
                  <c:v>2.0314002999999987</c:v>
                </c:pt>
                <c:pt idx="80">
                  <c:v>2.0570965999999999</c:v>
                </c:pt>
                <c:pt idx="81">
                  <c:v>2.0827928999999998</c:v>
                </c:pt>
                <c:pt idx="82">
                  <c:v>2.1084892000000002</c:v>
                </c:pt>
                <c:pt idx="83">
                  <c:v>2.1341855000000001</c:v>
                </c:pt>
                <c:pt idx="84">
                  <c:v>2.1598818</c:v>
                </c:pt>
                <c:pt idx="85">
                  <c:v>2.1855780999999999</c:v>
                </c:pt>
                <c:pt idx="86">
                  <c:v>2.2112743999999998</c:v>
                </c:pt>
                <c:pt idx="87">
                  <c:v>2.2369707000000001</c:v>
                </c:pt>
                <c:pt idx="88">
                  <c:v>2.262667</c:v>
                </c:pt>
                <c:pt idx="89">
                  <c:v>2.2883633000000012</c:v>
                </c:pt>
                <c:pt idx="90">
                  <c:v>2.3140595999999967</c:v>
                </c:pt>
                <c:pt idx="91">
                  <c:v>2.3397558999999943</c:v>
                </c:pt>
                <c:pt idx="92">
                  <c:v>2.3654521999999942</c:v>
                </c:pt>
                <c:pt idx="93">
                  <c:v>2.3911484999999919</c:v>
                </c:pt>
                <c:pt idx="94">
                  <c:v>2.4168447999999967</c:v>
                </c:pt>
                <c:pt idx="95">
                  <c:v>2.4425410999999997</c:v>
                </c:pt>
                <c:pt idx="96">
                  <c:v>2.4682374</c:v>
                </c:pt>
                <c:pt idx="97">
                  <c:v>2.4939336999999999</c:v>
                </c:pt>
                <c:pt idx="98">
                  <c:v>2.5196299999999967</c:v>
                </c:pt>
                <c:pt idx="99">
                  <c:v>2.5453263000000002</c:v>
                </c:pt>
                <c:pt idx="100">
                  <c:v>2.5710225999999987</c:v>
                </c:pt>
                <c:pt idx="101">
                  <c:v>2.5967188999999977</c:v>
                </c:pt>
                <c:pt idx="102">
                  <c:v>2.6224151999999967</c:v>
                </c:pt>
                <c:pt idx="103">
                  <c:v>2.6481115000000055</c:v>
                </c:pt>
                <c:pt idx="104">
                  <c:v>2.6738078000000001</c:v>
                </c:pt>
                <c:pt idx="105">
                  <c:v>2.6995041</c:v>
                </c:pt>
                <c:pt idx="106">
                  <c:v>2.7252003999999999</c:v>
                </c:pt>
                <c:pt idx="107">
                  <c:v>2.7508967000000002</c:v>
                </c:pt>
                <c:pt idx="108">
                  <c:v>2.7765930000000001</c:v>
                </c:pt>
                <c:pt idx="109">
                  <c:v>2.8022892999999987</c:v>
                </c:pt>
                <c:pt idx="110">
                  <c:v>2.8279855999999999</c:v>
                </c:pt>
                <c:pt idx="111">
                  <c:v>2.8536818999999998</c:v>
                </c:pt>
                <c:pt idx="112">
                  <c:v>2.8793781999999952</c:v>
                </c:pt>
                <c:pt idx="113">
                  <c:v>2.9050745</c:v>
                </c:pt>
                <c:pt idx="114">
                  <c:v>2.9307707999999999</c:v>
                </c:pt>
                <c:pt idx="115">
                  <c:v>2.9564670999999967</c:v>
                </c:pt>
                <c:pt idx="116">
                  <c:v>2.9821633999999997</c:v>
                </c:pt>
                <c:pt idx="117">
                  <c:v>3.0078597</c:v>
                </c:pt>
                <c:pt idx="118">
                  <c:v>3.0335559999999977</c:v>
                </c:pt>
                <c:pt idx="119">
                  <c:v>3.0592522999999967</c:v>
                </c:pt>
                <c:pt idx="120">
                  <c:v>3.0849485999999997</c:v>
                </c:pt>
                <c:pt idx="121">
                  <c:v>3.1106448999999987</c:v>
                </c:pt>
                <c:pt idx="122">
                  <c:v>3.1363411999999977</c:v>
                </c:pt>
                <c:pt idx="123">
                  <c:v>3.1620374999999998</c:v>
                </c:pt>
                <c:pt idx="124">
                  <c:v>3.1877338000000055</c:v>
                </c:pt>
                <c:pt idx="125">
                  <c:v>3.2134301000000001</c:v>
                </c:pt>
                <c:pt idx="126">
                  <c:v>3.2391264</c:v>
                </c:pt>
                <c:pt idx="127">
                  <c:v>3.2648226999999999</c:v>
                </c:pt>
                <c:pt idx="128">
                  <c:v>3.2905189999999997</c:v>
                </c:pt>
                <c:pt idx="129">
                  <c:v>3.3162152999999943</c:v>
                </c:pt>
                <c:pt idx="130">
                  <c:v>3.3419116</c:v>
                </c:pt>
                <c:pt idx="131">
                  <c:v>3.3676078999999999</c:v>
                </c:pt>
                <c:pt idx="132">
                  <c:v>3.3933041999999998</c:v>
                </c:pt>
                <c:pt idx="133">
                  <c:v>3.4190004999999952</c:v>
                </c:pt>
                <c:pt idx="134">
                  <c:v>3.4446968</c:v>
                </c:pt>
                <c:pt idx="135">
                  <c:v>3.4703930999999999</c:v>
                </c:pt>
                <c:pt idx="136">
                  <c:v>3.4960893999999967</c:v>
                </c:pt>
                <c:pt idx="137">
                  <c:v>3.5217857000000001</c:v>
                </c:pt>
                <c:pt idx="138">
                  <c:v>3.547482</c:v>
                </c:pt>
                <c:pt idx="139">
                  <c:v>3.5731782999999999</c:v>
                </c:pt>
                <c:pt idx="140">
                  <c:v>3.5988745999999998</c:v>
                </c:pt>
                <c:pt idx="141">
                  <c:v>3.6245709000000002</c:v>
                </c:pt>
                <c:pt idx="142">
                  <c:v>3.6502672</c:v>
                </c:pt>
                <c:pt idx="143">
                  <c:v>3.6759634999999977</c:v>
                </c:pt>
                <c:pt idx="144">
                  <c:v>3.7016597999999998</c:v>
                </c:pt>
                <c:pt idx="145">
                  <c:v>3.7273561000000002</c:v>
                </c:pt>
                <c:pt idx="146">
                  <c:v>3.7530523999999987</c:v>
                </c:pt>
                <c:pt idx="147">
                  <c:v>3.7787487</c:v>
                </c:pt>
                <c:pt idx="148">
                  <c:v>3.8044449999999967</c:v>
                </c:pt>
                <c:pt idx="149">
                  <c:v>3.8301412999999997</c:v>
                </c:pt>
                <c:pt idx="150">
                  <c:v>3.8558375999999988</c:v>
                </c:pt>
                <c:pt idx="151">
                  <c:v>3.8815339</c:v>
                </c:pt>
                <c:pt idx="152">
                  <c:v>3.9072301999999999</c:v>
                </c:pt>
                <c:pt idx="153">
                  <c:v>3.9329264999999967</c:v>
                </c:pt>
                <c:pt idx="154">
                  <c:v>3.9586227999999997</c:v>
                </c:pt>
                <c:pt idx="155">
                  <c:v>3.9843190999999996</c:v>
                </c:pt>
                <c:pt idx="156">
                  <c:v>4.0100153999999906</c:v>
                </c:pt>
                <c:pt idx="157">
                  <c:v>4.0357117000000002</c:v>
                </c:pt>
                <c:pt idx="158">
                  <c:v>4.0614080000000001</c:v>
                </c:pt>
                <c:pt idx="159">
                  <c:v>4.0871042999999867</c:v>
                </c:pt>
                <c:pt idx="160">
                  <c:v>4.1128005999999848</c:v>
                </c:pt>
                <c:pt idx="161">
                  <c:v>4.1384968999999945</c:v>
                </c:pt>
                <c:pt idx="162">
                  <c:v>4.1641931999999908</c:v>
                </c:pt>
                <c:pt idx="163">
                  <c:v>4.1898894999999996</c:v>
                </c:pt>
                <c:pt idx="164">
                  <c:v>4.2155857999999897</c:v>
                </c:pt>
                <c:pt idx="165">
                  <c:v>4.2412821000000109</c:v>
                </c:pt>
                <c:pt idx="166">
                  <c:v>4.2669784000000002</c:v>
                </c:pt>
                <c:pt idx="167">
                  <c:v>4.2926747000000001</c:v>
                </c:pt>
                <c:pt idx="168">
                  <c:v>4.318371</c:v>
                </c:pt>
                <c:pt idx="169">
                  <c:v>4.3440672999999945</c:v>
                </c:pt>
                <c:pt idx="170">
                  <c:v>4.3697635999999997</c:v>
                </c:pt>
                <c:pt idx="171">
                  <c:v>4.3954598999999899</c:v>
                </c:pt>
                <c:pt idx="172">
                  <c:v>4.4211561999999995</c:v>
                </c:pt>
                <c:pt idx="173">
                  <c:v>4.4468525000000003</c:v>
                </c:pt>
                <c:pt idx="174">
                  <c:v>4.4725488000000002</c:v>
                </c:pt>
                <c:pt idx="175">
                  <c:v>4.4982451000000099</c:v>
                </c:pt>
                <c:pt idx="176">
                  <c:v>4.5239414</c:v>
                </c:pt>
                <c:pt idx="177">
                  <c:v>4.5496376999999999</c:v>
                </c:pt>
                <c:pt idx="178">
                  <c:v>4.5753339999999998</c:v>
                </c:pt>
                <c:pt idx="179">
                  <c:v>4.6010302999999908</c:v>
                </c:pt>
                <c:pt idx="180">
                  <c:v>4.6267265999999898</c:v>
                </c:pt>
                <c:pt idx="181">
                  <c:v>4.6524228999999897</c:v>
                </c:pt>
                <c:pt idx="182">
                  <c:v>4.6781191999999985</c:v>
                </c:pt>
                <c:pt idx="183">
                  <c:v>4.7038154999999975</c:v>
                </c:pt>
                <c:pt idx="184">
                  <c:v>4.7295117999999965</c:v>
                </c:pt>
                <c:pt idx="185">
                  <c:v>4.7552080999999999</c:v>
                </c:pt>
                <c:pt idx="186">
                  <c:v>4.7809043999999945</c:v>
                </c:pt>
                <c:pt idx="187">
                  <c:v>4.8066006999999997</c:v>
                </c:pt>
                <c:pt idx="188">
                  <c:v>4.8322969999999996</c:v>
                </c:pt>
                <c:pt idx="189">
                  <c:v>4.8579932999999897</c:v>
                </c:pt>
                <c:pt idx="190">
                  <c:v>4.8836895999999985</c:v>
                </c:pt>
                <c:pt idx="191">
                  <c:v>4.9093859000000002</c:v>
                </c:pt>
                <c:pt idx="192">
                  <c:v>4.9350822000000001</c:v>
                </c:pt>
                <c:pt idx="193">
                  <c:v>4.9607785</c:v>
                </c:pt>
                <c:pt idx="194">
                  <c:v>4.9864747999999999</c:v>
                </c:pt>
                <c:pt idx="195">
                  <c:v>5.0121710999999909</c:v>
                </c:pt>
                <c:pt idx="196">
                  <c:v>5.0378673999999997</c:v>
                </c:pt>
                <c:pt idx="197">
                  <c:v>5.0635636999999996</c:v>
                </c:pt>
                <c:pt idx="198">
                  <c:v>5.0892600000000101</c:v>
                </c:pt>
                <c:pt idx="199">
                  <c:v>5.1149562999999807</c:v>
                </c:pt>
                <c:pt idx="200">
                  <c:v>5.1406526000000001</c:v>
                </c:pt>
                <c:pt idx="201">
                  <c:v>5.1663489</c:v>
                </c:pt>
                <c:pt idx="202">
                  <c:v>5.1920451999999955</c:v>
                </c:pt>
                <c:pt idx="203">
                  <c:v>5.2177414999999998</c:v>
                </c:pt>
                <c:pt idx="204">
                  <c:v>5.2434377999999997</c:v>
                </c:pt>
                <c:pt idx="205">
                  <c:v>5.2691340999999898</c:v>
                </c:pt>
                <c:pt idx="206">
                  <c:v>5.2948303999999897</c:v>
                </c:pt>
                <c:pt idx="207">
                  <c:v>5.3205266999999878</c:v>
                </c:pt>
                <c:pt idx="208">
                  <c:v>5.3462230000000099</c:v>
                </c:pt>
                <c:pt idx="209">
                  <c:v>5.3719193000000001</c:v>
                </c:pt>
                <c:pt idx="210">
                  <c:v>5.3976155999999857</c:v>
                </c:pt>
                <c:pt idx="211">
                  <c:v>5.4233118999999945</c:v>
                </c:pt>
                <c:pt idx="212">
                  <c:v>5.4490082000000024</c:v>
                </c:pt>
                <c:pt idx="213">
                  <c:v>5.4747044999999996</c:v>
                </c:pt>
                <c:pt idx="214">
                  <c:v>5.5004007999999995</c:v>
                </c:pt>
                <c:pt idx="215">
                  <c:v>5.5260970999999985</c:v>
                </c:pt>
                <c:pt idx="216">
                  <c:v>5.55179340000001</c:v>
                </c:pt>
                <c:pt idx="217">
                  <c:v>5.5774897000000001</c:v>
                </c:pt>
                <c:pt idx="218">
                  <c:v>5.6031859999999867</c:v>
                </c:pt>
                <c:pt idx="219">
                  <c:v>5.6288822999999848</c:v>
                </c:pt>
                <c:pt idx="220">
                  <c:v>5.6545785999999847</c:v>
                </c:pt>
                <c:pt idx="221">
                  <c:v>5.6802748999999908</c:v>
                </c:pt>
                <c:pt idx="222">
                  <c:v>5.7059711999999996</c:v>
                </c:pt>
                <c:pt idx="223">
                  <c:v>5.731667500000011</c:v>
                </c:pt>
                <c:pt idx="224">
                  <c:v>5.7573637999999994</c:v>
                </c:pt>
                <c:pt idx="225">
                  <c:v>5.7830601000000099</c:v>
                </c:pt>
                <c:pt idx="226">
                  <c:v>5.8087564</c:v>
                </c:pt>
                <c:pt idx="227">
                  <c:v>5.8344526999999955</c:v>
                </c:pt>
                <c:pt idx="228">
                  <c:v>5.8601489999999945</c:v>
                </c:pt>
                <c:pt idx="229">
                  <c:v>5.8858452999999908</c:v>
                </c:pt>
                <c:pt idx="230">
                  <c:v>5.9115415999999996</c:v>
                </c:pt>
                <c:pt idx="231">
                  <c:v>5.9372378999999995</c:v>
                </c:pt>
                <c:pt idx="232">
                  <c:v>5.9629341999999879</c:v>
                </c:pt>
                <c:pt idx="233">
                  <c:v>5.9886305000000002</c:v>
                </c:pt>
                <c:pt idx="234">
                  <c:v>6.0143267999999965</c:v>
                </c:pt>
                <c:pt idx="235">
                  <c:v>6.0400231000000089</c:v>
                </c:pt>
                <c:pt idx="236">
                  <c:v>6.0657193999999945</c:v>
                </c:pt>
                <c:pt idx="237">
                  <c:v>6.0914156999999909</c:v>
                </c:pt>
                <c:pt idx="238">
                  <c:v>6.1171119999999819</c:v>
                </c:pt>
                <c:pt idx="239">
                  <c:v>6.1428082999999898</c:v>
                </c:pt>
                <c:pt idx="240">
                  <c:v>6.1685045999999799</c:v>
                </c:pt>
                <c:pt idx="241">
                  <c:v>6.1942008999999878</c:v>
                </c:pt>
                <c:pt idx="242">
                  <c:v>6.2198972000000001</c:v>
                </c:pt>
                <c:pt idx="243">
                  <c:v>6.2455935</c:v>
                </c:pt>
                <c:pt idx="244">
                  <c:v>6.2712898000000088</c:v>
                </c:pt>
                <c:pt idx="245">
                  <c:v>6.2969860999999945</c:v>
                </c:pt>
                <c:pt idx="246">
                  <c:v>6.3226823999999908</c:v>
                </c:pt>
                <c:pt idx="247">
                  <c:v>6.3483786999999996</c:v>
                </c:pt>
                <c:pt idx="248">
                  <c:v>6.3740749999999897</c:v>
                </c:pt>
                <c:pt idx="249">
                  <c:v>6.3997712999999985</c:v>
                </c:pt>
                <c:pt idx="250">
                  <c:v>6.4254676000000002</c:v>
                </c:pt>
                <c:pt idx="251">
                  <c:v>6.4511639000000098</c:v>
                </c:pt>
                <c:pt idx="252">
                  <c:v>6.4768602000000088</c:v>
                </c:pt>
                <c:pt idx="253">
                  <c:v>6.5025564999999945</c:v>
                </c:pt>
                <c:pt idx="254">
                  <c:v>6.5282527999999997</c:v>
                </c:pt>
                <c:pt idx="255">
                  <c:v>6.5539490999999996</c:v>
                </c:pt>
                <c:pt idx="256">
                  <c:v>6.5796454000000111</c:v>
                </c:pt>
                <c:pt idx="257">
                  <c:v>6.6053416999999985</c:v>
                </c:pt>
                <c:pt idx="258">
                  <c:v>6.6310379999999975</c:v>
                </c:pt>
                <c:pt idx="259">
                  <c:v>6.6567342999999868</c:v>
                </c:pt>
                <c:pt idx="260">
                  <c:v>6.6824305999999867</c:v>
                </c:pt>
                <c:pt idx="261">
                  <c:v>6.7081268999999955</c:v>
                </c:pt>
                <c:pt idx="262">
                  <c:v>6.7338232000000033</c:v>
                </c:pt>
                <c:pt idx="263">
                  <c:v>6.7595194999999997</c:v>
                </c:pt>
                <c:pt idx="264">
                  <c:v>6.7852157999999996</c:v>
                </c:pt>
                <c:pt idx="265">
                  <c:v>6.8109120999999897</c:v>
                </c:pt>
                <c:pt idx="266">
                  <c:v>6.8366083999999994</c:v>
                </c:pt>
                <c:pt idx="267">
                  <c:v>6.8623046999999877</c:v>
                </c:pt>
                <c:pt idx="268">
                  <c:v>6.888001</c:v>
                </c:pt>
                <c:pt idx="269">
                  <c:v>6.9136972999999999</c:v>
                </c:pt>
                <c:pt idx="270">
                  <c:v>6.939393600000014</c:v>
                </c:pt>
                <c:pt idx="271">
                  <c:v>6.9650898999999908</c:v>
                </c:pt>
                <c:pt idx="272">
                  <c:v>6.9907861999999996</c:v>
                </c:pt>
                <c:pt idx="273">
                  <c:v>7.0164824999999995</c:v>
                </c:pt>
                <c:pt idx="274">
                  <c:v>7.0421787999999985</c:v>
                </c:pt>
                <c:pt idx="275">
                  <c:v>7.0678750999999878</c:v>
                </c:pt>
                <c:pt idx="276">
                  <c:v>7.0935714000000001</c:v>
                </c:pt>
                <c:pt idx="277">
                  <c:v>7.1192677000000089</c:v>
                </c:pt>
                <c:pt idx="278">
                  <c:v>7.1449639999999945</c:v>
                </c:pt>
                <c:pt idx="279">
                  <c:v>7.1706602999999998</c:v>
                </c:pt>
                <c:pt idx="280">
                  <c:v>7.1963565999999899</c:v>
                </c:pt>
                <c:pt idx="281">
                  <c:v>7.2220528999999898</c:v>
                </c:pt>
                <c:pt idx="282">
                  <c:v>7.2477491999999994</c:v>
                </c:pt>
                <c:pt idx="283">
                  <c:v>7.2734454999999993</c:v>
                </c:pt>
                <c:pt idx="284">
                  <c:v>7.2991418000000001</c:v>
                </c:pt>
                <c:pt idx="285">
                  <c:v>7.3248380999999867</c:v>
                </c:pt>
                <c:pt idx="286">
                  <c:v>7.3505343999999848</c:v>
                </c:pt>
                <c:pt idx="287">
                  <c:v>7.3762306999999998</c:v>
                </c:pt>
                <c:pt idx="288">
                  <c:v>7.4019269999999997</c:v>
                </c:pt>
                <c:pt idx="289">
                  <c:v>7.4276232999999996</c:v>
                </c:pt>
                <c:pt idx="290">
                  <c:v>7.4533195999999995</c:v>
                </c:pt>
                <c:pt idx="291">
                  <c:v>7.4790158999999985</c:v>
                </c:pt>
                <c:pt idx="292">
                  <c:v>7.5047121999999975</c:v>
                </c:pt>
                <c:pt idx="293">
                  <c:v>7.5304085000000001</c:v>
                </c:pt>
                <c:pt idx="294">
                  <c:v>7.5561047999999955</c:v>
                </c:pt>
                <c:pt idx="295">
                  <c:v>7.5818010999999998</c:v>
                </c:pt>
                <c:pt idx="296">
                  <c:v>7.6074973999999909</c:v>
                </c:pt>
                <c:pt idx="297">
                  <c:v>7.6331936999999996</c:v>
                </c:pt>
                <c:pt idx="298">
                  <c:v>7.6588899999999898</c:v>
                </c:pt>
                <c:pt idx="299">
                  <c:v>7.684586299999979</c:v>
                </c:pt>
                <c:pt idx="300">
                  <c:v>7.7102825999999975</c:v>
                </c:pt>
                <c:pt idx="301">
                  <c:v>7.7359789000000001</c:v>
                </c:pt>
                <c:pt idx="302">
                  <c:v>7.7616752</c:v>
                </c:pt>
                <c:pt idx="303">
                  <c:v>7.7873714999999999</c:v>
                </c:pt>
                <c:pt idx="304">
                  <c:v>7.8130677999999998</c:v>
                </c:pt>
                <c:pt idx="305">
                  <c:v>7.8387640999999997</c:v>
                </c:pt>
                <c:pt idx="306">
                  <c:v>7.8644603999999898</c:v>
                </c:pt>
                <c:pt idx="307">
                  <c:v>7.8901566999999897</c:v>
                </c:pt>
                <c:pt idx="308">
                  <c:v>7.9158529999999985</c:v>
                </c:pt>
                <c:pt idx="309">
                  <c:v>7.9415492999999993</c:v>
                </c:pt>
                <c:pt idx="310">
                  <c:v>7.9672455999999965</c:v>
                </c:pt>
                <c:pt idx="311">
                  <c:v>7.9929418999999955</c:v>
                </c:pt>
                <c:pt idx="312">
                  <c:v>8.0186381999999998</c:v>
                </c:pt>
                <c:pt idx="313">
                  <c:v>8.0443344999999997</c:v>
                </c:pt>
                <c:pt idx="314">
                  <c:v>8.0700308000000067</c:v>
                </c:pt>
                <c:pt idx="315">
                  <c:v>8.0957271000000013</c:v>
                </c:pt>
                <c:pt idx="316">
                  <c:v>8.1214233999999994</c:v>
                </c:pt>
                <c:pt idx="317">
                  <c:v>8.1471196999999993</c:v>
                </c:pt>
                <c:pt idx="318">
                  <c:v>8.1728160000000027</c:v>
                </c:pt>
                <c:pt idx="319">
                  <c:v>8.1985123000000009</c:v>
                </c:pt>
                <c:pt idx="320">
                  <c:v>8.224208599999999</c:v>
                </c:pt>
                <c:pt idx="321">
                  <c:v>8.2499049000000024</c:v>
                </c:pt>
                <c:pt idx="322">
                  <c:v>8.2756012000000005</c:v>
                </c:pt>
                <c:pt idx="323">
                  <c:v>8.3012975000000004</c:v>
                </c:pt>
                <c:pt idx="324">
                  <c:v>8.3269938000000003</c:v>
                </c:pt>
                <c:pt idx="325">
                  <c:v>8.3526901000000233</c:v>
                </c:pt>
                <c:pt idx="326">
                  <c:v>8.3783864000000037</c:v>
                </c:pt>
                <c:pt idx="327">
                  <c:v>8.4040827000000018</c:v>
                </c:pt>
                <c:pt idx="328">
                  <c:v>8.4297790000000017</c:v>
                </c:pt>
                <c:pt idx="329">
                  <c:v>8.4554753000000193</c:v>
                </c:pt>
                <c:pt idx="330">
                  <c:v>8.4811715999999997</c:v>
                </c:pt>
                <c:pt idx="331">
                  <c:v>8.5068679000000014</c:v>
                </c:pt>
                <c:pt idx="332">
                  <c:v>8.5325642000000048</c:v>
                </c:pt>
                <c:pt idx="333">
                  <c:v>8.5582604999999994</c:v>
                </c:pt>
                <c:pt idx="334">
                  <c:v>8.5839568000000028</c:v>
                </c:pt>
                <c:pt idx="335">
                  <c:v>8.6096531000000009</c:v>
                </c:pt>
                <c:pt idx="336">
                  <c:v>8.6353493999999991</c:v>
                </c:pt>
                <c:pt idx="337">
                  <c:v>8.661045699999999</c:v>
                </c:pt>
                <c:pt idx="338">
                  <c:v>8.6867420000000024</c:v>
                </c:pt>
                <c:pt idx="339">
                  <c:v>8.7124383000000023</c:v>
                </c:pt>
                <c:pt idx="340">
                  <c:v>8.7381345999999986</c:v>
                </c:pt>
                <c:pt idx="341">
                  <c:v>8.7638309000000021</c:v>
                </c:pt>
                <c:pt idx="342">
                  <c:v>8.7895272000000002</c:v>
                </c:pt>
                <c:pt idx="343">
                  <c:v>8.8152235000000001</c:v>
                </c:pt>
                <c:pt idx="344">
                  <c:v>8.8409198</c:v>
                </c:pt>
                <c:pt idx="345">
                  <c:v>8.8666161000000212</c:v>
                </c:pt>
                <c:pt idx="346">
                  <c:v>8.8923124000000016</c:v>
                </c:pt>
                <c:pt idx="347">
                  <c:v>8.9180086999999997</c:v>
                </c:pt>
                <c:pt idx="348">
                  <c:v>8.9437050000000013</c:v>
                </c:pt>
                <c:pt idx="349">
                  <c:v>8.9694013000000048</c:v>
                </c:pt>
                <c:pt idx="350">
                  <c:v>8.9950976000000047</c:v>
                </c:pt>
                <c:pt idx="351">
                  <c:v>9.020793900000001</c:v>
                </c:pt>
                <c:pt idx="352">
                  <c:v>9.0464902000000027</c:v>
                </c:pt>
                <c:pt idx="353">
                  <c:v>9.0721865000000275</c:v>
                </c:pt>
                <c:pt idx="354">
                  <c:v>9.0978828000000025</c:v>
                </c:pt>
                <c:pt idx="355">
                  <c:v>9.1235790999999988</c:v>
                </c:pt>
                <c:pt idx="356">
                  <c:v>9.1492753999999987</c:v>
                </c:pt>
                <c:pt idx="357">
                  <c:v>9.1749716999999986</c:v>
                </c:pt>
                <c:pt idx="358">
                  <c:v>9.2006679999999985</c:v>
                </c:pt>
                <c:pt idx="359">
                  <c:v>9.2263642999999984</c:v>
                </c:pt>
                <c:pt idx="360">
                  <c:v>9.2520606000000036</c:v>
                </c:pt>
                <c:pt idx="361">
                  <c:v>9.2777569000000017</c:v>
                </c:pt>
                <c:pt idx="362">
                  <c:v>9.3034532000000194</c:v>
                </c:pt>
                <c:pt idx="363">
                  <c:v>9.3291495000000175</c:v>
                </c:pt>
                <c:pt idx="364">
                  <c:v>9.3548458000000068</c:v>
                </c:pt>
                <c:pt idx="365">
                  <c:v>9.3805421000000067</c:v>
                </c:pt>
                <c:pt idx="366">
                  <c:v>9.4062384000000012</c:v>
                </c:pt>
                <c:pt idx="367">
                  <c:v>9.4319347000000011</c:v>
                </c:pt>
                <c:pt idx="368">
                  <c:v>9.4576310000000028</c:v>
                </c:pt>
                <c:pt idx="369">
                  <c:v>9.4833273000000009</c:v>
                </c:pt>
                <c:pt idx="370">
                  <c:v>9.509023599999999</c:v>
                </c:pt>
                <c:pt idx="371">
                  <c:v>9.5347199000000025</c:v>
                </c:pt>
                <c:pt idx="372">
                  <c:v>9.5604162000000255</c:v>
                </c:pt>
                <c:pt idx="373">
                  <c:v>9.5861125000000005</c:v>
                </c:pt>
                <c:pt idx="374">
                  <c:v>9.6118087999999986</c:v>
                </c:pt>
                <c:pt idx="375">
                  <c:v>9.6375050999999985</c:v>
                </c:pt>
                <c:pt idx="376">
                  <c:v>9.6632013999999984</c:v>
                </c:pt>
                <c:pt idx="377">
                  <c:v>9.6888976999999983</c:v>
                </c:pt>
                <c:pt idx="378">
                  <c:v>9.714594</c:v>
                </c:pt>
                <c:pt idx="379">
                  <c:v>9.7402902999999998</c:v>
                </c:pt>
                <c:pt idx="380">
                  <c:v>9.7659866000000068</c:v>
                </c:pt>
                <c:pt idx="381">
                  <c:v>9.7916829000000014</c:v>
                </c:pt>
                <c:pt idx="382">
                  <c:v>9.8173791999999978</c:v>
                </c:pt>
                <c:pt idx="383">
                  <c:v>9.8430754999999994</c:v>
                </c:pt>
                <c:pt idx="384">
                  <c:v>9.8687717999999993</c:v>
                </c:pt>
                <c:pt idx="385">
                  <c:v>9.894468100000001</c:v>
                </c:pt>
                <c:pt idx="386">
                  <c:v>9.9201644000000009</c:v>
                </c:pt>
                <c:pt idx="387">
                  <c:v>9.945860699999999</c:v>
                </c:pt>
                <c:pt idx="388">
                  <c:v>9.9715570000000042</c:v>
                </c:pt>
                <c:pt idx="389">
                  <c:v>9.9972532999999988</c:v>
                </c:pt>
                <c:pt idx="390">
                  <c:v>10.022949600000002</c:v>
                </c:pt>
                <c:pt idx="391">
                  <c:v>10.048645899999999</c:v>
                </c:pt>
                <c:pt idx="392">
                  <c:v>10.0743422</c:v>
                </c:pt>
                <c:pt idx="393">
                  <c:v>10.1000385</c:v>
                </c:pt>
                <c:pt idx="394">
                  <c:v>10.125734800000021</c:v>
                </c:pt>
                <c:pt idx="395">
                  <c:v>10.151431100000002</c:v>
                </c:pt>
                <c:pt idx="396">
                  <c:v>10.177127399999998</c:v>
                </c:pt>
                <c:pt idx="397">
                  <c:v>10.202823699999998</c:v>
                </c:pt>
                <c:pt idx="398">
                  <c:v>10.228519999999998</c:v>
                </c:pt>
                <c:pt idx="399">
                  <c:v>10.254216300000001</c:v>
                </c:pt>
                <c:pt idx="400">
                  <c:v>10.279912600000001</c:v>
                </c:pt>
                <c:pt idx="401">
                  <c:v>10.305608900000006</c:v>
                </c:pt>
                <c:pt idx="402">
                  <c:v>10.331305199999999</c:v>
                </c:pt>
                <c:pt idx="403">
                  <c:v>10.357001500000004</c:v>
                </c:pt>
                <c:pt idx="404">
                  <c:v>10.382697800000027</c:v>
                </c:pt>
                <c:pt idx="405">
                  <c:v>10.408394100000001</c:v>
                </c:pt>
                <c:pt idx="406">
                  <c:v>10.434090400000001</c:v>
                </c:pt>
                <c:pt idx="407">
                  <c:v>10.459786700000027</c:v>
                </c:pt>
                <c:pt idx="408">
                  <c:v>10.485483000000025</c:v>
                </c:pt>
                <c:pt idx="409">
                  <c:v>10.511179299999998</c:v>
                </c:pt>
                <c:pt idx="410">
                  <c:v>10.536875599999998</c:v>
                </c:pt>
                <c:pt idx="411">
                  <c:v>10.562571900000002</c:v>
                </c:pt>
                <c:pt idx="412">
                  <c:v>10.588268199999998</c:v>
                </c:pt>
                <c:pt idx="413">
                  <c:v>10.6139645</c:v>
                </c:pt>
                <c:pt idx="414">
                  <c:v>10.6396608</c:v>
                </c:pt>
                <c:pt idx="415">
                  <c:v>10.665357100000001</c:v>
                </c:pt>
                <c:pt idx="416">
                  <c:v>10.691053399999999</c:v>
                </c:pt>
                <c:pt idx="417">
                  <c:v>10.716749700000001</c:v>
                </c:pt>
                <c:pt idx="418">
                  <c:v>10.742446000000006</c:v>
                </c:pt>
                <c:pt idx="419">
                  <c:v>10.768142300000001</c:v>
                </c:pt>
                <c:pt idx="420">
                  <c:v>10.793838600000001</c:v>
                </c:pt>
                <c:pt idx="421">
                  <c:v>10.819534900000027</c:v>
                </c:pt>
                <c:pt idx="422">
                  <c:v>10.845231200000002</c:v>
                </c:pt>
                <c:pt idx="423">
                  <c:v>10.870927500000002</c:v>
                </c:pt>
                <c:pt idx="424">
                  <c:v>10.8966238</c:v>
                </c:pt>
                <c:pt idx="425">
                  <c:v>10.922320099999999</c:v>
                </c:pt>
                <c:pt idx="426">
                  <c:v>10.948016399999998</c:v>
                </c:pt>
                <c:pt idx="427">
                  <c:v>10.973712700000002</c:v>
                </c:pt>
                <c:pt idx="428">
                  <c:v>10.999409000000021</c:v>
                </c:pt>
                <c:pt idx="429">
                  <c:v>11.025105300000002</c:v>
                </c:pt>
                <c:pt idx="430">
                  <c:v>11.050801600000002</c:v>
                </c:pt>
                <c:pt idx="431">
                  <c:v>11.076497900000019</c:v>
                </c:pt>
                <c:pt idx="432">
                  <c:v>11.102194200000017</c:v>
                </c:pt>
                <c:pt idx="433">
                  <c:v>11.127890499999999</c:v>
                </c:pt>
                <c:pt idx="434">
                  <c:v>11.153586800000028</c:v>
                </c:pt>
                <c:pt idx="435">
                  <c:v>11.179283100000001</c:v>
                </c:pt>
                <c:pt idx="436">
                  <c:v>11.204979399999999</c:v>
                </c:pt>
                <c:pt idx="437">
                  <c:v>11.230675699999999</c:v>
                </c:pt>
                <c:pt idx="438">
                  <c:v>11.256371999999999</c:v>
                </c:pt>
                <c:pt idx="439">
                  <c:v>11.282068300000001</c:v>
                </c:pt>
                <c:pt idx="440">
                  <c:v>11.307764600000002</c:v>
                </c:pt>
                <c:pt idx="441">
                  <c:v>11.333460900000002</c:v>
                </c:pt>
                <c:pt idx="442">
                  <c:v>11.359157200000022</c:v>
                </c:pt>
                <c:pt idx="443">
                  <c:v>11.3848535</c:v>
                </c:pt>
                <c:pt idx="444">
                  <c:v>11.410549800000021</c:v>
                </c:pt>
                <c:pt idx="445">
                  <c:v>11.436246100000002</c:v>
                </c:pt>
                <c:pt idx="446">
                  <c:v>11.461942400000002</c:v>
                </c:pt>
                <c:pt idx="447">
                  <c:v>11.487638700000002</c:v>
                </c:pt>
                <c:pt idx="448">
                  <c:v>11.513335000000001</c:v>
                </c:pt>
                <c:pt idx="449">
                  <c:v>11.539031300000001</c:v>
                </c:pt>
                <c:pt idx="450">
                  <c:v>11.564727600000001</c:v>
                </c:pt>
                <c:pt idx="451">
                  <c:v>11.590423900000001</c:v>
                </c:pt>
                <c:pt idx="452">
                  <c:v>11.616120199999999</c:v>
                </c:pt>
                <c:pt idx="453">
                  <c:v>11.641816499999999</c:v>
                </c:pt>
                <c:pt idx="454">
                  <c:v>11.667512800000004</c:v>
                </c:pt>
                <c:pt idx="455">
                  <c:v>11.693209100000001</c:v>
                </c:pt>
                <c:pt idx="456">
                  <c:v>11.718905399999999</c:v>
                </c:pt>
                <c:pt idx="457">
                  <c:v>11.744601699999999</c:v>
                </c:pt>
                <c:pt idx="458">
                  <c:v>11.770297999999999</c:v>
                </c:pt>
                <c:pt idx="459">
                  <c:v>11.795994300000002</c:v>
                </c:pt>
                <c:pt idx="460">
                  <c:v>11.821690600000002</c:v>
                </c:pt>
                <c:pt idx="461">
                  <c:v>11.847386900000002</c:v>
                </c:pt>
                <c:pt idx="462">
                  <c:v>11.873083200000021</c:v>
                </c:pt>
                <c:pt idx="463">
                  <c:v>11.8987795</c:v>
                </c:pt>
                <c:pt idx="464">
                  <c:v>11.9244758</c:v>
                </c:pt>
                <c:pt idx="465">
                  <c:v>11.950172100000001</c:v>
                </c:pt>
                <c:pt idx="466">
                  <c:v>11.975868400000001</c:v>
                </c:pt>
                <c:pt idx="467">
                  <c:v>12.001564700000001</c:v>
                </c:pt>
                <c:pt idx="468">
                  <c:v>12.027260999999999</c:v>
                </c:pt>
                <c:pt idx="469">
                  <c:v>12.052957300000006</c:v>
                </c:pt>
                <c:pt idx="470">
                  <c:v>12.078653600000001</c:v>
                </c:pt>
                <c:pt idx="471">
                  <c:v>12.104349900000001</c:v>
                </c:pt>
                <c:pt idx="472">
                  <c:v>12.130046200000002</c:v>
                </c:pt>
                <c:pt idx="473">
                  <c:v>12.155742500000025</c:v>
                </c:pt>
                <c:pt idx="474">
                  <c:v>12.1814388</c:v>
                </c:pt>
                <c:pt idx="475">
                  <c:v>12.207135099999999</c:v>
                </c:pt>
                <c:pt idx="476">
                  <c:v>12.232831399999998</c:v>
                </c:pt>
                <c:pt idx="477">
                  <c:v>12.258527699999998</c:v>
                </c:pt>
                <c:pt idx="478">
                  <c:v>12.284223999999998</c:v>
                </c:pt>
                <c:pt idx="479">
                  <c:v>12.309920300000002</c:v>
                </c:pt>
                <c:pt idx="480">
                  <c:v>12.335616600000021</c:v>
                </c:pt>
                <c:pt idx="481">
                  <c:v>12.361312900000001</c:v>
                </c:pt>
                <c:pt idx="482">
                  <c:v>12.387009200000017</c:v>
                </c:pt>
                <c:pt idx="483">
                  <c:v>12.412705500000017</c:v>
                </c:pt>
                <c:pt idx="484">
                  <c:v>12.438401799999999</c:v>
                </c:pt>
                <c:pt idx="485">
                  <c:v>12.464098100000001</c:v>
                </c:pt>
                <c:pt idx="486">
                  <c:v>12.489794400000006</c:v>
                </c:pt>
                <c:pt idx="487">
                  <c:v>12.515490700000004</c:v>
                </c:pt>
                <c:pt idx="488">
                  <c:v>12.541187000000001</c:v>
                </c:pt>
                <c:pt idx="489">
                  <c:v>12.566883300000002</c:v>
                </c:pt>
                <c:pt idx="490">
                  <c:v>12.592579600000002</c:v>
                </c:pt>
                <c:pt idx="491">
                  <c:v>12.618275899999999</c:v>
                </c:pt>
                <c:pt idx="492">
                  <c:v>12.643972199999999</c:v>
                </c:pt>
                <c:pt idx="493">
                  <c:v>12.6696685</c:v>
                </c:pt>
                <c:pt idx="494">
                  <c:v>12.6953648</c:v>
                </c:pt>
                <c:pt idx="495">
                  <c:v>12.721061099999998</c:v>
                </c:pt>
                <c:pt idx="496">
                  <c:v>12.746757399999998</c:v>
                </c:pt>
                <c:pt idx="497">
                  <c:v>12.772453700000002</c:v>
                </c:pt>
                <c:pt idx="498">
                  <c:v>12.798149999999998</c:v>
                </c:pt>
                <c:pt idx="499">
                  <c:v>12.823846300000019</c:v>
                </c:pt>
                <c:pt idx="500">
                  <c:v>12.849542600000019</c:v>
                </c:pt>
                <c:pt idx="501">
                  <c:v>12.875238900000006</c:v>
                </c:pt>
                <c:pt idx="502">
                  <c:v>12.900935200000006</c:v>
                </c:pt>
                <c:pt idx="503">
                  <c:v>12.926631500000004</c:v>
                </c:pt>
                <c:pt idx="504">
                  <c:v>12.952327800000004</c:v>
                </c:pt>
                <c:pt idx="505">
                  <c:v>12.978024100000001</c:v>
                </c:pt>
                <c:pt idx="506">
                  <c:v>13.003720400000001</c:v>
                </c:pt>
                <c:pt idx="507">
                  <c:v>13.029416700000002</c:v>
                </c:pt>
                <c:pt idx="508">
                  <c:v>13.055113000000002</c:v>
                </c:pt>
                <c:pt idx="509">
                  <c:v>13.080809300000002</c:v>
                </c:pt>
                <c:pt idx="510">
                  <c:v>13.106505600000002</c:v>
                </c:pt>
                <c:pt idx="511">
                  <c:v>13.132201899999998</c:v>
                </c:pt>
                <c:pt idx="512">
                  <c:v>13.1578982</c:v>
                </c:pt>
                <c:pt idx="513">
                  <c:v>13.183594500000021</c:v>
                </c:pt>
                <c:pt idx="514">
                  <c:v>13.2092908</c:v>
                </c:pt>
                <c:pt idx="515">
                  <c:v>13.234987099999998</c:v>
                </c:pt>
                <c:pt idx="516">
                  <c:v>13.260683400000001</c:v>
                </c:pt>
                <c:pt idx="517">
                  <c:v>13.286379699999999</c:v>
                </c:pt>
                <c:pt idx="518">
                  <c:v>13.312076000000006</c:v>
                </c:pt>
                <c:pt idx="519">
                  <c:v>13.337772300000001</c:v>
                </c:pt>
                <c:pt idx="520">
                  <c:v>13.363468600000004</c:v>
                </c:pt>
                <c:pt idx="521">
                  <c:v>13.389164900000004</c:v>
                </c:pt>
                <c:pt idx="522">
                  <c:v>13.414861199999999</c:v>
                </c:pt>
                <c:pt idx="523">
                  <c:v>13.440557500000002</c:v>
                </c:pt>
                <c:pt idx="524">
                  <c:v>13.4662538</c:v>
                </c:pt>
                <c:pt idx="525">
                  <c:v>13.491950099999999</c:v>
                </c:pt>
                <c:pt idx="526">
                  <c:v>13.517646400000002</c:v>
                </c:pt>
                <c:pt idx="527">
                  <c:v>13.543342699999998</c:v>
                </c:pt>
                <c:pt idx="528">
                  <c:v>13.569039000000021</c:v>
                </c:pt>
                <c:pt idx="529">
                  <c:v>13.594735300000002</c:v>
                </c:pt>
                <c:pt idx="530">
                  <c:v>13.620431600000002</c:v>
                </c:pt>
                <c:pt idx="531">
                  <c:v>13.646127899999998</c:v>
                </c:pt>
                <c:pt idx="532">
                  <c:v>13.6718242</c:v>
                </c:pt>
                <c:pt idx="533">
                  <c:v>13.6975205</c:v>
                </c:pt>
                <c:pt idx="534">
                  <c:v>13.723216799999999</c:v>
                </c:pt>
                <c:pt idx="535">
                  <c:v>13.748913099999998</c:v>
                </c:pt>
                <c:pt idx="536">
                  <c:v>13.774609400000001</c:v>
                </c:pt>
                <c:pt idx="537">
                  <c:v>13.800305700000001</c:v>
                </c:pt>
                <c:pt idx="538">
                  <c:v>13.826002000000004</c:v>
                </c:pt>
                <c:pt idx="539">
                  <c:v>13.851698300000002</c:v>
                </c:pt>
                <c:pt idx="540">
                  <c:v>13.877394600000002</c:v>
                </c:pt>
                <c:pt idx="541">
                  <c:v>13.903090900000002</c:v>
                </c:pt>
                <c:pt idx="542">
                  <c:v>13.9287872</c:v>
                </c:pt>
                <c:pt idx="543">
                  <c:v>13.954483500000022</c:v>
                </c:pt>
                <c:pt idx="544">
                  <c:v>13.9801798</c:v>
                </c:pt>
                <c:pt idx="545">
                  <c:v>14.005876100000002</c:v>
                </c:pt>
                <c:pt idx="546">
                  <c:v>14.031572399999998</c:v>
                </c:pt>
                <c:pt idx="547">
                  <c:v>14.057268699999998</c:v>
                </c:pt>
                <c:pt idx="548">
                  <c:v>14.082965000000002</c:v>
                </c:pt>
                <c:pt idx="549">
                  <c:v>14.108661299999998</c:v>
                </c:pt>
                <c:pt idx="550">
                  <c:v>14.134357599999998</c:v>
                </c:pt>
                <c:pt idx="551">
                  <c:v>14.160053900000001</c:v>
                </c:pt>
                <c:pt idx="552">
                  <c:v>14.185750200000006</c:v>
                </c:pt>
                <c:pt idx="553">
                  <c:v>14.211446500000006</c:v>
                </c:pt>
                <c:pt idx="554">
                  <c:v>14.237142799999999</c:v>
                </c:pt>
                <c:pt idx="555">
                  <c:v>14.262839100000004</c:v>
                </c:pt>
                <c:pt idx="556">
                  <c:v>14.288535400000001</c:v>
                </c:pt>
                <c:pt idx="557">
                  <c:v>14.314231700000001</c:v>
                </c:pt>
                <c:pt idx="558">
                  <c:v>14.339927999999999</c:v>
                </c:pt>
                <c:pt idx="559">
                  <c:v>14.365624300000025</c:v>
                </c:pt>
                <c:pt idx="560">
                  <c:v>14.391320599999998</c:v>
                </c:pt>
                <c:pt idx="561">
                  <c:v>14.417016900000002</c:v>
                </c:pt>
                <c:pt idx="562">
                  <c:v>14.4427132</c:v>
                </c:pt>
                <c:pt idx="563">
                  <c:v>14.468409500000021</c:v>
                </c:pt>
                <c:pt idx="564">
                  <c:v>14.4941058</c:v>
                </c:pt>
                <c:pt idx="565">
                  <c:v>14.519802100000001</c:v>
                </c:pt>
                <c:pt idx="566">
                  <c:v>14.545498400000001</c:v>
                </c:pt>
                <c:pt idx="567">
                  <c:v>14.571194700000001</c:v>
                </c:pt>
                <c:pt idx="568">
                  <c:v>14.596891000000001</c:v>
                </c:pt>
                <c:pt idx="569">
                  <c:v>14.622587300000006</c:v>
                </c:pt>
                <c:pt idx="570">
                  <c:v>14.648283599999999</c:v>
                </c:pt>
                <c:pt idx="571">
                  <c:v>14.673979900000001</c:v>
                </c:pt>
                <c:pt idx="572">
                  <c:v>14.699676200000004</c:v>
                </c:pt>
                <c:pt idx="573">
                  <c:v>14.725372499999999</c:v>
                </c:pt>
                <c:pt idx="574">
                  <c:v>14.751068799999999</c:v>
                </c:pt>
                <c:pt idx="575">
                  <c:v>14.776765099999999</c:v>
                </c:pt>
                <c:pt idx="576">
                  <c:v>14.802461400000002</c:v>
                </c:pt>
                <c:pt idx="577">
                  <c:v>14.828157699999998</c:v>
                </c:pt>
                <c:pt idx="578">
                  <c:v>14.853854000000021</c:v>
                </c:pt>
                <c:pt idx="579">
                  <c:v>14.879550300000023</c:v>
                </c:pt>
                <c:pt idx="580">
                  <c:v>14.905246600000023</c:v>
                </c:pt>
                <c:pt idx="581">
                  <c:v>14.930942900000002</c:v>
                </c:pt>
                <c:pt idx="582">
                  <c:v>14.956639200000035</c:v>
                </c:pt>
                <c:pt idx="583">
                  <c:v>14.982335500000017</c:v>
                </c:pt>
                <c:pt idx="584">
                  <c:v>15.008031799999999</c:v>
                </c:pt>
                <c:pt idx="585">
                  <c:v>15.033728099999999</c:v>
                </c:pt>
                <c:pt idx="586">
                  <c:v>15.059424400000006</c:v>
                </c:pt>
                <c:pt idx="587">
                  <c:v>15.085120700000001</c:v>
                </c:pt>
                <c:pt idx="588">
                  <c:v>15.110817000000001</c:v>
                </c:pt>
                <c:pt idx="589">
                  <c:v>15.136513300000001</c:v>
                </c:pt>
                <c:pt idx="590">
                  <c:v>15.162209600000002</c:v>
                </c:pt>
                <c:pt idx="591">
                  <c:v>15.187905900000001</c:v>
                </c:pt>
                <c:pt idx="592">
                  <c:v>15.2136022</c:v>
                </c:pt>
                <c:pt idx="593">
                  <c:v>15.239298499999999</c:v>
                </c:pt>
                <c:pt idx="594">
                  <c:v>15.2649948</c:v>
                </c:pt>
                <c:pt idx="595">
                  <c:v>15.290691099999998</c:v>
                </c:pt>
                <c:pt idx="596">
                  <c:v>15.316387400000002</c:v>
                </c:pt>
                <c:pt idx="597">
                  <c:v>15.342083700000002</c:v>
                </c:pt>
                <c:pt idx="598">
                  <c:v>15.367780000000018</c:v>
                </c:pt>
                <c:pt idx="599">
                  <c:v>15.393476300000019</c:v>
                </c:pt>
                <c:pt idx="600">
                  <c:v>15.419172600000001</c:v>
                </c:pt>
                <c:pt idx="601">
                  <c:v>15.444868899999999</c:v>
                </c:pt>
                <c:pt idx="602">
                  <c:v>15.470565200000006</c:v>
                </c:pt>
                <c:pt idx="603">
                  <c:v>15.496261499999997</c:v>
                </c:pt>
                <c:pt idx="604">
                  <c:v>15.521957799999999</c:v>
                </c:pt>
                <c:pt idx="605">
                  <c:v>15.547654100000001</c:v>
                </c:pt>
                <c:pt idx="606">
                  <c:v>15.573350400000001</c:v>
                </c:pt>
                <c:pt idx="607">
                  <c:v>15.599046700000002</c:v>
                </c:pt>
                <c:pt idx="608">
                  <c:v>15.624742999999999</c:v>
                </c:pt>
                <c:pt idx="609">
                  <c:v>15.650439300000025</c:v>
                </c:pt>
                <c:pt idx="610">
                  <c:v>15.676135600000002</c:v>
                </c:pt>
                <c:pt idx="611">
                  <c:v>15.701831899999998</c:v>
                </c:pt>
                <c:pt idx="612">
                  <c:v>15.727528199999998</c:v>
                </c:pt>
                <c:pt idx="613">
                  <c:v>15.7532245</c:v>
                </c:pt>
                <c:pt idx="614">
                  <c:v>15.778920799999998</c:v>
                </c:pt>
                <c:pt idx="615">
                  <c:v>15.804617100000002</c:v>
                </c:pt>
                <c:pt idx="616">
                  <c:v>15.830313399999998</c:v>
                </c:pt>
                <c:pt idx="617">
                  <c:v>15.856009700000019</c:v>
                </c:pt>
                <c:pt idx="618">
                  <c:v>15.881706000000017</c:v>
                </c:pt>
                <c:pt idx="619">
                  <c:v>15.907402300000006</c:v>
                </c:pt>
                <c:pt idx="620">
                  <c:v>15.933098600000001</c:v>
                </c:pt>
                <c:pt idx="621">
                  <c:v>15.958794900000004</c:v>
                </c:pt>
                <c:pt idx="622">
                  <c:v>15.984491200000004</c:v>
                </c:pt>
                <c:pt idx="623">
                  <c:v>16.010187499999997</c:v>
                </c:pt>
                <c:pt idx="624">
                  <c:v>16.035883799999997</c:v>
                </c:pt>
                <c:pt idx="625">
                  <c:v>16.061580099999986</c:v>
                </c:pt>
                <c:pt idx="626">
                  <c:v>16.087276399999986</c:v>
                </c:pt>
                <c:pt idx="627">
                  <c:v>16.112972699999997</c:v>
                </c:pt>
                <c:pt idx="628">
                  <c:v>16.138668999999997</c:v>
                </c:pt>
                <c:pt idx="629">
                  <c:v>16.164365299999996</c:v>
                </c:pt>
                <c:pt idx="630">
                  <c:v>16.190061600000035</c:v>
                </c:pt>
                <c:pt idx="631">
                  <c:v>16.2157579</c:v>
                </c:pt>
                <c:pt idx="632">
                  <c:v>16.2414542</c:v>
                </c:pt>
                <c:pt idx="633">
                  <c:v>16.2671505</c:v>
                </c:pt>
                <c:pt idx="634">
                  <c:v>16.292846799999989</c:v>
                </c:pt>
                <c:pt idx="635">
                  <c:v>16.318543099999989</c:v>
                </c:pt>
                <c:pt idx="636">
                  <c:v>16.344239399999989</c:v>
                </c:pt>
                <c:pt idx="637">
                  <c:v>16.369935699999999</c:v>
                </c:pt>
                <c:pt idx="638">
                  <c:v>16.395631999999964</c:v>
                </c:pt>
                <c:pt idx="639">
                  <c:v>16.42132829999996</c:v>
                </c:pt>
                <c:pt idx="640">
                  <c:v>16.44702459999996</c:v>
                </c:pt>
                <c:pt idx="641">
                  <c:v>16.472720899999924</c:v>
                </c:pt>
                <c:pt idx="642">
                  <c:v>16.49841719999996</c:v>
                </c:pt>
                <c:pt idx="643">
                  <c:v>16.524113499999999</c:v>
                </c:pt>
                <c:pt idx="644">
                  <c:v>16.549809799999988</c:v>
                </c:pt>
                <c:pt idx="645">
                  <c:v>16.575506099999956</c:v>
                </c:pt>
                <c:pt idx="646">
                  <c:v>16.601202399999988</c:v>
                </c:pt>
                <c:pt idx="647">
                  <c:v>16.626898699999998</c:v>
                </c:pt>
                <c:pt idx="648">
                  <c:v>16.652594999999987</c:v>
                </c:pt>
                <c:pt idx="649">
                  <c:v>16.678291299999987</c:v>
                </c:pt>
                <c:pt idx="650">
                  <c:v>16.703987599999987</c:v>
                </c:pt>
                <c:pt idx="651">
                  <c:v>16.729683899999955</c:v>
                </c:pt>
                <c:pt idx="652">
                  <c:v>16.755380199999987</c:v>
                </c:pt>
                <c:pt idx="653">
                  <c:v>16.781076499999987</c:v>
                </c:pt>
                <c:pt idx="654">
                  <c:v>16.806772799999987</c:v>
                </c:pt>
                <c:pt idx="655">
                  <c:v>16.832469099999987</c:v>
                </c:pt>
                <c:pt idx="656">
                  <c:v>16.858165399999997</c:v>
                </c:pt>
                <c:pt idx="657">
                  <c:v>16.883861699999997</c:v>
                </c:pt>
                <c:pt idx="658">
                  <c:v>16.909557999999986</c:v>
                </c:pt>
                <c:pt idx="659">
                  <c:v>16.935254299999986</c:v>
                </c:pt>
                <c:pt idx="660">
                  <c:v>16.960950599999986</c:v>
                </c:pt>
                <c:pt idx="661">
                  <c:v>16.986646899999904</c:v>
                </c:pt>
                <c:pt idx="662">
                  <c:v>17.012343199999989</c:v>
                </c:pt>
                <c:pt idx="663">
                  <c:v>17.038039499999989</c:v>
                </c:pt>
                <c:pt idx="664">
                  <c:v>17.063735799999989</c:v>
                </c:pt>
                <c:pt idx="665">
                  <c:v>17.089432099999943</c:v>
                </c:pt>
                <c:pt idx="666">
                  <c:v>17.115128400000035</c:v>
                </c:pt>
                <c:pt idx="667">
                  <c:v>17.140824700000035</c:v>
                </c:pt>
                <c:pt idx="668">
                  <c:v>17.166520999999989</c:v>
                </c:pt>
                <c:pt idx="669">
                  <c:v>17.192217299999989</c:v>
                </c:pt>
                <c:pt idx="670">
                  <c:v>17.217913599999999</c:v>
                </c:pt>
                <c:pt idx="671">
                  <c:v>17.243609899999925</c:v>
                </c:pt>
                <c:pt idx="672">
                  <c:v>17.26930619999996</c:v>
                </c:pt>
                <c:pt idx="673">
                  <c:v>17.29500249999996</c:v>
                </c:pt>
                <c:pt idx="674">
                  <c:v>17.320698799999999</c:v>
                </c:pt>
                <c:pt idx="675">
                  <c:v>17.346395099999999</c:v>
                </c:pt>
                <c:pt idx="676">
                  <c:v>17.372091399999999</c:v>
                </c:pt>
                <c:pt idx="677">
                  <c:v>17.397787699999999</c:v>
                </c:pt>
                <c:pt idx="678">
                  <c:v>17.423483999999956</c:v>
                </c:pt>
                <c:pt idx="679">
                  <c:v>17.449180299999956</c:v>
                </c:pt>
                <c:pt idx="680">
                  <c:v>17.474876599999988</c:v>
                </c:pt>
                <c:pt idx="681">
                  <c:v>17.500572899999955</c:v>
                </c:pt>
                <c:pt idx="682">
                  <c:v>17.526269199999987</c:v>
                </c:pt>
                <c:pt idx="683">
                  <c:v>17.551965500000044</c:v>
                </c:pt>
                <c:pt idx="684">
                  <c:v>17.577661799999998</c:v>
                </c:pt>
                <c:pt idx="685">
                  <c:v>17.603358099999998</c:v>
                </c:pt>
                <c:pt idx="686">
                  <c:v>17.629054399999998</c:v>
                </c:pt>
                <c:pt idx="687">
                  <c:v>17.654750699999997</c:v>
                </c:pt>
                <c:pt idx="688">
                  <c:v>17.680446999999944</c:v>
                </c:pt>
                <c:pt idx="689">
                  <c:v>17.706143299999944</c:v>
                </c:pt>
                <c:pt idx="690">
                  <c:v>17.731839599999986</c:v>
                </c:pt>
                <c:pt idx="691">
                  <c:v>17.757535899999986</c:v>
                </c:pt>
                <c:pt idx="692">
                  <c:v>17.783232199999944</c:v>
                </c:pt>
                <c:pt idx="693">
                  <c:v>17.808928499999997</c:v>
                </c:pt>
                <c:pt idx="694">
                  <c:v>17.834624799999997</c:v>
                </c:pt>
                <c:pt idx="695">
                  <c:v>17.860321099999986</c:v>
                </c:pt>
                <c:pt idx="696">
                  <c:v>17.886017399999989</c:v>
                </c:pt>
                <c:pt idx="697">
                  <c:v>17.911713699999989</c:v>
                </c:pt>
                <c:pt idx="698">
                  <c:v>17.93741</c:v>
                </c:pt>
                <c:pt idx="699">
                  <c:v>17.963106299999943</c:v>
                </c:pt>
                <c:pt idx="700">
                  <c:v>17.988802599999936</c:v>
                </c:pt>
                <c:pt idx="701">
                  <c:v>18.014498900000035</c:v>
                </c:pt>
                <c:pt idx="702">
                  <c:v>18.040195199999999</c:v>
                </c:pt>
                <c:pt idx="703">
                  <c:v>18.065891499999999</c:v>
                </c:pt>
                <c:pt idx="704">
                  <c:v>18.091587799999999</c:v>
                </c:pt>
                <c:pt idx="705">
                  <c:v>18.117284100000056</c:v>
                </c:pt>
                <c:pt idx="706">
                  <c:v>18.142980399999999</c:v>
                </c:pt>
                <c:pt idx="707">
                  <c:v>18.16867669999996</c:v>
                </c:pt>
                <c:pt idx="708">
                  <c:v>18.194372999999999</c:v>
                </c:pt>
                <c:pt idx="709">
                  <c:v>18.22006929999996</c:v>
                </c:pt>
                <c:pt idx="710">
                  <c:v>18.24576559999996</c:v>
                </c:pt>
                <c:pt idx="711">
                  <c:v>18.271461899999988</c:v>
                </c:pt>
                <c:pt idx="712">
                  <c:v>18.297158199999998</c:v>
                </c:pt>
                <c:pt idx="713">
                  <c:v>18.322854499999998</c:v>
                </c:pt>
                <c:pt idx="714">
                  <c:v>18.348550799999988</c:v>
                </c:pt>
                <c:pt idx="715">
                  <c:v>18.374247099999987</c:v>
                </c:pt>
                <c:pt idx="716">
                  <c:v>18.399943399999987</c:v>
                </c:pt>
                <c:pt idx="717">
                  <c:v>18.425639699999916</c:v>
                </c:pt>
                <c:pt idx="718">
                  <c:v>18.451335999999987</c:v>
                </c:pt>
                <c:pt idx="719">
                  <c:v>18.477032299999955</c:v>
                </c:pt>
                <c:pt idx="720">
                  <c:v>18.502728599999951</c:v>
                </c:pt>
                <c:pt idx="721">
                  <c:v>18.528424899999944</c:v>
                </c:pt>
                <c:pt idx="722">
                  <c:v>18.554121199999997</c:v>
                </c:pt>
                <c:pt idx="723">
                  <c:v>18.579817499999997</c:v>
                </c:pt>
                <c:pt idx="724">
                  <c:v>18.605513799999986</c:v>
                </c:pt>
                <c:pt idx="725">
                  <c:v>18.631210099999997</c:v>
                </c:pt>
                <c:pt idx="726">
                  <c:v>18.656906399999997</c:v>
                </c:pt>
                <c:pt idx="727">
                  <c:v>18.682602699999933</c:v>
                </c:pt>
                <c:pt idx="728">
                  <c:v>18.708298999999986</c:v>
                </c:pt>
                <c:pt idx="729">
                  <c:v>18.733995299999997</c:v>
                </c:pt>
                <c:pt idx="730">
                  <c:v>18.759691599999989</c:v>
                </c:pt>
                <c:pt idx="731">
                  <c:v>18.78538789999994</c:v>
                </c:pt>
                <c:pt idx="732">
                  <c:v>18.811084200000035</c:v>
                </c:pt>
                <c:pt idx="733">
                  <c:v>18.8367805</c:v>
                </c:pt>
                <c:pt idx="734">
                  <c:v>18.862476799999989</c:v>
                </c:pt>
                <c:pt idx="735">
                  <c:v>18.888173099999989</c:v>
                </c:pt>
                <c:pt idx="736">
                  <c:v>18.913869399999999</c:v>
                </c:pt>
                <c:pt idx="737">
                  <c:v>18.939565699999999</c:v>
                </c:pt>
                <c:pt idx="738">
                  <c:v>18.965261999999989</c:v>
                </c:pt>
                <c:pt idx="739">
                  <c:v>18.990958299999999</c:v>
                </c:pt>
                <c:pt idx="740">
                  <c:v>19.016654599999999</c:v>
                </c:pt>
                <c:pt idx="741">
                  <c:v>19.04235089999996</c:v>
                </c:pt>
                <c:pt idx="742">
                  <c:v>19.06804719999996</c:v>
                </c:pt>
                <c:pt idx="743">
                  <c:v>19.09374349999996</c:v>
                </c:pt>
                <c:pt idx="744">
                  <c:v>19.119439799999999</c:v>
                </c:pt>
                <c:pt idx="745">
                  <c:v>19.145136099999956</c:v>
                </c:pt>
                <c:pt idx="746">
                  <c:v>19.170832399999988</c:v>
                </c:pt>
                <c:pt idx="747">
                  <c:v>19.196528699999988</c:v>
                </c:pt>
                <c:pt idx="748">
                  <c:v>19.222224999999955</c:v>
                </c:pt>
                <c:pt idx="749">
                  <c:v>19.247921299999987</c:v>
                </c:pt>
                <c:pt idx="750">
                  <c:v>19.273617599999955</c:v>
                </c:pt>
                <c:pt idx="751">
                  <c:v>19.299313899999955</c:v>
                </c:pt>
                <c:pt idx="752">
                  <c:v>19.325010199999987</c:v>
                </c:pt>
                <c:pt idx="753">
                  <c:v>19.350706499999987</c:v>
                </c:pt>
                <c:pt idx="754">
                  <c:v>19.376402799999987</c:v>
                </c:pt>
                <c:pt idx="755">
                  <c:v>19.402099099999944</c:v>
                </c:pt>
                <c:pt idx="756">
                  <c:v>19.427795399999987</c:v>
                </c:pt>
                <c:pt idx="757">
                  <c:v>19.453491699999987</c:v>
                </c:pt>
                <c:pt idx="758">
                  <c:v>19.479187999999986</c:v>
                </c:pt>
                <c:pt idx="759">
                  <c:v>19.504884299999997</c:v>
                </c:pt>
                <c:pt idx="760">
                  <c:v>19.530580599999986</c:v>
                </c:pt>
                <c:pt idx="761">
                  <c:v>19.556276899999986</c:v>
                </c:pt>
                <c:pt idx="762">
                  <c:v>19.581973199999997</c:v>
                </c:pt>
                <c:pt idx="763">
                  <c:v>19.607669499999997</c:v>
                </c:pt>
                <c:pt idx="764">
                  <c:v>19.633365800000032</c:v>
                </c:pt>
                <c:pt idx="765">
                  <c:v>19.659062099999996</c:v>
                </c:pt>
                <c:pt idx="766">
                  <c:v>19.684758399999996</c:v>
                </c:pt>
                <c:pt idx="767">
                  <c:v>19.710454700000035</c:v>
                </c:pt>
                <c:pt idx="768">
                  <c:v>19.736151000000035</c:v>
                </c:pt>
                <c:pt idx="769">
                  <c:v>19.761847299999989</c:v>
                </c:pt>
                <c:pt idx="770">
                  <c:v>19.787543599999925</c:v>
                </c:pt>
                <c:pt idx="771">
                  <c:v>19.813239899999989</c:v>
                </c:pt>
                <c:pt idx="772">
                  <c:v>19.838936199999999</c:v>
                </c:pt>
                <c:pt idx="773">
                  <c:v>19.86463249999996</c:v>
                </c:pt>
                <c:pt idx="774">
                  <c:v>19.890328799999999</c:v>
                </c:pt>
                <c:pt idx="775">
                  <c:v>19.916025099999999</c:v>
                </c:pt>
                <c:pt idx="776">
                  <c:v>19.94172139999996</c:v>
                </c:pt>
                <c:pt idx="777">
                  <c:v>19.96741769999996</c:v>
                </c:pt>
                <c:pt idx="778">
                  <c:v>19.993113999999956</c:v>
                </c:pt>
                <c:pt idx="779">
                  <c:v>20.018810299999988</c:v>
                </c:pt>
                <c:pt idx="780">
                  <c:v>20.044506599999956</c:v>
                </c:pt>
                <c:pt idx="781">
                  <c:v>20.070202899999956</c:v>
                </c:pt>
                <c:pt idx="782">
                  <c:v>20.095899199999987</c:v>
                </c:pt>
                <c:pt idx="783">
                  <c:v>20.121595499999998</c:v>
                </c:pt>
                <c:pt idx="784">
                  <c:v>20.147291799999998</c:v>
                </c:pt>
                <c:pt idx="785">
                  <c:v>20.172988099999998</c:v>
                </c:pt>
                <c:pt idx="786">
                  <c:v>20.198684399999987</c:v>
                </c:pt>
                <c:pt idx="787">
                  <c:v>20.224380699999987</c:v>
                </c:pt>
                <c:pt idx="788">
                  <c:v>20.250076999999987</c:v>
                </c:pt>
                <c:pt idx="789">
                  <c:v>20.275773299999944</c:v>
                </c:pt>
                <c:pt idx="790">
                  <c:v>20.301469599999987</c:v>
                </c:pt>
                <c:pt idx="791">
                  <c:v>20.327165899999997</c:v>
                </c:pt>
                <c:pt idx="792">
                  <c:v>20.352862199999997</c:v>
                </c:pt>
                <c:pt idx="793">
                  <c:v>20.378558499999997</c:v>
                </c:pt>
                <c:pt idx="794">
                  <c:v>20.404254799999997</c:v>
                </c:pt>
                <c:pt idx="795">
                  <c:v>20.429951099999997</c:v>
                </c:pt>
                <c:pt idx="796">
                  <c:v>20.45564739999994</c:v>
                </c:pt>
                <c:pt idx="797">
                  <c:v>20.48134369999994</c:v>
                </c:pt>
                <c:pt idx="798">
                  <c:v>20.507039999999989</c:v>
                </c:pt>
                <c:pt idx="799">
                  <c:v>20.532736299999939</c:v>
                </c:pt>
                <c:pt idx="800">
                  <c:v>20.558432599999936</c:v>
                </c:pt>
                <c:pt idx="801">
                  <c:v>20.5841289</c:v>
                </c:pt>
                <c:pt idx="802">
                  <c:v>20.609825200000031</c:v>
                </c:pt>
                <c:pt idx="803">
                  <c:v>20.635521499999999</c:v>
                </c:pt>
                <c:pt idx="804">
                  <c:v>20.661217799999999</c:v>
                </c:pt>
                <c:pt idx="805">
                  <c:v>20.686914099999999</c:v>
                </c:pt>
                <c:pt idx="806">
                  <c:v>20.712610399999964</c:v>
                </c:pt>
                <c:pt idx="807">
                  <c:v>20.73830669999996</c:v>
                </c:pt>
                <c:pt idx="808">
                  <c:v>20.76400299999996</c:v>
                </c:pt>
                <c:pt idx="809">
                  <c:v>20.789699299999924</c:v>
                </c:pt>
                <c:pt idx="810">
                  <c:v>20.815395599999999</c:v>
                </c:pt>
                <c:pt idx="811">
                  <c:v>20.841091899999999</c:v>
                </c:pt>
                <c:pt idx="812">
                  <c:v>20.866788199999988</c:v>
                </c:pt>
                <c:pt idx="813">
                  <c:v>20.892484499999988</c:v>
                </c:pt>
                <c:pt idx="814">
                  <c:v>20.918180799999988</c:v>
                </c:pt>
                <c:pt idx="815">
                  <c:v>20.943877099999987</c:v>
                </c:pt>
                <c:pt idx="816">
                  <c:v>20.969573399999955</c:v>
                </c:pt>
                <c:pt idx="817">
                  <c:v>20.995269699999955</c:v>
                </c:pt>
                <c:pt idx="818">
                  <c:v>21.020965999999998</c:v>
                </c:pt>
                <c:pt idx="819">
                  <c:v>21.046662299999955</c:v>
                </c:pt>
                <c:pt idx="820">
                  <c:v>21.072358599999987</c:v>
                </c:pt>
                <c:pt idx="821">
                  <c:v>21.098054899999987</c:v>
                </c:pt>
                <c:pt idx="822">
                  <c:v>21.123751199999997</c:v>
                </c:pt>
                <c:pt idx="823">
                  <c:v>21.149447499999987</c:v>
                </c:pt>
                <c:pt idx="824">
                  <c:v>21.175143799999987</c:v>
                </c:pt>
                <c:pt idx="825">
                  <c:v>21.200840099999986</c:v>
                </c:pt>
                <c:pt idx="826">
                  <c:v>21.226536399999944</c:v>
                </c:pt>
                <c:pt idx="827">
                  <c:v>21.25223269999994</c:v>
                </c:pt>
                <c:pt idx="828">
                  <c:v>21.277928999999997</c:v>
                </c:pt>
                <c:pt idx="829">
                  <c:v>21.303625299999986</c:v>
                </c:pt>
                <c:pt idx="830">
                  <c:v>21.329321599999989</c:v>
                </c:pt>
                <c:pt idx="831">
                  <c:v>21.355017899999989</c:v>
                </c:pt>
                <c:pt idx="832">
                  <c:v>21.380714199999989</c:v>
                </c:pt>
                <c:pt idx="833">
                  <c:v>21.406410499999989</c:v>
                </c:pt>
                <c:pt idx="834">
                  <c:v>21.432106799999989</c:v>
                </c:pt>
                <c:pt idx="835">
                  <c:v>21.457803100000035</c:v>
                </c:pt>
                <c:pt idx="836">
                  <c:v>21.483499399999928</c:v>
                </c:pt>
                <c:pt idx="837">
                  <c:v>21.509195699999999</c:v>
                </c:pt>
                <c:pt idx="838">
                  <c:v>21.534892000000031</c:v>
                </c:pt>
                <c:pt idx="839">
                  <c:v>21.560588299999964</c:v>
                </c:pt>
                <c:pt idx="840">
                  <c:v>21.58628459999996</c:v>
                </c:pt>
                <c:pt idx="841">
                  <c:v>21.611980900000056</c:v>
                </c:pt>
                <c:pt idx="842">
                  <c:v>21.637677200000031</c:v>
                </c:pt>
                <c:pt idx="843">
                  <c:v>21.663373499999999</c:v>
                </c:pt>
                <c:pt idx="844">
                  <c:v>21.689069799999999</c:v>
                </c:pt>
                <c:pt idx="845">
                  <c:v>21.714766099999999</c:v>
                </c:pt>
                <c:pt idx="846">
                  <c:v>21.740462399999956</c:v>
                </c:pt>
                <c:pt idx="847">
                  <c:v>21.766158699999988</c:v>
                </c:pt>
                <c:pt idx="848">
                  <c:v>21.791854999999998</c:v>
                </c:pt>
                <c:pt idx="849">
                  <c:v>21.817551299999998</c:v>
                </c:pt>
                <c:pt idx="850">
                  <c:v>21.843247599999955</c:v>
                </c:pt>
                <c:pt idx="851">
                  <c:v>21.868943899999955</c:v>
                </c:pt>
                <c:pt idx="852">
                  <c:v>21.894640199999987</c:v>
                </c:pt>
                <c:pt idx="853">
                  <c:v>21.920336499999955</c:v>
                </c:pt>
                <c:pt idx="854">
                  <c:v>21.946032799999951</c:v>
                </c:pt>
                <c:pt idx="855">
                  <c:v>21.971729099999944</c:v>
                </c:pt>
                <c:pt idx="856">
                  <c:v>21.997425399999987</c:v>
                </c:pt>
                <c:pt idx="857">
                  <c:v>22.023121699999987</c:v>
                </c:pt>
                <c:pt idx="858">
                  <c:v>22.048817999999986</c:v>
                </c:pt>
                <c:pt idx="859">
                  <c:v>22.074514299999986</c:v>
                </c:pt>
                <c:pt idx="860">
                  <c:v>22.100210599999986</c:v>
                </c:pt>
                <c:pt idx="861">
                  <c:v>22.125906899999986</c:v>
                </c:pt>
                <c:pt idx="862">
                  <c:v>22.151603199999997</c:v>
                </c:pt>
                <c:pt idx="863">
                  <c:v>22.177299499999997</c:v>
                </c:pt>
                <c:pt idx="864">
                  <c:v>22.202995799999997</c:v>
                </c:pt>
                <c:pt idx="865">
                  <c:v>22.22869209999994</c:v>
                </c:pt>
                <c:pt idx="866">
                  <c:v>22.254388399999996</c:v>
                </c:pt>
                <c:pt idx="867">
                  <c:v>22.280084699999989</c:v>
                </c:pt>
                <c:pt idx="868">
                  <c:v>22.305780999999989</c:v>
                </c:pt>
                <c:pt idx="869">
                  <c:v>22.331477300000035</c:v>
                </c:pt>
                <c:pt idx="870">
                  <c:v>22.357173599999999</c:v>
                </c:pt>
                <c:pt idx="871">
                  <c:v>22.382869899999989</c:v>
                </c:pt>
                <c:pt idx="872">
                  <c:v>22.408566199999989</c:v>
                </c:pt>
                <c:pt idx="873">
                  <c:v>22.434262499999999</c:v>
                </c:pt>
                <c:pt idx="874">
                  <c:v>22.459958800000031</c:v>
                </c:pt>
                <c:pt idx="875">
                  <c:v>22.48565509999996</c:v>
                </c:pt>
                <c:pt idx="876">
                  <c:v>22.511351400000049</c:v>
                </c:pt>
                <c:pt idx="877">
                  <c:v>22.537047699999999</c:v>
                </c:pt>
                <c:pt idx="878">
                  <c:v>22.562743999999917</c:v>
                </c:pt>
                <c:pt idx="879">
                  <c:v>22.588440299999917</c:v>
                </c:pt>
                <c:pt idx="880">
                  <c:v>22.614136599999988</c:v>
                </c:pt>
                <c:pt idx="881">
                  <c:v>22.639832899999988</c:v>
                </c:pt>
                <c:pt idx="882">
                  <c:v>22.665529199999956</c:v>
                </c:pt>
                <c:pt idx="883">
                  <c:v>22.691225499999998</c:v>
                </c:pt>
                <c:pt idx="884">
                  <c:v>22.716921799999998</c:v>
                </c:pt>
                <c:pt idx="885">
                  <c:v>22.742618099999955</c:v>
                </c:pt>
                <c:pt idx="886">
                  <c:v>22.768314399999955</c:v>
                </c:pt>
                <c:pt idx="887">
                  <c:v>22.794010699999987</c:v>
                </c:pt>
                <c:pt idx="888">
                  <c:v>22.819706999999987</c:v>
                </c:pt>
                <c:pt idx="889">
                  <c:v>22.845403299999944</c:v>
                </c:pt>
                <c:pt idx="890">
                  <c:v>22.871099599999987</c:v>
                </c:pt>
                <c:pt idx="891">
                  <c:v>22.896795899999987</c:v>
                </c:pt>
                <c:pt idx="892">
                  <c:v>22.922492199999944</c:v>
                </c:pt>
                <c:pt idx="893">
                  <c:v>22.948188499999986</c:v>
                </c:pt>
                <c:pt idx="894">
                  <c:v>22.973884799999997</c:v>
                </c:pt>
                <c:pt idx="895">
                  <c:v>22.999581099999986</c:v>
                </c:pt>
                <c:pt idx="896">
                  <c:v>23.025277399999986</c:v>
                </c:pt>
                <c:pt idx="897">
                  <c:v>23.050973699999997</c:v>
                </c:pt>
                <c:pt idx="898">
                  <c:v>23.076669999999989</c:v>
                </c:pt>
                <c:pt idx="899">
                  <c:v>23.102366299999989</c:v>
                </c:pt>
                <c:pt idx="900">
                  <c:v>23.128062599999989</c:v>
                </c:pt>
                <c:pt idx="901">
                  <c:v>23.153758899999996</c:v>
                </c:pt>
                <c:pt idx="902">
                  <c:v>23.179455200000032</c:v>
                </c:pt>
                <c:pt idx="903">
                  <c:v>23.205151499999999</c:v>
                </c:pt>
                <c:pt idx="904">
                  <c:v>23.230847799999999</c:v>
                </c:pt>
                <c:pt idx="905">
                  <c:v>23.256544099999989</c:v>
                </c:pt>
                <c:pt idx="906">
                  <c:v>23.282240399999925</c:v>
                </c:pt>
                <c:pt idx="907">
                  <c:v>23.307936699999999</c:v>
                </c:pt>
                <c:pt idx="908">
                  <c:v>23.33363299999996</c:v>
                </c:pt>
                <c:pt idx="909">
                  <c:v>23.35932929999996</c:v>
                </c:pt>
                <c:pt idx="910">
                  <c:v>23.38502559999996</c:v>
                </c:pt>
                <c:pt idx="911">
                  <c:v>23.41072189999996</c:v>
                </c:pt>
                <c:pt idx="912">
                  <c:v>23.436418199999999</c:v>
                </c:pt>
                <c:pt idx="913">
                  <c:v>23.462114499999956</c:v>
                </c:pt>
                <c:pt idx="914">
                  <c:v>23.487810799999988</c:v>
                </c:pt>
                <c:pt idx="915">
                  <c:v>23.513507099999988</c:v>
                </c:pt>
                <c:pt idx="916">
                  <c:v>23.539203399999987</c:v>
                </c:pt>
                <c:pt idx="917">
                  <c:v>23.564899699999987</c:v>
                </c:pt>
                <c:pt idx="918">
                  <c:v>23.590595999999987</c:v>
                </c:pt>
                <c:pt idx="919">
                  <c:v>23.616292299999987</c:v>
                </c:pt>
                <c:pt idx="920">
                  <c:v>23.641988599999998</c:v>
                </c:pt>
                <c:pt idx="921">
                  <c:v>23.667684899999987</c:v>
                </c:pt>
                <c:pt idx="922">
                  <c:v>23.693381199999997</c:v>
                </c:pt>
                <c:pt idx="923">
                  <c:v>23.719077499999997</c:v>
                </c:pt>
                <c:pt idx="924">
                  <c:v>23.744773799999987</c:v>
                </c:pt>
                <c:pt idx="925">
                  <c:v>23.770470099999987</c:v>
                </c:pt>
                <c:pt idx="926">
                  <c:v>23.796166399999986</c:v>
                </c:pt>
                <c:pt idx="927">
                  <c:v>23.821862699999997</c:v>
                </c:pt>
                <c:pt idx="928">
                  <c:v>23.847558999999997</c:v>
                </c:pt>
                <c:pt idx="929">
                  <c:v>23.873255299999997</c:v>
                </c:pt>
                <c:pt idx="930">
                  <c:v>23.898951599999997</c:v>
                </c:pt>
                <c:pt idx="931">
                  <c:v>23.92464789999994</c:v>
                </c:pt>
                <c:pt idx="932">
                  <c:v>23.950344199999989</c:v>
                </c:pt>
                <c:pt idx="933">
                  <c:v>23.976040499999989</c:v>
                </c:pt>
                <c:pt idx="934">
                  <c:v>24.001736799999989</c:v>
                </c:pt>
                <c:pt idx="935">
                  <c:v>24.027433099999989</c:v>
                </c:pt>
                <c:pt idx="936">
                  <c:v>24.053129399999989</c:v>
                </c:pt>
                <c:pt idx="937">
                  <c:v>24.078825699999999</c:v>
                </c:pt>
                <c:pt idx="938">
                  <c:v>24.104521999999999</c:v>
                </c:pt>
                <c:pt idx="939">
                  <c:v>24.130218299999999</c:v>
                </c:pt>
                <c:pt idx="940">
                  <c:v>24.155914599999999</c:v>
                </c:pt>
                <c:pt idx="941">
                  <c:v>24.18161089999996</c:v>
                </c:pt>
                <c:pt idx="942">
                  <c:v>24.207307199999999</c:v>
                </c:pt>
                <c:pt idx="943">
                  <c:v>24.233003499999999</c:v>
                </c:pt>
                <c:pt idx="944">
                  <c:v>24.25869979999996</c:v>
                </c:pt>
                <c:pt idx="945">
                  <c:v>24.28439609999996</c:v>
                </c:pt>
                <c:pt idx="946">
                  <c:v>24.310092399999988</c:v>
                </c:pt>
                <c:pt idx="947">
                  <c:v>24.335788699999988</c:v>
                </c:pt>
                <c:pt idx="948">
                  <c:v>24.361484999999988</c:v>
                </c:pt>
                <c:pt idx="949">
                  <c:v>24.387181299999988</c:v>
                </c:pt>
                <c:pt idx="950">
                  <c:v>24.412877599999987</c:v>
                </c:pt>
                <c:pt idx="951">
                  <c:v>24.438573899999955</c:v>
                </c:pt>
                <c:pt idx="952">
                  <c:v>24.464270199999987</c:v>
                </c:pt>
                <c:pt idx="953">
                  <c:v>24.489966499999987</c:v>
                </c:pt>
                <c:pt idx="954">
                  <c:v>24.515662799999987</c:v>
                </c:pt>
                <c:pt idx="955">
                  <c:v>24.541359099999987</c:v>
                </c:pt>
                <c:pt idx="956">
                  <c:v>24.567055399999997</c:v>
                </c:pt>
                <c:pt idx="957">
                  <c:v>24.592751699999987</c:v>
                </c:pt>
                <c:pt idx="958">
                  <c:v>24.618447999999987</c:v>
                </c:pt>
                <c:pt idx="959">
                  <c:v>24.644144299999986</c:v>
                </c:pt>
                <c:pt idx="960">
                  <c:v>24.669840599999986</c:v>
                </c:pt>
                <c:pt idx="961">
                  <c:v>24.69553689999994</c:v>
                </c:pt>
                <c:pt idx="962">
                  <c:v>24.721233199999986</c:v>
                </c:pt>
                <c:pt idx="963">
                  <c:v>24.746929499999986</c:v>
                </c:pt>
                <c:pt idx="964">
                  <c:v>24.772625799999989</c:v>
                </c:pt>
                <c:pt idx="965">
                  <c:v>24.79832209999994</c:v>
                </c:pt>
                <c:pt idx="966">
                  <c:v>24.824018399999996</c:v>
                </c:pt>
                <c:pt idx="967">
                  <c:v>24.849714699999989</c:v>
                </c:pt>
                <c:pt idx="968">
                  <c:v>24.875410999999989</c:v>
                </c:pt>
                <c:pt idx="969">
                  <c:v>24.901107299999989</c:v>
                </c:pt>
                <c:pt idx="970">
                  <c:v>24.926803599999989</c:v>
                </c:pt>
                <c:pt idx="971">
                  <c:v>24.952499899999925</c:v>
                </c:pt>
                <c:pt idx="972">
                  <c:v>24.978196199999989</c:v>
                </c:pt>
                <c:pt idx="973">
                  <c:v>25.003892499999999</c:v>
                </c:pt>
                <c:pt idx="974">
                  <c:v>25.029588799999999</c:v>
                </c:pt>
                <c:pt idx="975">
                  <c:v>25.055285099999999</c:v>
                </c:pt>
                <c:pt idx="976">
                  <c:v>25.080981399999999</c:v>
                </c:pt>
                <c:pt idx="977">
                  <c:v>25.106677699999999</c:v>
                </c:pt>
                <c:pt idx="978">
                  <c:v>25.132373999999999</c:v>
                </c:pt>
                <c:pt idx="979">
                  <c:v>25.158070299999999</c:v>
                </c:pt>
                <c:pt idx="980">
                  <c:v>25.183766599999956</c:v>
                </c:pt>
                <c:pt idx="981">
                  <c:v>25.209462899999956</c:v>
                </c:pt>
                <c:pt idx="982">
                  <c:v>25.235159199999988</c:v>
                </c:pt>
                <c:pt idx="983">
                  <c:v>25.260855499999998</c:v>
                </c:pt>
                <c:pt idx="984">
                  <c:v>25.286551799999987</c:v>
                </c:pt>
                <c:pt idx="985">
                  <c:v>25.312248099999987</c:v>
                </c:pt>
                <c:pt idx="986">
                  <c:v>25.337944399999998</c:v>
                </c:pt>
                <c:pt idx="987">
                  <c:v>25.363640699999955</c:v>
                </c:pt>
                <c:pt idx="988">
                  <c:v>25.389336999999955</c:v>
                </c:pt>
                <c:pt idx="989">
                  <c:v>25.415033299999951</c:v>
                </c:pt>
                <c:pt idx="990">
                  <c:v>25.440729599999909</c:v>
                </c:pt>
                <c:pt idx="991">
                  <c:v>25.466425899999944</c:v>
                </c:pt>
                <c:pt idx="992">
                  <c:v>25.492122199999944</c:v>
                </c:pt>
                <c:pt idx="993">
                  <c:v>25.51781850000004</c:v>
                </c:pt>
                <c:pt idx="994">
                  <c:v>25.543514799999986</c:v>
                </c:pt>
                <c:pt idx="995">
                  <c:v>25.569211099999986</c:v>
                </c:pt>
                <c:pt idx="996">
                  <c:v>25.594907399999997</c:v>
                </c:pt>
                <c:pt idx="997">
                  <c:v>25.620603699999986</c:v>
                </c:pt>
                <c:pt idx="998">
                  <c:v>25.646299999999989</c:v>
                </c:pt>
                <c:pt idx="999">
                  <c:v>25.671996299999996</c:v>
                </c:pt>
                <c:pt idx="1000">
                  <c:v>25.697692599999989</c:v>
                </c:pt>
                <c:pt idx="1001">
                  <c:v>25.723388899999989</c:v>
                </c:pt>
                <c:pt idx="1002">
                  <c:v>25.749085199999996</c:v>
                </c:pt>
                <c:pt idx="1003">
                  <c:v>25.774781499999996</c:v>
                </c:pt>
                <c:pt idx="1004">
                  <c:v>25.800477799999996</c:v>
                </c:pt>
                <c:pt idx="1005">
                  <c:v>25.826174099999999</c:v>
                </c:pt>
                <c:pt idx="1006">
                  <c:v>25.851870400000056</c:v>
                </c:pt>
                <c:pt idx="1007">
                  <c:v>25.877566699999999</c:v>
                </c:pt>
                <c:pt idx="1008">
                  <c:v>25.90326299999996</c:v>
                </c:pt>
                <c:pt idx="1009">
                  <c:v>25.92895929999996</c:v>
                </c:pt>
                <c:pt idx="1010">
                  <c:v>25.954655599999999</c:v>
                </c:pt>
                <c:pt idx="1011">
                  <c:v>25.98035189999996</c:v>
                </c:pt>
                <c:pt idx="1012">
                  <c:v>26.006048199999999</c:v>
                </c:pt>
                <c:pt idx="1013">
                  <c:v>26.031744499999999</c:v>
                </c:pt>
                <c:pt idx="1014">
                  <c:v>26.057440799999988</c:v>
                </c:pt>
                <c:pt idx="1015">
                  <c:v>26.083137099999956</c:v>
                </c:pt>
                <c:pt idx="1016">
                  <c:v>26.108833399999988</c:v>
                </c:pt>
                <c:pt idx="1017">
                  <c:v>26.134529699999987</c:v>
                </c:pt>
                <c:pt idx="1018">
                  <c:v>26.160225999999987</c:v>
                </c:pt>
                <c:pt idx="1019">
                  <c:v>26.185922299999955</c:v>
                </c:pt>
                <c:pt idx="1020">
                  <c:v>26.211618599999987</c:v>
                </c:pt>
                <c:pt idx="1021">
                  <c:v>26.237314899999987</c:v>
                </c:pt>
                <c:pt idx="1022">
                  <c:v>26.263011199999987</c:v>
                </c:pt>
                <c:pt idx="1023">
                  <c:v>26.288707499999944</c:v>
                </c:pt>
                <c:pt idx="1024">
                  <c:v>26.314403799999997</c:v>
                </c:pt>
                <c:pt idx="1025">
                  <c:v>26.340100099999987</c:v>
                </c:pt>
                <c:pt idx="1026">
                  <c:v>26.365796399999944</c:v>
                </c:pt>
                <c:pt idx="1027">
                  <c:v>26.391492699999986</c:v>
                </c:pt>
                <c:pt idx="1028">
                  <c:v>26.417188999999997</c:v>
                </c:pt>
                <c:pt idx="1029">
                  <c:v>26.442885299999986</c:v>
                </c:pt>
                <c:pt idx="1030">
                  <c:v>26.468581599999933</c:v>
                </c:pt>
                <c:pt idx="1031">
                  <c:v>26.494277899999986</c:v>
                </c:pt>
                <c:pt idx="1032">
                  <c:v>26.519974200000032</c:v>
                </c:pt>
                <c:pt idx="1033">
                  <c:v>26.545670499999989</c:v>
                </c:pt>
                <c:pt idx="1034">
                  <c:v>26.571366799999996</c:v>
                </c:pt>
                <c:pt idx="1035">
                  <c:v>26.597063099999996</c:v>
                </c:pt>
                <c:pt idx="1036">
                  <c:v>26.622759399999989</c:v>
                </c:pt>
                <c:pt idx="1037">
                  <c:v>26.648455699999996</c:v>
                </c:pt>
                <c:pt idx="1038">
                  <c:v>26.674152000000031</c:v>
                </c:pt>
                <c:pt idx="1039">
                  <c:v>26.699848299999996</c:v>
                </c:pt>
                <c:pt idx="1040">
                  <c:v>26.725544599999925</c:v>
                </c:pt>
                <c:pt idx="1041">
                  <c:v>26.751240899999964</c:v>
                </c:pt>
                <c:pt idx="1042">
                  <c:v>26.776937199999999</c:v>
                </c:pt>
                <c:pt idx="1043">
                  <c:v>26.80263349999996</c:v>
                </c:pt>
                <c:pt idx="1044">
                  <c:v>26.82832979999996</c:v>
                </c:pt>
                <c:pt idx="1045">
                  <c:v>26.854026099999999</c:v>
                </c:pt>
                <c:pt idx="1046">
                  <c:v>26.879722399999959</c:v>
                </c:pt>
                <c:pt idx="1047">
                  <c:v>26.905418699999956</c:v>
                </c:pt>
                <c:pt idx="1048">
                  <c:v>26.931114999999988</c:v>
                </c:pt>
                <c:pt idx="1049">
                  <c:v>26.956811299999988</c:v>
                </c:pt>
                <c:pt idx="1050">
                  <c:v>26.982507599999916</c:v>
                </c:pt>
                <c:pt idx="1051">
                  <c:v>27.008203899999955</c:v>
                </c:pt>
                <c:pt idx="1052">
                  <c:v>27.033900199999998</c:v>
                </c:pt>
                <c:pt idx="1053">
                  <c:v>27.059596499999987</c:v>
                </c:pt>
                <c:pt idx="1054">
                  <c:v>27.085292799999955</c:v>
                </c:pt>
                <c:pt idx="1055">
                  <c:v>27.110989099999998</c:v>
                </c:pt>
                <c:pt idx="1056">
                  <c:v>27.136685399999998</c:v>
                </c:pt>
                <c:pt idx="1057">
                  <c:v>27.162381699999987</c:v>
                </c:pt>
                <c:pt idx="1058">
                  <c:v>27.188077999999987</c:v>
                </c:pt>
                <c:pt idx="1059">
                  <c:v>27.213774299999987</c:v>
                </c:pt>
                <c:pt idx="1060">
                  <c:v>27.239470599999986</c:v>
                </c:pt>
                <c:pt idx="1061">
                  <c:v>27.265166899999944</c:v>
                </c:pt>
                <c:pt idx="1062">
                  <c:v>27.290863199999997</c:v>
                </c:pt>
                <c:pt idx="1063">
                  <c:v>27.316559499999997</c:v>
                </c:pt>
                <c:pt idx="1064">
                  <c:v>27.342255799999997</c:v>
                </c:pt>
                <c:pt idx="1065">
                  <c:v>27.367952099999997</c:v>
                </c:pt>
                <c:pt idx="1066">
                  <c:v>27.393648399999989</c:v>
                </c:pt>
                <c:pt idx="1067">
                  <c:v>27.419344699999989</c:v>
                </c:pt>
                <c:pt idx="1068">
                  <c:v>27.445040999999936</c:v>
                </c:pt>
                <c:pt idx="1069">
                  <c:v>27.470737299999929</c:v>
                </c:pt>
                <c:pt idx="1070">
                  <c:v>27.496433599999929</c:v>
                </c:pt>
                <c:pt idx="1071">
                  <c:v>27.522129899999928</c:v>
                </c:pt>
                <c:pt idx="1072">
                  <c:v>27.547826199999996</c:v>
                </c:pt>
                <c:pt idx="1073">
                  <c:v>27.573522499999989</c:v>
                </c:pt>
                <c:pt idx="1074">
                  <c:v>27.599218799999999</c:v>
                </c:pt>
                <c:pt idx="1075">
                  <c:v>27.624915100000056</c:v>
                </c:pt>
                <c:pt idx="1076">
                  <c:v>27.650611399999999</c:v>
                </c:pt>
                <c:pt idx="1077">
                  <c:v>27.676307699999999</c:v>
                </c:pt>
                <c:pt idx="1078">
                  <c:v>27.70200399999996</c:v>
                </c:pt>
                <c:pt idx="1079">
                  <c:v>27.72770029999996</c:v>
                </c:pt>
                <c:pt idx="1080">
                  <c:v>27.753396599999959</c:v>
                </c:pt>
                <c:pt idx="1081">
                  <c:v>27.779092899999956</c:v>
                </c:pt>
                <c:pt idx="1082">
                  <c:v>27.804789199999988</c:v>
                </c:pt>
                <c:pt idx="1083">
                  <c:v>27.830485499999998</c:v>
                </c:pt>
                <c:pt idx="1084">
                  <c:v>27.856181799999998</c:v>
                </c:pt>
                <c:pt idx="1085">
                  <c:v>27.881878099999998</c:v>
                </c:pt>
                <c:pt idx="1086">
                  <c:v>27.907574399999987</c:v>
                </c:pt>
                <c:pt idx="1087">
                  <c:v>27.933270699999987</c:v>
                </c:pt>
                <c:pt idx="1088">
                  <c:v>27.958966999999987</c:v>
                </c:pt>
                <c:pt idx="1089">
                  <c:v>27.984663299999951</c:v>
                </c:pt>
                <c:pt idx="1090">
                  <c:v>28.010359599999987</c:v>
                </c:pt>
                <c:pt idx="1091">
                  <c:v>28.036055899999997</c:v>
                </c:pt>
                <c:pt idx="1092">
                  <c:v>28.061752199999987</c:v>
                </c:pt>
                <c:pt idx="1093">
                  <c:v>28.087448499999986</c:v>
                </c:pt>
                <c:pt idx="1094">
                  <c:v>28.113144799999997</c:v>
                </c:pt>
                <c:pt idx="1095">
                  <c:v>28.138841099999997</c:v>
                </c:pt>
                <c:pt idx="1096">
                  <c:v>28.164537399999986</c:v>
                </c:pt>
                <c:pt idx="1097">
                  <c:v>28.190233699999986</c:v>
                </c:pt>
                <c:pt idx="1098">
                  <c:v>28.215929999999986</c:v>
                </c:pt>
                <c:pt idx="1099">
                  <c:v>28.24162629999994</c:v>
                </c:pt>
                <c:pt idx="1100">
                  <c:v>28.26732259999994</c:v>
                </c:pt>
                <c:pt idx="1101">
                  <c:v>28.293018899999989</c:v>
                </c:pt>
                <c:pt idx="1102">
                  <c:v>28.318715199999996</c:v>
                </c:pt>
                <c:pt idx="1103">
                  <c:v>28.344411499999996</c:v>
                </c:pt>
                <c:pt idx="1104">
                  <c:v>28.370107799999996</c:v>
                </c:pt>
                <c:pt idx="1105">
                  <c:v>28.395804099999996</c:v>
                </c:pt>
                <c:pt idx="1106">
                  <c:v>28.421500399999989</c:v>
                </c:pt>
                <c:pt idx="1107">
                  <c:v>28.447196699999989</c:v>
                </c:pt>
                <c:pt idx="1108">
                  <c:v>28.472892999999964</c:v>
                </c:pt>
                <c:pt idx="1109">
                  <c:v>28.498589299999924</c:v>
                </c:pt>
                <c:pt idx="1110">
                  <c:v>28.524285599999999</c:v>
                </c:pt>
                <c:pt idx="1111">
                  <c:v>28.549981899999999</c:v>
                </c:pt>
                <c:pt idx="1112">
                  <c:v>28.575678199999999</c:v>
                </c:pt>
                <c:pt idx="1113">
                  <c:v>28.601374500000031</c:v>
                </c:pt>
                <c:pt idx="1114">
                  <c:v>28.627070799999998</c:v>
                </c:pt>
                <c:pt idx="1115">
                  <c:v>28.652767099999988</c:v>
                </c:pt>
                <c:pt idx="1116">
                  <c:v>28.678463399999988</c:v>
                </c:pt>
                <c:pt idx="1117">
                  <c:v>28.704159699999988</c:v>
                </c:pt>
                <c:pt idx="1118">
                  <c:v>28.729855999999998</c:v>
                </c:pt>
                <c:pt idx="1119">
                  <c:v>28.755552299999955</c:v>
                </c:pt>
                <c:pt idx="1120">
                  <c:v>28.781248599999955</c:v>
                </c:pt>
                <c:pt idx="1121">
                  <c:v>28.806944899999987</c:v>
                </c:pt>
                <c:pt idx="1122">
                  <c:v>28.832641199999987</c:v>
                </c:pt>
                <c:pt idx="1123">
                  <c:v>28.858337499999987</c:v>
                </c:pt>
                <c:pt idx="1124">
                  <c:v>28.884033799999987</c:v>
                </c:pt>
                <c:pt idx="1125">
                  <c:v>28.909730099999944</c:v>
                </c:pt>
                <c:pt idx="1126">
                  <c:v>28.935426399999944</c:v>
                </c:pt>
                <c:pt idx="1127">
                  <c:v>28.961122699999944</c:v>
                </c:pt>
                <c:pt idx="1128">
                  <c:v>28.986818999999986</c:v>
                </c:pt>
                <c:pt idx="1129">
                  <c:v>29.012515299999986</c:v>
                </c:pt>
                <c:pt idx="1130">
                  <c:v>29.038211599999986</c:v>
                </c:pt>
                <c:pt idx="1131">
                  <c:v>29.063907899999986</c:v>
                </c:pt>
                <c:pt idx="1132">
                  <c:v>29.089604199999989</c:v>
                </c:pt>
                <c:pt idx="1133">
                  <c:v>29.115300499999996</c:v>
                </c:pt>
                <c:pt idx="1134">
                  <c:v>29.140996799999996</c:v>
                </c:pt>
                <c:pt idx="1135">
                  <c:v>29.166693099999989</c:v>
                </c:pt>
                <c:pt idx="1136">
                  <c:v>29.192389399999989</c:v>
                </c:pt>
                <c:pt idx="1137">
                  <c:v>29.218085699999996</c:v>
                </c:pt>
                <c:pt idx="1138">
                  <c:v>29.243781999999989</c:v>
                </c:pt>
                <c:pt idx="1139">
                  <c:v>29.269478299999989</c:v>
                </c:pt>
                <c:pt idx="1140">
                  <c:v>29.295174599999989</c:v>
                </c:pt>
                <c:pt idx="1141">
                  <c:v>29.320870899999996</c:v>
                </c:pt>
                <c:pt idx="1142">
                  <c:v>29.346567199999999</c:v>
                </c:pt>
                <c:pt idx="1143">
                  <c:v>29.372263499999999</c:v>
                </c:pt>
                <c:pt idx="1144">
                  <c:v>29.397959800000031</c:v>
                </c:pt>
                <c:pt idx="1145">
                  <c:v>29.42365609999996</c:v>
                </c:pt>
                <c:pt idx="1146">
                  <c:v>29.44935239999996</c:v>
                </c:pt>
                <c:pt idx="1147">
                  <c:v>29.475048699999959</c:v>
                </c:pt>
                <c:pt idx="1148">
                  <c:v>29.500744999999956</c:v>
                </c:pt>
                <c:pt idx="1149">
                  <c:v>29.526441299999956</c:v>
                </c:pt>
                <c:pt idx="1150">
                  <c:v>29.552137599999956</c:v>
                </c:pt>
                <c:pt idx="1151">
                  <c:v>29.577833899999987</c:v>
                </c:pt>
                <c:pt idx="1152">
                  <c:v>29.603530199999987</c:v>
                </c:pt>
                <c:pt idx="1153">
                  <c:v>29.629226499999987</c:v>
                </c:pt>
                <c:pt idx="1154">
                  <c:v>29.654922799999998</c:v>
                </c:pt>
                <c:pt idx="1155">
                  <c:v>29.680619099999955</c:v>
                </c:pt>
                <c:pt idx="1156">
                  <c:v>29.706315399999987</c:v>
                </c:pt>
                <c:pt idx="1157">
                  <c:v>29.732011699999987</c:v>
                </c:pt>
                <c:pt idx="1158">
                  <c:v>29.757707999999987</c:v>
                </c:pt>
                <c:pt idx="1159">
                  <c:v>29.783404299999944</c:v>
                </c:pt>
                <c:pt idx="1160">
                  <c:v>29.809100599999987</c:v>
                </c:pt>
                <c:pt idx="1161">
                  <c:v>29.834796899999986</c:v>
                </c:pt>
                <c:pt idx="1162">
                  <c:v>29.860493199999986</c:v>
                </c:pt>
                <c:pt idx="1163">
                  <c:v>29.886189499999986</c:v>
                </c:pt>
                <c:pt idx="1164">
                  <c:v>29.911885800000039</c:v>
                </c:pt>
                <c:pt idx="1165">
                  <c:v>29.937582099999986</c:v>
                </c:pt>
                <c:pt idx="1166">
                  <c:v>29.963278399999989</c:v>
                </c:pt>
                <c:pt idx="1167">
                  <c:v>29.988974699999989</c:v>
                </c:pt>
                <c:pt idx="1168">
                  <c:v>30.014670999999996</c:v>
                </c:pt>
                <c:pt idx="1169">
                  <c:v>30.040367299999989</c:v>
                </c:pt>
                <c:pt idx="1170">
                  <c:v>30.066063599999989</c:v>
                </c:pt>
                <c:pt idx="1171">
                  <c:v>30.091759899999989</c:v>
                </c:pt>
                <c:pt idx="1172">
                  <c:v>30.117456200000031</c:v>
                </c:pt>
                <c:pt idx="1173">
                  <c:v>30.143152499999996</c:v>
                </c:pt>
                <c:pt idx="1174">
                  <c:v>30.168848799999996</c:v>
                </c:pt>
                <c:pt idx="1175">
                  <c:v>30.194545099999996</c:v>
                </c:pt>
                <c:pt idx="1176">
                  <c:v>30.22024139999996</c:v>
                </c:pt>
                <c:pt idx="1177">
                  <c:v>30.24593769999996</c:v>
                </c:pt>
                <c:pt idx="1178">
                  <c:v>30.27163399999996</c:v>
                </c:pt>
                <c:pt idx="1179">
                  <c:v>30.29733029999996</c:v>
                </c:pt>
                <c:pt idx="1180">
                  <c:v>30.32302659999996</c:v>
                </c:pt>
                <c:pt idx="1181">
                  <c:v>30.348722899999917</c:v>
                </c:pt>
                <c:pt idx="1182">
                  <c:v>30.374419199999988</c:v>
                </c:pt>
                <c:pt idx="1183">
                  <c:v>30.400115499999988</c:v>
                </c:pt>
                <c:pt idx="1184">
                  <c:v>30.425811799999988</c:v>
                </c:pt>
                <c:pt idx="1185">
                  <c:v>30.451508099999987</c:v>
                </c:pt>
                <c:pt idx="1186">
                  <c:v>30.477204399999987</c:v>
                </c:pt>
                <c:pt idx="1187">
                  <c:v>30.502900699999987</c:v>
                </c:pt>
                <c:pt idx="1188">
                  <c:v>30.528596999999955</c:v>
                </c:pt>
                <c:pt idx="1189">
                  <c:v>30.554293299999987</c:v>
                </c:pt>
                <c:pt idx="1190">
                  <c:v>30.579989599999987</c:v>
                </c:pt>
                <c:pt idx="1191">
                  <c:v>30.605685899999987</c:v>
                </c:pt>
                <c:pt idx="1192">
                  <c:v>30.631382199999997</c:v>
                </c:pt>
                <c:pt idx="1193">
                  <c:v>30.65707850000004</c:v>
                </c:pt>
                <c:pt idx="1194">
                  <c:v>30.682774799999986</c:v>
                </c:pt>
                <c:pt idx="1195">
                  <c:v>30.708471099999986</c:v>
                </c:pt>
                <c:pt idx="1196">
                  <c:v>30.734167399999997</c:v>
                </c:pt>
                <c:pt idx="1197">
                  <c:v>30.759863699999997</c:v>
                </c:pt>
                <c:pt idx="1198">
                  <c:v>30.785559999999933</c:v>
                </c:pt>
                <c:pt idx="1199">
                  <c:v>30.811256299999997</c:v>
                </c:pt>
                <c:pt idx="1200">
                  <c:v>30.836952599999996</c:v>
                </c:pt>
                <c:pt idx="1201">
                  <c:v>30.86264889999994</c:v>
                </c:pt>
                <c:pt idx="1202">
                  <c:v>30.888345199999989</c:v>
                </c:pt>
                <c:pt idx="1203">
                  <c:v>30.914041499999996</c:v>
                </c:pt>
                <c:pt idx="1204">
                  <c:v>30.939737799999989</c:v>
                </c:pt>
                <c:pt idx="1205">
                  <c:v>30.965434099999928</c:v>
                </c:pt>
                <c:pt idx="1206">
                  <c:v>30.991130399999989</c:v>
                </c:pt>
                <c:pt idx="1207">
                  <c:v>31.016826699999996</c:v>
                </c:pt>
                <c:pt idx="1208">
                  <c:v>31.042522999999925</c:v>
                </c:pt>
                <c:pt idx="1209">
                  <c:v>31.068219299999924</c:v>
                </c:pt>
                <c:pt idx="1210">
                  <c:v>31.093915599999999</c:v>
                </c:pt>
                <c:pt idx="1211">
                  <c:v>31.119611899999999</c:v>
                </c:pt>
                <c:pt idx="1212">
                  <c:v>31.145308199999999</c:v>
                </c:pt>
                <c:pt idx="1213">
                  <c:v>31.171004500000031</c:v>
                </c:pt>
                <c:pt idx="1214">
                  <c:v>31.196700799999999</c:v>
                </c:pt>
                <c:pt idx="1215">
                  <c:v>31.222397099999956</c:v>
                </c:pt>
                <c:pt idx="1216">
                  <c:v>31.248093399999956</c:v>
                </c:pt>
                <c:pt idx="1217">
                  <c:v>31.273789699999956</c:v>
                </c:pt>
                <c:pt idx="1218">
                  <c:v>31.299485999999987</c:v>
                </c:pt>
                <c:pt idx="1219">
                  <c:v>31.325182299999955</c:v>
                </c:pt>
                <c:pt idx="1220">
                  <c:v>31.350878599999998</c:v>
                </c:pt>
                <c:pt idx="1221">
                  <c:v>31.376574899999987</c:v>
                </c:pt>
                <c:pt idx="1222">
                  <c:v>31.402271199999987</c:v>
                </c:pt>
                <c:pt idx="1223">
                  <c:v>31.427967499999998</c:v>
                </c:pt>
                <c:pt idx="1224">
                  <c:v>31.453663799999987</c:v>
                </c:pt>
                <c:pt idx="1225">
                  <c:v>31.479360099999987</c:v>
                </c:pt>
                <c:pt idx="1226">
                  <c:v>31.505056399999987</c:v>
                </c:pt>
                <c:pt idx="1227">
                  <c:v>31.530752699999987</c:v>
                </c:pt>
                <c:pt idx="1228">
                  <c:v>31.556448999999986</c:v>
                </c:pt>
                <c:pt idx="1229">
                  <c:v>31.582145299999944</c:v>
                </c:pt>
                <c:pt idx="1230">
                  <c:v>31.607841599999997</c:v>
                </c:pt>
                <c:pt idx="1231">
                  <c:v>31.633537899999986</c:v>
                </c:pt>
                <c:pt idx="1232">
                  <c:v>31.659234199999997</c:v>
                </c:pt>
                <c:pt idx="1233">
                  <c:v>31.684930499999997</c:v>
                </c:pt>
                <c:pt idx="1234">
                  <c:v>31.710626799999989</c:v>
                </c:pt>
                <c:pt idx="1235">
                  <c:v>31.736323099999989</c:v>
                </c:pt>
                <c:pt idx="1236">
                  <c:v>31.762019399999936</c:v>
                </c:pt>
                <c:pt idx="1237">
                  <c:v>31.787715699999989</c:v>
                </c:pt>
                <c:pt idx="1238">
                  <c:v>31.813411999999996</c:v>
                </c:pt>
                <c:pt idx="1239">
                  <c:v>31.839108299999996</c:v>
                </c:pt>
                <c:pt idx="1240">
                  <c:v>31.864804599999996</c:v>
                </c:pt>
                <c:pt idx="1241">
                  <c:v>31.890500899999989</c:v>
                </c:pt>
                <c:pt idx="1242">
                  <c:v>31.916197199999996</c:v>
                </c:pt>
                <c:pt idx="1243">
                  <c:v>31.941893499999992</c:v>
                </c:pt>
                <c:pt idx="1244">
                  <c:v>31.967589799999956</c:v>
                </c:pt>
                <c:pt idx="1245">
                  <c:v>31.993286099999956</c:v>
                </c:pt>
                <c:pt idx="1246">
                  <c:v>32.018982400000006</c:v>
                </c:pt>
                <c:pt idx="1247">
                  <c:v>32.044678699999999</c:v>
                </c:pt>
                <c:pt idx="1248">
                  <c:v>32.070375000000013</c:v>
                </c:pt>
                <c:pt idx="1249">
                  <c:v>32.096071300000013</c:v>
                </c:pt>
                <c:pt idx="1250">
                  <c:v>32.121767599999998</c:v>
                </c:pt>
                <c:pt idx="1251">
                  <c:v>32.147463899999998</c:v>
                </c:pt>
                <c:pt idx="1252">
                  <c:v>32.173160200000012</c:v>
                </c:pt>
                <c:pt idx="1253">
                  <c:v>32.198856500000012</c:v>
                </c:pt>
                <c:pt idx="1254">
                  <c:v>32.224552800000119</c:v>
                </c:pt>
                <c:pt idx="1255">
                  <c:v>32.250249099999998</c:v>
                </c:pt>
                <c:pt idx="1256">
                  <c:v>32.275945400000012</c:v>
                </c:pt>
                <c:pt idx="1257">
                  <c:v>32.301641699999905</c:v>
                </c:pt>
                <c:pt idx="1258">
                  <c:v>32.327338000000012</c:v>
                </c:pt>
                <c:pt idx="1259">
                  <c:v>32.353034299999997</c:v>
                </c:pt>
                <c:pt idx="1260">
                  <c:v>32.378730600000011</c:v>
                </c:pt>
                <c:pt idx="1261">
                  <c:v>32.404426900000004</c:v>
                </c:pt>
                <c:pt idx="1262">
                  <c:v>32.430123200000011</c:v>
                </c:pt>
                <c:pt idx="1263">
                  <c:v>32.455819500000004</c:v>
                </c:pt>
                <c:pt idx="1264">
                  <c:v>32.481515800000011</c:v>
                </c:pt>
                <c:pt idx="1265">
                  <c:v>32.507212100000011</c:v>
                </c:pt>
                <c:pt idx="1266">
                  <c:v>32.532908400000011</c:v>
                </c:pt>
                <c:pt idx="1267">
                  <c:v>32.558604700000004</c:v>
                </c:pt>
                <c:pt idx="1268">
                  <c:v>32.584301000000004</c:v>
                </c:pt>
                <c:pt idx="1269">
                  <c:v>32.609997300000003</c:v>
                </c:pt>
                <c:pt idx="1270">
                  <c:v>32.635693600000003</c:v>
                </c:pt>
                <c:pt idx="1271">
                  <c:v>32.661389900000003</c:v>
                </c:pt>
                <c:pt idx="1272">
                  <c:v>32.687086199999996</c:v>
                </c:pt>
                <c:pt idx="1273">
                  <c:v>32.712782500000003</c:v>
                </c:pt>
                <c:pt idx="1274">
                  <c:v>32.738478800000095</c:v>
                </c:pt>
                <c:pt idx="1275">
                  <c:v>32.764175100000095</c:v>
                </c:pt>
                <c:pt idx="1276">
                  <c:v>32.789871400000003</c:v>
                </c:pt>
                <c:pt idx="1277">
                  <c:v>32.815567699999995</c:v>
                </c:pt>
                <c:pt idx="1278">
                  <c:v>32.841263999999974</c:v>
                </c:pt>
                <c:pt idx="1279">
                  <c:v>32.866960300000002</c:v>
                </c:pt>
                <c:pt idx="1280">
                  <c:v>32.892656600000002</c:v>
                </c:pt>
                <c:pt idx="1281">
                  <c:v>32.91835290000008</c:v>
                </c:pt>
                <c:pt idx="1282">
                  <c:v>32.944049199999995</c:v>
                </c:pt>
                <c:pt idx="1283">
                  <c:v>32.969745500000002</c:v>
                </c:pt>
                <c:pt idx="1284">
                  <c:v>32.995441800000002</c:v>
                </c:pt>
                <c:pt idx="1285">
                  <c:v>33.02113810000008</c:v>
                </c:pt>
                <c:pt idx="1286">
                  <c:v>33.046834400000002</c:v>
                </c:pt>
                <c:pt idx="1287">
                  <c:v>33.07253070000008</c:v>
                </c:pt>
                <c:pt idx="1288">
                  <c:v>33.098227000000001</c:v>
                </c:pt>
                <c:pt idx="1289">
                  <c:v>33.123923300000079</c:v>
                </c:pt>
                <c:pt idx="1290">
                  <c:v>33.149619600000001</c:v>
                </c:pt>
                <c:pt idx="1291">
                  <c:v>33.17531590000015</c:v>
                </c:pt>
                <c:pt idx="1292">
                  <c:v>33.201012200000079</c:v>
                </c:pt>
                <c:pt idx="1293">
                  <c:v>33.226708500000079</c:v>
                </c:pt>
                <c:pt idx="1294">
                  <c:v>33.252404800000001</c:v>
                </c:pt>
                <c:pt idx="1295">
                  <c:v>33.278101100000072</c:v>
                </c:pt>
                <c:pt idx="1296">
                  <c:v>33.303797399999993</c:v>
                </c:pt>
                <c:pt idx="1297">
                  <c:v>33.3294937</c:v>
                </c:pt>
                <c:pt idx="1298">
                  <c:v>33.35519</c:v>
                </c:pt>
                <c:pt idx="1299">
                  <c:v>33.380886299999929</c:v>
                </c:pt>
                <c:pt idx="1300">
                  <c:v>33.4065826</c:v>
                </c:pt>
                <c:pt idx="1301">
                  <c:v>33.432278900000071</c:v>
                </c:pt>
                <c:pt idx="1302">
                  <c:v>33.4579752</c:v>
                </c:pt>
                <c:pt idx="1303">
                  <c:v>33.483671499999929</c:v>
                </c:pt>
                <c:pt idx="1304">
                  <c:v>33.5093678</c:v>
                </c:pt>
                <c:pt idx="1305">
                  <c:v>33.5350641</c:v>
                </c:pt>
                <c:pt idx="1306">
                  <c:v>33.560760400000007</c:v>
                </c:pt>
                <c:pt idx="1307">
                  <c:v>33.586456699999999</c:v>
                </c:pt>
                <c:pt idx="1308">
                  <c:v>33.612153000000013</c:v>
                </c:pt>
                <c:pt idx="1309">
                  <c:v>33.637849299999999</c:v>
                </c:pt>
                <c:pt idx="1310">
                  <c:v>33.663545600000013</c:v>
                </c:pt>
                <c:pt idx="1311">
                  <c:v>33.689241899999999</c:v>
                </c:pt>
                <c:pt idx="1312">
                  <c:v>33.714938200000013</c:v>
                </c:pt>
                <c:pt idx="1313">
                  <c:v>33.740634499999999</c:v>
                </c:pt>
                <c:pt idx="1314">
                  <c:v>33.766330800000119</c:v>
                </c:pt>
                <c:pt idx="1315">
                  <c:v>33.792027100000013</c:v>
                </c:pt>
                <c:pt idx="1316">
                  <c:v>33.817723399999998</c:v>
                </c:pt>
                <c:pt idx="1317">
                  <c:v>33.843419699999998</c:v>
                </c:pt>
                <c:pt idx="1318">
                  <c:v>33.869116000000012</c:v>
                </c:pt>
                <c:pt idx="1319">
                  <c:v>33.894812300000012</c:v>
                </c:pt>
                <c:pt idx="1320">
                  <c:v>33.920508600000012</c:v>
                </c:pt>
                <c:pt idx="1321">
                  <c:v>33.946204899999998</c:v>
                </c:pt>
                <c:pt idx="1322">
                  <c:v>33.971901199999998</c:v>
                </c:pt>
                <c:pt idx="1323">
                  <c:v>33.997597499999998</c:v>
                </c:pt>
                <c:pt idx="1324">
                  <c:v>34.023293800000012</c:v>
                </c:pt>
                <c:pt idx="1325">
                  <c:v>34.048990100000012</c:v>
                </c:pt>
                <c:pt idx="1326">
                  <c:v>34.074686399999997</c:v>
                </c:pt>
                <c:pt idx="1327">
                  <c:v>34.100382700000011</c:v>
                </c:pt>
                <c:pt idx="1328">
                  <c:v>34.126079000000011</c:v>
                </c:pt>
                <c:pt idx="1329">
                  <c:v>34.151775300000011</c:v>
                </c:pt>
                <c:pt idx="1330">
                  <c:v>34.177471600000004</c:v>
                </c:pt>
                <c:pt idx="1331">
                  <c:v>34.203167900000011</c:v>
                </c:pt>
                <c:pt idx="1332">
                  <c:v>34.228864200000011</c:v>
                </c:pt>
                <c:pt idx="1333">
                  <c:v>34.254560500000004</c:v>
                </c:pt>
                <c:pt idx="1334">
                  <c:v>34.280256800000011</c:v>
                </c:pt>
                <c:pt idx="1335">
                  <c:v>34.305953100000011</c:v>
                </c:pt>
                <c:pt idx="1336">
                  <c:v>34.331649399999975</c:v>
                </c:pt>
                <c:pt idx="1337">
                  <c:v>34.357345699999996</c:v>
                </c:pt>
                <c:pt idx="1338">
                  <c:v>34.383041999999996</c:v>
                </c:pt>
                <c:pt idx="1339">
                  <c:v>34.408738300000095</c:v>
                </c:pt>
                <c:pt idx="1340">
                  <c:v>34.434434599999996</c:v>
                </c:pt>
                <c:pt idx="1341">
                  <c:v>34.460130900000095</c:v>
                </c:pt>
                <c:pt idx="1342">
                  <c:v>34.485827199999996</c:v>
                </c:pt>
                <c:pt idx="1343">
                  <c:v>34.511523499999996</c:v>
                </c:pt>
                <c:pt idx="1344">
                  <c:v>34.537219800000003</c:v>
                </c:pt>
                <c:pt idx="1345">
                  <c:v>34.562916100000095</c:v>
                </c:pt>
                <c:pt idx="1346">
                  <c:v>34.588612400000002</c:v>
                </c:pt>
                <c:pt idx="1347">
                  <c:v>34.614308700000002</c:v>
                </c:pt>
                <c:pt idx="1348">
                  <c:v>34.640005000000002</c:v>
                </c:pt>
                <c:pt idx="1349">
                  <c:v>34.66570130000008</c:v>
                </c:pt>
                <c:pt idx="1350">
                  <c:v>34.691397600000002</c:v>
                </c:pt>
                <c:pt idx="1351">
                  <c:v>34.717093900000002</c:v>
                </c:pt>
                <c:pt idx="1352">
                  <c:v>34.74279020000008</c:v>
                </c:pt>
                <c:pt idx="1353">
                  <c:v>34.768486500000002</c:v>
                </c:pt>
                <c:pt idx="1354">
                  <c:v>34.79418280000008</c:v>
                </c:pt>
                <c:pt idx="1355">
                  <c:v>34.819879099999994</c:v>
                </c:pt>
                <c:pt idx="1356">
                  <c:v>34.845575400000001</c:v>
                </c:pt>
                <c:pt idx="1357">
                  <c:v>34.871271699999994</c:v>
                </c:pt>
                <c:pt idx="1358">
                  <c:v>34.896968000000001</c:v>
                </c:pt>
                <c:pt idx="1359">
                  <c:v>34.922664300000001</c:v>
                </c:pt>
                <c:pt idx="1360">
                  <c:v>34.948360600000001</c:v>
                </c:pt>
                <c:pt idx="1361">
                  <c:v>34.974056900000001</c:v>
                </c:pt>
                <c:pt idx="1362">
                  <c:v>34.999753200000072</c:v>
                </c:pt>
                <c:pt idx="1363">
                  <c:v>35.025449500000001</c:v>
                </c:pt>
                <c:pt idx="1364">
                  <c:v>35.0511458</c:v>
                </c:pt>
                <c:pt idx="1365">
                  <c:v>35.0768421</c:v>
                </c:pt>
                <c:pt idx="1366">
                  <c:v>35.102538400000071</c:v>
                </c:pt>
                <c:pt idx="1367">
                  <c:v>35.128234700000071</c:v>
                </c:pt>
                <c:pt idx="1368">
                  <c:v>35.153931</c:v>
                </c:pt>
                <c:pt idx="1369">
                  <c:v>35.1796273</c:v>
                </c:pt>
                <c:pt idx="1370">
                  <c:v>35.205323600000071</c:v>
                </c:pt>
                <c:pt idx="1371">
                  <c:v>35.231019900000071</c:v>
                </c:pt>
                <c:pt idx="1372">
                  <c:v>35.256716200000071</c:v>
                </c:pt>
                <c:pt idx="1373">
                  <c:v>35.282412500000063</c:v>
                </c:pt>
                <c:pt idx="1374">
                  <c:v>35.308108800000063</c:v>
                </c:pt>
                <c:pt idx="1375">
                  <c:v>35.333805099999999</c:v>
                </c:pt>
                <c:pt idx="1376">
                  <c:v>35.359501399999999</c:v>
                </c:pt>
                <c:pt idx="1377">
                  <c:v>35.385197699999999</c:v>
                </c:pt>
                <c:pt idx="1378">
                  <c:v>35.410893999999999</c:v>
                </c:pt>
                <c:pt idx="1379">
                  <c:v>35.436590300000013</c:v>
                </c:pt>
                <c:pt idx="1380">
                  <c:v>35.462286599999999</c:v>
                </c:pt>
                <c:pt idx="1381">
                  <c:v>35.487982899999999</c:v>
                </c:pt>
                <c:pt idx="1382">
                  <c:v>35.513679199999999</c:v>
                </c:pt>
                <c:pt idx="1383">
                  <c:v>35.539375500000013</c:v>
                </c:pt>
                <c:pt idx="1384">
                  <c:v>35.565071800000013</c:v>
                </c:pt>
                <c:pt idx="1385">
                  <c:v>35.590768100000012</c:v>
                </c:pt>
                <c:pt idx="1386">
                  <c:v>35.616464399999998</c:v>
                </c:pt>
                <c:pt idx="1387">
                  <c:v>35.642160700000012</c:v>
                </c:pt>
                <c:pt idx="1388">
                  <c:v>35.667857000000005</c:v>
                </c:pt>
                <c:pt idx="1389">
                  <c:v>35.693553300000119</c:v>
                </c:pt>
                <c:pt idx="1390">
                  <c:v>35.719249599999998</c:v>
                </c:pt>
                <c:pt idx="1391">
                  <c:v>35.744945900000012</c:v>
                </c:pt>
                <c:pt idx="1392">
                  <c:v>35.770642200000012</c:v>
                </c:pt>
                <c:pt idx="1393">
                  <c:v>35.796338500000118</c:v>
                </c:pt>
                <c:pt idx="1394">
                  <c:v>35.822034800000012</c:v>
                </c:pt>
                <c:pt idx="1395">
                  <c:v>35.847731099999997</c:v>
                </c:pt>
                <c:pt idx="1396">
                  <c:v>35.873427399999997</c:v>
                </c:pt>
                <c:pt idx="1397">
                  <c:v>35.899123700000011</c:v>
                </c:pt>
                <c:pt idx="1398">
                  <c:v>35.924820000000004</c:v>
                </c:pt>
                <c:pt idx="1399">
                  <c:v>35.950516300000011</c:v>
                </c:pt>
                <c:pt idx="1400">
                  <c:v>35.976212600000011</c:v>
                </c:pt>
                <c:pt idx="1401">
                  <c:v>36.001908900000011</c:v>
                </c:pt>
                <c:pt idx="1402">
                  <c:v>36.027605200000011</c:v>
                </c:pt>
                <c:pt idx="1403">
                  <c:v>36.053301499999996</c:v>
                </c:pt>
                <c:pt idx="1404">
                  <c:v>36.078997800000003</c:v>
                </c:pt>
                <c:pt idx="1405">
                  <c:v>36.104694099999996</c:v>
                </c:pt>
                <c:pt idx="1406">
                  <c:v>36.130390400000003</c:v>
                </c:pt>
                <c:pt idx="1407">
                  <c:v>36.156086699999996</c:v>
                </c:pt>
                <c:pt idx="1408">
                  <c:v>36.181783000000003</c:v>
                </c:pt>
                <c:pt idx="1409">
                  <c:v>36.207479300000003</c:v>
                </c:pt>
                <c:pt idx="1410">
                  <c:v>36.233175600000095</c:v>
                </c:pt>
                <c:pt idx="1411">
                  <c:v>36.258871900000003</c:v>
                </c:pt>
                <c:pt idx="1412">
                  <c:v>36.284568200000002</c:v>
                </c:pt>
                <c:pt idx="1413">
                  <c:v>36.310264499999874</c:v>
                </c:pt>
                <c:pt idx="1414">
                  <c:v>36.335960800000002</c:v>
                </c:pt>
                <c:pt idx="1415">
                  <c:v>36.361657099999995</c:v>
                </c:pt>
                <c:pt idx="1416">
                  <c:v>36.387353400000002</c:v>
                </c:pt>
                <c:pt idx="1417">
                  <c:v>36.413049699999995</c:v>
                </c:pt>
                <c:pt idx="1418">
                  <c:v>36.438746000000002</c:v>
                </c:pt>
                <c:pt idx="1419">
                  <c:v>36.464442300000002</c:v>
                </c:pt>
                <c:pt idx="1420">
                  <c:v>36.49013860000008</c:v>
                </c:pt>
                <c:pt idx="1421">
                  <c:v>36.515834900000002</c:v>
                </c:pt>
                <c:pt idx="1422">
                  <c:v>36.541531200000001</c:v>
                </c:pt>
                <c:pt idx="1423">
                  <c:v>36.567227499999994</c:v>
                </c:pt>
                <c:pt idx="1424">
                  <c:v>36.592923800000079</c:v>
                </c:pt>
                <c:pt idx="1425">
                  <c:v>36.618620100000001</c:v>
                </c:pt>
                <c:pt idx="1426">
                  <c:v>36.644316400000001</c:v>
                </c:pt>
                <c:pt idx="1427">
                  <c:v>36.670012700000079</c:v>
                </c:pt>
                <c:pt idx="1428">
                  <c:v>36.695709000000072</c:v>
                </c:pt>
                <c:pt idx="1429">
                  <c:v>36.721405300000072</c:v>
                </c:pt>
                <c:pt idx="1430">
                  <c:v>36.747101600000001</c:v>
                </c:pt>
                <c:pt idx="1431">
                  <c:v>36.772797900000072</c:v>
                </c:pt>
                <c:pt idx="1432">
                  <c:v>36.798494200000071</c:v>
                </c:pt>
                <c:pt idx="1433">
                  <c:v>36.8241905</c:v>
                </c:pt>
                <c:pt idx="1434">
                  <c:v>36.849886799999929</c:v>
                </c:pt>
                <c:pt idx="1435">
                  <c:v>36.8755831</c:v>
                </c:pt>
                <c:pt idx="1436">
                  <c:v>36.901279399999993</c:v>
                </c:pt>
                <c:pt idx="1437">
                  <c:v>36.926975700000071</c:v>
                </c:pt>
                <c:pt idx="1438">
                  <c:v>36.952672</c:v>
                </c:pt>
                <c:pt idx="1439">
                  <c:v>36.978368300000071</c:v>
                </c:pt>
                <c:pt idx="1440">
                  <c:v>37.004064599999928</c:v>
                </c:pt>
                <c:pt idx="1441">
                  <c:v>37.029760900000063</c:v>
                </c:pt>
                <c:pt idx="1442">
                  <c:v>37.055457199999999</c:v>
                </c:pt>
                <c:pt idx="1443">
                  <c:v>37.081153499999999</c:v>
                </c:pt>
                <c:pt idx="1444">
                  <c:v>37.106849799999999</c:v>
                </c:pt>
                <c:pt idx="1445">
                  <c:v>37.132546100000013</c:v>
                </c:pt>
                <c:pt idx="1446">
                  <c:v>37.158242400000006</c:v>
                </c:pt>
                <c:pt idx="1447">
                  <c:v>37.183938700000013</c:v>
                </c:pt>
                <c:pt idx="1448">
                  <c:v>37.209635000000013</c:v>
                </c:pt>
                <c:pt idx="1449">
                  <c:v>37.235331300000119</c:v>
                </c:pt>
                <c:pt idx="1450">
                  <c:v>37.261027599999998</c:v>
                </c:pt>
                <c:pt idx="1451">
                  <c:v>37.286723900000013</c:v>
                </c:pt>
                <c:pt idx="1452">
                  <c:v>37.312420199999998</c:v>
                </c:pt>
                <c:pt idx="1453">
                  <c:v>37.338116500000012</c:v>
                </c:pt>
                <c:pt idx="1454">
                  <c:v>37.363812800000012</c:v>
                </c:pt>
                <c:pt idx="1455">
                  <c:v>37.389509099999998</c:v>
                </c:pt>
                <c:pt idx="1456">
                  <c:v>37.415205400000005</c:v>
                </c:pt>
                <c:pt idx="1457">
                  <c:v>37.440901699999998</c:v>
                </c:pt>
                <c:pt idx="1458">
                  <c:v>37.466598000000012</c:v>
                </c:pt>
                <c:pt idx="1459">
                  <c:v>37.492294300000012</c:v>
                </c:pt>
                <c:pt idx="1460">
                  <c:v>37.517990599999997</c:v>
                </c:pt>
                <c:pt idx="1461">
                  <c:v>37.543686899999997</c:v>
                </c:pt>
                <c:pt idx="1462">
                  <c:v>37.569383200000011</c:v>
                </c:pt>
                <c:pt idx="1463">
                  <c:v>37.595079500000011</c:v>
                </c:pt>
                <c:pt idx="1464">
                  <c:v>37.620775800000111</c:v>
                </c:pt>
                <c:pt idx="1465">
                  <c:v>37.646472100000011</c:v>
                </c:pt>
                <c:pt idx="1466">
                  <c:v>37.672168400000011</c:v>
                </c:pt>
                <c:pt idx="1467">
                  <c:v>37.697864700000004</c:v>
                </c:pt>
                <c:pt idx="1468">
                  <c:v>37.723561000000011</c:v>
                </c:pt>
                <c:pt idx="1469">
                  <c:v>37.749257300000011</c:v>
                </c:pt>
                <c:pt idx="1470">
                  <c:v>37.774953600000003</c:v>
                </c:pt>
                <c:pt idx="1471">
                  <c:v>37.800649899999996</c:v>
                </c:pt>
                <c:pt idx="1472">
                  <c:v>37.826346200000003</c:v>
                </c:pt>
                <c:pt idx="1473">
                  <c:v>37.852042499999996</c:v>
                </c:pt>
                <c:pt idx="1474">
                  <c:v>37.877738800000003</c:v>
                </c:pt>
                <c:pt idx="1475">
                  <c:v>37.903435100000003</c:v>
                </c:pt>
                <c:pt idx="1476">
                  <c:v>37.929131400000003</c:v>
                </c:pt>
                <c:pt idx="1477">
                  <c:v>37.954827699999875</c:v>
                </c:pt>
                <c:pt idx="1478">
                  <c:v>37.980524000000003</c:v>
                </c:pt>
                <c:pt idx="1479">
                  <c:v>38.006220300000003</c:v>
                </c:pt>
                <c:pt idx="1480">
                  <c:v>38.031916600000002</c:v>
                </c:pt>
                <c:pt idx="1481">
                  <c:v>38.057612900000002</c:v>
                </c:pt>
                <c:pt idx="1482">
                  <c:v>38.083309200000002</c:v>
                </c:pt>
                <c:pt idx="1483">
                  <c:v>38.109005500000002</c:v>
                </c:pt>
                <c:pt idx="1484">
                  <c:v>38.134701800000002</c:v>
                </c:pt>
                <c:pt idx="1485">
                  <c:v>38.16039810000008</c:v>
                </c:pt>
                <c:pt idx="1486">
                  <c:v>38.186094400000002</c:v>
                </c:pt>
                <c:pt idx="1487">
                  <c:v>38.211790700000002</c:v>
                </c:pt>
                <c:pt idx="1488">
                  <c:v>38.237487000000002</c:v>
                </c:pt>
                <c:pt idx="1489">
                  <c:v>38.26318330000008</c:v>
                </c:pt>
                <c:pt idx="1490">
                  <c:v>38.288879600000001</c:v>
                </c:pt>
                <c:pt idx="1491">
                  <c:v>38.314575900000001</c:v>
                </c:pt>
                <c:pt idx="1492">
                  <c:v>38.340272200000001</c:v>
                </c:pt>
                <c:pt idx="1493">
                  <c:v>38.365968500000001</c:v>
                </c:pt>
                <c:pt idx="1494">
                  <c:v>38.391664799999994</c:v>
                </c:pt>
                <c:pt idx="1495">
                  <c:v>38.417361099999994</c:v>
                </c:pt>
                <c:pt idx="1496">
                  <c:v>38.443057400000001</c:v>
                </c:pt>
                <c:pt idx="1497">
                  <c:v>38.468753700000072</c:v>
                </c:pt>
                <c:pt idx="1498">
                  <c:v>38.494450000000001</c:v>
                </c:pt>
                <c:pt idx="1499">
                  <c:v>38.520146300000071</c:v>
                </c:pt>
                <c:pt idx="1500">
                  <c:v>38.5458426</c:v>
                </c:pt>
                <c:pt idx="1501">
                  <c:v>38.571538900000071</c:v>
                </c:pt>
                <c:pt idx="1502">
                  <c:v>38.597235200000071</c:v>
                </c:pt>
                <c:pt idx="1503">
                  <c:v>38.622931500000071</c:v>
                </c:pt>
                <c:pt idx="1504">
                  <c:v>38.6486278</c:v>
                </c:pt>
                <c:pt idx="1505">
                  <c:v>38.6743241</c:v>
                </c:pt>
                <c:pt idx="1506">
                  <c:v>38.7000204</c:v>
                </c:pt>
                <c:pt idx="1507">
                  <c:v>38.725716700000135</c:v>
                </c:pt>
                <c:pt idx="1508">
                  <c:v>38.751413000000007</c:v>
                </c:pt>
                <c:pt idx="1509">
                  <c:v>38.777109300000063</c:v>
                </c:pt>
                <c:pt idx="1510">
                  <c:v>38.802805599999999</c:v>
                </c:pt>
                <c:pt idx="1511">
                  <c:v>38.828501900000013</c:v>
                </c:pt>
                <c:pt idx="1512">
                  <c:v>38.854198199999999</c:v>
                </c:pt>
                <c:pt idx="1513">
                  <c:v>38.879894499999921</c:v>
                </c:pt>
                <c:pt idx="1514">
                  <c:v>38.905590800000013</c:v>
                </c:pt>
                <c:pt idx="1515">
                  <c:v>38.931287099999921</c:v>
                </c:pt>
                <c:pt idx="1516">
                  <c:v>38.956983399999999</c:v>
                </c:pt>
                <c:pt idx="1517">
                  <c:v>38.982679699999998</c:v>
                </c:pt>
                <c:pt idx="1518">
                  <c:v>39.008376000000013</c:v>
                </c:pt>
                <c:pt idx="1519">
                  <c:v>39.034072300000012</c:v>
                </c:pt>
                <c:pt idx="1520">
                  <c:v>39.059768599999998</c:v>
                </c:pt>
                <c:pt idx="1521">
                  <c:v>39.085464899999998</c:v>
                </c:pt>
                <c:pt idx="1522">
                  <c:v>39.111161199999998</c:v>
                </c:pt>
                <c:pt idx="1523">
                  <c:v>39.136857499999998</c:v>
                </c:pt>
                <c:pt idx="1524">
                  <c:v>39.162553800000119</c:v>
                </c:pt>
                <c:pt idx="1525">
                  <c:v>39.188250100000012</c:v>
                </c:pt>
                <c:pt idx="1526">
                  <c:v>39.213946400000005</c:v>
                </c:pt>
                <c:pt idx="1527">
                  <c:v>39.239642700000012</c:v>
                </c:pt>
                <c:pt idx="1528">
                  <c:v>39.265339000000125</c:v>
                </c:pt>
                <c:pt idx="1529">
                  <c:v>39.291035300000118</c:v>
                </c:pt>
                <c:pt idx="1530">
                  <c:v>39.316731599999997</c:v>
                </c:pt>
                <c:pt idx="1531">
                  <c:v>39.342427899999997</c:v>
                </c:pt>
                <c:pt idx="1532">
                  <c:v>39.368124200000011</c:v>
                </c:pt>
                <c:pt idx="1533">
                  <c:v>39.393820499999997</c:v>
                </c:pt>
                <c:pt idx="1534">
                  <c:v>39.419516800000011</c:v>
                </c:pt>
                <c:pt idx="1535">
                  <c:v>39.445213100000011</c:v>
                </c:pt>
                <c:pt idx="1536">
                  <c:v>39.470909400000004</c:v>
                </c:pt>
                <c:pt idx="1537">
                  <c:v>39.496605700000003</c:v>
                </c:pt>
                <c:pt idx="1538">
                  <c:v>39.522302000000096</c:v>
                </c:pt>
                <c:pt idx="1539">
                  <c:v>39.547998300000003</c:v>
                </c:pt>
                <c:pt idx="1540">
                  <c:v>39.573694599999996</c:v>
                </c:pt>
                <c:pt idx="1541">
                  <c:v>39.599390900000095</c:v>
                </c:pt>
                <c:pt idx="1542">
                  <c:v>39.625087200000003</c:v>
                </c:pt>
                <c:pt idx="1543">
                  <c:v>39.650783499999996</c:v>
                </c:pt>
                <c:pt idx="1544">
                  <c:v>39.676479800000003</c:v>
                </c:pt>
                <c:pt idx="1545">
                  <c:v>39.702176100000095</c:v>
                </c:pt>
                <c:pt idx="1546">
                  <c:v>39.727872400000003</c:v>
                </c:pt>
                <c:pt idx="1547">
                  <c:v>39.753568700000002</c:v>
                </c:pt>
                <c:pt idx="1548">
                  <c:v>39.779265000000002</c:v>
                </c:pt>
                <c:pt idx="1549">
                  <c:v>39.804961299999995</c:v>
                </c:pt>
                <c:pt idx="1550">
                  <c:v>39.830657599999995</c:v>
                </c:pt>
                <c:pt idx="1551">
                  <c:v>39.856353900000002</c:v>
                </c:pt>
                <c:pt idx="1552">
                  <c:v>39.882050200000002</c:v>
                </c:pt>
                <c:pt idx="1553">
                  <c:v>39.907746499999995</c:v>
                </c:pt>
                <c:pt idx="1554">
                  <c:v>39.933442800000002</c:v>
                </c:pt>
                <c:pt idx="1555">
                  <c:v>39.959139100000002</c:v>
                </c:pt>
                <c:pt idx="1556">
                  <c:v>39.984835400000001</c:v>
                </c:pt>
                <c:pt idx="1557">
                  <c:v>40.010531700000001</c:v>
                </c:pt>
                <c:pt idx="1558">
                  <c:v>40.036228000000001</c:v>
                </c:pt>
                <c:pt idx="1559">
                  <c:v>40.061924300000001</c:v>
                </c:pt>
                <c:pt idx="1560">
                  <c:v>40.087620599999994</c:v>
                </c:pt>
                <c:pt idx="1561">
                  <c:v>40.113316900000079</c:v>
                </c:pt>
                <c:pt idx="1562">
                  <c:v>40.139013200000072</c:v>
                </c:pt>
                <c:pt idx="1563">
                  <c:v>40.164709500000001</c:v>
                </c:pt>
                <c:pt idx="1564">
                  <c:v>40.190405800000072</c:v>
                </c:pt>
                <c:pt idx="1565">
                  <c:v>40.216102100000072</c:v>
                </c:pt>
                <c:pt idx="1566">
                  <c:v>40.2417984</c:v>
                </c:pt>
                <c:pt idx="1567">
                  <c:v>40.2674947</c:v>
                </c:pt>
                <c:pt idx="1568">
                  <c:v>40.293191000000071</c:v>
                </c:pt>
                <c:pt idx="1569">
                  <c:v>40.318887299999929</c:v>
                </c:pt>
                <c:pt idx="1570">
                  <c:v>40.344583599999929</c:v>
                </c:pt>
                <c:pt idx="1571">
                  <c:v>40.3702799</c:v>
                </c:pt>
                <c:pt idx="1572">
                  <c:v>40.395976200000071</c:v>
                </c:pt>
                <c:pt idx="1573">
                  <c:v>40.4216725</c:v>
                </c:pt>
                <c:pt idx="1574">
                  <c:v>40.4473688</c:v>
                </c:pt>
                <c:pt idx="1575">
                  <c:v>40.473065099999999</c:v>
                </c:pt>
                <c:pt idx="1576">
                  <c:v>40.498761400000006</c:v>
                </c:pt>
                <c:pt idx="1577">
                  <c:v>40.524457699999999</c:v>
                </c:pt>
                <c:pt idx="1578">
                  <c:v>40.550154000000006</c:v>
                </c:pt>
                <c:pt idx="1579">
                  <c:v>40.575850300000013</c:v>
                </c:pt>
                <c:pt idx="1580">
                  <c:v>40.601546599999999</c:v>
                </c:pt>
                <c:pt idx="1581">
                  <c:v>40.627242900000013</c:v>
                </c:pt>
                <c:pt idx="1582">
                  <c:v>40.652939200000013</c:v>
                </c:pt>
                <c:pt idx="1583">
                  <c:v>40.678635500000013</c:v>
                </c:pt>
                <c:pt idx="1584">
                  <c:v>40.704331800000013</c:v>
                </c:pt>
                <c:pt idx="1585">
                  <c:v>40.730028100000013</c:v>
                </c:pt>
                <c:pt idx="1586">
                  <c:v>40.755724400000005</c:v>
                </c:pt>
                <c:pt idx="1587">
                  <c:v>40.781420699999998</c:v>
                </c:pt>
                <c:pt idx="1588">
                  <c:v>40.807117000000005</c:v>
                </c:pt>
                <c:pt idx="1589">
                  <c:v>40.832813300000012</c:v>
                </c:pt>
                <c:pt idx="1590">
                  <c:v>40.858509599999998</c:v>
                </c:pt>
                <c:pt idx="1591">
                  <c:v>40.884205899999998</c:v>
                </c:pt>
                <c:pt idx="1592">
                  <c:v>40.909902200000012</c:v>
                </c:pt>
                <c:pt idx="1593">
                  <c:v>40.935598500000012</c:v>
                </c:pt>
                <c:pt idx="1594">
                  <c:v>40.961294799999997</c:v>
                </c:pt>
                <c:pt idx="1595">
                  <c:v>40.986991099999997</c:v>
                </c:pt>
                <c:pt idx="1596">
                  <c:v>41.012687399999997</c:v>
                </c:pt>
                <c:pt idx="1597">
                  <c:v>41.038383700000011</c:v>
                </c:pt>
                <c:pt idx="1598">
                  <c:v>41.064080000000004</c:v>
                </c:pt>
                <c:pt idx="1599">
                  <c:v>41.089776300000011</c:v>
                </c:pt>
                <c:pt idx="1600">
                  <c:v>41.115472600000011</c:v>
                </c:pt>
                <c:pt idx="1601">
                  <c:v>41.141168900000011</c:v>
                </c:pt>
                <c:pt idx="1602">
                  <c:v>41.166865200000011</c:v>
                </c:pt>
                <c:pt idx="1603">
                  <c:v>41.192561500000011</c:v>
                </c:pt>
                <c:pt idx="1604">
                  <c:v>41.218257800000003</c:v>
                </c:pt>
                <c:pt idx="1605">
                  <c:v>41.243954100000003</c:v>
                </c:pt>
                <c:pt idx="1606">
                  <c:v>41.269650400000003</c:v>
                </c:pt>
                <c:pt idx="1607">
                  <c:v>41.295346700000096</c:v>
                </c:pt>
                <c:pt idx="1608">
                  <c:v>41.321043000000003</c:v>
                </c:pt>
                <c:pt idx="1609">
                  <c:v>41.346739300000003</c:v>
                </c:pt>
                <c:pt idx="1610">
                  <c:v>41.372435600000003</c:v>
                </c:pt>
                <c:pt idx="1611">
                  <c:v>41.398131900000095</c:v>
                </c:pt>
                <c:pt idx="1612">
                  <c:v>41.423828200000003</c:v>
                </c:pt>
                <c:pt idx="1613">
                  <c:v>41.449524499999995</c:v>
                </c:pt>
                <c:pt idx="1614">
                  <c:v>41.475220800000002</c:v>
                </c:pt>
                <c:pt idx="1615">
                  <c:v>41.500917100000002</c:v>
                </c:pt>
                <c:pt idx="1616">
                  <c:v>41.526613400000002</c:v>
                </c:pt>
                <c:pt idx="1617">
                  <c:v>41.552309700000002</c:v>
                </c:pt>
                <c:pt idx="1618">
                  <c:v>41.578006000000002</c:v>
                </c:pt>
                <c:pt idx="1619">
                  <c:v>41.60370230000008</c:v>
                </c:pt>
                <c:pt idx="1620">
                  <c:v>41.62939860000008</c:v>
                </c:pt>
                <c:pt idx="1621">
                  <c:v>41.655094900000002</c:v>
                </c:pt>
                <c:pt idx="1622">
                  <c:v>41.680791200000002</c:v>
                </c:pt>
                <c:pt idx="1623">
                  <c:v>41.706487499999994</c:v>
                </c:pt>
                <c:pt idx="1624">
                  <c:v>41.73218380000008</c:v>
                </c:pt>
                <c:pt idx="1625">
                  <c:v>41.757880099999994</c:v>
                </c:pt>
                <c:pt idx="1626">
                  <c:v>41.783576400000001</c:v>
                </c:pt>
                <c:pt idx="1627">
                  <c:v>41.809272700000001</c:v>
                </c:pt>
                <c:pt idx="1628">
                  <c:v>41.834969000000001</c:v>
                </c:pt>
                <c:pt idx="1629">
                  <c:v>41.860665300000001</c:v>
                </c:pt>
                <c:pt idx="1630">
                  <c:v>41.886361599999994</c:v>
                </c:pt>
                <c:pt idx="1631">
                  <c:v>41.912057900000001</c:v>
                </c:pt>
                <c:pt idx="1632">
                  <c:v>41.937754200000001</c:v>
                </c:pt>
                <c:pt idx="1633">
                  <c:v>41.9634505</c:v>
                </c:pt>
                <c:pt idx="1634">
                  <c:v>41.9891468</c:v>
                </c:pt>
                <c:pt idx="1635">
                  <c:v>42.014843099999929</c:v>
                </c:pt>
                <c:pt idx="1636">
                  <c:v>42.0405394</c:v>
                </c:pt>
                <c:pt idx="1637">
                  <c:v>42.066235700000071</c:v>
                </c:pt>
                <c:pt idx="1638">
                  <c:v>42.091932000000071</c:v>
                </c:pt>
                <c:pt idx="1639">
                  <c:v>42.1176283</c:v>
                </c:pt>
                <c:pt idx="1640">
                  <c:v>42.1433246</c:v>
                </c:pt>
                <c:pt idx="1641">
                  <c:v>42.169020900000071</c:v>
                </c:pt>
                <c:pt idx="1642">
                  <c:v>42.194717200000063</c:v>
                </c:pt>
                <c:pt idx="1643">
                  <c:v>42.220413500000063</c:v>
                </c:pt>
                <c:pt idx="1644">
                  <c:v>42.246109800000013</c:v>
                </c:pt>
                <c:pt idx="1645">
                  <c:v>42.271806099999999</c:v>
                </c:pt>
                <c:pt idx="1646">
                  <c:v>42.297502400000013</c:v>
                </c:pt>
                <c:pt idx="1647">
                  <c:v>42.323198700000013</c:v>
                </c:pt>
                <c:pt idx="1648">
                  <c:v>42.348894999999999</c:v>
                </c:pt>
                <c:pt idx="1649">
                  <c:v>42.374591299999999</c:v>
                </c:pt>
                <c:pt idx="1650">
                  <c:v>42.40028759999992</c:v>
                </c:pt>
                <c:pt idx="1651">
                  <c:v>42.425983900000013</c:v>
                </c:pt>
                <c:pt idx="1652">
                  <c:v>42.45168019999992</c:v>
                </c:pt>
                <c:pt idx="1653">
                  <c:v>42.477376499999998</c:v>
                </c:pt>
                <c:pt idx="1654">
                  <c:v>42.503072800000012</c:v>
                </c:pt>
                <c:pt idx="1655">
                  <c:v>42.528769100000012</c:v>
                </c:pt>
                <c:pt idx="1656">
                  <c:v>42.554465399999998</c:v>
                </c:pt>
                <c:pt idx="1657">
                  <c:v>42.580161699999998</c:v>
                </c:pt>
                <c:pt idx="1658">
                  <c:v>42.605858000000012</c:v>
                </c:pt>
                <c:pt idx="1659">
                  <c:v>42.631554300000012</c:v>
                </c:pt>
                <c:pt idx="1660">
                  <c:v>42.657250599999998</c:v>
                </c:pt>
                <c:pt idx="1661">
                  <c:v>42.682946900000012</c:v>
                </c:pt>
                <c:pt idx="1662">
                  <c:v>42.708643200000012</c:v>
                </c:pt>
                <c:pt idx="1663">
                  <c:v>42.734339500000011</c:v>
                </c:pt>
                <c:pt idx="1664">
                  <c:v>42.760035800000118</c:v>
                </c:pt>
                <c:pt idx="1665">
                  <c:v>42.785732100000111</c:v>
                </c:pt>
                <c:pt idx="1666">
                  <c:v>42.811428399999997</c:v>
                </c:pt>
                <c:pt idx="1667">
                  <c:v>42.837124699999997</c:v>
                </c:pt>
                <c:pt idx="1668">
                  <c:v>42.862821000000004</c:v>
                </c:pt>
                <c:pt idx="1669">
                  <c:v>42.888517300000011</c:v>
                </c:pt>
                <c:pt idx="1670">
                  <c:v>42.914213599999997</c:v>
                </c:pt>
                <c:pt idx="1671">
                  <c:v>42.939909900000011</c:v>
                </c:pt>
                <c:pt idx="1672">
                  <c:v>42.965606200000003</c:v>
                </c:pt>
                <c:pt idx="1673">
                  <c:v>42.991302500000003</c:v>
                </c:pt>
                <c:pt idx="1674">
                  <c:v>43.016998800000003</c:v>
                </c:pt>
                <c:pt idx="1675">
                  <c:v>43.042695100000003</c:v>
                </c:pt>
                <c:pt idx="1676">
                  <c:v>43.068391400000003</c:v>
                </c:pt>
                <c:pt idx="1677">
                  <c:v>43.094087699999996</c:v>
                </c:pt>
                <c:pt idx="1678">
                  <c:v>43.119784000000003</c:v>
                </c:pt>
                <c:pt idx="1679">
                  <c:v>43.145480300000003</c:v>
                </c:pt>
                <c:pt idx="1680">
                  <c:v>43.171176600000003</c:v>
                </c:pt>
                <c:pt idx="1681">
                  <c:v>43.196872900000095</c:v>
                </c:pt>
                <c:pt idx="1682">
                  <c:v>43.222569200000088</c:v>
                </c:pt>
                <c:pt idx="1683">
                  <c:v>43.248265500000002</c:v>
                </c:pt>
                <c:pt idx="1684">
                  <c:v>43.273961800000002</c:v>
                </c:pt>
                <c:pt idx="1685">
                  <c:v>43.29965810000008</c:v>
                </c:pt>
                <c:pt idx="1686">
                  <c:v>43.325354400000002</c:v>
                </c:pt>
                <c:pt idx="1687">
                  <c:v>43.351050699999995</c:v>
                </c:pt>
                <c:pt idx="1688">
                  <c:v>43.376747000000002</c:v>
                </c:pt>
                <c:pt idx="1689">
                  <c:v>43.402443300000002</c:v>
                </c:pt>
                <c:pt idx="1690">
                  <c:v>43.42813960000008</c:v>
                </c:pt>
                <c:pt idx="1691">
                  <c:v>43.453835900000001</c:v>
                </c:pt>
                <c:pt idx="1692">
                  <c:v>43.479532200000079</c:v>
                </c:pt>
                <c:pt idx="1693">
                  <c:v>43.505228500000001</c:v>
                </c:pt>
                <c:pt idx="1694">
                  <c:v>43.530924800000001</c:v>
                </c:pt>
                <c:pt idx="1695">
                  <c:v>43.556621099999994</c:v>
                </c:pt>
                <c:pt idx="1696">
                  <c:v>43.582317400000001</c:v>
                </c:pt>
                <c:pt idx="1697">
                  <c:v>43.608013700000072</c:v>
                </c:pt>
                <c:pt idx="1698">
                  <c:v>43.633710000000072</c:v>
                </c:pt>
                <c:pt idx="1699">
                  <c:v>43.659406300000001</c:v>
                </c:pt>
                <c:pt idx="1700">
                  <c:v>43.685102600000072</c:v>
                </c:pt>
                <c:pt idx="1701">
                  <c:v>43.710798900000071</c:v>
                </c:pt>
                <c:pt idx="1702">
                  <c:v>43.736495200000071</c:v>
                </c:pt>
                <c:pt idx="1703">
                  <c:v>43.762191500000071</c:v>
                </c:pt>
                <c:pt idx="1704">
                  <c:v>43.787887799999929</c:v>
                </c:pt>
                <c:pt idx="1705">
                  <c:v>43.813584099999929</c:v>
                </c:pt>
                <c:pt idx="1706">
                  <c:v>43.839280399999993</c:v>
                </c:pt>
                <c:pt idx="1707">
                  <c:v>43.8649767</c:v>
                </c:pt>
                <c:pt idx="1708">
                  <c:v>43.890673</c:v>
                </c:pt>
                <c:pt idx="1709">
                  <c:v>43.916369299999999</c:v>
                </c:pt>
                <c:pt idx="1710">
                  <c:v>43.942065599999999</c:v>
                </c:pt>
                <c:pt idx="1711">
                  <c:v>43.967761899999999</c:v>
                </c:pt>
                <c:pt idx="1712">
                  <c:v>43.993458200000013</c:v>
                </c:pt>
                <c:pt idx="1713">
                  <c:v>44.019154499999999</c:v>
                </c:pt>
                <c:pt idx="1714">
                  <c:v>44.044850799999999</c:v>
                </c:pt>
                <c:pt idx="1715">
                  <c:v>44.070547099999999</c:v>
                </c:pt>
                <c:pt idx="1716">
                  <c:v>44.096243400000006</c:v>
                </c:pt>
                <c:pt idx="1717">
                  <c:v>44.121939700000013</c:v>
                </c:pt>
                <c:pt idx="1718">
                  <c:v>44.147636000000006</c:v>
                </c:pt>
                <c:pt idx="1719">
                  <c:v>44.173332300000119</c:v>
                </c:pt>
                <c:pt idx="1720">
                  <c:v>44.199028600000013</c:v>
                </c:pt>
                <c:pt idx="1721">
                  <c:v>44.224724900000012</c:v>
                </c:pt>
                <c:pt idx="1722">
                  <c:v>44.250421199999998</c:v>
                </c:pt>
                <c:pt idx="1723">
                  <c:v>44.276117500000012</c:v>
                </c:pt>
                <c:pt idx="1724">
                  <c:v>44.301813799999998</c:v>
                </c:pt>
                <c:pt idx="1725">
                  <c:v>44.327510100000012</c:v>
                </c:pt>
                <c:pt idx="1726">
                  <c:v>44.353206399999998</c:v>
                </c:pt>
                <c:pt idx="1727">
                  <c:v>44.378902700000012</c:v>
                </c:pt>
                <c:pt idx="1728">
                  <c:v>44.404599000000005</c:v>
                </c:pt>
                <c:pt idx="1729">
                  <c:v>44.430295300000012</c:v>
                </c:pt>
                <c:pt idx="1730">
                  <c:v>44.455991599999997</c:v>
                </c:pt>
                <c:pt idx="1731">
                  <c:v>44.481687899999898</c:v>
                </c:pt>
                <c:pt idx="1732">
                  <c:v>44.507384199999997</c:v>
                </c:pt>
                <c:pt idx="1733">
                  <c:v>44.533080499999997</c:v>
                </c:pt>
                <c:pt idx="1734">
                  <c:v>44.558776800000011</c:v>
                </c:pt>
                <c:pt idx="1735">
                  <c:v>44.584473099999997</c:v>
                </c:pt>
                <c:pt idx="1736">
                  <c:v>44.610169400000004</c:v>
                </c:pt>
                <c:pt idx="1737">
                  <c:v>44.635865700000011</c:v>
                </c:pt>
                <c:pt idx="1738">
                  <c:v>44.661562000000011</c:v>
                </c:pt>
                <c:pt idx="1739">
                  <c:v>44.687258300000003</c:v>
                </c:pt>
                <c:pt idx="1740">
                  <c:v>44.712954600000003</c:v>
                </c:pt>
                <c:pt idx="1741">
                  <c:v>44.738650900000096</c:v>
                </c:pt>
                <c:pt idx="1742">
                  <c:v>44.764347200000003</c:v>
                </c:pt>
                <c:pt idx="1743">
                  <c:v>44.790043500000003</c:v>
                </c:pt>
                <c:pt idx="1744">
                  <c:v>44.815739800000003</c:v>
                </c:pt>
                <c:pt idx="1745">
                  <c:v>44.841436099999996</c:v>
                </c:pt>
                <c:pt idx="1746">
                  <c:v>44.867132400000003</c:v>
                </c:pt>
                <c:pt idx="1747">
                  <c:v>44.892828700000003</c:v>
                </c:pt>
                <c:pt idx="1748">
                  <c:v>44.918525000000002</c:v>
                </c:pt>
                <c:pt idx="1749">
                  <c:v>44.944221299999995</c:v>
                </c:pt>
                <c:pt idx="1750">
                  <c:v>44.969917600000002</c:v>
                </c:pt>
                <c:pt idx="1751">
                  <c:v>44.99561390000008</c:v>
                </c:pt>
                <c:pt idx="1752">
                  <c:v>45.02131020000008</c:v>
                </c:pt>
                <c:pt idx="1753">
                  <c:v>45.047006499999995</c:v>
                </c:pt>
                <c:pt idx="1754">
                  <c:v>45.07270280000008</c:v>
                </c:pt>
                <c:pt idx="1755">
                  <c:v>45.09839910000008</c:v>
                </c:pt>
                <c:pt idx="1756">
                  <c:v>45.124095400000002</c:v>
                </c:pt>
                <c:pt idx="1757">
                  <c:v>45.149791700000002</c:v>
                </c:pt>
                <c:pt idx="1758">
                  <c:v>45.175488000000001</c:v>
                </c:pt>
                <c:pt idx="1759">
                  <c:v>45.201184300000001</c:v>
                </c:pt>
                <c:pt idx="1760">
                  <c:v>45.226880600000001</c:v>
                </c:pt>
                <c:pt idx="1761">
                  <c:v>45.252576900000079</c:v>
                </c:pt>
                <c:pt idx="1762">
                  <c:v>45.278273200000079</c:v>
                </c:pt>
                <c:pt idx="1763">
                  <c:v>45.303969499999994</c:v>
                </c:pt>
                <c:pt idx="1764">
                  <c:v>45.329665800000001</c:v>
                </c:pt>
                <c:pt idx="1765">
                  <c:v>45.355362100000001</c:v>
                </c:pt>
                <c:pt idx="1766">
                  <c:v>45.381058399999993</c:v>
                </c:pt>
                <c:pt idx="1767">
                  <c:v>45.4067547</c:v>
                </c:pt>
                <c:pt idx="1768">
                  <c:v>45.432451</c:v>
                </c:pt>
                <c:pt idx="1769">
                  <c:v>45.4581473</c:v>
                </c:pt>
                <c:pt idx="1770">
                  <c:v>45.483843599999929</c:v>
                </c:pt>
                <c:pt idx="1771">
                  <c:v>45.509539900000071</c:v>
                </c:pt>
                <c:pt idx="1772">
                  <c:v>45.535236200000071</c:v>
                </c:pt>
                <c:pt idx="1773">
                  <c:v>45.560932500000071</c:v>
                </c:pt>
                <c:pt idx="1774">
                  <c:v>45.5866288</c:v>
                </c:pt>
                <c:pt idx="1775">
                  <c:v>45.612325100000071</c:v>
                </c:pt>
                <c:pt idx="1776">
                  <c:v>45.6380214</c:v>
                </c:pt>
                <c:pt idx="1777">
                  <c:v>45.663717700000063</c:v>
                </c:pt>
                <c:pt idx="1778">
                  <c:v>45.689414000000006</c:v>
                </c:pt>
                <c:pt idx="1779">
                  <c:v>45.71511030000012</c:v>
                </c:pt>
                <c:pt idx="1780">
                  <c:v>45.740806599999999</c:v>
                </c:pt>
                <c:pt idx="1781">
                  <c:v>45.76650290000012</c:v>
                </c:pt>
                <c:pt idx="1782">
                  <c:v>45.79219920000012</c:v>
                </c:pt>
                <c:pt idx="1783">
                  <c:v>45.817895499999921</c:v>
                </c:pt>
                <c:pt idx="1784">
                  <c:v>45.843591799999999</c:v>
                </c:pt>
                <c:pt idx="1785">
                  <c:v>45.869288099999999</c:v>
                </c:pt>
                <c:pt idx="1786">
                  <c:v>45.894984399999998</c:v>
                </c:pt>
                <c:pt idx="1787">
                  <c:v>45.920680699999998</c:v>
                </c:pt>
                <c:pt idx="1788">
                  <c:v>45.946377000000005</c:v>
                </c:pt>
                <c:pt idx="1789">
                  <c:v>45.972073300000012</c:v>
                </c:pt>
                <c:pt idx="1790">
                  <c:v>45.997769599999998</c:v>
                </c:pt>
                <c:pt idx="1791">
                  <c:v>46.023465900000012</c:v>
                </c:pt>
                <c:pt idx="1792">
                  <c:v>46.049162200000012</c:v>
                </c:pt>
                <c:pt idx="1793">
                  <c:v>46.074858499999998</c:v>
                </c:pt>
                <c:pt idx="1794">
                  <c:v>46.100554800000012</c:v>
                </c:pt>
                <c:pt idx="1795">
                  <c:v>46.126251100000012</c:v>
                </c:pt>
                <c:pt idx="1796">
                  <c:v>46.151947399999997</c:v>
                </c:pt>
                <c:pt idx="1797">
                  <c:v>46.177643699999997</c:v>
                </c:pt>
                <c:pt idx="1798">
                  <c:v>46.203340000000011</c:v>
                </c:pt>
                <c:pt idx="1799">
                  <c:v>46.229036300000111</c:v>
                </c:pt>
                <c:pt idx="1800">
                  <c:v>46.254732600000011</c:v>
                </c:pt>
                <c:pt idx="1801">
                  <c:v>46.280428900000011</c:v>
                </c:pt>
                <c:pt idx="1802">
                  <c:v>46.306125200000011</c:v>
                </c:pt>
                <c:pt idx="1803">
                  <c:v>46.331821499999897</c:v>
                </c:pt>
                <c:pt idx="1804">
                  <c:v>46.357517799999997</c:v>
                </c:pt>
                <c:pt idx="1805">
                  <c:v>46.383214099999996</c:v>
                </c:pt>
                <c:pt idx="1806">
                  <c:v>46.408910400000011</c:v>
                </c:pt>
                <c:pt idx="1807">
                  <c:v>46.434606699999996</c:v>
                </c:pt>
                <c:pt idx="1808">
                  <c:v>46.460303000000003</c:v>
                </c:pt>
                <c:pt idx="1809">
                  <c:v>46.485999300000003</c:v>
                </c:pt>
                <c:pt idx="1810">
                  <c:v>46.511695599999996</c:v>
                </c:pt>
                <c:pt idx="1811">
                  <c:v>46.537391900000003</c:v>
                </c:pt>
                <c:pt idx="1812">
                  <c:v>46.563088200000003</c:v>
                </c:pt>
                <c:pt idx="1813">
                  <c:v>46.588784499999996</c:v>
                </c:pt>
                <c:pt idx="1814">
                  <c:v>46.614480799999995</c:v>
                </c:pt>
                <c:pt idx="1815">
                  <c:v>46.640177100000002</c:v>
                </c:pt>
                <c:pt idx="1816">
                  <c:v>46.665873400000002</c:v>
                </c:pt>
                <c:pt idx="1817">
                  <c:v>46.691569700000002</c:v>
                </c:pt>
                <c:pt idx="1818">
                  <c:v>46.717266000000002</c:v>
                </c:pt>
                <c:pt idx="1819">
                  <c:v>46.74296230000008</c:v>
                </c:pt>
                <c:pt idx="1820">
                  <c:v>46.76865860000008</c:v>
                </c:pt>
                <c:pt idx="1821">
                  <c:v>46.79435490000008</c:v>
                </c:pt>
                <c:pt idx="1822">
                  <c:v>46.820051200000002</c:v>
                </c:pt>
                <c:pt idx="1823">
                  <c:v>46.845747499999995</c:v>
                </c:pt>
                <c:pt idx="1824">
                  <c:v>46.871443799999994</c:v>
                </c:pt>
                <c:pt idx="1825">
                  <c:v>46.897140100000001</c:v>
                </c:pt>
                <c:pt idx="1826">
                  <c:v>46.922836400000001</c:v>
                </c:pt>
                <c:pt idx="1827">
                  <c:v>46.948532700000079</c:v>
                </c:pt>
                <c:pt idx="1828">
                  <c:v>46.974229000000001</c:v>
                </c:pt>
                <c:pt idx="1829">
                  <c:v>46.999925300000079</c:v>
                </c:pt>
                <c:pt idx="1830">
                  <c:v>47.025621600000001</c:v>
                </c:pt>
                <c:pt idx="1831">
                  <c:v>47.051317900000001</c:v>
                </c:pt>
                <c:pt idx="1832">
                  <c:v>47.077014200000001</c:v>
                </c:pt>
                <c:pt idx="1833">
                  <c:v>47.102710500000072</c:v>
                </c:pt>
                <c:pt idx="1834">
                  <c:v>47.128406800000072</c:v>
                </c:pt>
                <c:pt idx="1835">
                  <c:v>47.1541031</c:v>
                </c:pt>
                <c:pt idx="1836">
                  <c:v>47.1797994</c:v>
                </c:pt>
                <c:pt idx="1837">
                  <c:v>47.205495700000071</c:v>
                </c:pt>
                <c:pt idx="1838">
                  <c:v>47.231192000000071</c:v>
                </c:pt>
                <c:pt idx="1839">
                  <c:v>47.2568883</c:v>
                </c:pt>
                <c:pt idx="1840">
                  <c:v>47.2825846</c:v>
                </c:pt>
                <c:pt idx="1841">
                  <c:v>47.3082809</c:v>
                </c:pt>
                <c:pt idx="1842">
                  <c:v>47.3339772</c:v>
                </c:pt>
                <c:pt idx="1843">
                  <c:v>47.359673499999928</c:v>
                </c:pt>
                <c:pt idx="1844">
                  <c:v>47.385369799999999</c:v>
                </c:pt>
                <c:pt idx="1845">
                  <c:v>47.411066099999928</c:v>
                </c:pt>
                <c:pt idx="1846">
                  <c:v>47.436762400000006</c:v>
                </c:pt>
                <c:pt idx="1847">
                  <c:v>47.462458700000013</c:v>
                </c:pt>
                <c:pt idx="1848">
                  <c:v>47.488155000000013</c:v>
                </c:pt>
                <c:pt idx="1849">
                  <c:v>47.513851299999999</c:v>
                </c:pt>
                <c:pt idx="1850">
                  <c:v>47.539547599999999</c:v>
                </c:pt>
                <c:pt idx="1851">
                  <c:v>47.565243900000013</c:v>
                </c:pt>
                <c:pt idx="1852">
                  <c:v>47.590940200000013</c:v>
                </c:pt>
                <c:pt idx="1853">
                  <c:v>47.616636499999998</c:v>
                </c:pt>
                <c:pt idx="1854">
                  <c:v>47.642332800000119</c:v>
                </c:pt>
                <c:pt idx="1855">
                  <c:v>47.668029100000012</c:v>
                </c:pt>
                <c:pt idx="1856">
                  <c:v>47.693725400000012</c:v>
                </c:pt>
                <c:pt idx="1857">
                  <c:v>47.719421699999998</c:v>
                </c:pt>
                <c:pt idx="1858">
                  <c:v>47.745118000000119</c:v>
                </c:pt>
                <c:pt idx="1859">
                  <c:v>47.770814300000012</c:v>
                </c:pt>
                <c:pt idx="1860">
                  <c:v>47.796510600000119</c:v>
                </c:pt>
                <c:pt idx="1861">
                  <c:v>47.822206900000012</c:v>
                </c:pt>
                <c:pt idx="1862">
                  <c:v>47.847903199999998</c:v>
                </c:pt>
                <c:pt idx="1863">
                  <c:v>47.873599499999997</c:v>
                </c:pt>
                <c:pt idx="1864">
                  <c:v>47.899295800000012</c:v>
                </c:pt>
                <c:pt idx="1865">
                  <c:v>47.924992100000011</c:v>
                </c:pt>
                <c:pt idx="1866">
                  <c:v>47.950688399999997</c:v>
                </c:pt>
                <c:pt idx="1867">
                  <c:v>47.976384699999997</c:v>
                </c:pt>
                <c:pt idx="1868">
                  <c:v>48.002081000000004</c:v>
                </c:pt>
                <c:pt idx="1869">
                  <c:v>48.027777300000011</c:v>
                </c:pt>
                <c:pt idx="1870">
                  <c:v>48.053473599999997</c:v>
                </c:pt>
                <c:pt idx="1871">
                  <c:v>48.079169900000011</c:v>
                </c:pt>
                <c:pt idx="1872">
                  <c:v>48.104866199999996</c:v>
                </c:pt>
                <c:pt idx="1873">
                  <c:v>48.130562500000003</c:v>
                </c:pt>
                <c:pt idx="1874">
                  <c:v>48.156258800000003</c:v>
                </c:pt>
                <c:pt idx="1875">
                  <c:v>48.181955100000003</c:v>
                </c:pt>
                <c:pt idx="1876">
                  <c:v>48.207651400000003</c:v>
                </c:pt>
                <c:pt idx="1877">
                  <c:v>48.233347700000003</c:v>
                </c:pt>
                <c:pt idx="1878">
                  <c:v>48.259044000000003</c:v>
                </c:pt>
                <c:pt idx="1879">
                  <c:v>48.284740300000003</c:v>
                </c:pt>
                <c:pt idx="1880">
                  <c:v>48.310436599999996</c:v>
                </c:pt>
                <c:pt idx="1881">
                  <c:v>48.336132900000095</c:v>
                </c:pt>
                <c:pt idx="1882">
                  <c:v>48.361829199999995</c:v>
                </c:pt>
                <c:pt idx="1883">
                  <c:v>48.387525499999995</c:v>
                </c:pt>
                <c:pt idx="1884">
                  <c:v>48.413221799999995</c:v>
                </c:pt>
                <c:pt idx="1885">
                  <c:v>48.438918100000087</c:v>
                </c:pt>
                <c:pt idx="1886">
                  <c:v>48.464614400000002</c:v>
                </c:pt>
                <c:pt idx="1887">
                  <c:v>48.49031070000008</c:v>
                </c:pt>
                <c:pt idx="1888">
                  <c:v>48.516007000000002</c:v>
                </c:pt>
                <c:pt idx="1889">
                  <c:v>48.541703300000002</c:v>
                </c:pt>
                <c:pt idx="1890">
                  <c:v>48.567399600000002</c:v>
                </c:pt>
                <c:pt idx="1891">
                  <c:v>48.59309590000008</c:v>
                </c:pt>
                <c:pt idx="1892">
                  <c:v>48.61879220000008</c:v>
                </c:pt>
                <c:pt idx="1893">
                  <c:v>48.644488499999994</c:v>
                </c:pt>
                <c:pt idx="1894">
                  <c:v>48.670184800000001</c:v>
                </c:pt>
                <c:pt idx="1895">
                  <c:v>48.695881100000001</c:v>
                </c:pt>
                <c:pt idx="1896">
                  <c:v>48.721577400000001</c:v>
                </c:pt>
                <c:pt idx="1897">
                  <c:v>48.747273700000001</c:v>
                </c:pt>
                <c:pt idx="1898">
                  <c:v>48.772970000000072</c:v>
                </c:pt>
                <c:pt idx="1899">
                  <c:v>48.798666300000072</c:v>
                </c:pt>
                <c:pt idx="1900">
                  <c:v>48.824362600000001</c:v>
                </c:pt>
                <c:pt idx="1901">
                  <c:v>48.850058900000001</c:v>
                </c:pt>
                <c:pt idx="1902">
                  <c:v>48.875755200000071</c:v>
                </c:pt>
                <c:pt idx="1903">
                  <c:v>48.901451499999929</c:v>
                </c:pt>
                <c:pt idx="1904">
                  <c:v>48.9271478</c:v>
                </c:pt>
                <c:pt idx="1905">
                  <c:v>48.952844099999929</c:v>
                </c:pt>
                <c:pt idx="1906">
                  <c:v>48.9785404</c:v>
                </c:pt>
                <c:pt idx="1907">
                  <c:v>49.0042367</c:v>
                </c:pt>
                <c:pt idx="1908">
                  <c:v>49.029933000000071</c:v>
                </c:pt>
                <c:pt idx="1909">
                  <c:v>49.0556293</c:v>
                </c:pt>
                <c:pt idx="1910">
                  <c:v>49.0813256</c:v>
                </c:pt>
                <c:pt idx="1911">
                  <c:v>49.107021899999999</c:v>
                </c:pt>
                <c:pt idx="1912">
                  <c:v>49.132718200000134</c:v>
                </c:pt>
                <c:pt idx="1913">
                  <c:v>49.158414499999999</c:v>
                </c:pt>
                <c:pt idx="1914">
                  <c:v>49.184110800000013</c:v>
                </c:pt>
                <c:pt idx="1915">
                  <c:v>49.209807099999999</c:v>
                </c:pt>
                <c:pt idx="1916">
                  <c:v>49.235503400000013</c:v>
                </c:pt>
                <c:pt idx="1917">
                  <c:v>49.261199700000013</c:v>
                </c:pt>
                <c:pt idx="1918">
                  <c:v>49.286896000000006</c:v>
                </c:pt>
                <c:pt idx="1919">
                  <c:v>49.312592300000013</c:v>
                </c:pt>
                <c:pt idx="1920">
                  <c:v>49.338288599999998</c:v>
                </c:pt>
                <c:pt idx="1921">
                  <c:v>49.363984899999998</c:v>
                </c:pt>
                <c:pt idx="1922">
                  <c:v>49.38968119999992</c:v>
                </c:pt>
                <c:pt idx="1923">
                  <c:v>49.415377499999998</c:v>
                </c:pt>
                <c:pt idx="1924">
                  <c:v>49.441073799999998</c:v>
                </c:pt>
                <c:pt idx="1925">
                  <c:v>49.466770100000012</c:v>
                </c:pt>
                <c:pt idx="1926">
                  <c:v>49.492466400000005</c:v>
                </c:pt>
                <c:pt idx="1927">
                  <c:v>49.518162700000012</c:v>
                </c:pt>
                <c:pt idx="1928">
                  <c:v>49.543859000000005</c:v>
                </c:pt>
                <c:pt idx="1929">
                  <c:v>49.569555300000118</c:v>
                </c:pt>
                <c:pt idx="1930">
                  <c:v>49.595251600000012</c:v>
                </c:pt>
                <c:pt idx="1931">
                  <c:v>49.620947900000012</c:v>
                </c:pt>
                <c:pt idx="1932">
                  <c:v>49.646644199999997</c:v>
                </c:pt>
                <c:pt idx="1933">
                  <c:v>49.672340500000011</c:v>
                </c:pt>
                <c:pt idx="1934">
                  <c:v>49.698036800000111</c:v>
                </c:pt>
                <c:pt idx="1935">
                  <c:v>49.723733100000111</c:v>
                </c:pt>
                <c:pt idx="1936">
                  <c:v>49.749429400000004</c:v>
                </c:pt>
                <c:pt idx="1937">
                  <c:v>49.775125700000096</c:v>
                </c:pt>
                <c:pt idx="1938">
                  <c:v>49.800821999999997</c:v>
                </c:pt>
                <c:pt idx="1939">
                  <c:v>49.826518300000096</c:v>
                </c:pt>
                <c:pt idx="1940">
                  <c:v>49.852214599999996</c:v>
                </c:pt>
                <c:pt idx="1941">
                  <c:v>49.877910900000003</c:v>
                </c:pt>
                <c:pt idx="1942">
                  <c:v>49.903607199999996</c:v>
                </c:pt>
                <c:pt idx="1943">
                  <c:v>49.929303500000003</c:v>
                </c:pt>
                <c:pt idx="1944">
                  <c:v>49.954999799999996</c:v>
                </c:pt>
                <c:pt idx="1945">
                  <c:v>49.980696099999996</c:v>
                </c:pt>
                <c:pt idx="1946">
                  <c:v>50.006392400000003</c:v>
                </c:pt>
                <c:pt idx="1947">
                  <c:v>50.032088700000003</c:v>
                </c:pt>
                <c:pt idx="1948">
                  <c:v>50.057784999999996</c:v>
                </c:pt>
                <c:pt idx="1949">
                  <c:v>50.083481299999995</c:v>
                </c:pt>
                <c:pt idx="1950">
                  <c:v>50.109177600000002</c:v>
                </c:pt>
                <c:pt idx="1951">
                  <c:v>50.134873900000002</c:v>
                </c:pt>
                <c:pt idx="1952">
                  <c:v>50.160570200000087</c:v>
                </c:pt>
                <c:pt idx="1953">
                  <c:v>50.186266499999995</c:v>
                </c:pt>
                <c:pt idx="1954">
                  <c:v>50.211962800000002</c:v>
                </c:pt>
                <c:pt idx="1955">
                  <c:v>50.237659100000002</c:v>
                </c:pt>
                <c:pt idx="1956">
                  <c:v>50.26335540000008</c:v>
                </c:pt>
                <c:pt idx="1957">
                  <c:v>50.289051700000002</c:v>
                </c:pt>
                <c:pt idx="1958">
                  <c:v>50.314747999999994</c:v>
                </c:pt>
                <c:pt idx="1959">
                  <c:v>50.340444299999994</c:v>
                </c:pt>
                <c:pt idx="1960">
                  <c:v>50.366140600000001</c:v>
                </c:pt>
                <c:pt idx="1961">
                  <c:v>50.391836900000001</c:v>
                </c:pt>
                <c:pt idx="1962">
                  <c:v>50.417533200000001</c:v>
                </c:pt>
                <c:pt idx="1963">
                  <c:v>50.443229499999994</c:v>
                </c:pt>
                <c:pt idx="1964">
                  <c:v>50.468925800000079</c:v>
                </c:pt>
                <c:pt idx="1965">
                  <c:v>50.494622100000001</c:v>
                </c:pt>
                <c:pt idx="1966">
                  <c:v>50.520318400000072</c:v>
                </c:pt>
                <c:pt idx="1967">
                  <c:v>50.546014700000001</c:v>
                </c:pt>
                <c:pt idx="1968">
                  <c:v>50.571711000000001</c:v>
                </c:pt>
                <c:pt idx="1969">
                  <c:v>50.5974073</c:v>
                </c:pt>
                <c:pt idx="1970">
                  <c:v>50.623103600000071</c:v>
                </c:pt>
                <c:pt idx="1971">
                  <c:v>50.648799900000071</c:v>
                </c:pt>
                <c:pt idx="1972">
                  <c:v>50.6744962</c:v>
                </c:pt>
                <c:pt idx="1973">
                  <c:v>50.700192500000071</c:v>
                </c:pt>
                <c:pt idx="1974">
                  <c:v>50.725888800000071</c:v>
                </c:pt>
                <c:pt idx="1975">
                  <c:v>50.7515851</c:v>
                </c:pt>
                <c:pt idx="1976">
                  <c:v>50.777281399999993</c:v>
                </c:pt>
                <c:pt idx="1977">
                  <c:v>50.8029777</c:v>
                </c:pt>
                <c:pt idx="1978">
                  <c:v>50.828674000000007</c:v>
                </c:pt>
                <c:pt idx="1979">
                  <c:v>50.854370299999999</c:v>
                </c:pt>
                <c:pt idx="1980">
                  <c:v>50.880066599999928</c:v>
                </c:pt>
                <c:pt idx="1981">
                  <c:v>50.905762900000013</c:v>
                </c:pt>
                <c:pt idx="1982">
                  <c:v>50.931459199999999</c:v>
                </c:pt>
                <c:pt idx="1983">
                  <c:v>50.957155499999999</c:v>
                </c:pt>
                <c:pt idx="1984">
                  <c:v>50.982851799999999</c:v>
                </c:pt>
                <c:pt idx="1985">
                  <c:v>51.008548100000013</c:v>
                </c:pt>
                <c:pt idx="1986">
                  <c:v>51.034244399999999</c:v>
                </c:pt>
                <c:pt idx="1987">
                  <c:v>51.059940699999999</c:v>
                </c:pt>
                <c:pt idx="1988">
                  <c:v>51.085637000000006</c:v>
                </c:pt>
                <c:pt idx="1989">
                  <c:v>51.111333300000013</c:v>
                </c:pt>
                <c:pt idx="1990">
                  <c:v>51.137029599999998</c:v>
                </c:pt>
                <c:pt idx="1991">
                  <c:v>51.162725900000119</c:v>
                </c:pt>
                <c:pt idx="1992">
                  <c:v>51.188422200000012</c:v>
                </c:pt>
                <c:pt idx="1993">
                  <c:v>51.214118500000012</c:v>
                </c:pt>
                <c:pt idx="1994">
                  <c:v>51.239814800000012</c:v>
                </c:pt>
                <c:pt idx="1995">
                  <c:v>51.265511100000118</c:v>
                </c:pt>
                <c:pt idx="1996">
                  <c:v>51.291207400000005</c:v>
                </c:pt>
                <c:pt idx="1997">
                  <c:v>51.316903699999997</c:v>
                </c:pt>
                <c:pt idx="1998">
                  <c:v>51.342600000000004</c:v>
                </c:pt>
                <c:pt idx="1999">
                  <c:v>51.368296300000011</c:v>
                </c:pt>
                <c:pt idx="2000">
                  <c:v>51.393992600000011</c:v>
                </c:pt>
                <c:pt idx="2001">
                  <c:v>51.419688899999997</c:v>
                </c:pt>
                <c:pt idx="2002">
                  <c:v>51.445385200000011</c:v>
                </c:pt>
                <c:pt idx="2003">
                  <c:v>51.471081499999897</c:v>
                </c:pt>
                <c:pt idx="2004">
                  <c:v>51.496777800000011</c:v>
                </c:pt>
                <c:pt idx="2005">
                  <c:v>51.522474100000011</c:v>
                </c:pt>
                <c:pt idx="2006">
                  <c:v>51.548170400000011</c:v>
                </c:pt>
                <c:pt idx="2007">
                  <c:v>51.573866699999996</c:v>
                </c:pt>
                <c:pt idx="2008">
                  <c:v>51.599563000000011</c:v>
                </c:pt>
                <c:pt idx="2009">
                  <c:v>51.625259300000096</c:v>
                </c:pt>
                <c:pt idx="2010">
                  <c:v>51.650955600000003</c:v>
                </c:pt>
                <c:pt idx="2011">
                  <c:v>51.676651900000003</c:v>
                </c:pt>
                <c:pt idx="2012">
                  <c:v>51.702348200000095</c:v>
                </c:pt>
                <c:pt idx="2013">
                  <c:v>51.728044500000003</c:v>
                </c:pt>
                <c:pt idx="2014">
                  <c:v>51.753740800000003</c:v>
                </c:pt>
                <c:pt idx="2015">
                  <c:v>51.779437100000003</c:v>
                </c:pt>
                <c:pt idx="2016">
                  <c:v>51.805133400000003</c:v>
                </c:pt>
                <c:pt idx="2017">
                  <c:v>51.830829699999995</c:v>
                </c:pt>
                <c:pt idx="2018">
                  <c:v>51.856526000000002</c:v>
                </c:pt>
                <c:pt idx="2019">
                  <c:v>51.882222300000002</c:v>
                </c:pt>
                <c:pt idx="2020">
                  <c:v>51.907918600000002</c:v>
                </c:pt>
                <c:pt idx="2021">
                  <c:v>51.933614900000002</c:v>
                </c:pt>
                <c:pt idx="2022">
                  <c:v>51.959311200000002</c:v>
                </c:pt>
                <c:pt idx="2023">
                  <c:v>51.985007499999995</c:v>
                </c:pt>
                <c:pt idx="2024">
                  <c:v>52.010703800000002</c:v>
                </c:pt>
                <c:pt idx="2025">
                  <c:v>52.036400100000002</c:v>
                </c:pt>
                <c:pt idx="2026">
                  <c:v>52.062096400000001</c:v>
                </c:pt>
                <c:pt idx="2027">
                  <c:v>52.087792700000001</c:v>
                </c:pt>
                <c:pt idx="2028">
                  <c:v>52.113489000000001</c:v>
                </c:pt>
                <c:pt idx="2029">
                  <c:v>52.139185300000079</c:v>
                </c:pt>
                <c:pt idx="2030">
                  <c:v>52.164881599999994</c:v>
                </c:pt>
                <c:pt idx="2031">
                  <c:v>52.190577900000079</c:v>
                </c:pt>
                <c:pt idx="2032">
                  <c:v>52.216274200000001</c:v>
                </c:pt>
                <c:pt idx="2033">
                  <c:v>52.241970500000001</c:v>
                </c:pt>
                <c:pt idx="2034">
                  <c:v>52.267666800000001</c:v>
                </c:pt>
                <c:pt idx="2035">
                  <c:v>52.293363100000072</c:v>
                </c:pt>
                <c:pt idx="2036">
                  <c:v>52.319059399999993</c:v>
                </c:pt>
                <c:pt idx="2037">
                  <c:v>52.3447557</c:v>
                </c:pt>
                <c:pt idx="2038">
                  <c:v>52.370452</c:v>
                </c:pt>
                <c:pt idx="2039">
                  <c:v>52.396148300000071</c:v>
                </c:pt>
                <c:pt idx="2040">
                  <c:v>52.421844599999929</c:v>
                </c:pt>
                <c:pt idx="2041">
                  <c:v>52.4475409</c:v>
                </c:pt>
                <c:pt idx="2042">
                  <c:v>52.4732372</c:v>
                </c:pt>
                <c:pt idx="2043">
                  <c:v>52.498933500000071</c:v>
                </c:pt>
                <c:pt idx="2044">
                  <c:v>52.5246298</c:v>
                </c:pt>
                <c:pt idx="2045">
                  <c:v>52.550326099999999</c:v>
                </c:pt>
                <c:pt idx="2046">
                  <c:v>52.576022400000006</c:v>
                </c:pt>
                <c:pt idx="2047">
                  <c:v>52.601718700000013</c:v>
                </c:pt>
                <c:pt idx="2048">
                  <c:v>52.627415000000013</c:v>
                </c:pt>
                <c:pt idx="2049">
                  <c:v>52.653111300000013</c:v>
                </c:pt>
                <c:pt idx="2050">
                  <c:v>52.678807599999999</c:v>
                </c:pt>
                <c:pt idx="2051">
                  <c:v>52.704503900000013</c:v>
                </c:pt>
                <c:pt idx="2052">
                  <c:v>52.730200200000013</c:v>
                </c:pt>
                <c:pt idx="2053">
                  <c:v>52.755896499999999</c:v>
                </c:pt>
                <c:pt idx="2054">
                  <c:v>52.781592800000013</c:v>
                </c:pt>
                <c:pt idx="2055">
                  <c:v>52.80728909999992</c:v>
                </c:pt>
                <c:pt idx="2056">
                  <c:v>52.832985400000005</c:v>
                </c:pt>
                <c:pt idx="2057">
                  <c:v>52.85868169999992</c:v>
                </c:pt>
                <c:pt idx="2058">
                  <c:v>52.884377999999998</c:v>
                </c:pt>
                <c:pt idx="2059">
                  <c:v>52.910074299999998</c:v>
                </c:pt>
                <c:pt idx="2060">
                  <c:v>52.935770600000012</c:v>
                </c:pt>
                <c:pt idx="2061">
                  <c:v>52.961466899999998</c:v>
                </c:pt>
                <c:pt idx="2062">
                  <c:v>52.987163199999998</c:v>
                </c:pt>
                <c:pt idx="2063">
                  <c:v>53.012859499999998</c:v>
                </c:pt>
                <c:pt idx="2064">
                  <c:v>53.038555800000118</c:v>
                </c:pt>
                <c:pt idx="2065">
                  <c:v>53.064252100000012</c:v>
                </c:pt>
                <c:pt idx="2066">
                  <c:v>53.089948400000004</c:v>
                </c:pt>
                <c:pt idx="2067">
                  <c:v>53.115644699999997</c:v>
                </c:pt>
                <c:pt idx="2068">
                  <c:v>53.141341000000004</c:v>
                </c:pt>
                <c:pt idx="2069">
                  <c:v>53.167037300000011</c:v>
                </c:pt>
                <c:pt idx="2070">
                  <c:v>53.192733600000096</c:v>
                </c:pt>
                <c:pt idx="2071">
                  <c:v>53.218429900000011</c:v>
                </c:pt>
                <c:pt idx="2072">
                  <c:v>53.244126200000011</c:v>
                </c:pt>
                <c:pt idx="2073">
                  <c:v>53.269822500000011</c:v>
                </c:pt>
                <c:pt idx="2074">
                  <c:v>53.295518800000167</c:v>
                </c:pt>
                <c:pt idx="2075">
                  <c:v>53.321215100000003</c:v>
                </c:pt>
                <c:pt idx="2076">
                  <c:v>53.346911399999996</c:v>
                </c:pt>
                <c:pt idx="2077">
                  <c:v>53.372607699999996</c:v>
                </c:pt>
                <c:pt idx="2078">
                  <c:v>53.39830400000001</c:v>
                </c:pt>
                <c:pt idx="2079">
                  <c:v>53.424000300000003</c:v>
                </c:pt>
                <c:pt idx="2080">
                  <c:v>53.449696599999996</c:v>
                </c:pt>
                <c:pt idx="2081">
                  <c:v>53.475392900000095</c:v>
                </c:pt>
                <c:pt idx="2082">
                  <c:v>53.501089199999996</c:v>
                </c:pt>
                <c:pt idx="2083">
                  <c:v>53.526785500000003</c:v>
                </c:pt>
                <c:pt idx="2084">
                  <c:v>53.552481799999995</c:v>
                </c:pt>
                <c:pt idx="2085">
                  <c:v>53.578178100000088</c:v>
                </c:pt>
                <c:pt idx="2086">
                  <c:v>53.603874400000002</c:v>
                </c:pt>
                <c:pt idx="2087">
                  <c:v>53.62957070000008</c:v>
                </c:pt>
                <c:pt idx="2088">
                  <c:v>53.655267000000002</c:v>
                </c:pt>
                <c:pt idx="2089">
                  <c:v>53.680963300000002</c:v>
                </c:pt>
                <c:pt idx="2090">
                  <c:v>53.706659600000002</c:v>
                </c:pt>
                <c:pt idx="2091">
                  <c:v>53.732355900000165</c:v>
                </c:pt>
                <c:pt idx="2092">
                  <c:v>53.75805220000008</c:v>
                </c:pt>
                <c:pt idx="2093">
                  <c:v>53.783748500000002</c:v>
                </c:pt>
                <c:pt idx="2094">
                  <c:v>53.809444799999994</c:v>
                </c:pt>
                <c:pt idx="2095">
                  <c:v>53.835141100000001</c:v>
                </c:pt>
                <c:pt idx="2096">
                  <c:v>53.860837400000001</c:v>
                </c:pt>
                <c:pt idx="2097">
                  <c:v>53.886533700000001</c:v>
                </c:pt>
                <c:pt idx="2098">
                  <c:v>53.912230000000001</c:v>
                </c:pt>
                <c:pt idx="2099">
                  <c:v>53.937926300000001</c:v>
                </c:pt>
                <c:pt idx="2100">
                  <c:v>53.963622600000001</c:v>
                </c:pt>
                <c:pt idx="2101">
                  <c:v>53.989318900000072</c:v>
                </c:pt>
                <c:pt idx="2102">
                  <c:v>54.015015200000072</c:v>
                </c:pt>
                <c:pt idx="2103">
                  <c:v>54.0407115</c:v>
                </c:pt>
                <c:pt idx="2104">
                  <c:v>54.0664078</c:v>
                </c:pt>
                <c:pt idx="2105">
                  <c:v>54.092104100000071</c:v>
                </c:pt>
                <c:pt idx="2106">
                  <c:v>54.117800399999993</c:v>
                </c:pt>
                <c:pt idx="2107">
                  <c:v>54.1434967</c:v>
                </c:pt>
                <c:pt idx="2108">
                  <c:v>54.169193000000071</c:v>
                </c:pt>
                <c:pt idx="2109">
                  <c:v>54.1948893</c:v>
                </c:pt>
                <c:pt idx="2110">
                  <c:v>54.220585600000071</c:v>
                </c:pt>
                <c:pt idx="2111">
                  <c:v>54.2462819</c:v>
                </c:pt>
                <c:pt idx="2112">
                  <c:v>54.271978200000063</c:v>
                </c:pt>
                <c:pt idx="2113">
                  <c:v>54.297674499999999</c:v>
                </c:pt>
                <c:pt idx="2114">
                  <c:v>54.323370800000063</c:v>
                </c:pt>
                <c:pt idx="2115">
                  <c:v>54.349067099999928</c:v>
                </c:pt>
                <c:pt idx="2116">
                  <c:v>54.374763399999999</c:v>
                </c:pt>
                <c:pt idx="2117">
                  <c:v>54.400459699999999</c:v>
                </c:pt>
                <c:pt idx="2118">
                  <c:v>54.426156000000013</c:v>
                </c:pt>
                <c:pt idx="2119">
                  <c:v>54.451852299999999</c:v>
                </c:pt>
                <c:pt idx="2120">
                  <c:v>54.477548599999999</c:v>
                </c:pt>
                <c:pt idx="2121">
                  <c:v>54.503244899999999</c:v>
                </c:pt>
                <c:pt idx="2122">
                  <c:v>54.528941200000013</c:v>
                </c:pt>
                <c:pt idx="2123">
                  <c:v>54.55463749999992</c:v>
                </c:pt>
                <c:pt idx="2124">
                  <c:v>54.580333800000012</c:v>
                </c:pt>
                <c:pt idx="2125">
                  <c:v>54.606030100000012</c:v>
                </c:pt>
                <c:pt idx="2126">
                  <c:v>54.631726400000005</c:v>
                </c:pt>
                <c:pt idx="2127">
                  <c:v>54.657422699999998</c:v>
                </c:pt>
                <c:pt idx="2128">
                  <c:v>54.683119000000012</c:v>
                </c:pt>
                <c:pt idx="2129">
                  <c:v>54.708815300000118</c:v>
                </c:pt>
                <c:pt idx="2130">
                  <c:v>54.734511600000012</c:v>
                </c:pt>
                <c:pt idx="2131">
                  <c:v>54.760207900000012</c:v>
                </c:pt>
                <c:pt idx="2132">
                  <c:v>54.785904200000012</c:v>
                </c:pt>
                <c:pt idx="2133">
                  <c:v>54.811600499999898</c:v>
                </c:pt>
                <c:pt idx="2134">
                  <c:v>54.837296799999997</c:v>
                </c:pt>
                <c:pt idx="2135">
                  <c:v>54.862993100000011</c:v>
                </c:pt>
                <c:pt idx="2136">
                  <c:v>54.888689399999997</c:v>
                </c:pt>
                <c:pt idx="2137">
                  <c:v>54.914385699999997</c:v>
                </c:pt>
                <c:pt idx="2138">
                  <c:v>54.940081999999997</c:v>
                </c:pt>
                <c:pt idx="2139">
                  <c:v>54.965778300000096</c:v>
                </c:pt>
                <c:pt idx="2140">
                  <c:v>54.991474599999997</c:v>
                </c:pt>
                <c:pt idx="2141">
                  <c:v>55.017170900000011</c:v>
                </c:pt>
                <c:pt idx="2142">
                  <c:v>55.042867199999996</c:v>
                </c:pt>
                <c:pt idx="2143">
                  <c:v>55.068563500000003</c:v>
                </c:pt>
                <c:pt idx="2144">
                  <c:v>55.094259800000003</c:v>
                </c:pt>
                <c:pt idx="2145">
                  <c:v>55.119956100000003</c:v>
                </c:pt>
                <c:pt idx="2146">
                  <c:v>55.14565240000001</c:v>
                </c:pt>
                <c:pt idx="2147">
                  <c:v>55.171348700000003</c:v>
                </c:pt>
                <c:pt idx="2148">
                  <c:v>55.197045000000003</c:v>
                </c:pt>
                <c:pt idx="2149">
                  <c:v>55.222741300000095</c:v>
                </c:pt>
                <c:pt idx="2150">
                  <c:v>55.248437600000003</c:v>
                </c:pt>
                <c:pt idx="2151">
                  <c:v>55.274133900000095</c:v>
                </c:pt>
                <c:pt idx="2152">
                  <c:v>55.299830200000088</c:v>
                </c:pt>
                <c:pt idx="2153">
                  <c:v>55.325526500000002</c:v>
                </c:pt>
                <c:pt idx="2154">
                  <c:v>55.351222799999995</c:v>
                </c:pt>
                <c:pt idx="2155">
                  <c:v>55.376919100000002</c:v>
                </c:pt>
                <c:pt idx="2156">
                  <c:v>55.402615400000002</c:v>
                </c:pt>
                <c:pt idx="2157">
                  <c:v>55.42831170000008</c:v>
                </c:pt>
                <c:pt idx="2158">
                  <c:v>55.454007999999995</c:v>
                </c:pt>
                <c:pt idx="2159">
                  <c:v>55.479704300000002</c:v>
                </c:pt>
                <c:pt idx="2160">
                  <c:v>55.505400600000002</c:v>
                </c:pt>
                <c:pt idx="2161">
                  <c:v>55.531096900000001</c:v>
                </c:pt>
                <c:pt idx="2162">
                  <c:v>55.556793200000001</c:v>
                </c:pt>
                <c:pt idx="2163">
                  <c:v>55.582489499999994</c:v>
                </c:pt>
                <c:pt idx="2164">
                  <c:v>55.608185800000079</c:v>
                </c:pt>
                <c:pt idx="2165">
                  <c:v>55.633882100000001</c:v>
                </c:pt>
                <c:pt idx="2166">
                  <c:v>55.659578400000001</c:v>
                </c:pt>
                <c:pt idx="2167">
                  <c:v>55.685274700000001</c:v>
                </c:pt>
                <c:pt idx="2168">
                  <c:v>55.710971000000001</c:v>
                </c:pt>
                <c:pt idx="2169">
                  <c:v>55.736667300000001</c:v>
                </c:pt>
                <c:pt idx="2170">
                  <c:v>55.762363600000072</c:v>
                </c:pt>
                <c:pt idx="2171">
                  <c:v>55.788059900000071</c:v>
                </c:pt>
                <c:pt idx="2172">
                  <c:v>55.8137562</c:v>
                </c:pt>
                <c:pt idx="2173">
                  <c:v>55.8394525</c:v>
                </c:pt>
                <c:pt idx="2174">
                  <c:v>55.865148800000071</c:v>
                </c:pt>
                <c:pt idx="2175">
                  <c:v>55.8908451</c:v>
                </c:pt>
                <c:pt idx="2176">
                  <c:v>55.916541399999993</c:v>
                </c:pt>
                <c:pt idx="2177">
                  <c:v>55.9422377</c:v>
                </c:pt>
                <c:pt idx="2178">
                  <c:v>55.967934</c:v>
                </c:pt>
                <c:pt idx="2179">
                  <c:v>55.993630300000063</c:v>
                </c:pt>
                <c:pt idx="2180">
                  <c:v>56.019326599999999</c:v>
                </c:pt>
                <c:pt idx="2181">
                  <c:v>56.045022900000063</c:v>
                </c:pt>
                <c:pt idx="2182">
                  <c:v>56.070719200000013</c:v>
                </c:pt>
                <c:pt idx="2183">
                  <c:v>56.096415500000013</c:v>
                </c:pt>
                <c:pt idx="2184">
                  <c:v>56.12211180000012</c:v>
                </c:pt>
                <c:pt idx="2185">
                  <c:v>56.147808099999999</c:v>
                </c:pt>
                <c:pt idx="2186">
                  <c:v>56.173504400000006</c:v>
                </c:pt>
                <c:pt idx="2187">
                  <c:v>56.199200700000013</c:v>
                </c:pt>
                <c:pt idx="2188">
                  <c:v>56.224897000000006</c:v>
                </c:pt>
                <c:pt idx="2189">
                  <c:v>56.250593300000013</c:v>
                </c:pt>
                <c:pt idx="2190">
                  <c:v>56.276289599999998</c:v>
                </c:pt>
                <c:pt idx="2191">
                  <c:v>56.301985899999998</c:v>
                </c:pt>
                <c:pt idx="2192">
                  <c:v>56.327682199999998</c:v>
                </c:pt>
                <c:pt idx="2193">
                  <c:v>56.353378499999998</c:v>
                </c:pt>
                <c:pt idx="2194">
                  <c:v>56.379074799999998</c:v>
                </c:pt>
                <c:pt idx="2195">
                  <c:v>56.404771099999998</c:v>
                </c:pt>
                <c:pt idx="2196">
                  <c:v>56.430467399999998</c:v>
                </c:pt>
                <c:pt idx="2197">
                  <c:v>56.456163699999998</c:v>
                </c:pt>
                <c:pt idx="2198">
                  <c:v>56.481859999999998</c:v>
                </c:pt>
                <c:pt idx="2199">
                  <c:v>56.507556300000012</c:v>
                </c:pt>
                <c:pt idx="2200">
                  <c:v>56.533252600000012</c:v>
                </c:pt>
                <c:pt idx="2201">
                  <c:v>56.558948900000011</c:v>
                </c:pt>
                <c:pt idx="2202">
                  <c:v>56.584645199999997</c:v>
                </c:pt>
                <c:pt idx="2203">
                  <c:v>56.610341499999997</c:v>
                </c:pt>
                <c:pt idx="2204">
                  <c:v>56.636037800000011</c:v>
                </c:pt>
                <c:pt idx="2205">
                  <c:v>56.661734100000011</c:v>
                </c:pt>
                <c:pt idx="2206">
                  <c:v>56.687430400000004</c:v>
                </c:pt>
                <c:pt idx="2207">
                  <c:v>56.713126700000011</c:v>
                </c:pt>
                <c:pt idx="2208">
                  <c:v>56.738823000000011</c:v>
                </c:pt>
                <c:pt idx="2209">
                  <c:v>56.764519300000096</c:v>
                </c:pt>
                <c:pt idx="2210">
                  <c:v>56.790215600000096</c:v>
                </c:pt>
                <c:pt idx="2211">
                  <c:v>56.815911900000003</c:v>
                </c:pt>
                <c:pt idx="2212">
                  <c:v>56.841608199999996</c:v>
                </c:pt>
                <c:pt idx="2213">
                  <c:v>56.867304499999996</c:v>
                </c:pt>
                <c:pt idx="2214">
                  <c:v>56.893000800000003</c:v>
                </c:pt>
                <c:pt idx="2215">
                  <c:v>56.918697099999996</c:v>
                </c:pt>
                <c:pt idx="2216">
                  <c:v>56.944393399999996</c:v>
                </c:pt>
                <c:pt idx="2217">
                  <c:v>56.970089699999996</c:v>
                </c:pt>
                <c:pt idx="2218">
                  <c:v>56.995786000000003</c:v>
                </c:pt>
                <c:pt idx="2219">
                  <c:v>57.021482300000002</c:v>
                </c:pt>
                <c:pt idx="2220">
                  <c:v>57.047178600000002</c:v>
                </c:pt>
                <c:pt idx="2221">
                  <c:v>57.072874900000002</c:v>
                </c:pt>
                <c:pt idx="2222">
                  <c:v>57.09857120000008</c:v>
                </c:pt>
                <c:pt idx="2223">
                  <c:v>57.124267499999995</c:v>
                </c:pt>
                <c:pt idx="2224">
                  <c:v>57.149963800000002</c:v>
                </c:pt>
                <c:pt idx="2225">
                  <c:v>57.175660100000002</c:v>
                </c:pt>
                <c:pt idx="2226">
                  <c:v>57.201356400000002</c:v>
                </c:pt>
                <c:pt idx="2227">
                  <c:v>57.22705270000008</c:v>
                </c:pt>
                <c:pt idx="2228">
                  <c:v>57.252749000000001</c:v>
                </c:pt>
                <c:pt idx="2229">
                  <c:v>57.278445300000079</c:v>
                </c:pt>
                <c:pt idx="2230">
                  <c:v>57.304141599999994</c:v>
                </c:pt>
                <c:pt idx="2231">
                  <c:v>57.329837900000001</c:v>
                </c:pt>
                <c:pt idx="2232">
                  <c:v>57.355534200000001</c:v>
                </c:pt>
                <c:pt idx="2233">
                  <c:v>57.381230499999994</c:v>
                </c:pt>
                <c:pt idx="2234">
                  <c:v>57.406926800000001</c:v>
                </c:pt>
                <c:pt idx="2235">
                  <c:v>57.432623100000001</c:v>
                </c:pt>
                <c:pt idx="2236">
                  <c:v>57.458319400000001</c:v>
                </c:pt>
                <c:pt idx="2237">
                  <c:v>57.4840157</c:v>
                </c:pt>
                <c:pt idx="2238">
                  <c:v>57.509712000000071</c:v>
                </c:pt>
                <c:pt idx="2239">
                  <c:v>57.535408300000071</c:v>
                </c:pt>
                <c:pt idx="2240">
                  <c:v>57.5611046</c:v>
                </c:pt>
                <c:pt idx="2241">
                  <c:v>57.5868009</c:v>
                </c:pt>
                <c:pt idx="2242">
                  <c:v>57.6124972</c:v>
                </c:pt>
                <c:pt idx="2243">
                  <c:v>57.638193500000071</c:v>
                </c:pt>
                <c:pt idx="2244">
                  <c:v>57.6638898</c:v>
                </c:pt>
                <c:pt idx="2245">
                  <c:v>57.6895861</c:v>
                </c:pt>
                <c:pt idx="2246">
                  <c:v>57.7152824</c:v>
                </c:pt>
                <c:pt idx="2247">
                  <c:v>57.740978700000063</c:v>
                </c:pt>
                <c:pt idx="2248">
                  <c:v>57.766675000000063</c:v>
                </c:pt>
                <c:pt idx="2249">
                  <c:v>57.79237130000012</c:v>
                </c:pt>
                <c:pt idx="2250">
                  <c:v>57.818067599999928</c:v>
                </c:pt>
                <c:pt idx="2251">
                  <c:v>57.843763899999999</c:v>
                </c:pt>
                <c:pt idx="2252">
                  <c:v>57.869460199999999</c:v>
                </c:pt>
                <c:pt idx="2253">
                  <c:v>57.895156500000013</c:v>
                </c:pt>
                <c:pt idx="2254">
                  <c:v>57.920852800000013</c:v>
                </c:pt>
                <c:pt idx="2255">
                  <c:v>57.946549099999999</c:v>
                </c:pt>
                <c:pt idx="2256">
                  <c:v>57.972245400000006</c:v>
                </c:pt>
                <c:pt idx="2257">
                  <c:v>57.997941699999998</c:v>
                </c:pt>
                <c:pt idx="2258">
                  <c:v>58.023638000000012</c:v>
                </c:pt>
                <c:pt idx="2259">
                  <c:v>58.049334300000012</c:v>
                </c:pt>
                <c:pt idx="2260">
                  <c:v>58.075030600000012</c:v>
                </c:pt>
                <c:pt idx="2261">
                  <c:v>58.100726900000012</c:v>
                </c:pt>
                <c:pt idx="2262">
                  <c:v>58.126423200000012</c:v>
                </c:pt>
                <c:pt idx="2263">
                  <c:v>58.152119500000012</c:v>
                </c:pt>
                <c:pt idx="2264">
                  <c:v>58.177815800000012</c:v>
                </c:pt>
                <c:pt idx="2265">
                  <c:v>58.203512100000118</c:v>
                </c:pt>
                <c:pt idx="2266">
                  <c:v>58.229208400000012</c:v>
                </c:pt>
                <c:pt idx="2267">
                  <c:v>58.254904699999997</c:v>
                </c:pt>
                <c:pt idx="2268">
                  <c:v>58.280601000000004</c:v>
                </c:pt>
                <c:pt idx="2269">
                  <c:v>58.306297299999997</c:v>
                </c:pt>
                <c:pt idx="2270">
                  <c:v>58.331993599999997</c:v>
                </c:pt>
                <c:pt idx="2271">
                  <c:v>58.357689899999897</c:v>
                </c:pt>
                <c:pt idx="2272">
                  <c:v>58.383386199999997</c:v>
                </c:pt>
                <c:pt idx="2273">
                  <c:v>58.409082499999997</c:v>
                </c:pt>
                <c:pt idx="2274">
                  <c:v>58.434778800000011</c:v>
                </c:pt>
                <c:pt idx="2275">
                  <c:v>58.460475100000011</c:v>
                </c:pt>
                <c:pt idx="2276">
                  <c:v>58.486171399999996</c:v>
                </c:pt>
                <c:pt idx="2277">
                  <c:v>58.511867699999897</c:v>
                </c:pt>
                <c:pt idx="2278">
                  <c:v>58.537563999999996</c:v>
                </c:pt>
                <c:pt idx="2279">
                  <c:v>58.563260300000003</c:v>
                </c:pt>
                <c:pt idx="2280">
                  <c:v>58.588956600000003</c:v>
                </c:pt>
                <c:pt idx="2281">
                  <c:v>58.614652900000003</c:v>
                </c:pt>
                <c:pt idx="2282">
                  <c:v>58.640349200000003</c:v>
                </c:pt>
                <c:pt idx="2283">
                  <c:v>58.666045500000003</c:v>
                </c:pt>
                <c:pt idx="2284">
                  <c:v>58.691741800000003</c:v>
                </c:pt>
                <c:pt idx="2285">
                  <c:v>58.717438100000003</c:v>
                </c:pt>
                <c:pt idx="2286">
                  <c:v>58.743134400000002</c:v>
                </c:pt>
                <c:pt idx="2287">
                  <c:v>58.768830700000088</c:v>
                </c:pt>
                <c:pt idx="2288">
                  <c:v>58.794527000000002</c:v>
                </c:pt>
                <c:pt idx="2289">
                  <c:v>58.820223300000002</c:v>
                </c:pt>
                <c:pt idx="2290">
                  <c:v>58.845919600000002</c:v>
                </c:pt>
                <c:pt idx="2291">
                  <c:v>58.871615900000002</c:v>
                </c:pt>
                <c:pt idx="2292">
                  <c:v>58.89731220000008</c:v>
                </c:pt>
                <c:pt idx="2293">
                  <c:v>58.923008500000002</c:v>
                </c:pt>
                <c:pt idx="2294">
                  <c:v>58.948704800000002</c:v>
                </c:pt>
                <c:pt idx="2295">
                  <c:v>58.974401099999994</c:v>
                </c:pt>
                <c:pt idx="2296">
                  <c:v>59.000097400000001</c:v>
                </c:pt>
                <c:pt idx="2297">
                  <c:v>59.025793700000079</c:v>
                </c:pt>
                <c:pt idx="2298">
                  <c:v>59.051489999999994</c:v>
                </c:pt>
                <c:pt idx="2299">
                  <c:v>59.077186300000001</c:v>
                </c:pt>
                <c:pt idx="2300">
                  <c:v>59.102882600000001</c:v>
                </c:pt>
                <c:pt idx="2301">
                  <c:v>59.128578900000143</c:v>
                </c:pt>
                <c:pt idx="2302">
                  <c:v>59.154275200000001</c:v>
                </c:pt>
                <c:pt idx="2303">
                  <c:v>59.179971500000001</c:v>
                </c:pt>
                <c:pt idx="2304">
                  <c:v>59.205667800000001</c:v>
                </c:pt>
                <c:pt idx="2305">
                  <c:v>59.2313641</c:v>
                </c:pt>
                <c:pt idx="2306">
                  <c:v>59.257060399999993</c:v>
                </c:pt>
                <c:pt idx="2307">
                  <c:v>59.282756700000071</c:v>
                </c:pt>
                <c:pt idx="2308">
                  <c:v>59.308453</c:v>
                </c:pt>
                <c:pt idx="2309">
                  <c:v>59.3341493</c:v>
                </c:pt>
                <c:pt idx="2310">
                  <c:v>59.359845599999929</c:v>
                </c:pt>
                <c:pt idx="2311">
                  <c:v>59.3855419</c:v>
                </c:pt>
                <c:pt idx="2312">
                  <c:v>59.4112382</c:v>
                </c:pt>
                <c:pt idx="2313">
                  <c:v>59.4369345</c:v>
                </c:pt>
                <c:pt idx="2314">
                  <c:v>59.462630800000063</c:v>
                </c:pt>
                <c:pt idx="2315">
                  <c:v>59.488327099999999</c:v>
                </c:pt>
                <c:pt idx="2316">
                  <c:v>59.514023399999999</c:v>
                </c:pt>
                <c:pt idx="2317">
                  <c:v>59.539719700000013</c:v>
                </c:pt>
                <c:pt idx="2318">
                  <c:v>59.565416000000013</c:v>
                </c:pt>
                <c:pt idx="2319">
                  <c:v>59.59111230000012</c:v>
                </c:pt>
                <c:pt idx="2320">
                  <c:v>59.616808599999999</c:v>
                </c:pt>
                <c:pt idx="2321">
                  <c:v>59.642504900000013</c:v>
                </c:pt>
                <c:pt idx="2322">
                  <c:v>59.668201200000013</c:v>
                </c:pt>
                <c:pt idx="2323">
                  <c:v>59.693897499999999</c:v>
                </c:pt>
                <c:pt idx="2324">
                  <c:v>59.719593800000013</c:v>
                </c:pt>
                <c:pt idx="2325">
                  <c:v>59.745290100000013</c:v>
                </c:pt>
                <c:pt idx="2326">
                  <c:v>59.770986400000005</c:v>
                </c:pt>
                <c:pt idx="2327">
                  <c:v>59.796682700000012</c:v>
                </c:pt>
                <c:pt idx="2328">
                  <c:v>59.822379000000012</c:v>
                </c:pt>
                <c:pt idx="2329">
                  <c:v>59.848075300000012</c:v>
                </c:pt>
                <c:pt idx="2330">
                  <c:v>59.873771599999998</c:v>
                </c:pt>
                <c:pt idx="2331">
                  <c:v>59.899467899999998</c:v>
                </c:pt>
                <c:pt idx="2332">
                  <c:v>59.925164200000012</c:v>
                </c:pt>
                <c:pt idx="2333">
                  <c:v>59.950860499999898</c:v>
                </c:pt>
                <c:pt idx="2334">
                  <c:v>59.976556800000012</c:v>
                </c:pt>
                <c:pt idx="2335">
                  <c:v>60.002253100000011</c:v>
                </c:pt>
                <c:pt idx="2336">
                  <c:v>60.027949400000004</c:v>
                </c:pt>
                <c:pt idx="2337">
                  <c:v>60.053645699999997</c:v>
                </c:pt>
                <c:pt idx="2338">
                  <c:v>60.079342000000011</c:v>
                </c:pt>
                <c:pt idx="2339">
                  <c:v>60.105038300000096</c:v>
                </c:pt>
                <c:pt idx="2340">
                  <c:v>60.130734600000011</c:v>
                </c:pt>
                <c:pt idx="2341">
                  <c:v>60.156430900000011</c:v>
                </c:pt>
                <c:pt idx="2342">
                  <c:v>60.182127200000011</c:v>
                </c:pt>
                <c:pt idx="2343">
                  <c:v>60.207823499999996</c:v>
                </c:pt>
                <c:pt idx="2344">
                  <c:v>60.233519800000096</c:v>
                </c:pt>
                <c:pt idx="2345">
                  <c:v>60.259216100000003</c:v>
                </c:pt>
                <c:pt idx="2346">
                  <c:v>60.28491240000001</c:v>
                </c:pt>
                <c:pt idx="2347">
                  <c:v>60.310608699999996</c:v>
                </c:pt>
                <c:pt idx="2348">
                  <c:v>60.336305000000003</c:v>
                </c:pt>
                <c:pt idx="2349">
                  <c:v>60.362001300000003</c:v>
                </c:pt>
                <c:pt idx="2350">
                  <c:v>60.387697599999875</c:v>
                </c:pt>
                <c:pt idx="2351">
                  <c:v>60.413393900000003</c:v>
                </c:pt>
                <c:pt idx="2352">
                  <c:v>60.439090200000003</c:v>
                </c:pt>
                <c:pt idx="2353">
                  <c:v>60.464786499999995</c:v>
                </c:pt>
                <c:pt idx="2354">
                  <c:v>60.490482800000002</c:v>
                </c:pt>
                <c:pt idx="2355">
                  <c:v>60.516179100000002</c:v>
                </c:pt>
                <c:pt idx="2356">
                  <c:v>60.541875400000002</c:v>
                </c:pt>
                <c:pt idx="2357">
                  <c:v>60.567571700000002</c:v>
                </c:pt>
                <c:pt idx="2358">
                  <c:v>60.593268000000002</c:v>
                </c:pt>
                <c:pt idx="2359">
                  <c:v>60.618964300000002</c:v>
                </c:pt>
                <c:pt idx="2360">
                  <c:v>60.644660599999995</c:v>
                </c:pt>
                <c:pt idx="2361">
                  <c:v>60.67035690000008</c:v>
                </c:pt>
                <c:pt idx="2362">
                  <c:v>60.69605320000008</c:v>
                </c:pt>
                <c:pt idx="2363">
                  <c:v>60.721749500000001</c:v>
                </c:pt>
                <c:pt idx="2364">
                  <c:v>60.747445800000001</c:v>
                </c:pt>
                <c:pt idx="2365">
                  <c:v>60.773142100000079</c:v>
                </c:pt>
                <c:pt idx="2366">
                  <c:v>60.798838400000079</c:v>
                </c:pt>
                <c:pt idx="2367">
                  <c:v>60.824534700000001</c:v>
                </c:pt>
                <c:pt idx="2368">
                  <c:v>60.850231000000001</c:v>
                </c:pt>
                <c:pt idx="2369">
                  <c:v>60.875927300000001</c:v>
                </c:pt>
                <c:pt idx="2370">
                  <c:v>60.901623599999994</c:v>
                </c:pt>
                <c:pt idx="2371">
                  <c:v>60.927319900000072</c:v>
                </c:pt>
                <c:pt idx="2372">
                  <c:v>60.9530162</c:v>
                </c:pt>
                <c:pt idx="2373">
                  <c:v>60.978712500000071</c:v>
                </c:pt>
                <c:pt idx="2374">
                  <c:v>61.0044088</c:v>
                </c:pt>
                <c:pt idx="2375">
                  <c:v>61.030105100000071</c:v>
                </c:pt>
                <c:pt idx="2376">
                  <c:v>61.055801399999993</c:v>
                </c:pt>
                <c:pt idx="2377">
                  <c:v>61.081497699999929</c:v>
                </c:pt>
                <c:pt idx="2378">
                  <c:v>61.107194</c:v>
                </c:pt>
                <c:pt idx="2379">
                  <c:v>61.132890300000071</c:v>
                </c:pt>
                <c:pt idx="2380">
                  <c:v>61.1585866</c:v>
                </c:pt>
                <c:pt idx="2381">
                  <c:v>61.184282899999999</c:v>
                </c:pt>
                <c:pt idx="2382">
                  <c:v>61.209979200000063</c:v>
                </c:pt>
                <c:pt idx="2383">
                  <c:v>61.235675500000013</c:v>
                </c:pt>
                <c:pt idx="2384">
                  <c:v>61.261371800000013</c:v>
                </c:pt>
                <c:pt idx="2385">
                  <c:v>61.287068099999999</c:v>
                </c:pt>
                <c:pt idx="2386">
                  <c:v>61.312764399999999</c:v>
                </c:pt>
                <c:pt idx="2387">
                  <c:v>61.338460699999999</c:v>
                </c:pt>
                <c:pt idx="2388">
                  <c:v>61.364157000000006</c:v>
                </c:pt>
                <c:pt idx="2389">
                  <c:v>61.389853299999999</c:v>
                </c:pt>
                <c:pt idx="2390">
                  <c:v>61.415549599999999</c:v>
                </c:pt>
                <c:pt idx="2391">
                  <c:v>61.441245899999998</c:v>
                </c:pt>
                <c:pt idx="2392">
                  <c:v>61.466942200000013</c:v>
                </c:pt>
                <c:pt idx="2393">
                  <c:v>61.492638500000012</c:v>
                </c:pt>
                <c:pt idx="2394">
                  <c:v>61.518334800000012</c:v>
                </c:pt>
                <c:pt idx="2395">
                  <c:v>61.544031099999998</c:v>
                </c:pt>
                <c:pt idx="2396">
                  <c:v>61.569727400000005</c:v>
                </c:pt>
                <c:pt idx="2397">
                  <c:v>61.595423700000012</c:v>
                </c:pt>
                <c:pt idx="2398">
                  <c:v>61.621120000000012</c:v>
                </c:pt>
                <c:pt idx="2399">
                  <c:v>61.646816300000012</c:v>
                </c:pt>
                <c:pt idx="2400">
                  <c:v>61.672512600000118</c:v>
                </c:pt>
                <c:pt idx="2401">
                  <c:v>61.698208900000118</c:v>
                </c:pt>
                <c:pt idx="2402">
                  <c:v>61.723905200000118</c:v>
                </c:pt>
                <c:pt idx="2403">
                  <c:v>61.749601499999997</c:v>
                </c:pt>
                <c:pt idx="2404">
                  <c:v>61.775297800000011</c:v>
                </c:pt>
                <c:pt idx="2405">
                  <c:v>61.800994099999997</c:v>
                </c:pt>
                <c:pt idx="2406">
                  <c:v>61.826690400000004</c:v>
                </c:pt>
                <c:pt idx="2407">
                  <c:v>61.852386699999997</c:v>
                </c:pt>
                <c:pt idx="2408">
                  <c:v>61.878083000000004</c:v>
                </c:pt>
                <c:pt idx="2409">
                  <c:v>61.903779300000011</c:v>
                </c:pt>
                <c:pt idx="2410">
                  <c:v>61.929475600000011</c:v>
                </c:pt>
                <c:pt idx="2411">
                  <c:v>61.955171900000003</c:v>
                </c:pt>
                <c:pt idx="2412">
                  <c:v>61.980868199999996</c:v>
                </c:pt>
                <c:pt idx="2413">
                  <c:v>62.006564499999996</c:v>
                </c:pt>
                <c:pt idx="2414">
                  <c:v>62.032260800000003</c:v>
                </c:pt>
                <c:pt idx="2415">
                  <c:v>62.057957099999996</c:v>
                </c:pt>
                <c:pt idx="2416">
                  <c:v>62.083653399999996</c:v>
                </c:pt>
                <c:pt idx="2417">
                  <c:v>62.109349700000003</c:v>
                </c:pt>
                <c:pt idx="2418">
                  <c:v>62.13504600000001</c:v>
                </c:pt>
                <c:pt idx="2419">
                  <c:v>62.160742300000095</c:v>
                </c:pt>
                <c:pt idx="2420">
                  <c:v>62.186438600000002</c:v>
                </c:pt>
                <c:pt idx="2421">
                  <c:v>62.212134900000088</c:v>
                </c:pt>
                <c:pt idx="2422">
                  <c:v>62.237831200000002</c:v>
                </c:pt>
                <c:pt idx="2423">
                  <c:v>62.263527500000002</c:v>
                </c:pt>
                <c:pt idx="2424">
                  <c:v>62.289223800000002</c:v>
                </c:pt>
                <c:pt idx="2425">
                  <c:v>62.314920099999995</c:v>
                </c:pt>
                <c:pt idx="2426">
                  <c:v>62.340616400000002</c:v>
                </c:pt>
                <c:pt idx="2427">
                  <c:v>62.36631270000008</c:v>
                </c:pt>
                <c:pt idx="2428">
                  <c:v>62.392009000000002</c:v>
                </c:pt>
                <c:pt idx="2429">
                  <c:v>62.417705300000002</c:v>
                </c:pt>
                <c:pt idx="2430">
                  <c:v>62.443401599999994</c:v>
                </c:pt>
                <c:pt idx="2431">
                  <c:v>62.469097900000001</c:v>
                </c:pt>
                <c:pt idx="2432">
                  <c:v>62.494794200000001</c:v>
                </c:pt>
                <c:pt idx="2433">
                  <c:v>62.520490500000001</c:v>
                </c:pt>
                <c:pt idx="2434">
                  <c:v>62.546186800000001</c:v>
                </c:pt>
                <c:pt idx="2435">
                  <c:v>62.571883099999994</c:v>
                </c:pt>
                <c:pt idx="2436">
                  <c:v>62.597579400000001</c:v>
                </c:pt>
                <c:pt idx="2437">
                  <c:v>62.623275700000072</c:v>
                </c:pt>
                <c:pt idx="2438">
                  <c:v>62.648972000000072</c:v>
                </c:pt>
                <c:pt idx="2439">
                  <c:v>62.6746683</c:v>
                </c:pt>
                <c:pt idx="2440">
                  <c:v>62.7003646</c:v>
                </c:pt>
                <c:pt idx="2441">
                  <c:v>62.726060900000071</c:v>
                </c:pt>
                <c:pt idx="2442">
                  <c:v>62.7517572</c:v>
                </c:pt>
                <c:pt idx="2443">
                  <c:v>62.7774535</c:v>
                </c:pt>
                <c:pt idx="2444">
                  <c:v>62.8031498</c:v>
                </c:pt>
                <c:pt idx="2445">
                  <c:v>62.8288461</c:v>
                </c:pt>
                <c:pt idx="2446">
                  <c:v>62.854542399999993</c:v>
                </c:pt>
                <c:pt idx="2447">
                  <c:v>62.8802387</c:v>
                </c:pt>
                <c:pt idx="2448">
                  <c:v>62.905935000000063</c:v>
                </c:pt>
                <c:pt idx="2449">
                  <c:v>62.931631299999999</c:v>
                </c:pt>
                <c:pt idx="2450">
                  <c:v>62.957327599999928</c:v>
                </c:pt>
                <c:pt idx="2451">
                  <c:v>62.983023899999999</c:v>
                </c:pt>
                <c:pt idx="2452">
                  <c:v>63.008720200000013</c:v>
                </c:pt>
                <c:pt idx="2453">
                  <c:v>63.034416499999999</c:v>
                </c:pt>
                <c:pt idx="2454">
                  <c:v>63.06011280000012</c:v>
                </c:pt>
                <c:pt idx="2455">
                  <c:v>63.085809099999999</c:v>
                </c:pt>
                <c:pt idx="2456">
                  <c:v>63.111505400000006</c:v>
                </c:pt>
                <c:pt idx="2457">
                  <c:v>63.137201699999999</c:v>
                </c:pt>
                <c:pt idx="2458">
                  <c:v>63.162898000000013</c:v>
                </c:pt>
                <c:pt idx="2459">
                  <c:v>63.188594300000013</c:v>
                </c:pt>
                <c:pt idx="2460">
                  <c:v>63.214290599999998</c:v>
                </c:pt>
                <c:pt idx="2461">
                  <c:v>63.239986900000012</c:v>
                </c:pt>
                <c:pt idx="2462">
                  <c:v>63.265683200000012</c:v>
                </c:pt>
                <c:pt idx="2463">
                  <c:v>63.291379500000012</c:v>
                </c:pt>
                <c:pt idx="2464">
                  <c:v>63.317075799999998</c:v>
                </c:pt>
                <c:pt idx="2465">
                  <c:v>63.342772100000012</c:v>
                </c:pt>
                <c:pt idx="2466">
                  <c:v>63.368468400000005</c:v>
                </c:pt>
                <c:pt idx="2467">
                  <c:v>63.394164699999997</c:v>
                </c:pt>
                <c:pt idx="2468">
                  <c:v>63.419860999999997</c:v>
                </c:pt>
                <c:pt idx="2469">
                  <c:v>63.445557300000011</c:v>
                </c:pt>
                <c:pt idx="2470">
                  <c:v>63.471253599999997</c:v>
                </c:pt>
                <c:pt idx="2471">
                  <c:v>63.496949900000011</c:v>
                </c:pt>
                <c:pt idx="2472">
                  <c:v>63.522646200000011</c:v>
                </c:pt>
                <c:pt idx="2473">
                  <c:v>63.548342500000011</c:v>
                </c:pt>
                <c:pt idx="2474">
                  <c:v>63.574038800000011</c:v>
                </c:pt>
                <c:pt idx="2475">
                  <c:v>63.599735100000096</c:v>
                </c:pt>
                <c:pt idx="2476">
                  <c:v>63.625431400000011</c:v>
                </c:pt>
                <c:pt idx="2477">
                  <c:v>63.651127699999996</c:v>
                </c:pt>
                <c:pt idx="2478">
                  <c:v>63.676823999999996</c:v>
                </c:pt>
                <c:pt idx="2479">
                  <c:v>63.702520300000096</c:v>
                </c:pt>
                <c:pt idx="2480">
                  <c:v>63.728216600000096</c:v>
                </c:pt>
                <c:pt idx="2481">
                  <c:v>63.753912900000095</c:v>
                </c:pt>
                <c:pt idx="2482">
                  <c:v>63.779609200000003</c:v>
                </c:pt>
                <c:pt idx="2483">
                  <c:v>63.805305500000003</c:v>
                </c:pt>
                <c:pt idx="2484">
                  <c:v>63.831001799999996</c:v>
                </c:pt>
                <c:pt idx="2485">
                  <c:v>63.856698099999996</c:v>
                </c:pt>
                <c:pt idx="2486">
                  <c:v>63.882394399999995</c:v>
                </c:pt>
                <c:pt idx="2487">
                  <c:v>63.908090700000002</c:v>
                </c:pt>
                <c:pt idx="2488">
                  <c:v>63.933786999999995</c:v>
                </c:pt>
                <c:pt idx="2489">
                  <c:v>63.959483299999995</c:v>
                </c:pt>
                <c:pt idx="2490">
                  <c:v>63.985179600000002</c:v>
                </c:pt>
                <c:pt idx="2491">
                  <c:v>64.010875900000002</c:v>
                </c:pt>
                <c:pt idx="2492">
                  <c:v>64.036572199999739</c:v>
                </c:pt>
                <c:pt idx="2493">
                  <c:v>64.062268500000002</c:v>
                </c:pt>
                <c:pt idx="2494">
                  <c:v>64.087964799999995</c:v>
                </c:pt>
                <c:pt idx="2495">
                  <c:v>64.113661100000002</c:v>
                </c:pt>
                <c:pt idx="2496">
                  <c:v>64.139357399999739</c:v>
                </c:pt>
                <c:pt idx="2497">
                  <c:v>64.165053700000001</c:v>
                </c:pt>
                <c:pt idx="2498">
                  <c:v>64.19074999999998</c:v>
                </c:pt>
                <c:pt idx="2499">
                  <c:v>64.216446300000001</c:v>
                </c:pt>
                <c:pt idx="2500">
                  <c:v>64.24214259999998</c:v>
                </c:pt>
                <c:pt idx="2501">
                  <c:v>64.267838900000001</c:v>
                </c:pt>
                <c:pt idx="2502">
                  <c:v>64.29353519999998</c:v>
                </c:pt>
                <c:pt idx="2503">
                  <c:v>64.319231500000001</c:v>
                </c:pt>
                <c:pt idx="2504">
                  <c:v>64.344927799999994</c:v>
                </c:pt>
                <c:pt idx="2505">
                  <c:v>64.370624100000001</c:v>
                </c:pt>
                <c:pt idx="2506">
                  <c:v>64.396320399999979</c:v>
                </c:pt>
                <c:pt idx="2507">
                  <c:v>64.4220167</c:v>
                </c:pt>
                <c:pt idx="2508">
                  <c:v>64.447712999999993</c:v>
                </c:pt>
                <c:pt idx="2509">
                  <c:v>64.4734093</c:v>
                </c:pt>
                <c:pt idx="2510">
                  <c:v>64.499105599999993</c:v>
                </c:pt>
                <c:pt idx="2511">
                  <c:v>64.5248019</c:v>
                </c:pt>
                <c:pt idx="2512">
                  <c:v>64.550498199999737</c:v>
                </c:pt>
                <c:pt idx="2513">
                  <c:v>64.5761945</c:v>
                </c:pt>
                <c:pt idx="2514">
                  <c:v>64.601890799999978</c:v>
                </c:pt>
                <c:pt idx="2515">
                  <c:v>64.627587099999857</c:v>
                </c:pt>
                <c:pt idx="2516">
                  <c:v>64.653283399999978</c:v>
                </c:pt>
                <c:pt idx="2517">
                  <c:v>64.678979699999857</c:v>
                </c:pt>
                <c:pt idx="2518">
                  <c:v>64.704675999999992</c:v>
                </c:pt>
                <c:pt idx="2519">
                  <c:v>64.730372299999857</c:v>
                </c:pt>
                <c:pt idx="2520">
                  <c:v>64.756068599999978</c:v>
                </c:pt>
                <c:pt idx="2521">
                  <c:v>64.781764899999999</c:v>
                </c:pt>
                <c:pt idx="2522">
                  <c:v>64.807461199999949</c:v>
                </c:pt>
                <c:pt idx="2523">
                  <c:v>64.833157499999999</c:v>
                </c:pt>
                <c:pt idx="2524">
                  <c:v>64.858853799999949</c:v>
                </c:pt>
                <c:pt idx="2525">
                  <c:v>64.884550099999998</c:v>
                </c:pt>
                <c:pt idx="2526">
                  <c:v>64.91024640000019</c:v>
                </c:pt>
                <c:pt idx="2527">
                  <c:v>64.935942699999998</c:v>
                </c:pt>
                <c:pt idx="2528">
                  <c:v>64.96163900000019</c:v>
                </c:pt>
                <c:pt idx="2529">
                  <c:v>64.987335299999998</c:v>
                </c:pt>
                <c:pt idx="2530">
                  <c:v>65.013031600000005</c:v>
                </c:pt>
                <c:pt idx="2531">
                  <c:v>65.038727899999841</c:v>
                </c:pt>
                <c:pt idx="2532">
                  <c:v>65.064424200000175</c:v>
                </c:pt>
                <c:pt idx="2533">
                  <c:v>65.090120500000026</c:v>
                </c:pt>
                <c:pt idx="2534">
                  <c:v>65.115816799999948</c:v>
                </c:pt>
                <c:pt idx="2535">
                  <c:v>65.141513099999997</c:v>
                </c:pt>
                <c:pt idx="2536">
                  <c:v>65.167209400000175</c:v>
                </c:pt>
                <c:pt idx="2537">
                  <c:v>65.192905699999983</c:v>
                </c:pt>
                <c:pt idx="2538">
                  <c:v>65.218602000000004</c:v>
                </c:pt>
                <c:pt idx="2539">
                  <c:v>65.244298299999997</c:v>
                </c:pt>
                <c:pt idx="2540">
                  <c:v>65.269994600000189</c:v>
                </c:pt>
                <c:pt idx="2541">
                  <c:v>65.295690899999983</c:v>
                </c:pt>
                <c:pt idx="2542">
                  <c:v>65.321387199999748</c:v>
                </c:pt>
                <c:pt idx="2543">
                  <c:v>65.347083499999997</c:v>
                </c:pt>
                <c:pt idx="2544">
                  <c:v>65.372779799999748</c:v>
                </c:pt>
                <c:pt idx="2545">
                  <c:v>65.398476099999797</c:v>
                </c:pt>
                <c:pt idx="2546">
                  <c:v>65.424172400000003</c:v>
                </c:pt>
                <c:pt idx="2547">
                  <c:v>65.449868699999996</c:v>
                </c:pt>
                <c:pt idx="2548">
                  <c:v>65.475565000000003</c:v>
                </c:pt>
                <c:pt idx="2549">
                  <c:v>65.501261299999996</c:v>
                </c:pt>
                <c:pt idx="2550">
                  <c:v>65.526957600000003</c:v>
                </c:pt>
                <c:pt idx="2551">
                  <c:v>65.552653899999981</c:v>
                </c:pt>
                <c:pt idx="2552">
                  <c:v>65.578350199999775</c:v>
                </c:pt>
                <c:pt idx="2553">
                  <c:v>65.604046499999981</c:v>
                </c:pt>
                <c:pt idx="2554">
                  <c:v>65.629742799999747</c:v>
                </c:pt>
                <c:pt idx="2555">
                  <c:v>65.655439099999754</c:v>
                </c:pt>
                <c:pt idx="2556">
                  <c:v>65.681135400000002</c:v>
                </c:pt>
                <c:pt idx="2557">
                  <c:v>65.706831699999981</c:v>
                </c:pt>
                <c:pt idx="2558">
                  <c:v>65.732528000000002</c:v>
                </c:pt>
                <c:pt idx="2559">
                  <c:v>65.758224299999995</c:v>
                </c:pt>
                <c:pt idx="2560">
                  <c:v>65.783920600000158</c:v>
                </c:pt>
                <c:pt idx="2561">
                  <c:v>65.80961689999998</c:v>
                </c:pt>
                <c:pt idx="2562">
                  <c:v>65.835313200000002</c:v>
                </c:pt>
                <c:pt idx="2563">
                  <c:v>65.861009499999994</c:v>
                </c:pt>
                <c:pt idx="2564">
                  <c:v>65.886705799999959</c:v>
                </c:pt>
                <c:pt idx="2565">
                  <c:v>65.91240209999998</c:v>
                </c:pt>
                <c:pt idx="2566">
                  <c:v>65.938098400000001</c:v>
                </c:pt>
                <c:pt idx="2567">
                  <c:v>65.963794699999994</c:v>
                </c:pt>
                <c:pt idx="2568">
                  <c:v>65.989491000000001</c:v>
                </c:pt>
                <c:pt idx="2569">
                  <c:v>66.01518729999998</c:v>
                </c:pt>
                <c:pt idx="2570">
                  <c:v>66.040883600000157</c:v>
                </c:pt>
                <c:pt idx="2571">
                  <c:v>66.066579899999979</c:v>
                </c:pt>
                <c:pt idx="2572">
                  <c:v>66.092276200000001</c:v>
                </c:pt>
                <c:pt idx="2573">
                  <c:v>66.117972499999979</c:v>
                </c:pt>
                <c:pt idx="2574">
                  <c:v>66.1436688</c:v>
                </c:pt>
                <c:pt idx="2575">
                  <c:v>66.169365099999979</c:v>
                </c:pt>
                <c:pt idx="2576">
                  <c:v>66.1950614</c:v>
                </c:pt>
                <c:pt idx="2577">
                  <c:v>66.220757699999979</c:v>
                </c:pt>
                <c:pt idx="2578">
                  <c:v>66.246454000000142</c:v>
                </c:pt>
                <c:pt idx="2579">
                  <c:v>66.272150299999979</c:v>
                </c:pt>
                <c:pt idx="2580">
                  <c:v>66.297846600000142</c:v>
                </c:pt>
                <c:pt idx="2581">
                  <c:v>66.323542899999737</c:v>
                </c:pt>
                <c:pt idx="2582">
                  <c:v>66.349239200000127</c:v>
                </c:pt>
                <c:pt idx="2583">
                  <c:v>66.374935499999978</c:v>
                </c:pt>
                <c:pt idx="2584">
                  <c:v>66.400631799999999</c:v>
                </c:pt>
                <c:pt idx="2585">
                  <c:v>66.426328099999978</c:v>
                </c:pt>
                <c:pt idx="2586">
                  <c:v>66.452024399999999</c:v>
                </c:pt>
                <c:pt idx="2587">
                  <c:v>66.477720699999992</c:v>
                </c:pt>
                <c:pt idx="2588">
                  <c:v>66.503416999999999</c:v>
                </c:pt>
                <c:pt idx="2589">
                  <c:v>66.529113299999992</c:v>
                </c:pt>
                <c:pt idx="2590">
                  <c:v>66.554809599999999</c:v>
                </c:pt>
                <c:pt idx="2591">
                  <c:v>66.580505899999949</c:v>
                </c:pt>
                <c:pt idx="2592">
                  <c:v>66.606202199999842</c:v>
                </c:pt>
                <c:pt idx="2593">
                  <c:v>66.631898499999949</c:v>
                </c:pt>
                <c:pt idx="2594">
                  <c:v>66.657594799999998</c:v>
                </c:pt>
                <c:pt idx="2595">
                  <c:v>66.683291099999948</c:v>
                </c:pt>
                <c:pt idx="2596">
                  <c:v>66.708987399999842</c:v>
                </c:pt>
                <c:pt idx="2597">
                  <c:v>66.73468370000019</c:v>
                </c:pt>
                <c:pt idx="2598">
                  <c:v>66.760379999999998</c:v>
                </c:pt>
                <c:pt idx="2599">
                  <c:v>66.786076299999948</c:v>
                </c:pt>
                <c:pt idx="2600">
                  <c:v>66.811772599999841</c:v>
                </c:pt>
                <c:pt idx="2601">
                  <c:v>66.837468900000005</c:v>
                </c:pt>
                <c:pt idx="2602">
                  <c:v>66.863165199999983</c:v>
                </c:pt>
                <c:pt idx="2603">
                  <c:v>66.888861499999948</c:v>
                </c:pt>
                <c:pt idx="2604">
                  <c:v>66.914557799999997</c:v>
                </c:pt>
                <c:pt idx="2605">
                  <c:v>66.940254100000189</c:v>
                </c:pt>
                <c:pt idx="2606">
                  <c:v>66.965950399999983</c:v>
                </c:pt>
                <c:pt idx="2607">
                  <c:v>66.991646700000189</c:v>
                </c:pt>
                <c:pt idx="2608">
                  <c:v>67.017342999999983</c:v>
                </c:pt>
                <c:pt idx="2609">
                  <c:v>67.043039300000004</c:v>
                </c:pt>
                <c:pt idx="2610">
                  <c:v>67.068735599999798</c:v>
                </c:pt>
                <c:pt idx="2611">
                  <c:v>67.094431900000004</c:v>
                </c:pt>
                <c:pt idx="2612">
                  <c:v>67.120128199999797</c:v>
                </c:pt>
                <c:pt idx="2613">
                  <c:v>67.145824500000003</c:v>
                </c:pt>
                <c:pt idx="2614">
                  <c:v>67.171520799999982</c:v>
                </c:pt>
                <c:pt idx="2615">
                  <c:v>67.197217100000003</c:v>
                </c:pt>
                <c:pt idx="2616">
                  <c:v>67.222913399999982</c:v>
                </c:pt>
                <c:pt idx="2617">
                  <c:v>67.248609700000159</c:v>
                </c:pt>
                <c:pt idx="2618">
                  <c:v>67.274305999999982</c:v>
                </c:pt>
                <c:pt idx="2619">
                  <c:v>67.300002299999989</c:v>
                </c:pt>
                <c:pt idx="2620">
                  <c:v>67.325698599999768</c:v>
                </c:pt>
                <c:pt idx="2621">
                  <c:v>67.351394900000003</c:v>
                </c:pt>
                <c:pt idx="2622">
                  <c:v>67.377091199999754</c:v>
                </c:pt>
                <c:pt idx="2623">
                  <c:v>67.402787499999988</c:v>
                </c:pt>
                <c:pt idx="2624">
                  <c:v>67.428483799999981</c:v>
                </c:pt>
                <c:pt idx="2625">
                  <c:v>67.454180100000002</c:v>
                </c:pt>
                <c:pt idx="2626">
                  <c:v>67.479876399999753</c:v>
                </c:pt>
                <c:pt idx="2627">
                  <c:v>67.505572699999988</c:v>
                </c:pt>
                <c:pt idx="2628">
                  <c:v>67.531268999999995</c:v>
                </c:pt>
                <c:pt idx="2629">
                  <c:v>67.556965300000002</c:v>
                </c:pt>
                <c:pt idx="2630">
                  <c:v>67.58266159999998</c:v>
                </c:pt>
                <c:pt idx="2631">
                  <c:v>67.608357899999774</c:v>
                </c:pt>
                <c:pt idx="2632">
                  <c:v>67.63405419999998</c:v>
                </c:pt>
                <c:pt idx="2633">
                  <c:v>67.659750499999959</c:v>
                </c:pt>
                <c:pt idx="2634">
                  <c:v>67.685446799999738</c:v>
                </c:pt>
                <c:pt idx="2635">
                  <c:v>67.711143100000157</c:v>
                </c:pt>
                <c:pt idx="2636">
                  <c:v>67.73683939999998</c:v>
                </c:pt>
                <c:pt idx="2637">
                  <c:v>67.762535700000001</c:v>
                </c:pt>
                <c:pt idx="2638">
                  <c:v>67.788231999999979</c:v>
                </c:pt>
                <c:pt idx="2639">
                  <c:v>67.813928300000001</c:v>
                </c:pt>
                <c:pt idx="2640">
                  <c:v>67.839624599999993</c:v>
                </c:pt>
                <c:pt idx="2641">
                  <c:v>67.8653209</c:v>
                </c:pt>
                <c:pt idx="2642">
                  <c:v>67.891017199999979</c:v>
                </c:pt>
                <c:pt idx="2643">
                  <c:v>67.916713500000142</c:v>
                </c:pt>
                <c:pt idx="2644">
                  <c:v>67.942409799999993</c:v>
                </c:pt>
                <c:pt idx="2645">
                  <c:v>67.9681061</c:v>
                </c:pt>
                <c:pt idx="2646">
                  <c:v>67.993802399999979</c:v>
                </c:pt>
                <c:pt idx="2647">
                  <c:v>68.0194987</c:v>
                </c:pt>
                <c:pt idx="2648">
                  <c:v>68.045194999999993</c:v>
                </c:pt>
                <c:pt idx="2649">
                  <c:v>68.070891299999857</c:v>
                </c:pt>
                <c:pt idx="2650">
                  <c:v>68.096587599999978</c:v>
                </c:pt>
                <c:pt idx="2651">
                  <c:v>68.122283899999857</c:v>
                </c:pt>
                <c:pt idx="2652">
                  <c:v>68.147980199999978</c:v>
                </c:pt>
                <c:pt idx="2653">
                  <c:v>68.173676499999857</c:v>
                </c:pt>
                <c:pt idx="2654">
                  <c:v>68.199372799999736</c:v>
                </c:pt>
                <c:pt idx="2655">
                  <c:v>68.225069099999999</c:v>
                </c:pt>
                <c:pt idx="2656">
                  <c:v>68.250765399999949</c:v>
                </c:pt>
                <c:pt idx="2657">
                  <c:v>68.276461699999999</c:v>
                </c:pt>
                <c:pt idx="2658">
                  <c:v>68.302157999999949</c:v>
                </c:pt>
                <c:pt idx="2659">
                  <c:v>68.327854299999998</c:v>
                </c:pt>
                <c:pt idx="2660">
                  <c:v>68.353550599999949</c:v>
                </c:pt>
                <c:pt idx="2661">
                  <c:v>68.379246899999842</c:v>
                </c:pt>
                <c:pt idx="2662">
                  <c:v>68.40494320000019</c:v>
                </c:pt>
                <c:pt idx="2663">
                  <c:v>68.430639500000026</c:v>
                </c:pt>
                <c:pt idx="2664">
                  <c:v>68.456335799999948</c:v>
                </c:pt>
                <c:pt idx="2665">
                  <c:v>68.482032099999842</c:v>
                </c:pt>
                <c:pt idx="2666">
                  <c:v>68.507728400000005</c:v>
                </c:pt>
                <c:pt idx="2667">
                  <c:v>68.533424700000026</c:v>
                </c:pt>
                <c:pt idx="2668">
                  <c:v>68.559121000000005</c:v>
                </c:pt>
                <c:pt idx="2669">
                  <c:v>68.584817299999983</c:v>
                </c:pt>
                <c:pt idx="2670">
                  <c:v>68.610513600000175</c:v>
                </c:pt>
                <c:pt idx="2671">
                  <c:v>68.636209899999983</c:v>
                </c:pt>
                <c:pt idx="2672">
                  <c:v>68.661906200000004</c:v>
                </c:pt>
                <c:pt idx="2673">
                  <c:v>68.687602499999983</c:v>
                </c:pt>
                <c:pt idx="2674">
                  <c:v>68.713298800000004</c:v>
                </c:pt>
                <c:pt idx="2675">
                  <c:v>68.738995099999983</c:v>
                </c:pt>
                <c:pt idx="2676">
                  <c:v>68.764691400000174</c:v>
                </c:pt>
                <c:pt idx="2677">
                  <c:v>68.790387699999982</c:v>
                </c:pt>
                <c:pt idx="2678">
                  <c:v>68.816084000000004</c:v>
                </c:pt>
                <c:pt idx="2679">
                  <c:v>68.841780299999982</c:v>
                </c:pt>
                <c:pt idx="2680">
                  <c:v>68.867476600000003</c:v>
                </c:pt>
                <c:pt idx="2681">
                  <c:v>68.893172899999797</c:v>
                </c:pt>
                <c:pt idx="2682">
                  <c:v>68.918869200000159</c:v>
                </c:pt>
                <c:pt idx="2683">
                  <c:v>68.944565500000238</c:v>
                </c:pt>
                <c:pt idx="2684">
                  <c:v>68.970261800000003</c:v>
                </c:pt>
                <c:pt idx="2685">
                  <c:v>68.995958099999982</c:v>
                </c:pt>
                <c:pt idx="2686">
                  <c:v>69.021654400000159</c:v>
                </c:pt>
                <c:pt idx="2687">
                  <c:v>69.047350699999996</c:v>
                </c:pt>
                <c:pt idx="2688">
                  <c:v>69.073046999999988</c:v>
                </c:pt>
                <c:pt idx="2689">
                  <c:v>69.098743299999981</c:v>
                </c:pt>
                <c:pt idx="2690">
                  <c:v>69.124439600000002</c:v>
                </c:pt>
                <c:pt idx="2691">
                  <c:v>69.150135899999754</c:v>
                </c:pt>
                <c:pt idx="2692">
                  <c:v>69.175832199999618</c:v>
                </c:pt>
                <c:pt idx="2693">
                  <c:v>69.201528499999995</c:v>
                </c:pt>
                <c:pt idx="2694">
                  <c:v>69.227224800000158</c:v>
                </c:pt>
                <c:pt idx="2695">
                  <c:v>69.25292109999998</c:v>
                </c:pt>
                <c:pt idx="2696">
                  <c:v>69.278617400000002</c:v>
                </c:pt>
                <c:pt idx="2697">
                  <c:v>69.304313699999994</c:v>
                </c:pt>
                <c:pt idx="2698">
                  <c:v>69.330010000000001</c:v>
                </c:pt>
                <c:pt idx="2699">
                  <c:v>69.355706299999738</c:v>
                </c:pt>
                <c:pt idx="2700">
                  <c:v>69.381402600000001</c:v>
                </c:pt>
                <c:pt idx="2701">
                  <c:v>69.40709889999998</c:v>
                </c:pt>
                <c:pt idx="2702">
                  <c:v>69.432795200000001</c:v>
                </c:pt>
                <c:pt idx="2703">
                  <c:v>69.45849149999998</c:v>
                </c:pt>
                <c:pt idx="2704">
                  <c:v>69.484187800000001</c:v>
                </c:pt>
                <c:pt idx="2705">
                  <c:v>69.509884099999979</c:v>
                </c:pt>
                <c:pt idx="2706">
                  <c:v>69.535580400000001</c:v>
                </c:pt>
                <c:pt idx="2707">
                  <c:v>69.561276699999993</c:v>
                </c:pt>
                <c:pt idx="2708">
                  <c:v>69.586973</c:v>
                </c:pt>
                <c:pt idx="2709">
                  <c:v>69.612669299999993</c:v>
                </c:pt>
                <c:pt idx="2710">
                  <c:v>69.6383656</c:v>
                </c:pt>
                <c:pt idx="2711">
                  <c:v>69.664061899999979</c:v>
                </c:pt>
                <c:pt idx="2712">
                  <c:v>69.689758199999744</c:v>
                </c:pt>
                <c:pt idx="2713">
                  <c:v>69.715454499999993</c:v>
                </c:pt>
                <c:pt idx="2714">
                  <c:v>69.741150800000142</c:v>
                </c:pt>
                <c:pt idx="2715">
                  <c:v>69.766847099999978</c:v>
                </c:pt>
                <c:pt idx="2716">
                  <c:v>69.792543400000127</c:v>
                </c:pt>
                <c:pt idx="2717">
                  <c:v>69.818239699999992</c:v>
                </c:pt>
                <c:pt idx="2718">
                  <c:v>69.843935999999999</c:v>
                </c:pt>
                <c:pt idx="2719">
                  <c:v>69.869632299999978</c:v>
                </c:pt>
                <c:pt idx="2720">
                  <c:v>69.895328599999857</c:v>
                </c:pt>
                <c:pt idx="2721">
                  <c:v>69.921024899999992</c:v>
                </c:pt>
                <c:pt idx="2722">
                  <c:v>69.946721199999999</c:v>
                </c:pt>
                <c:pt idx="2723">
                  <c:v>69.972417499999978</c:v>
                </c:pt>
                <c:pt idx="2724">
                  <c:v>69.998113800000027</c:v>
                </c:pt>
                <c:pt idx="2725">
                  <c:v>70.023810099999949</c:v>
                </c:pt>
                <c:pt idx="2726">
                  <c:v>70.049506399999999</c:v>
                </c:pt>
                <c:pt idx="2727">
                  <c:v>70.075202699999949</c:v>
                </c:pt>
                <c:pt idx="2728">
                  <c:v>70.100898999999842</c:v>
                </c:pt>
                <c:pt idx="2729">
                  <c:v>70.126595299999948</c:v>
                </c:pt>
                <c:pt idx="2730">
                  <c:v>70.152291599999842</c:v>
                </c:pt>
                <c:pt idx="2731">
                  <c:v>70.177987899999763</c:v>
                </c:pt>
                <c:pt idx="2732">
                  <c:v>70.203684199999998</c:v>
                </c:pt>
                <c:pt idx="2733">
                  <c:v>70.229380499999948</c:v>
                </c:pt>
                <c:pt idx="2734">
                  <c:v>70.255076799999841</c:v>
                </c:pt>
                <c:pt idx="2735">
                  <c:v>70.280773099999948</c:v>
                </c:pt>
                <c:pt idx="2736">
                  <c:v>70.306469399999983</c:v>
                </c:pt>
                <c:pt idx="2737">
                  <c:v>70.332165700000004</c:v>
                </c:pt>
                <c:pt idx="2738">
                  <c:v>70.357861999999983</c:v>
                </c:pt>
                <c:pt idx="2739">
                  <c:v>70.383558299999919</c:v>
                </c:pt>
                <c:pt idx="2740">
                  <c:v>70.409254599999997</c:v>
                </c:pt>
                <c:pt idx="2741">
                  <c:v>70.434950900000189</c:v>
                </c:pt>
                <c:pt idx="2742">
                  <c:v>70.460647199999983</c:v>
                </c:pt>
                <c:pt idx="2743">
                  <c:v>70.486343500000004</c:v>
                </c:pt>
                <c:pt idx="2744">
                  <c:v>70.512039799999982</c:v>
                </c:pt>
                <c:pt idx="2745">
                  <c:v>70.537736099999989</c:v>
                </c:pt>
                <c:pt idx="2746">
                  <c:v>70.563432399999797</c:v>
                </c:pt>
                <c:pt idx="2747">
                  <c:v>70.589128700000003</c:v>
                </c:pt>
                <c:pt idx="2748">
                  <c:v>70.614824999999996</c:v>
                </c:pt>
                <c:pt idx="2749">
                  <c:v>70.640521300000003</c:v>
                </c:pt>
                <c:pt idx="2750">
                  <c:v>70.666217599999982</c:v>
                </c:pt>
                <c:pt idx="2751">
                  <c:v>70.691913900000159</c:v>
                </c:pt>
                <c:pt idx="2752">
                  <c:v>70.717610199999996</c:v>
                </c:pt>
                <c:pt idx="2753">
                  <c:v>70.743306500000003</c:v>
                </c:pt>
                <c:pt idx="2754">
                  <c:v>70.769002799999981</c:v>
                </c:pt>
                <c:pt idx="2755">
                  <c:v>70.794699100000187</c:v>
                </c:pt>
                <c:pt idx="2756">
                  <c:v>70.820395399999754</c:v>
                </c:pt>
                <c:pt idx="2757">
                  <c:v>70.846091700000002</c:v>
                </c:pt>
                <c:pt idx="2758">
                  <c:v>70.871787999999754</c:v>
                </c:pt>
                <c:pt idx="2759">
                  <c:v>70.897484300000002</c:v>
                </c:pt>
                <c:pt idx="2760">
                  <c:v>70.923180599999981</c:v>
                </c:pt>
                <c:pt idx="2761">
                  <c:v>70.948876900000002</c:v>
                </c:pt>
                <c:pt idx="2762">
                  <c:v>70.97457319999998</c:v>
                </c:pt>
                <c:pt idx="2763">
                  <c:v>71.000269500000158</c:v>
                </c:pt>
                <c:pt idx="2764">
                  <c:v>71.02596579999998</c:v>
                </c:pt>
                <c:pt idx="2765">
                  <c:v>71.051662100000001</c:v>
                </c:pt>
                <c:pt idx="2766">
                  <c:v>71.077358399999738</c:v>
                </c:pt>
                <c:pt idx="2767">
                  <c:v>71.103054700000001</c:v>
                </c:pt>
                <c:pt idx="2768">
                  <c:v>71.128750999999738</c:v>
                </c:pt>
                <c:pt idx="2769">
                  <c:v>71.154447299999958</c:v>
                </c:pt>
                <c:pt idx="2770">
                  <c:v>71.18014359999998</c:v>
                </c:pt>
                <c:pt idx="2771">
                  <c:v>71.205839900000001</c:v>
                </c:pt>
                <c:pt idx="2772">
                  <c:v>71.231536199999979</c:v>
                </c:pt>
                <c:pt idx="2773">
                  <c:v>71.257232500000001</c:v>
                </c:pt>
                <c:pt idx="2774">
                  <c:v>71.282928799999979</c:v>
                </c:pt>
                <c:pt idx="2775">
                  <c:v>71.3086251</c:v>
                </c:pt>
                <c:pt idx="2776">
                  <c:v>71.334321399999979</c:v>
                </c:pt>
                <c:pt idx="2777">
                  <c:v>71.3600177</c:v>
                </c:pt>
                <c:pt idx="2778">
                  <c:v>71.385713999999979</c:v>
                </c:pt>
                <c:pt idx="2779">
                  <c:v>71.411410300000142</c:v>
                </c:pt>
                <c:pt idx="2780">
                  <c:v>71.437106599999993</c:v>
                </c:pt>
                <c:pt idx="2781">
                  <c:v>71.4628029</c:v>
                </c:pt>
                <c:pt idx="2782">
                  <c:v>71.488499199999978</c:v>
                </c:pt>
                <c:pt idx="2783">
                  <c:v>71.514195500000127</c:v>
                </c:pt>
                <c:pt idx="2784">
                  <c:v>71.539891799999978</c:v>
                </c:pt>
                <c:pt idx="2785">
                  <c:v>71.565588099999857</c:v>
                </c:pt>
                <c:pt idx="2786">
                  <c:v>71.591284399999992</c:v>
                </c:pt>
                <c:pt idx="2787">
                  <c:v>71.616980699999999</c:v>
                </c:pt>
                <c:pt idx="2788">
                  <c:v>71.642676999999978</c:v>
                </c:pt>
                <c:pt idx="2789">
                  <c:v>71.668373299999857</c:v>
                </c:pt>
                <c:pt idx="2790">
                  <c:v>71.694069599999992</c:v>
                </c:pt>
                <c:pt idx="2791">
                  <c:v>71.719765899999999</c:v>
                </c:pt>
                <c:pt idx="2792">
                  <c:v>71.745462199999949</c:v>
                </c:pt>
                <c:pt idx="2793">
                  <c:v>71.771158499999999</c:v>
                </c:pt>
                <c:pt idx="2794">
                  <c:v>71.796854799999991</c:v>
                </c:pt>
                <c:pt idx="2795">
                  <c:v>71.822551099999842</c:v>
                </c:pt>
                <c:pt idx="2796">
                  <c:v>71.848247399999948</c:v>
                </c:pt>
                <c:pt idx="2797">
                  <c:v>71.873943699999998</c:v>
                </c:pt>
                <c:pt idx="2798">
                  <c:v>71.899640000000005</c:v>
                </c:pt>
                <c:pt idx="2799">
                  <c:v>71.925336299999842</c:v>
                </c:pt>
                <c:pt idx="2800">
                  <c:v>71.951032600000005</c:v>
                </c:pt>
                <c:pt idx="2801">
                  <c:v>71.976728899999841</c:v>
                </c:pt>
                <c:pt idx="2802">
                  <c:v>72.002425200000005</c:v>
                </c:pt>
                <c:pt idx="2803">
                  <c:v>72.028121499999983</c:v>
                </c:pt>
                <c:pt idx="2804">
                  <c:v>72.053817799999948</c:v>
                </c:pt>
                <c:pt idx="2805">
                  <c:v>72.079514099999983</c:v>
                </c:pt>
                <c:pt idx="2806">
                  <c:v>72.105210400000004</c:v>
                </c:pt>
                <c:pt idx="2807">
                  <c:v>72.130906699999983</c:v>
                </c:pt>
                <c:pt idx="2808">
                  <c:v>72.156603000000004</c:v>
                </c:pt>
                <c:pt idx="2809">
                  <c:v>72.182299299999983</c:v>
                </c:pt>
                <c:pt idx="2810">
                  <c:v>72.207995600000189</c:v>
                </c:pt>
                <c:pt idx="2811">
                  <c:v>72.233691899999982</c:v>
                </c:pt>
                <c:pt idx="2812">
                  <c:v>72.259388199999776</c:v>
                </c:pt>
                <c:pt idx="2813">
                  <c:v>72.285084499999982</c:v>
                </c:pt>
                <c:pt idx="2814">
                  <c:v>72.310780799999989</c:v>
                </c:pt>
                <c:pt idx="2815">
                  <c:v>72.336477099999797</c:v>
                </c:pt>
                <c:pt idx="2816">
                  <c:v>72.362173400000003</c:v>
                </c:pt>
                <c:pt idx="2817">
                  <c:v>72.387869699999996</c:v>
                </c:pt>
                <c:pt idx="2818">
                  <c:v>72.413566000000159</c:v>
                </c:pt>
                <c:pt idx="2819">
                  <c:v>72.439262299999996</c:v>
                </c:pt>
                <c:pt idx="2820">
                  <c:v>72.464958600000159</c:v>
                </c:pt>
                <c:pt idx="2821">
                  <c:v>72.490654899999996</c:v>
                </c:pt>
                <c:pt idx="2822">
                  <c:v>72.516351200000003</c:v>
                </c:pt>
                <c:pt idx="2823">
                  <c:v>72.542047499999981</c:v>
                </c:pt>
                <c:pt idx="2824">
                  <c:v>72.567743800000002</c:v>
                </c:pt>
                <c:pt idx="2825">
                  <c:v>72.593440099999981</c:v>
                </c:pt>
                <c:pt idx="2826">
                  <c:v>72.619136400000002</c:v>
                </c:pt>
                <c:pt idx="2827">
                  <c:v>72.644832699999981</c:v>
                </c:pt>
                <c:pt idx="2828">
                  <c:v>72.670529000000002</c:v>
                </c:pt>
                <c:pt idx="2829">
                  <c:v>72.696225299999995</c:v>
                </c:pt>
                <c:pt idx="2830">
                  <c:v>72.721921600000158</c:v>
                </c:pt>
                <c:pt idx="2831">
                  <c:v>72.747617899999995</c:v>
                </c:pt>
                <c:pt idx="2832">
                  <c:v>72.773314200000002</c:v>
                </c:pt>
                <c:pt idx="2833">
                  <c:v>72.799010499999994</c:v>
                </c:pt>
                <c:pt idx="2834">
                  <c:v>72.824706799999959</c:v>
                </c:pt>
                <c:pt idx="2835">
                  <c:v>72.85040309999998</c:v>
                </c:pt>
                <c:pt idx="2836">
                  <c:v>72.876099400000001</c:v>
                </c:pt>
                <c:pt idx="2837">
                  <c:v>72.901795699999994</c:v>
                </c:pt>
                <c:pt idx="2838">
                  <c:v>72.927492000000001</c:v>
                </c:pt>
                <c:pt idx="2839">
                  <c:v>72.953188299999979</c:v>
                </c:pt>
                <c:pt idx="2840">
                  <c:v>72.978884600000001</c:v>
                </c:pt>
                <c:pt idx="2841">
                  <c:v>73.004580899999979</c:v>
                </c:pt>
                <c:pt idx="2842">
                  <c:v>73.0302772</c:v>
                </c:pt>
                <c:pt idx="2843">
                  <c:v>73.055973499999979</c:v>
                </c:pt>
                <c:pt idx="2844">
                  <c:v>73.081669800000142</c:v>
                </c:pt>
                <c:pt idx="2845">
                  <c:v>73.107366099999979</c:v>
                </c:pt>
                <c:pt idx="2846">
                  <c:v>73.1330624</c:v>
                </c:pt>
                <c:pt idx="2847">
                  <c:v>73.158758699999737</c:v>
                </c:pt>
                <c:pt idx="2848">
                  <c:v>73.184455</c:v>
                </c:pt>
                <c:pt idx="2849">
                  <c:v>73.210151299999993</c:v>
                </c:pt>
                <c:pt idx="2850">
                  <c:v>73.2358476</c:v>
                </c:pt>
                <c:pt idx="2851">
                  <c:v>73.261543899999992</c:v>
                </c:pt>
                <c:pt idx="2852">
                  <c:v>73.287240199999999</c:v>
                </c:pt>
                <c:pt idx="2853">
                  <c:v>73.312936499999978</c:v>
                </c:pt>
                <c:pt idx="2854">
                  <c:v>73.338632799999857</c:v>
                </c:pt>
                <c:pt idx="2855">
                  <c:v>73.364329099999992</c:v>
                </c:pt>
                <c:pt idx="2856">
                  <c:v>73.390025399999999</c:v>
                </c:pt>
                <c:pt idx="2857">
                  <c:v>73.415721699999992</c:v>
                </c:pt>
                <c:pt idx="2858">
                  <c:v>73.441418000000027</c:v>
                </c:pt>
                <c:pt idx="2859">
                  <c:v>73.467114300000176</c:v>
                </c:pt>
                <c:pt idx="2860">
                  <c:v>73.492810599999999</c:v>
                </c:pt>
                <c:pt idx="2861">
                  <c:v>73.518506899999949</c:v>
                </c:pt>
                <c:pt idx="2862">
                  <c:v>73.54420320000024</c:v>
                </c:pt>
                <c:pt idx="2863">
                  <c:v>73.569899499999991</c:v>
                </c:pt>
                <c:pt idx="2864">
                  <c:v>73.595595799999998</c:v>
                </c:pt>
                <c:pt idx="2865">
                  <c:v>73.621292099999948</c:v>
                </c:pt>
                <c:pt idx="2866">
                  <c:v>73.646988399999842</c:v>
                </c:pt>
                <c:pt idx="2867">
                  <c:v>73.672684699999948</c:v>
                </c:pt>
                <c:pt idx="2868">
                  <c:v>73.698380999999841</c:v>
                </c:pt>
                <c:pt idx="2869">
                  <c:v>73.724077299999948</c:v>
                </c:pt>
                <c:pt idx="2870">
                  <c:v>73.749773599999983</c:v>
                </c:pt>
                <c:pt idx="2871">
                  <c:v>73.775469900000004</c:v>
                </c:pt>
                <c:pt idx="2872">
                  <c:v>73.801166199999983</c:v>
                </c:pt>
                <c:pt idx="2873">
                  <c:v>73.826862499999919</c:v>
                </c:pt>
                <c:pt idx="2874">
                  <c:v>73.852558799999827</c:v>
                </c:pt>
                <c:pt idx="2875">
                  <c:v>73.878255099999919</c:v>
                </c:pt>
                <c:pt idx="2876">
                  <c:v>73.903951399999983</c:v>
                </c:pt>
                <c:pt idx="2877">
                  <c:v>73.929647700000004</c:v>
                </c:pt>
                <c:pt idx="2878">
                  <c:v>73.955343999999982</c:v>
                </c:pt>
                <c:pt idx="2879">
                  <c:v>73.981040300000004</c:v>
                </c:pt>
                <c:pt idx="2880">
                  <c:v>74.006736599999797</c:v>
                </c:pt>
                <c:pt idx="2881">
                  <c:v>74.032432899999776</c:v>
                </c:pt>
                <c:pt idx="2882">
                  <c:v>74.058129199999982</c:v>
                </c:pt>
                <c:pt idx="2883">
                  <c:v>74.083825500000003</c:v>
                </c:pt>
                <c:pt idx="2884">
                  <c:v>74.109521799999982</c:v>
                </c:pt>
                <c:pt idx="2885">
                  <c:v>74.135218099999989</c:v>
                </c:pt>
                <c:pt idx="2886">
                  <c:v>74.160914399999982</c:v>
                </c:pt>
                <c:pt idx="2887">
                  <c:v>74.186610700000003</c:v>
                </c:pt>
                <c:pt idx="2888">
                  <c:v>74.212306999999981</c:v>
                </c:pt>
                <c:pt idx="2889">
                  <c:v>74.238003300000003</c:v>
                </c:pt>
                <c:pt idx="2890">
                  <c:v>74.263699599999995</c:v>
                </c:pt>
                <c:pt idx="2891">
                  <c:v>74.289395900000002</c:v>
                </c:pt>
                <c:pt idx="2892">
                  <c:v>74.315092199999754</c:v>
                </c:pt>
                <c:pt idx="2893">
                  <c:v>74.340788499999988</c:v>
                </c:pt>
                <c:pt idx="2894">
                  <c:v>74.366484799999981</c:v>
                </c:pt>
                <c:pt idx="2895">
                  <c:v>74.392181099999988</c:v>
                </c:pt>
                <c:pt idx="2896">
                  <c:v>74.417877399999981</c:v>
                </c:pt>
                <c:pt idx="2897">
                  <c:v>74.443573700000158</c:v>
                </c:pt>
                <c:pt idx="2898">
                  <c:v>74.469270000000023</c:v>
                </c:pt>
                <c:pt idx="2899">
                  <c:v>74.494966300000158</c:v>
                </c:pt>
                <c:pt idx="2900">
                  <c:v>74.52066259999998</c:v>
                </c:pt>
                <c:pt idx="2901">
                  <c:v>74.546358900000001</c:v>
                </c:pt>
                <c:pt idx="2902">
                  <c:v>74.572055199999738</c:v>
                </c:pt>
                <c:pt idx="2903">
                  <c:v>74.597751500000001</c:v>
                </c:pt>
                <c:pt idx="2904">
                  <c:v>74.623447799999738</c:v>
                </c:pt>
                <c:pt idx="2905">
                  <c:v>74.649144100000001</c:v>
                </c:pt>
                <c:pt idx="2906">
                  <c:v>74.674840399999738</c:v>
                </c:pt>
                <c:pt idx="2907">
                  <c:v>74.700536700000001</c:v>
                </c:pt>
                <c:pt idx="2908">
                  <c:v>74.726232999999979</c:v>
                </c:pt>
                <c:pt idx="2909">
                  <c:v>74.751929300000143</c:v>
                </c:pt>
                <c:pt idx="2910">
                  <c:v>74.777625599999993</c:v>
                </c:pt>
                <c:pt idx="2911">
                  <c:v>74.8033219</c:v>
                </c:pt>
                <c:pt idx="2912">
                  <c:v>74.829018199999737</c:v>
                </c:pt>
                <c:pt idx="2913">
                  <c:v>74.8547145</c:v>
                </c:pt>
                <c:pt idx="2914">
                  <c:v>74.880410799999979</c:v>
                </c:pt>
                <c:pt idx="2915">
                  <c:v>74.9061071</c:v>
                </c:pt>
                <c:pt idx="2916">
                  <c:v>74.931803399999993</c:v>
                </c:pt>
                <c:pt idx="2917">
                  <c:v>74.957499700000142</c:v>
                </c:pt>
                <c:pt idx="2918">
                  <c:v>74.983195999999992</c:v>
                </c:pt>
                <c:pt idx="2919">
                  <c:v>75.008892299999857</c:v>
                </c:pt>
                <c:pt idx="2920">
                  <c:v>75.034588599999978</c:v>
                </c:pt>
                <c:pt idx="2921">
                  <c:v>75.060284899999999</c:v>
                </c:pt>
                <c:pt idx="2922">
                  <c:v>75.085981199999736</c:v>
                </c:pt>
                <c:pt idx="2923">
                  <c:v>75.111677499999999</c:v>
                </c:pt>
                <c:pt idx="2924">
                  <c:v>75.137373799999978</c:v>
                </c:pt>
                <c:pt idx="2925">
                  <c:v>75.163070099999857</c:v>
                </c:pt>
                <c:pt idx="2926">
                  <c:v>75.188766399999736</c:v>
                </c:pt>
                <c:pt idx="2927">
                  <c:v>75.214462700000027</c:v>
                </c:pt>
                <c:pt idx="2928">
                  <c:v>75.240158999999991</c:v>
                </c:pt>
                <c:pt idx="2929">
                  <c:v>75.265855299999998</c:v>
                </c:pt>
                <c:pt idx="2930">
                  <c:v>75.291551599999991</c:v>
                </c:pt>
                <c:pt idx="2931">
                  <c:v>75.317247899999998</c:v>
                </c:pt>
                <c:pt idx="2932">
                  <c:v>75.342944199999948</c:v>
                </c:pt>
                <c:pt idx="2933">
                  <c:v>75.368640499999998</c:v>
                </c:pt>
                <c:pt idx="2934">
                  <c:v>75.394336799999948</c:v>
                </c:pt>
                <c:pt idx="2935">
                  <c:v>75.420033099999998</c:v>
                </c:pt>
                <c:pt idx="2936">
                  <c:v>75.445729400000175</c:v>
                </c:pt>
                <c:pt idx="2937">
                  <c:v>75.471425700000026</c:v>
                </c:pt>
                <c:pt idx="2938">
                  <c:v>75.497122000000175</c:v>
                </c:pt>
                <c:pt idx="2939">
                  <c:v>75.522818299999827</c:v>
                </c:pt>
                <c:pt idx="2940">
                  <c:v>75.548514600000175</c:v>
                </c:pt>
                <c:pt idx="2941">
                  <c:v>75.574210899999983</c:v>
                </c:pt>
                <c:pt idx="2942">
                  <c:v>75.599907200000004</c:v>
                </c:pt>
                <c:pt idx="2943">
                  <c:v>75.625603499999983</c:v>
                </c:pt>
                <c:pt idx="2944">
                  <c:v>75.651299800000004</c:v>
                </c:pt>
                <c:pt idx="2945">
                  <c:v>75.676996099999798</c:v>
                </c:pt>
                <c:pt idx="2946">
                  <c:v>75.702692400000004</c:v>
                </c:pt>
                <c:pt idx="2947">
                  <c:v>75.728388699999797</c:v>
                </c:pt>
                <c:pt idx="2948">
                  <c:v>75.754085000000003</c:v>
                </c:pt>
                <c:pt idx="2949">
                  <c:v>75.779781299999797</c:v>
                </c:pt>
                <c:pt idx="2950">
                  <c:v>75.805477599999776</c:v>
                </c:pt>
                <c:pt idx="2951">
                  <c:v>75.831173899999982</c:v>
                </c:pt>
                <c:pt idx="2952">
                  <c:v>75.856870199999776</c:v>
                </c:pt>
                <c:pt idx="2953">
                  <c:v>75.882566499999982</c:v>
                </c:pt>
                <c:pt idx="2954">
                  <c:v>75.908262800000003</c:v>
                </c:pt>
                <c:pt idx="2955">
                  <c:v>75.933959099999996</c:v>
                </c:pt>
                <c:pt idx="2956">
                  <c:v>75.959655400000187</c:v>
                </c:pt>
                <c:pt idx="2957">
                  <c:v>75.985351699999981</c:v>
                </c:pt>
                <c:pt idx="2958">
                  <c:v>76.011048000000002</c:v>
                </c:pt>
                <c:pt idx="2959">
                  <c:v>76.036744299999981</c:v>
                </c:pt>
                <c:pt idx="2960">
                  <c:v>76.062440600000002</c:v>
                </c:pt>
                <c:pt idx="2961">
                  <c:v>76.088136899999753</c:v>
                </c:pt>
                <c:pt idx="2962">
                  <c:v>76.113833200000002</c:v>
                </c:pt>
                <c:pt idx="2963">
                  <c:v>76.139529499999995</c:v>
                </c:pt>
                <c:pt idx="2964">
                  <c:v>76.165225800000002</c:v>
                </c:pt>
                <c:pt idx="2965">
                  <c:v>76.19092209999998</c:v>
                </c:pt>
                <c:pt idx="2966">
                  <c:v>76.216618400000158</c:v>
                </c:pt>
                <c:pt idx="2967">
                  <c:v>76.242314699999994</c:v>
                </c:pt>
                <c:pt idx="2968">
                  <c:v>76.268011000000001</c:v>
                </c:pt>
                <c:pt idx="2969">
                  <c:v>76.29370729999998</c:v>
                </c:pt>
                <c:pt idx="2970">
                  <c:v>76.319403600000157</c:v>
                </c:pt>
                <c:pt idx="2971">
                  <c:v>76.34509989999998</c:v>
                </c:pt>
                <c:pt idx="2972">
                  <c:v>76.370796199999774</c:v>
                </c:pt>
                <c:pt idx="2973">
                  <c:v>76.396492499999979</c:v>
                </c:pt>
                <c:pt idx="2974">
                  <c:v>76.422188799999958</c:v>
                </c:pt>
                <c:pt idx="2975">
                  <c:v>76.447885099999993</c:v>
                </c:pt>
                <c:pt idx="2976">
                  <c:v>76.4735814</c:v>
                </c:pt>
                <c:pt idx="2977">
                  <c:v>76.499277699999993</c:v>
                </c:pt>
                <c:pt idx="2978">
                  <c:v>76.524974</c:v>
                </c:pt>
                <c:pt idx="2979">
                  <c:v>76.550670299999979</c:v>
                </c:pt>
                <c:pt idx="2980">
                  <c:v>76.5763666</c:v>
                </c:pt>
                <c:pt idx="2981">
                  <c:v>76.602062899999737</c:v>
                </c:pt>
                <c:pt idx="2982">
                  <c:v>76.6277592</c:v>
                </c:pt>
                <c:pt idx="2983">
                  <c:v>76.653455499999978</c:v>
                </c:pt>
                <c:pt idx="2984">
                  <c:v>76.679151799999858</c:v>
                </c:pt>
                <c:pt idx="2985">
                  <c:v>76.704848099999978</c:v>
                </c:pt>
                <c:pt idx="2986">
                  <c:v>76.730544399999999</c:v>
                </c:pt>
                <c:pt idx="2987">
                  <c:v>76.756240699999992</c:v>
                </c:pt>
                <c:pt idx="2988">
                  <c:v>76.781936999999999</c:v>
                </c:pt>
                <c:pt idx="2989">
                  <c:v>76.807633299999992</c:v>
                </c:pt>
                <c:pt idx="2990">
                  <c:v>76.833329599999999</c:v>
                </c:pt>
                <c:pt idx="2991">
                  <c:v>76.859025899999978</c:v>
                </c:pt>
                <c:pt idx="2992">
                  <c:v>76.884722199999857</c:v>
                </c:pt>
                <c:pt idx="2993">
                  <c:v>76.910418499999992</c:v>
                </c:pt>
                <c:pt idx="2994">
                  <c:v>76.936114800000027</c:v>
                </c:pt>
                <c:pt idx="2995">
                  <c:v>76.961811099999991</c:v>
                </c:pt>
                <c:pt idx="2996">
                  <c:v>76.987507399999998</c:v>
                </c:pt>
                <c:pt idx="2997">
                  <c:v>77.013203700000162</c:v>
                </c:pt>
                <c:pt idx="2998">
                  <c:v>77.038899999999998</c:v>
                </c:pt>
                <c:pt idx="2999">
                  <c:v>77.064596299999991</c:v>
                </c:pt>
                <c:pt idx="3000">
                  <c:v>77.090292599999998</c:v>
                </c:pt>
                <c:pt idx="3001">
                  <c:v>77.115988899999735</c:v>
                </c:pt>
                <c:pt idx="3002">
                  <c:v>77.141685199999998</c:v>
                </c:pt>
                <c:pt idx="3003">
                  <c:v>77.167381499999948</c:v>
                </c:pt>
                <c:pt idx="3004">
                  <c:v>77.193077799999841</c:v>
                </c:pt>
                <c:pt idx="3005">
                  <c:v>77.218774099999948</c:v>
                </c:pt>
                <c:pt idx="3006">
                  <c:v>77.244470399999983</c:v>
                </c:pt>
                <c:pt idx="3007">
                  <c:v>77.270166700000004</c:v>
                </c:pt>
                <c:pt idx="3008">
                  <c:v>77.295862999999983</c:v>
                </c:pt>
                <c:pt idx="3009">
                  <c:v>77.321559300000004</c:v>
                </c:pt>
                <c:pt idx="3010">
                  <c:v>77.347255599999997</c:v>
                </c:pt>
                <c:pt idx="3011">
                  <c:v>77.372951899999748</c:v>
                </c:pt>
                <c:pt idx="3012">
                  <c:v>77.398648199999798</c:v>
                </c:pt>
                <c:pt idx="3013">
                  <c:v>77.424344500000004</c:v>
                </c:pt>
                <c:pt idx="3014">
                  <c:v>77.450040799999982</c:v>
                </c:pt>
                <c:pt idx="3015">
                  <c:v>77.475737099999748</c:v>
                </c:pt>
                <c:pt idx="3016">
                  <c:v>77.501433399999982</c:v>
                </c:pt>
                <c:pt idx="3017">
                  <c:v>77.52712970000016</c:v>
                </c:pt>
                <c:pt idx="3018">
                  <c:v>77.552825999999982</c:v>
                </c:pt>
                <c:pt idx="3019">
                  <c:v>77.578522299999989</c:v>
                </c:pt>
                <c:pt idx="3020">
                  <c:v>77.604218599999982</c:v>
                </c:pt>
                <c:pt idx="3021">
                  <c:v>77.629914900000003</c:v>
                </c:pt>
                <c:pt idx="3022">
                  <c:v>77.655611199999768</c:v>
                </c:pt>
                <c:pt idx="3023">
                  <c:v>77.681307499999988</c:v>
                </c:pt>
                <c:pt idx="3024">
                  <c:v>77.707003799999995</c:v>
                </c:pt>
                <c:pt idx="3025">
                  <c:v>77.732700099999988</c:v>
                </c:pt>
                <c:pt idx="3026">
                  <c:v>77.758396399999754</c:v>
                </c:pt>
                <c:pt idx="3027">
                  <c:v>77.784092700000002</c:v>
                </c:pt>
                <c:pt idx="3028">
                  <c:v>77.809788999999753</c:v>
                </c:pt>
                <c:pt idx="3029">
                  <c:v>77.835485299999988</c:v>
                </c:pt>
                <c:pt idx="3030">
                  <c:v>77.861181599999981</c:v>
                </c:pt>
                <c:pt idx="3031">
                  <c:v>77.886877899999774</c:v>
                </c:pt>
                <c:pt idx="3032">
                  <c:v>77.91257419999998</c:v>
                </c:pt>
                <c:pt idx="3033">
                  <c:v>77.938270500000002</c:v>
                </c:pt>
                <c:pt idx="3034">
                  <c:v>77.963966799999994</c:v>
                </c:pt>
                <c:pt idx="3035">
                  <c:v>77.989663100000158</c:v>
                </c:pt>
                <c:pt idx="3036">
                  <c:v>78.01535939999998</c:v>
                </c:pt>
                <c:pt idx="3037">
                  <c:v>78.041055700000157</c:v>
                </c:pt>
                <c:pt idx="3038">
                  <c:v>78.06675199999998</c:v>
                </c:pt>
                <c:pt idx="3039">
                  <c:v>78.092448299999958</c:v>
                </c:pt>
                <c:pt idx="3040">
                  <c:v>78.11814459999998</c:v>
                </c:pt>
                <c:pt idx="3041">
                  <c:v>78.143840900000001</c:v>
                </c:pt>
                <c:pt idx="3042">
                  <c:v>78.169537199999738</c:v>
                </c:pt>
                <c:pt idx="3043">
                  <c:v>78.195233500000001</c:v>
                </c:pt>
                <c:pt idx="3044">
                  <c:v>78.220929799999993</c:v>
                </c:pt>
                <c:pt idx="3045">
                  <c:v>78.246626100000142</c:v>
                </c:pt>
                <c:pt idx="3046">
                  <c:v>78.272322399999737</c:v>
                </c:pt>
                <c:pt idx="3047">
                  <c:v>78.2980187</c:v>
                </c:pt>
                <c:pt idx="3048">
                  <c:v>78.323714999999979</c:v>
                </c:pt>
                <c:pt idx="3049">
                  <c:v>78.3494113</c:v>
                </c:pt>
                <c:pt idx="3050">
                  <c:v>78.375107599999737</c:v>
                </c:pt>
                <c:pt idx="3051">
                  <c:v>78.400803900000142</c:v>
                </c:pt>
                <c:pt idx="3052">
                  <c:v>78.426500199999978</c:v>
                </c:pt>
                <c:pt idx="3053">
                  <c:v>78.452196499999999</c:v>
                </c:pt>
                <c:pt idx="3054">
                  <c:v>78.477892799999978</c:v>
                </c:pt>
                <c:pt idx="3055">
                  <c:v>78.503589099999999</c:v>
                </c:pt>
                <c:pt idx="3056">
                  <c:v>78.529285399999978</c:v>
                </c:pt>
                <c:pt idx="3057">
                  <c:v>78.554981699999999</c:v>
                </c:pt>
                <c:pt idx="3058">
                  <c:v>78.580677999999978</c:v>
                </c:pt>
                <c:pt idx="3059">
                  <c:v>78.606374299999857</c:v>
                </c:pt>
                <c:pt idx="3060">
                  <c:v>78.632070599999736</c:v>
                </c:pt>
                <c:pt idx="3061">
                  <c:v>78.657766899999856</c:v>
                </c:pt>
                <c:pt idx="3062">
                  <c:v>78.683463199999949</c:v>
                </c:pt>
                <c:pt idx="3063">
                  <c:v>78.709159500000027</c:v>
                </c:pt>
                <c:pt idx="3064">
                  <c:v>78.734855799999991</c:v>
                </c:pt>
                <c:pt idx="3065">
                  <c:v>78.760552099999998</c:v>
                </c:pt>
                <c:pt idx="3066">
                  <c:v>78.786248399999948</c:v>
                </c:pt>
                <c:pt idx="3067">
                  <c:v>78.811944700000026</c:v>
                </c:pt>
                <c:pt idx="3068">
                  <c:v>78.837640999999991</c:v>
                </c:pt>
                <c:pt idx="3069">
                  <c:v>78.863337299999841</c:v>
                </c:pt>
                <c:pt idx="3070">
                  <c:v>78.889033599999948</c:v>
                </c:pt>
                <c:pt idx="3071">
                  <c:v>78.914729900000239</c:v>
                </c:pt>
                <c:pt idx="3072">
                  <c:v>78.940426200000175</c:v>
                </c:pt>
                <c:pt idx="3073">
                  <c:v>78.966122499999997</c:v>
                </c:pt>
                <c:pt idx="3074">
                  <c:v>78.991818800000004</c:v>
                </c:pt>
                <c:pt idx="3075">
                  <c:v>79.017515099999997</c:v>
                </c:pt>
                <c:pt idx="3076">
                  <c:v>79.043211400000189</c:v>
                </c:pt>
                <c:pt idx="3077">
                  <c:v>79.068907699999983</c:v>
                </c:pt>
                <c:pt idx="3078">
                  <c:v>79.094604000000189</c:v>
                </c:pt>
                <c:pt idx="3079">
                  <c:v>79.120300299999798</c:v>
                </c:pt>
                <c:pt idx="3080">
                  <c:v>79.145996600000004</c:v>
                </c:pt>
                <c:pt idx="3081">
                  <c:v>79.171692899999798</c:v>
                </c:pt>
                <c:pt idx="3082">
                  <c:v>79.197389200000003</c:v>
                </c:pt>
                <c:pt idx="3083">
                  <c:v>79.223085499999982</c:v>
                </c:pt>
                <c:pt idx="3084">
                  <c:v>79.248781799999989</c:v>
                </c:pt>
                <c:pt idx="3085">
                  <c:v>79.274478099999797</c:v>
                </c:pt>
                <c:pt idx="3086">
                  <c:v>79.300174400000003</c:v>
                </c:pt>
                <c:pt idx="3087">
                  <c:v>79.325870699999768</c:v>
                </c:pt>
                <c:pt idx="3088">
                  <c:v>79.351567000000003</c:v>
                </c:pt>
                <c:pt idx="3089">
                  <c:v>79.377263299999996</c:v>
                </c:pt>
                <c:pt idx="3090">
                  <c:v>79.402959600000187</c:v>
                </c:pt>
                <c:pt idx="3091">
                  <c:v>79.428655899999981</c:v>
                </c:pt>
                <c:pt idx="3092">
                  <c:v>79.454352200000002</c:v>
                </c:pt>
                <c:pt idx="3093">
                  <c:v>79.480048499999981</c:v>
                </c:pt>
                <c:pt idx="3094">
                  <c:v>79.505744799999988</c:v>
                </c:pt>
                <c:pt idx="3095">
                  <c:v>79.531441099999981</c:v>
                </c:pt>
                <c:pt idx="3096">
                  <c:v>79.557137400000002</c:v>
                </c:pt>
                <c:pt idx="3097">
                  <c:v>79.582833699999981</c:v>
                </c:pt>
                <c:pt idx="3098">
                  <c:v>79.608530000000002</c:v>
                </c:pt>
                <c:pt idx="3099">
                  <c:v>79.634226299999995</c:v>
                </c:pt>
                <c:pt idx="3100">
                  <c:v>79.659922600000002</c:v>
                </c:pt>
                <c:pt idx="3101">
                  <c:v>79.685618899999739</c:v>
                </c:pt>
                <c:pt idx="3102">
                  <c:v>79.711315200000158</c:v>
                </c:pt>
                <c:pt idx="3103">
                  <c:v>79.737011499999994</c:v>
                </c:pt>
                <c:pt idx="3104">
                  <c:v>79.762707799999959</c:v>
                </c:pt>
                <c:pt idx="3105">
                  <c:v>79.78840409999998</c:v>
                </c:pt>
                <c:pt idx="3106">
                  <c:v>79.814100400000157</c:v>
                </c:pt>
                <c:pt idx="3107">
                  <c:v>79.83979669999998</c:v>
                </c:pt>
                <c:pt idx="3108">
                  <c:v>79.865493000000001</c:v>
                </c:pt>
                <c:pt idx="3109">
                  <c:v>79.891189299999994</c:v>
                </c:pt>
                <c:pt idx="3110">
                  <c:v>79.916885600000143</c:v>
                </c:pt>
                <c:pt idx="3111">
                  <c:v>79.942581899999979</c:v>
                </c:pt>
                <c:pt idx="3112">
                  <c:v>79.9682782</c:v>
                </c:pt>
                <c:pt idx="3113">
                  <c:v>79.993974499999993</c:v>
                </c:pt>
                <c:pt idx="3114">
                  <c:v>80.0196708</c:v>
                </c:pt>
                <c:pt idx="3115">
                  <c:v>80.045367099999979</c:v>
                </c:pt>
                <c:pt idx="3116">
                  <c:v>80.071063400000142</c:v>
                </c:pt>
                <c:pt idx="3117">
                  <c:v>80.096759699999993</c:v>
                </c:pt>
                <c:pt idx="3118">
                  <c:v>80.122455999999858</c:v>
                </c:pt>
                <c:pt idx="3119">
                  <c:v>80.148152299999978</c:v>
                </c:pt>
                <c:pt idx="3120">
                  <c:v>80.173848599999715</c:v>
                </c:pt>
                <c:pt idx="3121">
                  <c:v>80.199544899999978</c:v>
                </c:pt>
                <c:pt idx="3122">
                  <c:v>80.225241199999857</c:v>
                </c:pt>
                <c:pt idx="3123">
                  <c:v>80.250937499999978</c:v>
                </c:pt>
                <c:pt idx="3124">
                  <c:v>80.276633799999999</c:v>
                </c:pt>
                <c:pt idx="3125">
                  <c:v>80.302330099999736</c:v>
                </c:pt>
                <c:pt idx="3126">
                  <c:v>80.328026399999857</c:v>
                </c:pt>
                <c:pt idx="3127">
                  <c:v>80.353722699999949</c:v>
                </c:pt>
                <c:pt idx="3128">
                  <c:v>80.379418999999857</c:v>
                </c:pt>
                <c:pt idx="3129">
                  <c:v>80.405115299999991</c:v>
                </c:pt>
                <c:pt idx="3130">
                  <c:v>80.430811599999998</c:v>
                </c:pt>
                <c:pt idx="3131">
                  <c:v>80.456507899999949</c:v>
                </c:pt>
                <c:pt idx="3132">
                  <c:v>80.482204199999998</c:v>
                </c:pt>
                <c:pt idx="3133">
                  <c:v>80.507900499999991</c:v>
                </c:pt>
                <c:pt idx="3134">
                  <c:v>80.533596799999998</c:v>
                </c:pt>
                <c:pt idx="3135">
                  <c:v>80.559293099999991</c:v>
                </c:pt>
                <c:pt idx="3136">
                  <c:v>80.584989399999998</c:v>
                </c:pt>
                <c:pt idx="3137">
                  <c:v>80.610685699999991</c:v>
                </c:pt>
                <c:pt idx="3138">
                  <c:v>80.636381999999841</c:v>
                </c:pt>
                <c:pt idx="3139">
                  <c:v>80.662078299999749</c:v>
                </c:pt>
                <c:pt idx="3140">
                  <c:v>80.687774599999827</c:v>
                </c:pt>
                <c:pt idx="3141">
                  <c:v>80.713470900000004</c:v>
                </c:pt>
                <c:pt idx="3142">
                  <c:v>80.739167199999983</c:v>
                </c:pt>
                <c:pt idx="3143">
                  <c:v>80.764863500000189</c:v>
                </c:pt>
                <c:pt idx="3144">
                  <c:v>80.790559799999997</c:v>
                </c:pt>
                <c:pt idx="3145">
                  <c:v>80.816256100000004</c:v>
                </c:pt>
                <c:pt idx="3146">
                  <c:v>80.841952399999983</c:v>
                </c:pt>
                <c:pt idx="3147">
                  <c:v>80.867648700000004</c:v>
                </c:pt>
                <c:pt idx="3148">
                  <c:v>80.893344999999982</c:v>
                </c:pt>
                <c:pt idx="3149">
                  <c:v>80.919041300000004</c:v>
                </c:pt>
                <c:pt idx="3150">
                  <c:v>80.944737599999982</c:v>
                </c:pt>
                <c:pt idx="3151">
                  <c:v>80.970433900000003</c:v>
                </c:pt>
                <c:pt idx="3152">
                  <c:v>80.996130199999982</c:v>
                </c:pt>
                <c:pt idx="3153">
                  <c:v>81.021826500000003</c:v>
                </c:pt>
                <c:pt idx="3154">
                  <c:v>81.047522799999996</c:v>
                </c:pt>
                <c:pt idx="3155">
                  <c:v>81.073219100000003</c:v>
                </c:pt>
                <c:pt idx="3156">
                  <c:v>81.098915399999981</c:v>
                </c:pt>
                <c:pt idx="3157">
                  <c:v>81.124611700000003</c:v>
                </c:pt>
                <c:pt idx="3158">
                  <c:v>81.150307999999768</c:v>
                </c:pt>
                <c:pt idx="3159">
                  <c:v>81.176004299999988</c:v>
                </c:pt>
                <c:pt idx="3160">
                  <c:v>81.201700599999981</c:v>
                </c:pt>
                <c:pt idx="3161">
                  <c:v>81.227396900000002</c:v>
                </c:pt>
                <c:pt idx="3162">
                  <c:v>81.253093199999981</c:v>
                </c:pt>
                <c:pt idx="3163">
                  <c:v>81.278789499999988</c:v>
                </c:pt>
                <c:pt idx="3164">
                  <c:v>81.304485799999981</c:v>
                </c:pt>
                <c:pt idx="3165">
                  <c:v>81.330182099999988</c:v>
                </c:pt>
                <c:pt idx="3166">
                  <c:v>81.355878399999654</c:v>
                </c:pt>
                <c:pt idx="3167">
                  <c:v>81.381574700000002</c:v>
                </c:pt>
                <c:pt idx="3168">
                  <c:v>81.407270999999994</c:v>
                </c:pt>
                <c:pt idx="3169">
                  <c:v>81.432967300000001</c:v>
                </c:pt>
                <c:pt idx="3170">
                  <c:v>81.458663599999994</c:v>
                </c:pt>
                <c:pt idx="3171">
                  <c:v>81.484359900000157</c:v>
                </c:pt>
                <c:pt idx="3172">
                  <c:v>81.51005619999998</c:v>
                </c:pt>
                <c:pt idx="3173">
                  <c:v>81.535752499999958</c:v>
                </c:pt>
                <c:pt idx="3174">
                  <c:v>81.56144879999998</c:v>
                </c:pt>
                <c:pt idx="3175">
                  <c:v>81.587145100000001</c:v>
                </c:pt>
                <c:pt idx="3176">
                  <c:v>81.612841399999738</c:v>
                </c:pt>
                <c:pt idx="3177">
                  <c:v>81.638537699999958</c:v>
                </c:pt>
                <c:pt idx="3178">
                  <c:v>81.664233999999993</c:v>
                </c:pt>
                <c:pt idx="3179">
                  <c:v>81.689930299999958</c:v>
                </c:pt>
                <c:pt idx="3180">
                  <c:v>81.715626599999993</c:v>
                </c:pt>
                <c:pt idx="3181">
                  <c:v>81.741322900000142</c:v>
                </c:pt>
                <c:pt idx="3182">
                  <c:v>81.767019199999993</c:v>
                </c:pt>
                <c:pt idx="3183">
                  <c:v>81.7927155</c:v>
                </c:pt>
                <c:pt idx="3184">
                  <c:v>81.818411799999978</c:v>
                </c:pt>
                <c:pt idx="3185">
                  <c:v>81.8441081</c:v>
                </c:pt>
                <c:pt idx="3186">
                  <c:v>81.869804399999978</c:v>
                </c:pt>
                <c:pt idx="3187">
                  <c:v>81.895500699999999</c:v>
                </c:pt>
                <c:pt idx="3188">
                  <c:v>81.921196999999992</c:v>
                </c:pt>
                <c:pt idx="3189">
                  <c:v>81.946893300000127</c:v>
                </c:pt>
                <c:pt idx="3190">
                  <c:v>81.972589599999978</c:v>
                </c:pt>
                <c:pt idx="3191">
                  <c:v>81.998285899999999</c:v>
                </c:pt>
                <c:pt idx="3192">
                  <c:v>82.023982199999736</c:v>
                </c:pt>
                <c:pt idx="3193">
                  <c:v>82.049678499999999</c:v>
                </c:pt>
                <c:pt idx="3194">
                  <c:v>82.075374799999736</c:v>
                </c:pt>
                <c:pt idx="3195">
                  <c:v>82.101071099999857</c:v>
                </c:pt>
                <c:pt idx="3196">
                  <c:v>82.126767399999736</c:v>
                </c:pt>
                <c:pt idx="3197">
                  <c:v>82.152463699999998</c:v>
                </c:pt>
                <c:pt idx="3198">
                  <c:v>82.178159999999949</c:v>
                </c:pt>
                <c:pt idx="3199">
                  <c:v>82.203856299999998</c:v>
                </c:pt>
                <c:pt idx="3200">
                  <c:v>82.229552599999948</c:v>
                </c:pt>
                <c:pt idx="3201">
                  <c:v>82.255248899999842</c:v>
                </c:pt>
                <c:pt idx="3202">
                  <c:v>82.280945199999948</c:v>
                </c:pt>
                <c:pt idx="3203">
                  <c:v>82.306641499999998</c:v>
                </c:pt>
                <c:pt idx="3204">
                  <c:v>82.332337799999735</c:v>
                </c:pt>
                <c:pt idx="3205">
                  <c:v>82.358034099999841</c:v>
                </c:pt>
                <c:pt idx="3206">
                  <c:v>82.383730399999735</c:v>
                </c:pt>
                <c:pt idx="3207">
                  <c:v>82.409426699999997</c:v>
                </c:pt>
                <c:pt idx="3208">
                  <c:v>82.435123000000175</c:v>
                </c:pt>
                <c:pt idx="3209">
                  <c:v>82.460819299999997</c:v>
                </c:pt>
                <c:pt idx="3210">
                  <c:v>82.486515600000189</c:v>
                </c:pt>
                <c:pt idx="3211">
                  <c:v>82.512211899999983</c:v>
                </c:pt>
                <c:pt idx="3212">
                  <c:v>82.537908200000004</c:v>
                </c:pt>
                <c:pt idx="3213">
                  <c:v>82.563604499999997</c:v>
                </c:pt>
                <c:pt idx="3214">
                  <c:v>82.589300799999918</c:v>
                </c:pt>
                <c:pt idx="3215">
                  <c:v>82.614997099999982</c:v>
                </c:pt>
                <c:pt idx="3216">
                  <c:v>82.640693400000174</c:v>
                </c:pt>
                <c:pt idx="3217">
                  <c:v>82.666389699999982</c:v>
                </c:pt>
                <c:pt idx="3218">
                  <c:v>82.692085999999989</c:v>
                </c:pt>
                <c:pt idx="3219">
                  <c:v>82.717782299999982</c:v>
                </c:pt>
                <c:pt idx="3220">
                  <c:v>82.743478600000003</c:v>
                </c:pt>
                <c:pt idx="3221">
                  <c:v>82.769174899999982</c:v>
                </c:pt>
                <c:pt idx="3222">
                  <c:v>82.794871200000003</c:v>
                </c:pt>
                <c:pt idx="3223">
                  <c:v>82.820567499999981</c:v>
                </c:pt>
                <c:pt idx="3224">
                  <c:v>82.846263800000159</c:v>
                </c:pt>
                <c:pt idx="3225">
                  <c:v>82.871960099999981</c:v>
                </c:pt>
                <c:pt idx="3226">
                  <c:v>82.897656400000187</c:v>
                </c:pt>
                <c:pt idx="3227">
                  <c:v>82.923352699999981</c:v>
                </c:pt>
                <c:pt idx="3228">
                  <c:v>82.949049000000187</c:v>
                </c:pt>
                <c:pt idx="3229">
                  <c:v>82.974745299999981</c:v>
                </c:pt>
                <c:pt idx="3230">
                  <c:v>83.000441600000002</c:v>
                </c:pt>
                <c:pt idx="3231">
                  <c:v>83.026137899999739</c:v>
                </c:pt>
                <c:pt idx="3232">
                  <c:v>83.051834200000002</c:v>
                </c:pt>
                <c:pt idx="3233">
                  <c:v>83.07753049999998</c:v>
                </c:pt>
                <c:pt idx="3234">
                  <c:v>83.103226800000002</c:v>
                </c:pt>
                <c:pt idx="3235">
                  <c:v>83.12892309999998</c:v>
                </c:pt>
                <c:pt idx="3236">
                  <c:v>83.154619400000158</c:v>
                </c:pt>
                <c:pt idx="3237">
                  <c:v>83.18031569999998</c:v>
                </c:pt>
                <c:pt idx="3238">
                  <c:v>83.206012000000001</c:v>
                </c:pt>
                <c:pt idx="3239">
                  <c:v>83.23170829999998</c:v>
                </c:pt>
                <c:pt idx="3240">
                  <c:v>83.257404600000157</c:v>
                </c:pt>
                <c:pt idx="3241">
                  <c:v>83.28310089999998</c:v>
                </c:pt>
                <c:pt idx="3242">
                  <c:v>83.308797199999773</c:v>
                </c:pt>
                <c:pt idx="3243">
                  <c:v>83.334493499999994</c:v>
                </c:pt>
                <c:pt idx="3244">
                  <c:v>83.360189800000001</c:v>
                </c:pt>
                <c:pt idx="3245">
                  <c:v>83.385886099999738</c:v>
                </c:pt>
                <c:pt idx="3246">
                  <c:v>83.411582400000142</c:v>
                </c:pt>
                <c:pt idx="3247">
                  <c:v>83.437278699999993</c:v>
                </c:pt>
                <c:pt idx="3248">
                  <c:v>83.462975</c:v>
                </c:pt>
                <c:pt idx="3249">
                  <c:v>83.488671299999979</c:v>
                </c:pt>
                <c:pt idx="3250">
                  <c:v>83.514367600000142</c:v>
                </c:pt>
                <c:pt idx="3251">
                  <c:v>83.540063899999993</c:v>
                </c:pt>
                <c:pt idx="3252">
                  <c:v>83.5657602</c:v>
                </c:pt>
                <c:pt idx="3253">
                  <c:v>83.591456499999993</c:v>
                </c:pt>
                <c:pt idx="3254">
                  <c:v>83.6171528</c:v>
                </c:pt>
                <c:pt idx="3255">
                  <c:v>83.642849099999978</c:v>
                </c:pt>
                <c:pt idx="3256">
                  <c:v>83.668545399999857</c:v>
                </c:pt>
                <c:pt idx="3257">
                  <c:v>83.694241699999992</c:v>
                </c:pt>
                <c:pt idx="3258">
                  <c:v>83.719937999999999</c:v>
                </c:pt>
                <c:pt idx="3259">
                  <c:v>83.745634299999992</c:v>
                </c:pt>
                <c:pt idx="3260">
                  <c:v>83.771330599999857</c:v>
                </c:pt>
                <c:pt idx="3261">
                  <c:v>83.797026899999992</c:v>
                </c:pt>
                <c:pt idx="3262">
                  <c:v>83.822723199999857</c:v>
                </c:pt>
                <c:pt idx="3263">
                  <c:v>83.848419499999991</c:v>
                </c:pt>
                <c:pt idx="3264">
                  <c:v>83.874115799999998</c:v>
                </c:pt>
                <c:pt idx="3265">
                  <c:v>83.899812099999949</c:v>
                </c:pt>
                <c:pt idx="3266">
                  <c:v>83.925508399999842</c:v>
                </c:pt>
                <c:pt idx="3267">
                  <c:v>83.951204700000176</c:v>
                </c:pt>
                <c:pt idx="3268">
                  <c:v>83.976900999999998</c:v>
                </c:pt>
                <c:pt idx="3269">
                  <c:v>84.002597299999948</c:v>
                </c:pt>
                <c:pt idx="3270">
                  <c:v>84.028293599999998</c:v>
                </c:pt>
                <c:pt idx="3271">
                  <c:v>84.053989899999948</c:v>
                </c:pt>
                <c:pt idx="3272">
                  <c:v>84.079686199999841</c:v>
                </c:pt>
                <c:pt idx="3273">
                  <c:v>84.105382499999735</c:v>
                </c:pt>
                <c:pt idx="3274">
                  <c:v>84.131078799999827</c:v>
                </c:pt>
                <c:pt idx="3275">
                  <c:v>84.156775099999749</c:v>
                </c:pt>
                <c:pt idx="3276">
                  <c:v>84.182471399999656</c:v>
                </c:pt>
                <c:pt idx="3277">
                  <c:v>84.208167700000004</c:v>
                </c:pt>
                <c:pt idx="3278">
                  <c:v>84.233863999999997</c:v>
                </c:pt>
                <c:pt idx="3279">
                  <c:v>84.259560300000004</c:v>
                </c:pt>
                <c:pt idx="3280">
                  <c:v>84.285256599999983</c:v>
                </c:pt>
                <c:pt idx="3281">
                  <c:v>84.310952900000004</c:v>
                </c:pt>
                <c:pt idx="3282">
                  <c:v>84.336649199999982</c:v>
                </c:pt>
                <c:pt idx="3283">
                  <c:v>84.362345499999989</c:v>
                </c:pt>
                <c:pt idx="3284">
                  <c:v>84.388041799999797</c:v>
                </c:pt>
                <c:pt idx="3285">
                  <c:v>84.413738099999989</c:v>
                </c:pt>
                <c:pt idx="3286">
                  <c:v>84.439434399999982</c:v>
                </c:pt>
                <c:pt idx="3287">
                  <c:v>84.465130700000003</c:v>
                </c:pt>
                <c:pt idx="3288">
                  <c:v>84.490826999999996</c:v>
                </c:pt>
                <c:pt idx="3289">
                  <c:v>84.516523300000159</c:v>
                </c:pt>
                <c:pt idx="3290">
                  <c:v>84.542219599999996</c:v>
                </c:pt>
                <c:pt idx="3291">
                  <c:v>84.567915900000159</c:v>
                </c:pt>
                <c:pt idx="3292">
                  <c:v>84.593612199999981</c:v>
                </c:pt>
                <c:pt idx="3293">
                  <c:v>84.619308499999988</c:v>
                </c:pt>
                <c:pt idx="3294">
                  <c:v>84.645004799999981</c:v>
                </c:pt>
                <c:pt idx="3295">
                  <c:v>84.670701099999746</c:v>
                </c:pt>
                <c:pt idx="3296">
                  <c:v>84.696397399999753</c:v>
                </c:pt>
                <c:pt idx="3297">
                  <c:v>84.722093700000002</c:v>
                </c:pt>
                <c:pt idx="3298">
                  <c:v>84.747789999999995</c:v>
                </c:pt>
                <c:pt idx="3299">
                  <c:v>84.773486299999988</c:v>
                </c:pt>
                <c:pt idx="3300">
                  <c:v>84.79918259999998</c:v>
                </c:pt>
                <c:pt idx="3301">
                  <c:v>84.824878899999774</c:v>
                </c:pt>
                <c:pt idx="3302">
                  <c:v>84.850575199999739</c:v>
                </c:pt>
                <c:pt idx="3303">
                  <c:v>84.876271499999959</c:v>
                </c:pt>
                <c:pt idx="3304">
                  <c:v>84.901967799999994</c:v>
                </c:pt>
                <c:pt idx="3305">
                  <c:v>84.927664100000158</c:v>
                </c:pt>
                <c:pt idx="3306">
                  <c:v>84.95336039999998</c:v>
                </c:pt>
                <c:pt idx="3307">
                  <c:v>84.979056700000001</c:v>
                </c:pt>
                <c:pt idx="3308">
                  <c:v>85.00475299999998</c:v>
                </c:pt>
                <c:pt idx="3309">
                  <c:v>85.030449300000001</c:v>
                </c:pt>
                <c:pt idx="3310">
                  <c:v>85.056145599999979</c:v>
                </c:pt>
                <c:pt idx="3311">
                  <c:v>85.081841900000001</c:v>
                </c:pt>
                <c:pt idx="3312">
                  <c:v>85.107538199999738</c:v>
                </c:pt>
                <c:pt idx="3313">
                  <c:v>85.1332345</c:v>
                </c:pt>
                <c:pt idx="3314">
                  <c:v>85.158930799999737</c:v>
                </c:pt>
                <c:pt idx="3315">
                  <c:v>85.1846271</c:v>
                </c:pt>
                <c:pt idx="3316">
                  <c:v>85.210323399999993</c:v>
                </c:pt>
                <c:pt idx="3317">
                  <c:v>85.236019700000142</c:v>
                </c:pt>
                <c:pt idx="3318">
                  <c:v>85.261715999999993</c:v>
                </c:pt>
                <c:pt idx="3319">
                  <c:v>85.2874123</c:v>
                </c:pt>
                <c:pt idx="3320">
                  <c:v>85.313108599999978</c:v>
                </c:pt>
                <c:pt idx="3321">
                  <c:v>85.3388049</c:v>
                </c:pt>
                <c:pt idx="3322">
                  <c:v>85.364501199999978</c:v>
                </c:pt>
                <c:pt idx="3323">
                  <c:v>85.390197499999999</c:v>
                </c:pt>
                <c:pt idx="3324">
                  <c:v>85.415893799999992</c:v>
                </c:pt>
                <c:pt idx="3325">
                  <c:v>85.441590100000127</c:v>
                </c:pt>
                <c:pt idx="3326">
                  <c:v>85.467286399999992</c:v>
                </c:pt>
                <c:pt idx="3327">
                  <c:v>85.492982699999999</c:v>
                </c:pt>
                <c:pt idx="3328">
                  <c:v>85.518678999999949</c:v>
                </c:pt>
                <c:pt idx="3329">
                  <c:v>85.544375299999999</c:v>
                </c:pt>
                <c:pt idx="3330">
                  <c:v>85.570071599999736</c:v>
                </c:pt>
                <c:pt idx="3331">
                  <c:v>85.595767899999842</c:v>
                </c:pt>
                <c:pt idx="3332">
                  <c:v>85.621464199999949</c:v>
                </c:pt>
                <c:pt idx="3333">
                  <c:v>85.647160500000027</c:v>
                </c:pt>
                <c:pt idx="3334">
                  <c:v>85.672856799999735</c:v>
                </c:pt>
                <c:pt idx="3335">
                  <c:v>85.698553099999998</c:v>
                </c:pt>
                <c:pt idx="3336">
                  <c:v>85.724249399999991</c:v>
                </c:pt>
                <c:pt idx="3337">
                  <c:v>85.749945700000026</c:v>
                </c:pt>
                <c:pt idx="3338">
                  <c:v>85.775641999999948</c:v>
                </c:pt>
                <c:pt idx="3339">
                  <c:v>85.801338299999841</c:v>
                </c:pt>
                <c:pt idx="3340">
                  <c:v>85.827034599999948</c:v>
                </c:pt>
                <c:pt idx="3341">
                  <c:v>85.852730899999656</c:v>
                </c:pt>
                <c:pt idx="3342">
                  <c:v>85.878427199999734</c:v>
                </c:pt>
                <c:pt idx="3343">
                  <c:v>85.904123500000239</c:v>
                </c:pt>
                <c:pt idx="3344">
                  <c:v>85.929819800000004</c:v>
                </c:pt>
                <c:pt idx="3345">
                  <c:v>85.955516099999983</c:v>
                </c:pt>
                <c:pt idx="3346">
                  <c:v>85.981212400000189</c:v>
                </c:pt>
                <c:pt idx="3347">
                  <c:v>86.006908699999983</c:v>
                </c:pt>
                <c:pt idx="3348">
                  <c:v>86.032605000000004</c:v>
                </c:pt>
                <c:pt idx="3349">
                  <c:v>86.058301299999798</c:v>
                </c:pt>
                <c:pt idx="3350">
                  <c:v>86.083997600000004</c:v>
                </c:pt>
                <c:pt idx="3351">
                  <c:v>86.109693899999982</c:v>
                </c:pt>
                <c:pt idx="3352">
                  <c:v>86.135390199999776</c:v>
                </c:pt>
                <c:pt idx="3353">
                  <c:v>86.161086499999982</c:v>
                </c:pt>
                <c:pt idx="3354">
                  <c:v>86.186782799999747</c:v>
                </c:pt>
                <c:pt idx="3355">
                  <c:v>86.212479099999982</c:v>
                </c:pt>
                <c:pt idx="3356">
                  <c:v>86.238175400000003</c:v>
                </c:pt>
                <c:pt idx="3357">
                  <c:v>86.263871699999982</c:v>
                </c:pt>
                <c:pt idx="3358">
                  <c:v>86.289568000000003</c:v>
                </c:pt>
                <c:pt idx="3359">
                  <c:v>86.315264299999996</c:v>
                </c:pt>
                <c:pt idx="3360">
                  <c:v>86.340960600000187</c:v>
                </c:pt>
                <c:pt idx="3361">
                  <c:v>86.366656899999981</c:v>
                </c:pt>
                <c:pt idx="3362">
                  <c:v>86.392353200000002</c:v>
                </c:pt>
                <c:pt idx="3363">
                  <c:v>86.418049499999995</c:v>
                </c:pt>
                <c:pt idx="3364">
                  <c:v>86.443745800000002</c:v>
                </c:pt>
                <c:pt idx="3365">
                  <c:v>86.469442099999981</c:v>
                </c:pt>
                <c:pt idx="3366">
                  <c:v>86.495138400000002</c:v>
                </c:pt>
                <c:pt idx="3367">
                  <c:v>86.52083469999998</c:v>
                </c:pt>
                <c:pt idx="3368">
                  <c:v>86.546531000000002</c:v>
                </c:pt>
                <c:pt idx="3369">
                  <c:v>86.57222729999998</c:v>
                </c:pt>
                <c:pt idx="3370">
                  <c:v>86.597923600000314</c:v>
                </c:pt>
                <c:pt idx="3371">
                  <c:v>86.62361989999998</c:v>
                </c:pt>
                <c:pt idx="3372">
                  <c:v>86.649316200000001</c:v>
                </c:pt>
                <c:pt idx="3373">
                  <c:v>86.675012499999738</c:v>
                </c:pt>
                <c:pt idx="3374">
                  <c:v>86.700708799999958</c:v>
                </c:pt>
                <c:pt idx="3375">
                  <c:v>86.72640509999998</c:v>
                </c:pt>
                <c:pt idx="3376">
                  <c:v>86.752101400000001</c:v>
                </c:pt>
                <c:pt idx="3377">
                  <c:v>86.777797699999979</c:v>
                </c:pt>
                <c:pt idx="3378">
                  <c:v>86.803494000000001</c:v>
                </c:pt>
                <c:pt idx="3379">
                  <c:v>86.829190299999979</c:v>
                </c:pt>
                <c:pt idx="3380">
                  <c:v>86.8548866</c:v>
                </c:pt>
                <c:pt idx="3381">
                  <c:v>86.880582899999737</c:v>
                </c:pt>
                <c:pt idx="3382">
                  <c:v>86.906279200000142</c:v>
                </c:pt>
                <c:pt idx="3383">
                  <c:v>86.931975499999993</c:v>
                </c:pt>
                <c:pt idx="3384">
                  <c:v>86.9576718</c:v>
                </c:pt>
                <c:pt idx="3385">
                  <c:v>86.983368099999979</c:v>
                </c:pt>
                <c:pt idx="3386">
                  <c:v>87.009064400000142</c:v>
                </c:pt>
                <c:pt idx="3387">
                  <c:v>87.034760699999993</c:v>
                </c:pt>
                <c:pt idx="3388">
                  <c:v>87.060457</c:v>
                </c:pt>
                <c:pt idx="3389">
                  <c:v>87.086153299999992</c:v>
                </c:pt>
                <c:pt idx="3390">
                  <c:v>87.111849599999999</c:v>
                </c:pt>
                <c:pt idx="3391">
                  <c:v>87.137545899999978</c:v>
                </c:pt>
                <c:pt idx="3392">
                  <c:v>87.163242199999857</c:v>
                </c:pt>
                <c:pt idx="3393">
                  <c:v>87.188938499999736</c:v>
                </c:pt>
                <c:pt idx="3394">
                  <c:v>87.214634800000027</c:v>
                </c:pt>
                <c:pt idx="3395">
                  <c:v>87.240331099999949</c:v>
                </c:pt>
                <c:pt idx="3396">
                  <c:v>87.266027399999999</c:v>
                </c:pt>
                <c:pt idx="3397">
                  <c:v>87.291723700000176</c:v>
                </c:pt>
                <c:pt idx="3398">
                  <c:v>87.317420000000027</c:v>
                </c:pt>
                <c:pt idx="3399">
                  <c:v>87.343116299999991</c:v>
                </c:pt>
                <c:pt idx="3400">
                  <c:v>87.368812599999842</c:v>
                </c:pt>
                <c:pt idx="3401">
                  <c:v>87.394508899999948</c:v>
                </c:pt>
                <c:pt idx="3402">
                  <c:v>87.420205199999998</c:v>
                </c:pt>
                <c:pt idx="3403">
                  <c:v>87.445901499999991</c:v>
                </c:pt>
                <c:pt idx="3404">
                  <c:v>87.471597799999998</c:v>
                </c:pt>
                <c:pt idx="3405">
                  <c:v>87.497294100000161</c:v>
                </c:pt>
                <c:pt idx="3406">
                  <c:v>87.522990399999841</c:v>
                </c:pt>
                <c:pt idx="3407">
                  <c:v>87.54868669999999</c:v>
                </c:pt>
                <c:pt idx="3408">
                  <c:v>87.574382999999827</c:v>
                </c:pt>
                <c:pt idx="3409">
                  <c:v>87.600079299999948</c:v>
                </c:pt>
                <c:pt idx="3410">
                  <c:v>87.625775599999656</c:v>
                </c:pt>
                <c:pt idx="3411">
                  <c:v>87.651471899999734</c:v>
                </c:pt>
                <c:pt idx="3412">
                  <c:v>87.677168199999826</c:v>
                </c:pt>
                <c:pt idx="3413">
                  <c:v>87.702864500000004</c:v>
                </c:pt>
                <c:pt idx="3414">
                  <c:v>87.728560799999983</c:v>
                </c:pt>
                <c:pt idx="3415">
                  <c:v>87.754257100000004</c:v>
                </c:pt>
                <c:pt idx="3416">
                  <c:v>87.779953399999982</c:v>
                </c:pt>
                <c:pt idx="3417">
                  <c:v>87.805649700000004</c:v>
                </c:pt>
                <c:pt idx="3418">
                  <c:v>87.831345999999982</c:v>
                </c:pt>
                <c:pt idx="3419">
                  <c:v>87.857042299999989</c:v>
                </c:pt>
                <c:pt idx="3420">
                  <c:v>87.882738599999655</c:v>
                </c:pt>
                <c:pt idx="3421">
                  <c:v>87.908434900000003</c:v>
                </c:pt>
                <c:pt idx="3422">
                  <c:v>87.934131199999982</c:v>
                </c:pt>
                <c:pt idx="3423">
                  <c:v>87.959827500000003</c:v>
                </c:pt>
                <c:pt idx="3424">
                  <c:v>87.985523799999996</c:v>
                </c:pt>
                <c:pt idx="3425">
                  <c:v>88.011220100000159</c:v>
                </c:pt>
                <c:pt idx="3426">
                  <c:v>88.036916399999981</c:v>
                </c:pt>
                <c:pt idx="3427">
                  <c:v>88.062612700000003</c:v>
                </c:pt>
                <c:pt idx="3428">
                  <c:v>88.088308999999754</c:v>
                </c:pt>
                <c:pt idx="3429">
                  <c:v>88.114005300000002</c:v>
                </c:pt>
                <c:pt idx="3430">
                  <c:v>88.139701599999754</c:v>
                </c:pt>
                <c:pt idx="3431">
                  <c:v>88.165397899999775</c:v>
                </c:pt>
                <c:pt idx="3432">
                  <c:v>88.191094199999981</c:v>
                </c:pt>
                <c:pt idx="3433">
                  <c:v>88.216790500000002</c:v>
                </c:pt>
                <c:pt idx="3434">
                  <c:v>88.24248679999998</c:v>
                </c:pt>
                <c:pt idx="3435">
                  <c:v>88.268183100000002</c:v>
                </c:pt>
                <c:pt idx="3436">
                  <c:v>88.29387939999998</c:v>
                </c:pt>
                <c:pt idx="3437">
                  <c:v>88.319575700000001</c:v>
                </c:pt>
                <c:pt idx="3438">
                  <c:v>88.34527199999998</c:v>
                </c:pt>
                <c:pt idx="3439">
                  <c:v>88.370968299999959</c:v>
                </c:pt>
                <c:pt idx="3440">
                  <c:v>88.396664599999994</c:v>
                </c:pt>
                <c:pt idx="3441">
                  <c:v>88.422360900000001</c:v>
                </c:pt>
                <c:pt idx="3442">
                  <c:v>88.44805719999998</c:v>
                </c:pt>
                <c:pt idx="3443">
                  <c:v>88.473753500000001</c:v>
                </c:pt>
                <c:pt idx="3444">
                  <c:v>88.499449799999994</c:v>
                </c:pt>
                <c:pt idx="3445">
                  <c:v>88.525146099999958</c:v>
                </c:pt>
                <c:pt idx="3446">
                  <c:v>88.550842399999738</c:v>
                </c:pt>
                <c:pt idx="3447">
                  <c:v>88.576538699999958</c:v>
                </c:pt>
                <c:pt idx="3448">
                  <c:v>88.602234999999979</c:v>
                </c:pt>
                <c:pt idx="3449">
                  <c:v>88.627931299999958</c:v>
                </c:pt>
                <c:pt idx="3450">
                  <c:v>88.653627599999979</c:v>
                </c:pt>
                <c:pt idx="3451">
                  <c:v>88.6793239</c:v>
                </c:pt>
                <c:pt idx="3452">
                  <c:v>88.705020199999979</c:v>
                </c:pt>
                <c:pt idx="3453">
                  <c:v>88.7307165</c:v>
                </c:pt>
                <c:pt idx="3454">
                  <c:v>88.756412799999978</c:v>
                </c:pt>
                <c:pt idx="3455">
                  <c:v>88.7821091</c:v>
                </c:pt>
                <c:pt idx="3456">
                  <c:v>88.807805399999978</c:v>
                </c:pt>
                <c:pt idx="3457">
                  <c:v>88.833501699999999</c:v>
                </c:pt>
                <c:pt idx="3458">
                  <c:v>88.859197999999978</c:v>
                </c:pt>
                <c:pt idx="3459">
                  <c:v>88.884894299999999</c:v>
                </c:pt>
                <c:pt idx="3460">
                  <c:v>88.910590599999992</c:v>
                </c:pt>
                <c:pt idx="3461">
                  <c:v>88.936286899999999</c:v>
                </c:pt>
                <c:pt idx="3462">
                  <c:v>88.961983199999992</c:v>
                </c:pt>
                <c:pt idx="3463">
                  <c:v>88.987679500000027</c:v>
                </c:pt>
                <c:pt idx="3464">
                  <c:v>89.013375799999949</c:v>
                </c:pt>
                <c:pt idx="3465">
                  <c:v>89.039072099999842</c:v>
                </c:pt>
                <c:pt idx="3466">
                  <c:v>89.064768399999949</c:v>
                </c:pt>
                <c:pt idx="3467">
                  <c:v>89.090464700000027</c:v>
                </c:pt>
                <c:pt idx="3468">
                  <c:v>89.116160999999991</c:v>
                </c:pt>
                <c:pt idx="3469">
                  <c:v>89.141857299999998</c:v>
                </c:pt>
                <c:pt idx="3470">
                  <c:v>89.167553599999991</c:v>
                </c:pt>
                <c:pt idx="3471">
                  <c:v>89.193249899999998</c:v>
                </c:pt>
                <c:pt idx="3472">
                  <c:v>89.218946199999948</c:v>
                </c:pt>
                <c:pt idx="3473">
                  <c:v>89.244642500000026</c:v>
                </c:pt>
                <c:pt idx="3474">
                  <c:v>89.270338799999735</c:v>
                </c:pt>
                <c:pt idx="3475">
                  <c:v>89.296035099999983</c:v>
                </c:pt>
                <c:pt idx="3476">
                  <c:v>89.321731399999734</c:v>
                </c:pt>
                <c:pt idx="3477">
                  <c:v>89.347427699999997</c:v>
                </c:pt>
                <c:pt idx="3478">
                  <c:v>89.37312399999999</c:v>
                </c:pt>
                <c:pt idx="3479">
                  <c:v>89.398820299999983</c:v>
                </c:pt>
                <c:pt idx="3480">
                  <c:v>89.424516600000189</c:v>
                </c:pt>
                <c:pt idx="3481">
                  <c:v>89.450212899999983</c:v>
                </c:pt>
                <c:pt idx="3482">
                  <c:v>89.475909200000004</c:v>
                </c:pt>
                <c:pt idx="3483">
                  <c:v>89.501605499999997</c:v>
                </c:pt>
                <c:pt idx="3484">
                  <c:v>89.527301799999989</c:v>
                </c:pt>
                <c:pt idx="3485">
                  <c:v>89.552998099999797</c:v>
                </c:pt>
                <c:pt idx="3486">
                  <c:v>89.578694400000003</c:v>
                </c:pt>
                <c:pt idx="3487">
                  <c:v>89.604390699999982</c:v>
                </c:pt>
                <c:pt idx="3488">
                  <c:v>89.630086999999989</c:v>
                </c:pt>
                <c:pt idx="3489">
                  <c:v>89.655783299999797</c:v>
                </c:pt>
                <c:pt idx="3490">
                  <c:v>89.681479600000003</c:v>
                </c:pt>
                <c:pt idx="3491">
                  <c:v>89.707175899999982</c:v>
                </c:pt>
                <c:pt idx="3492">
                  <c:v>89.732872199999775</c:v>
                </c:pt>
                <c:pt idx="3493">
                  <c:v>89.758568499999981</c:v>
                </c:pt>
                <c:pt idx="3494">
                  <c:v>89.784264800000187</c:v>
                </c:pt>
                <c:pt idx="3495">
                  <c:v>89.809961099999981</c:v>
                </c:pt>
                <c:pt idx="3496">
                  <c:v>89.835657400000002</c:v>
                </c:pt>
                <c:pt idx="3497">
                  <c:v>89.861353699999995</c:v>
                </c:pt>
                <c:pt idx="3498">
                  <c:v>89.887050000000002</c:v>
                </c:pt>
                <c:pt idx="3499">
                  <c:v>89.912746299999981</c:v>
                </c:pt>
                <c:pt idx="3500">
                  <c:v>89.938442600000002</c:v>
                </c:pt>
                <c:pt idx="3501">
                  <c:v>89.96413889999998</c:v>
                </c:pt>
                <c:pt idx="3502">
                  <c:v>89.989835200000002</c:v>
                </c:pt>
                <c:pt idx="3503">
                  <c:v>90.01553149999998</c:v>
                </c:pt>
                <c:pt idx="3504">
                  <c:v>90.041227800000158</c:v>
                </c:pt>
                <c:pt idx="3505">
                  <c:v>90.066924099999994</c:v>
                </c:pt>
                <c:pt idx="3506">
                  <c:v>90.092620400000158</c:v>
                </c:pt>
                <c:pt idx="3507">
                  <c:v>90.11831669999998</c:v>
                </c:pt>
                <c:pt idx="3508">
                  <c:v>90.144013000000157</c:v>
                </c:pt>
                <c:pt idx="3509">
                  <c:v>90.16970929999998</c:v>
                </c:pt>
                <c:pt idx="3510">
                  <c:v>90.195405600000001</c:v>
                </c:pt>
                <c:pt idx="3511">
                  <c:v>90.221101899999979</c:v>
                </c:pt>
                <c:pt idx="3512">
                  <c:v>90.246798200000001</c:v>
                </c:pt>
                <c:pt idx="3513">
                  <c:v>90.272494499999979</c:v>
                </c:pt>
                <c:pt idx="3514">
                  <c:v>90.2981908</c:v>
                </c:pt>
                <c:pt idx="3515">
                  <c:v>90.323887099999737</c:v>
                </c:pt>
                <c:pt idx="3516">
                  <c:v>90.349583400000142</c:v>
                </c:pt>
                <c:pt idx="3517">
                  <c:v>90.375279699999979</c:v>
                </c:pt>
                <c:pt idx="3518">
                  <c:v>90.400976</c:v>
                </c:pt>
                <c:pt idx="3519">
                  <c:v>90.426672299999979</c:v>
                </c:pt>
                <c:pt idx="3520">
                  <c:v>90.4523686</c:v>
                </c:pt>
                <c:pt idx="3521">
                  <c:v>90.478064899999978</c:v>
                </c:pt>
                <c:pt idx="3522">
                  <c:v>90.5037612</c:v>
                </c:pt>
                <c:pt idx="3523">
                  <c:v>90.529457499999978</c:v>
                </c:pt>
                <c:pt idx="3524">
                  <c:v>90.555153799999999</c:v>
                </c:pt>
                <c:pt idx="3525">
                  <c:v>90.580850099999978</c:v>
                </c:pt>
                <c:pt idx="3526">
                  <c:v>90.606546399999857</c:v>
                </c:pt>
                <c:pt idx="3527">
                  <c:v>90.632242699999978</c:v>
                </c:pt>
                <c:pt idx="3528">
                  <c:v>90.657938999999857</c:v>
                </c:pt>
                <c:pt idx="3529">
                  <c:v>90.683635299999978</c:v>
                </c:pt>
                <c:pt idx="3530">
                  <c:v>90.709331599999857</c:v>
                </c:pt>
                <c:pt idx="3531">
                  <c:v>90.735027899999949</c:v>
                </c:pt>
                <c:pt idx="3532">
                  <c:v>90.760724199999999</c:v>
                </c:pt>
                <c:pt idx="3533">
                  <c:v>90.786420499999991</c:v>
                </c:pt>
                <c:pt idx="3534">
                  <c:v>90.812116799999998</c:v>
                </c:pt>
                <c:pt idx="3535">
                  <c:v>90.837813099999991</c:v>
                </c:pt>
                <c:pt idx="3536">
                  <c:v>90.863509399999998</c:v>
                </c:pt>
                <c:pt idx="3537">
                  <c:v>90.889205699999991</c:v>
                </c:pt>
                <c:pt idx="3538">
                  <c:v>90.914902000000026</c:v>
                </c:pt>
                <c:pt idx="3539">
                  <c:v>90.940598299999991</c:v>
                </c:pt>
                <c:pt idx="3540">
                  <c:v>90.966294600000239</c:v>
                </c:pt>
                <c:pt idx="3541">
                  <c:v>90.99199089999999</c:v>
                </c:pt>
                <c:pt idx="3542">
                  <c:v>91.017687199999983</c:v>
                </c:pt>
                <c:pt idx="3543">
                  <c:v>91.04338349999999</c:v>
                </c:pt>
                <c:pt idx="3544">
                  <c:v>91.069079799999983</c:v>
                </c:pt>
                <c:pt idx="3545">
                  <c:v>91.094776099999919</c:v>
                </c:pt>
                <c:pt idx="3546">
                  <c:v>91.120472399999656</c:v>
                </c:pt>
                <c:pt idx="3547">
                  <c:v>91.14616869999999</c:v>
                </c:pt>
                <c:pt idx="3548">
                  <c:v>91.171864999999983</c:v>
                </c:pt>
                <c:pt idx="3549">
                  <c:v>91.197561300000004</c:v>
                </c:pt>
                <c:pt idx="3550">
                  <c:v>91.223257599999982</c:v>
                </c:pt>
                <c:pt idx="3551">
                  <c:v>91.248953900000174</c:v>
                </c:pt>
                <c:pt idx="3552">
                  <c:v>91.274650199999982</c:v>
                </c:pt>
                <c:pt idx="3553">
                  <c:v>91.300346499999989</c:v>
                </c:pt>
                <c:pt idx="3554">
                  <c:v>91.326042799999797</c:v>
                </c:pt>
                <c:pt idx="3555">
                  <c:v>91.351739099999989</c:v>
                </c:pt>
                <c:pt idx="3556">
                  <c:v>91.377435399999797</c:v>
                </c:pt>
                <c:pt idx="3557">
                  <c:v>91.403131700000003</c:v>
                </c:pt>
                <c:pt idx="3558">
                  <c:v>91.428827999999982</c:v>
                </c:pt>
                <c:pt idx="3559">
                  <c:v>91.454524300000159</c:v>
                </c:pt>
                <c:pt idx="3560">
                  <c:v>91.480220599999996</c:v>
                </c:pt>
                <c:pt idx="3561">
                  <c:v>91.505916900000003</c:v>
                </c:pt>
                <c:pt idx="3562">
                  <c:v>91.531613199999995</c:v>
                </c:pt>
                <c:pt idx="3563">
                  <c:v>91.557309500000002</c:v>
                </c:pt>
                <c:pt idx="3564">
                  <c:v>91.583005799999981</c:v>
                </c:pt>
                <c:pt idx="3565">
                  <c:v>91.608702099999746</c:v>
                </c:pt>
                <c:pt idx="3566">
                  <c:v>91.634398399999753</c:v>
                </c:pt>
                <c:pt idx="3567">
                  <c:v>91.660094700000002</c:v>
                </c:pt>
                <c:pt idx="3568">
                  <c:v>91.685790999999739</c:v>
                </c:pt>
                <c:pt idx="3569">
                  <c:v>91.711487300000002</c:v>
                </c:pt>
                <c:pt idx="3570">
                  <c:v>91.737183599999994</c:v>
                </c:pt>
                <c:pt idx="3571">
                  <c:v>91.762879900000001</c:v>
                </c:pt>
                <c:pt idx="3572">
                  <c:v>91.788576199999738</c:v>
                </c:pt>
                <c:pt idx="3573">
                  <c:v>91.814272500000001</c:v>
                </c:pt>
                <c:pt idx="3574">
                  <c:v>91.83996879999998</c:v>
                </c:pt>
                <c:pt idx="3575">
                  <c:v>91.865665100000001</c:v>
                </c:pt>
                <c:pt idx="3576">
                  <c:v>91.89136139999998</c:v>
                </c:pt>
                <c:pt idx="3577">
                  <c:v>91.917057700000157</c:v>
                </c:pt>
                <c:pt idx="3578">
                  <c:v>91.942753999999994</c:v>
                </c:pt>
                <c:pt idx="3579">
                  <c:v>91.968450300000001</c:v>
                </c:pt>
                <c:pt idx="3580">
                  <c:v>91.994146599999993</c:v>
                </c:pt>
                <c:pt idx="3581">
                  <c:v>92.0198429</c:v>
                </c:pt>
                <c:pt idx="3582">
                  <c:v>92.045539199999979</c:v>
                </c:pt>
                <c:pt idx="3583">
                  <c:v>92.0712355</c:v>
                </c:pt>
                <c:pt idx="3584">
                  <c:v>92.096931799999979</c:v>
                </c:pt>
                <c:pt idx="3585">
                  <c:v>92.122628099999858</c:v>
                </c:pt>
                <c:pt idx="3586">
                  <c:v>92.148324399999979</c:v>
                </c:pt>
                <c:pt idx="3587">
                  <c:v>92.1740207</c:v>
                </c:pt>
                <c:pt idx="3588">
                  <c:v>92.199716999999978</c:v>
                </c:pt>
                <c:pt idx="3589">
                  <c:v>92.2254133</c:v>
                </c:pt>
                <c:pt idx="3590">
                  <c:v>92.251109599999992</c:v>
                </c:pt>
                <c:pt idx="3591">
                  <c:v>92.276805899999857</c:v>
                </c:pt>
                <c:pt idx="3592">
                  <c:v>92.302502199999736</c:v>
                </c:pt>
                <c:pt idx="3593">
                  <c:v>92.328198499999857</c:v>
                </c:pt>
                <c:pt idx="3594">
                  <c:v>92.353894799999978</c:v>
                </c:pt>
                <c:pt idx="3595">
                  <c:v>92.379591099999857</c:v>
                </c:pt>
                <c:pt idx="3596">
                  <c:v>92.405287399999978</c:v>
                </c:pt>
                <c:pt idx="3597">
                  <c:v>92.430983700000027</c:v>
                </c:pt>
                <c:pt idx="3598">
                  <c:v>92.456679999999992</c:v>
                </c:pt>
                <c:pt idx="3599">
                  <c:v>92.482376299999842</c:v>
                </c:pt>
                <c:pt idx="3600">
                  <c:v>92.508072599999736</c:v>
                </c:pt>
                <c:pt idx="3601">
                  <c:v>92.533768899999842</c:v>
                </c:pt>
                <c:pt idx="3602">
                  <c:v>92.559465199999948</c:v>
                </c:pt>
                <c:pt idx="3603">
                  <c:v>92.585161499999998</c:v>
                </c:pt>
                <c:pt idx="3604">
                  <c:v>92.610857799999948</c:v>
                </c:pt>
                <c:pt idx="3605">
                  <c:v>92.636554099999998</c:v>
                </c:pt>
                <c:pt idx="3606">
                  <c:v>92.662250399999948</c:v>
                </c:pt>
                <c:pt idx="3607">
                  <c:v>92.687946699999998</c:v>
                </c:pt>
                <c:pt idx="3608">
                  <c:v>92.71364299999999</c:v>
                </c:pt>
                <c:pt idx="3609">
                  <c:v>92.739339299999983</c:v>
                </c:pt>
                <c:pt idx="3610">
                  <c:v>92.765035599999948</c:v>
                </c:pt>
                <c:pt idx="3611">
                  <c:v>92.790731899999827</c:v>
                </c:pt>
                <c:pt idx="3612">
                  <c:v>92.816428199999919</c:v>
                </c:pt>
                <c:pt idx="3613">
                  <c:v>92.842124499999997</c:v>
                </c:pt>
                <c:pt idx="3614">
                  <c:v>92.86782079999999</c:v>
                </c:pt>
                <c:pt idx="3615">
                  <c:v>92.893517099999983</c:v>
                </c:pt>
                <c:pt idx="3616">
                  <c:v>92.919213400000288</c:v>
                </c:pt>
                <c:pt idx="3617">
                  <c:v>92.944909700000238</c:v>
                </c:pt>
                <c:pt idx="3618">
                  <c:v>92.970606000000004</c:v>
                </c:pt>
                <c:pt idx="3619">
                  <c:v>92.996302299999982</c:v>
                </c:pt>
                <c:pt idx="3620">
                  <c:v>93.021998600000003</c:v>
                </c:pt>
                <c:pt idx="3621">
                  <c:v>93.047694899999996</c:v>
                </c:pt>
                <c:pt idx="3622">
                  <c:v>93.073391199999776</c:v>
                </c:pt>
                <c:pt idx="3623">
                  <c:v>93.099087499999982</c:v>
                </c:pt>
                <c:pt idx="3624">
                  <c:v>93.124783799999989</c:v>
                </c:pt>
                <c:pt idx="3625">
                  <c:v>93.150480099999768</c:v>
                </c:pt>
                <c:pt idx="3626">
                  <c:v>93.176176399999775</c:v>
                </c:pt>
                <c:pt idx="3627">
                  <c:v>93.201872699999981</c:v>
                </c:pt>
                <c:pt idx="3628">
                  <c:v>93.227569000000187</c:v>
                </c:pt>
                <c:pt idx="3629">
                  <c:v>93.253265299999995</c:v>
                </c:pt>
                <c:pt idx="3630">
                  <c:v>93.278961600000002</c:v>
                </c:pt>
                <c:pt idx="3631">
                  <c:v>93.304657899999981</c:v>
                </c:pt>
                <c:pt idx="3632">
                  <c:v>93.330354200000002</c:v>
                </c:pt>
                <c:pt idx="3633">
                  <c:v>93.356050499999981</c:v>
                </c:pt>
                <c:pt idx="3634">
                  <c:v>93.381746799999988</c:v>
                </c:pt>
                <c:pt idx="3635">
                  <c:v>93.407443099999995</c:v>
                </c:pt>
                <c:pt idx="3636">
                  <c:v>93.433139400000158</c:v>
                </c:pt>
                <c:pt idx="3637">
                  <c:v>93.45883569999998</c:v>
                </c:pt>
                <c:pt idx="3638">
                  <c:v>93.484532000000002</c:v>
                </c:pt>
                <c:pt idx="3639">
                  <c:v>93.510228299999994</c:v>
                </c:pt>
                <c:pt idx="3640">
                  <c:v>93.535924600000158</c:v>
                </c:pt>
                <c:pt idx="3641">
                  <c:v>93.561620899999994</c:v>
                </c:pt>
                <c:pt idx="3642">
                  <c:v>93.587317200000001</c:v>
                </c:pt>
                <c:pt idx="3643">
                  <c:v>93.613013499999994</c:v>
                </c:pt>
                <c:pt idx="3644">
                  <c:v>93.638709799999958</c:v>
                </c:pt>
                <c:pt idx="3645">
                  <c:v>93.664406099999979</c:v>
                </c:pt>
                <c:pt idx="3646">
                  <c:v>93.690102400000001</c:v>
                </c:pt>
                <c:pt idx="3647">
                  <c:v>93.715798699999979</c:v>
                </c:pt>
                <c:pt idx="3648">
                  <c:v>93.741495000000143</c:v>
                </c:pt>
                <c:pt idx="3649">
                  <c:v>93.767191299999993</c:v>
                </c:pt>
                <c:pt idx="3650">
                  <c:v>93.7928876</c:v>
                </c:pt>
                <c:pt idx="3651">
                  <c:v>93.818583899999979</c:v>
                </c:pt>
                <c:pt idx="3652">
                  <c:v>93.844280200000142</c:v>
                </c:pt>
                <c:pt idx="3653">
                  <c:v>93.869976499999979</c:v>
                </c:pt>
                <c:pt idx="3654">
                  <c:v>93.895672799999858</c:v>
                </c:pt>
                <c:pt idx="3655">
                  <c:v>93.921369099999993</c:v>
                </c:pt>
                <c:pt idx="3656">
                  <c:v>93.94706540000027</c:v>
                </c:pt>
                <c:pt idx="3657">
                  <c:v>93.972761699999978</c:v>
                </c:pt>
                <c:pt idx="3658">
                  <c:v>93.998457999999999</c:v>
                </c:pt>
                <c:pt idx="3659">
                  <c:v>94.024154299999992</c:v>
                </c:pt>
                <c:pt idx="3660">
                  <c:v>94.049850599999999</c:v>
                </c:pt>
                <c:pt idx="3661">
                  <c:v>94.075546899999736</c:v>
                </c:pt>
                <c:pt idx="3662">
                  <c:v>94.101243199999999</c:v>
                </c:pt>
                <c:pt idx="3663">
                  <c:v>94.126939499999978</c:v>
                </c:pt>
                <c:pt idx="3664">
                  <c:v>94.152635799999857</c:v>
                </c:pt>
                <c:pt idx="3665">
                  <c:v>94.17833209999965</c:v>
                </c:pt>
                <c:pt idx="3666">
                  <c:v>94.204028399999999</c:v>
                </c:pt>
                <c:pt idx="3667">
                  <c:v>94.229724699999991</c:v>
                </c:pt>
                <c:pt idx="3668">
                  <c:v>94.255420999999998</c:v>
                </c:pt>
                <c:pt idx="3669">
                  <c:v>94.281117299999991</c:v>
                </c:pt>
                <c:pt idx="3670">
                  <c:v>94.306813599999998</c:v>
                </c:pt>
                <c:pt idx="3671">
                  <c:v>94.332509899999948</c:v>
                </c:pt>
                <c:pt idx="3672">
                  <c:v>94.358206199999842</c:v>
                </c:pt>
                <c:pt idx="3673">
                  <c:v>94.383902499999948</c:v>
                </c:pt>
                <c:pt idx="3674">
                  <c:v>94.409598799999998</c:v>
                </c:pt>
                <c:pt idx="3675">
                  <c:v>94.43529509999999</c:v>
                </c:pt>
                <c:pt idx="3676">
                  <c:v>94.460991399999983</c:v>
                </c:pt>
                <c:pt idx="3677">
                  <c:v>94.48668769999999</c:v>
                </c:pt>
                <c:pt idx="3678">
                  <c:v>94.512383999999983</c:v>
                </c:pt>
                <c:pt idx="3679">
                  <c:v>94.538080299999919</c:v>
                </c:pt>
                <c:pt idx="3680">
                  <c:v>94.563776599999827</c:v>
                </c:pt>
                <c:pt idx="3681">
                  <c:v>94.589472899999734</c:v>
                </c:pt>
                <c:pt idx="3682">
                  <c:v>94.615169199999983</c:v>
                </c:pt>
                <c:pt idx="3683">
                  <c:v>94.64086549999999</c:v>
                </c:pt>
                <c:pt idx="3684">
                  <c:v>94.666561799999982</c:v>
                </c:pt>
                <c:pt idx="3685">
                  <c:v>94.692258099999989</c:v>
                </c:pt>
                <c:pt idx="3686">
                  <c:v>94.717954399999996</c:v>
                </c:pt>
                <c:pt idx="3687">
                  <c:v>94.743650700000174</c:v>
                </c:pt>
                <c:pt idx="3688">
                  <c:v>94.769346999999982</c:v>
                </c:pt>
                <c:pt idx="3689">
                  <c:v>94.795043300000003</c:v>
                </c:pt>
                <c:pt idx="3690">
                  <c:v>94.820739599999797</c:v>
                </c:pt>
                <c:pt idx="3691">
                  <c:v>94.846435900000003</c:v>
                </c:pt>
                <c:pt idx="3692">
                  <c:v>94.872132199999655</c:v>
                </c:pt>
                <c:pt idx="3693">
                  <c:v>94.897828500000003</c:v>
                </c:pt>
                <c:pt idx="3694">
                  <c:v>94.923524799999996</c:v>
                </c:pt>
                <c:pt idx="3695">
                  <c:v>94.949221100000187</c:v>
                </c:pt>
                <c:pt idx="3696">
                  <c:v>94.974917399999981</c:v>
                </c:pt>
                <c:pt idx="3697">
                  <c:v>95.000613700000187</c:v>
                </c:pt>
                <c:pt idx="3698">
                  <c:v>95.026309999999981</c:v>
                </c:pt>
                <c:pt idx="3699">
                  <c:v>95.052006299999988</c:v>
                </c:pt>
                <c:pt idx="3700">
                  <c:v>95.077702599999753</c:v>
                </c:pt>
                <c:pt idx="3701">
                  <c:v>95.103398899999775</c:v>
                </c:pt>
                <c:pt idx="3702">
                  <c:v>95.129095199999739</c:v>
                </c:pt>
                <c:pt idx="3703">
                  <c:v>95.154791499999988</c:v>
                </c:pt>
                <c:pt idx="3704">
                  <c:v>95.180487799999739</c:v>
                </c:pt>
                <c:pt idx="3705">
                  <c:v>95.206184100000002</c:v>
                </c:pt>
                <c:pt idx="3706">
                  <c:v>95.23188039999998</c:v>
                </c:pt>
                <c:pt idx="3707">
                  <c:v>95.257576700000001</c:v>
                </c:pt>
                <c:pt idx="3708">
                  <c:v>95.28327299999998</c:v>
                </c:pt>
                <c:pt idx="3709">
                  <c:v>95.308969300000001</c:v>
                </c:pt>
                <c:pt idx="3710">
                  <c:v>95.334665599999994</c:v>
                </c:pt>
                <c:pt idx="3711">
                  <c:v>95.360361900000001</c:v>
                </c:pt>
                <c:pt idx="3712">
                  <c:v>95.386058199999738</c:v>
                </c:pt>
                <c:pt idx="3713">
                  <c:v>95.411754500000157</c:v>
                </c:pt>
                <c:pt idx="3714">
                  <c:v>95.437450799999993</c:v>
                </c:pt>
                <c:pt idx="3715">
                  <c:v>95.4631471</c:v>
                </c:pt>
                <c:pt idx="3716">
                  <c:v>95.488843399999979</c:v>
                </c:pt>
                <c:pt idx="3717">
                  <c:v>95.514539700000142</c:v>
                </c:pt>
                <c:pt idx="3718">
                  <c:v>95.540235999999993</c:v>
                </c:pt>
                <c:pt idx="3719">
                  <c:v>95.565932299999858</c:v>
                </c:pt>
                <c:pt idx="3720">
                  <c:v>95.591628599999993</c:v>
                </c:pt>
                <c:pt idx="3721">
                  <c:v>95.617324900000142</c:v>
                </c:pt>
                <c:pt idx="3722">
                  <c:v>95.643021199999978</c:v>
                </c:pt>
                <c:pt idx="3723">
                  <c:v>95.668717499999858</c:v>
                </c:pt>
                <c:pt idx="3724">
                  <c:v>95.694413799999992</c:v>
                </c:pt>
                <c:pt idx="3725">
                  <c:v>95.720110099999999</c:v>
                </c:pt>
                <c:pt idx="3726">
                  <c:v>95.745806399999978</c:v>
                </c:pt>
                <c:pt idx="3727">
                  <c:v>95.771502699999999</c:v>
                </c:pt>
                <c:pt idx="3728">
                  <c:v>95.797198999999992</c:v>
                </c:pt>
                <c:pt idx="3729">
                  <c:v>95.822895299999857</c:v>
                </c:pt>
                <c:pt idx="3730">
                  <c:v>95.848591599999978</c:v>
                </c:pt>
                <c:pt idx="3731">
                  <c:v>95.874287899999857</c:v>
                </c:pt>
                <c:pt idx="3732">
                  <c:v>95.899984199999949</c:v>
                </c:pt>
                <c:pt idx="3733">
                  <c:v>95.925680499999999</c:v>
                </c:pt>
                <c:pt idx="3734">
                  <c:v>95.951376799999949</c:v>
                </c:pt>
                <c:pt idx="3735">
                  <c:v>95.977073099999998</c:v>
                </c:pt>
                <c:pt idx="3736">
                  <c:v>96.002769399999949</c:v>
                </c:pt>
                <c:pt idx="3737">
                  <c:v>96.028465699999998</c:v>
                </c:pt>
                <c:pt idx="3738">
                  <c:v>96.054161999999991</c:v>
                </c:pt>
                <c:pt idx="3739">
                  <c:v>96.079858299999842</c:v>
                </c:pt>
                <c:pt idx="3740">
                  <c:v>96.105554599999948</c:v>
                </c:pt>
                <c:pt idx="3741">
                  <c:v>96.131250899999998</c:v>
                </c:pt>
                <c:pt idx="3742">
                  <c:v>96.156947199999735</c:v>
                </c:pt>
                <c:pt idx="3743">
                  <c:v>96.182643499999998</c:v>
                </c:pt>
                <c:pt idx="3744">
                  <c:v>96.208339799999948</c:v>
                </c:pt>
                <c:pt idx="3745">
                  <c:v>96.234036099999983</c:v>
                </c:pt>
                <c:pt idx="3746">
                  <c:v>96.259732399999734</c:v>
                </c:pt>
                <c:pt idx="3747">
                  <c:v>96.285428699999983</c:v>
                </c:pt>
                <c:pt idx="3748">
                  <c:v>96.311125000000175</c:v>
                </c:pt>
                <c:pt idx="3749">
                  <c:v>96.336821299999983</c:v>
                </c:pt>
                <c:pt idx="3750">
                  <c:v>96.362517599999919</c:v>
                </c:pt>
                <c:pt idx="3751">
                  <c:v>96.388213899999982</c:v>
                </c:pt>
                <c:pt idx="3752">
                  <c:v>96.41391020000016</c:v>
                </c:pt>
                <c:pt idx="3753">
                  <c:v>96.439606499999996</c:v>
                </c:pt>
                <c:pt idx="3754">
                  <c:v>96.465302799999989</c:v>
                </c:pt>
                <c:pt idx="3755">
                  <c:v>96.490999099999996</c:v>
                </c:pt>
                <c:pt idx="3756">
                  <c:v>96.51669540000016</c:v>
                </c:pt>
                <c:pt idx="3757">
                  <c:v>96.542391699999982</c:v>
                </c:pt>
                <c:pt idx="3758">
                  <c:v>96.568087999999989</c:v>
                </c:pt>
                <c:pt idx="3759">
                  <c:v>96.593784299999982</c:v>
                </c:pt>
                <c:pt idx="3760">
                  <c:v>96.619480600000003</c:v>
                </c:pt>
                <c:pt idx="3761">
                  <c:v>96.645176899999768</c:v>
                </c:pt>
                <c:pt idx="3762">
                  <c:v>96.670873199999775</c:v>
                </c:pt>
                <c:pt idx="3763">
                  <c:v>96.696569499999995</c:v>
                </c:pt>
                <c:pt idx="3764">
                  <c:v>96.722265800000002</c:v>
                </c:pt>
                <c:pt idx="3765">
                  <c:v>96.747962099999995</c:v>
                </c:pt>
                <c:pt idx="3766">
                  <c:v>96.773658400000002</c:v>
                </c:pt>
                <c:pt idx="3767">
                  <c:v>96.799354699999995</c:v>
                </c:pt>
                <c:pt idx="3768">
                  <c:v>96.825050999999988</c:v>
                </c:pt>
                <c:pt idx="3769">
                  <c:v>96.850747299999739</c:v>
                </c:pt>
                <c:pt idx="3770">
                  <c:v>96.876443600000002</c:v>
                </c:pt>
                <c:pt idx="3771">
                  <c:v>96.90213989999998</c:v>
                </c:pt>
                <c:pt idx="3772">
                  <c:v>96.927836200000002</c:v>
                </c:pt>
                <c:pt idx="3773">
                  <c:v>96.95353249999998</c:v>
                </c:pt>
                <c:pt idx="3774">
                  <c:v>96.979228800000001</c:v>
                </c:pt>
                <c:pt idx="3775">
                  <c:v>97.004925099999994</c:v>
                </c:pt>
                <c:pt idx="3776">
                  <c:v>97.030621400000157</c:v>
                </c:pt>
                <c:pt idx="3777">
                  <c:v>97.05631769999998</c:v>
                </c:pt>
                <c:pt idx="3778">
                  <c:v>97.082014000000001</c:v>
                </c:pt>
                <c:pt idx="3779">
                  <c:v>97.107710299999979</c:v>
                </c:pt>
                <c:pt idx="3780">
                  <c:v>97.133406600000001</c:v>
                </c:pt>
                <c:pt idx="3781">
                  <c:v>97.159102899999738</c:v>
                </c:pt>
                <c:pt idx="3782">
                  <c:v>97.1847992</c:v>
                </c:pt>
                <c:pt idx="3783">
                  <c:v>97.210495499999993</c:v>
                </c:pt>
                <c:pt idx="3784">
                  <c:v>97.2361918</c:v>
                </c:pt>
                <c:pt idx="3785">
                  <c:v>97.261888099999979</c:v>
                </c:pt>
                <c:pt idx="3786">
                  <c:v>97.287584400000142</c:v>
                </c:pt>
                <c:pt idx="3787">
                  <c:v>97.313280699999993</c:v>
                </c:pt>
                <c:pt idx="3788">
                  <c:v>97.338976999999858</c:v>
                </c:pt>
                <c:pt idx="3789">
                  <c:v>97.364673299999993</c:v>
                </c:pt>
                <c:pt idx="3790">
                  <c:v>97.390369600000142</c:v>
                </c:pt>
                <c:pt idx="3791">
                  <c:v>97.416065899999992</c:v>
                </c:pt>
                <c:pt idx="3792">
                  <c:v>97.441762199999999</c:v>
                </c:pt>
                <c:pt idx="3793">
                  <c:v>97.467458499999992</c:v>
                </c:pt>
                <c:pt idx="3794">
                  <c:v>97.493154800000127</c:v>
                </c:pt>
                <c:pt idx="3795">
                  <c:v>97.518851099999978</c:v>
                </c:pt>
                <c:pt idx="3796">
                  <c:v>97.544547399999999</c:v>
                </c:pt>
                <c:pt idx="3797">
                  <c:v>97.570243699999992</c:v>
                </c:pt>
                <c:pt idx="3798">
                  <c:v>97.595939999999999</c:v>
                </c:pt>
                <c:pt idx="3799">
                  <c:v>97.621636299999949</c:v>
                </c:pt>
                <c:pt idx="3800">
                  <c:v>97.647332599999856</c:v>
                </c:pt>
                <c:pt idx="3801">
                  <c:v>97.673028899999736</c:v>
                </c:pt>
                <c:pt idx="3802">
                  <c:v>97.698725199999842</c:v>
                </c:pt>
                <c:pt idx="3803">
                  <c:v>97.724421499999991</c:v>
                </c:pt>
                <c:pt idx="3804">
                  <c:v>97.750117799999998</c:v>
                </c:pt>
                <c:pt idx="3805">
                  <c:v>97.775814099999948</c:v>
                </c:pt>
                <c:pt idx="3806">
                  <c:v>97.801510399999998</c:v>
                </c:pt>
                <c:pt idx="3807">
                  <c:v>97.827206699999991</c:v>
                </c:pt>
                <c:pt idx="3808">
                  <c:v>97.852902999999841</c:v>
                </c:pt>
                <c:pt idx="3809">
                  <c:v>97.878599299999948</c:v>
                </c:pt>
                <c:pt idx="3810">
                  <c:v>97.904295600000239</c:v>
                </c:pt>
                <c:pt idx="3811">
                  <c:v>97.929991899999948</c:v>
                </c:pt>
                <c:pt idx="3812">
                  <c:v>97.955688199999827</c:v>
                </c:pt>
                <c:pt idx="3813">
                  <c:v>97.98138449999999</c:v>
                </c:pt>
                <c:pt idx="3814">
                  <c:v>98.007080799999983</c:v>
                </c:pt>
                <c:pt idx="3815">
                  <c:v>98.032777099999734</c:v>
                </c:pt>
                <c:pt idx="3816">
                  <c:v>98.058473399999798</c:v>
                </c:pt>
                <c:pt idx="3817">
                  <c:v>98.084169700000174</c:v>
                </c:pt>
                <c:pt idx="3818">
                  <c:v>98.109865999999982</c:v>
                </c:pt>
                <c:pt idx="3819">
                  <c:v>98.135562299999989</c:v>
                </c:pt>
                <c:pt idx="3820">
                  <c:v>98.161258599999982</c:v>
                </c:pt>
                <c:pt idx="3821">
                  <c:v>98.186954900000003</c:v>
                </c:pt>
                <c:pt idx="3822">
                  <c:v>98.212651199999982</c:v>
                </c:pt>
                <c:pt idx="3823">
                  <c:v>98.238347499999989</c:v>
                </c:pt>
                <c:pt idx="3824">
                  <c:v>98.264043799999996</c:v>
                </c:pt>
                <c:pt idx="3825">
                  <c:v>98.289740099999989</c:v>
                </c:pt>
                <c:pt idx="3826">
                  <c:v>98.315436399999768</c:v>
                </c:pt>
                <c:pt idx="3827">
                  <c:v>98.341132700000003</c:v>
                </c:pt>
                <c:pt idx="3828">
                  <c:v>98.366828999999981</c:v>
                </c:pt>
                <c:pt idx="3829">
                  <c:v>98.392525300000003</c:v>
                </c:pt>
                <c:pt idx="3830">
                  <c:v>98.418221599999995</c:v>
                </c:pt>
                <c:pt idx="3831">
                  <c:v>98.443917900000187</c:v>
                </c:pt>
                <c:pt idx="3832">
                  <c:v>98.469614199999995</c:v>
                </c:pt>
                <c:pt idx="3833">
                  <c:v>98.495310500000002</c:v>
                </c:pt>
                <c:pt idx="3834">
                  <c:v>98.521006799999981</c:v>
                </c:pt>
                <c:pt idx="3835">
                  <c:v>98.546703100000002</c:v>
                </c:pt>
                <c:pt idx="3836">
                  <c:v>98.572399399999739</c:v>
                </c:pt>
                <c:pt idx="3837">
                  <c:v>98.598095700000002</c:v>
                </c:pt>
                <c:pt idx="3838">
                  <c:v>98.623791999999739</c:v>
                </c:pt>
                <c:pt idx="3839">
                  <c:v>98.649488299999959</c:v>
                </c:pt>
                <c:pt idx="3840">
                  <c:v>98.675184599999739</c:v>
                </c:pt>
                <c:pt idx="3841">
                  <c:v>98.700880900000001</c:v>
                </c:pt>
                <c:pt idx="3842">
                  <c:v>98.726577199999738</c:v>
                </c:pt>
                <c:pt idx="3843">
                  <c:v>98.752273500000001</c:v>
                </c:pt>
                <c:pt idx="3844">
                  <c:v>98.777969799999994</c:v>
                </c:pt>
                <c:pt idx="3845">
                  <c:v>98.803666100000001</c:v>
                </c:pt>
                <c:pt idx="3846">
                  <c:v>98.829362399999738</c:v>
                </c:pt>
                <c:pt idx="3847">
                  <c:v>98.855058699999958</c:v>
                </c:pt>
                <c:pt idx="3848">
                  <c:v>98.880754999999979</c:v>
                </c:pt>
                <c:pt idx="3849">
                  <c:v>98.906451300000001</c:v>
                </c:pt>
                <c:pt idx="3850">
                  <c:v>98.932147599999979</c:v>
                </c:pt>
                <c:pt idx="3851">
                  <c:v>98.957843900000142</c:v>
                </c:pt>
                <c:pt idx="3852">
                  <c:v>98.983540199999979</c:v>
                </c:pt>
                <c:pt idx="3853">
                  <c:v>99.0092365</c:v>
                </c:pt>
                <c:pt idx="3854">
                  <c:v>99.034932799999979</c:v>
                </c:pt>
                <c:pt idx="3855">
                  <c:v>99.060629100000142</c:v>
                </c:pt>
                <c:pt idx="3856">
                  <c:v>99.086325399999978</c:v>
                </c:pt>
                <c:pt idx="3857">
                  <c:v>99.1120217</c:v>
                </c:pt>
                <c:pt idx="3858">
                  <c:v>99.137717999999978</c:v>
                </c:pt>
                <c:pt idx="3859">
                  <c:v>99.163414299999999</c:v>
                </c:pt>
                <c:pt idx="3860">
                  <c:v>99.189110599999978</c:v>
                </c:pt>
                <c:pt idx="3861">
                  <c:v>99.214806899999999</c:v>
                </c:pt>
                <c:pt idx="3862">
                  <c:v>99.240503199999992</c:v>
                </c:pt>
                <c:pt idx="3863">
                  <c:v>99.266199500000027</c:v>
                </c:pt>
                <c:pt idx="3864">
                  <c:v>99.291895799999992</c:v>
                </c:pt>
                <c:pt idx="3865">
                  <c:v>99.317592099999999</c:v>
                </c:pt>
                <c:pt idx="3866">
                  <c:v>99.343288399999949</c:v>
                </c:pt>
                <c:pt idx="3867">
                  <c:v>99.368984699999999</c:v>
                </c:pt>
                <c:pt idx="3868">
                  <c:v>99.394680999999991</c:v>
                </c:pt>
                <c:pt idx="3869">
                  <c:v>99.420377299999842</c:v>
                </c:pt>
                <c:pt idx="3870">
                  <c:v>99.446073599999991</c:v>
                </c:pt>
                <c:pt idx="3871">
                  <c:v>99.471769899999998</c:v>
                </c:pt>
                <c:pt idx="3872">
                  <c:v>99.497466199999991</c:v>
                </c:pt>
                <c:pt idx="3873">
                  <c:v>99.523162499999998</c:v>
                </c:pt>
                <c:pt idx="3874">
                  <c:v>99.548858799999948</c:v>
                </c:pt>
                <c:pt idx="3875">
                  <c:v>99.574555099999998</c:v>
                </c:pt>
                <c:pt idx="3876">
                  <c:v>99.600251399999948</c:v>
                </c:pt>
                <c:pt idx="3877">
                  <c:v>99.625947699999841</c:v>
                </c:pt>
                <c:pt idx="3878">
                  <c:v>99.65164399999999</c:v>
                </c:pt>
                <c:pt idx="3879">
                  <c:v>99.677340299999827</c:v>
                </c:pt>
                <c:pt idx="3880">
                  <c:v>99.703036599999919</c:v>
                </c:pt>
                <c:pt idx="3881">
                  <c:v>99.728732899999656</c:v>
                </c:pt>
                <c:pt idx="3882">
                  <c:v>99.75442919999999</c:v>
                </c:pt>
                <c:pt idx="3883">
                  <c:v>99.780125499999997</c:v>
                </c:pt>
                <c:pt idx="3884">
                  <c:v>99.805821799999919</c:v>
                </c:pt>
                <c:pt idx="3885">
                  <c:v>99.831518099999982</c:v>
                </c:pt>
                <c:pt idx="3886">
                  <c:v>99.85721440000016</c:v>
                </c:pt>
                <c:pt idx="3887">
                  <c:v>99.882910699999982</c:v>
                </c:pt>
                <c:pt idx="3888">
                  <c:v>99.908607000000003</c:v>
                </c:pt>
                <c:pt idx="3889">
                  <c:v>99.934303299999996</c:v>
                </c:pt>
                <c:pt idx="3890">
                  <c:v>99.95999960000016</c:v>
                </c:pt>
                <c:pt idx="3891">
                  <c:v>99.985695899999982</c:v>
                </c:pt>
                <c:pt idx="3892">
                  <c:v>100.0113922</c:v>
                </c:pt>
                <c:pt idx="3893">
                  <c:v>100.0370885</c:v>
                </c:pt>
                <c:pt idx="3894">
                  <c:v>100.06278479999995</c:v>
                </c:pt>
                <c:pt idx="3895">
                  <c:v>100.08848109999984</c:v>
                </c:pt>
                <c:pt idx="3896">
                  <c:v>100.1141774</c:v>
                </c:pt>
                <c:pt idx="3897">
                  <c:v>100.1398737</c:v>
                </c:pt>
                <c:pt idx="3898">
                  <c:v>100.16556999999999</c:v>
                </c:pt>
                <c:pt idx="3899">
                  <c:v>100.19126630000002</c:v>
                </c:pt>
                <c:pt idx="3900">
                  <c:v>100.21696260000014</c:v>
                </c:pt>
                <c:pt idx="3901">
                  <c:v>100.24265890000002</c:v>
                </c:pt>
                <c:pt idx="3902">
                  <c:v>100.2683552</c:v>
                </c:pt>
                <c:pt idx="3903">
                  <c:v>100.29405149999999</c:v>
                </c:pt>
                <c:pt idx="3904">
                  <c:v>100.31974779999986</c:v>
                </c:pt>
                <c:pt idx="3905">
                  <c:v>100.34544409999998</c:v>
                </c:pt>
                <c:pt idx="3906">
                  <c:v>100.3711404</c:v>
                </c:pt>
                <c:pt idx="3907">
                  <c:v>100.39683669999998</c:v>
                </c:pt>
                <c:pt idx="3908">
                  <c:v>100.422533</c:v>
                </c:pt>
                <c:pt idx="3909">
                  <c:v>100.44822930000024</c:v>
                </c:pt>
                <c:pt idx="3910">
                  <c:v>100.47392560000014</c:v>
                </c:pt>
                <c:pt idx="3911">
                  <c:v>100.49962189999999</c:v>
                </c:pt>
                <c:pt idx="3912">
                  <c:v>100.52531819999973</c:v>
                </c:pt>
                <c:pt idx="3913">
                  <c:v>100.55101449999999</c:v>
                </c:pt>
                <c:pt idx="3914">
                  <c:v>100.57671079999986</c:v>
                </c:pt>
                <c:pt idx="3915">
                  <c:v>100.60240709999979</c:v>
                </c:pt>
                <c:pt idx="3916">
                  <c:v>100.6281034</c:v>
                </c:pt>
                <c:pt idx="3917">
                  <c:v>100.65379969999998</c:v>
                </c:pt>
                <c:pt idx="3918">
                  <c:v>100.67949599999986</c:v>
                </c:pt>
                <c:pt idx="3919">
                  <c:v>100.70519229999998</c:v>
                </c:pt>
                <c:pt idx="3920">
                  <c:v>100.7308886</c:v>
                </c:pt>
                <c:pt idx="3921">
                  <c:v>100.75658489999998</c:v>
                </c:pt>
                <c:pt idx="3922">
                  <c:v>100.7822812</c:v>
                </c:pt>
                <c:pt idx="3923">
                  <c:v>100.80797749999998</c:v>
                </c:pt>
                <c:pt idx="3924">
                  <c:v>100.8336738</c:v>
                </c:pt>
                <c:pt idx="3925">
                  <c:v>100.85937009999975</c:v>
                </c:pt>
                <c:pt idx="3926">
                  <c:v>100.8850664</c:v>
                </c:pt>
                <c:pt idx="3927">
                  <c:v>100.91076269999999</c:v>
                </c:pt>
                <c:pt idx="3928">
                  <c:v>100.93645900000014</c:v>
                </c:pt>
                <c:pt idx="3929">
                  <c:v>100.96215529999999</c:v>
                </c:pt>
                <c:pt idx="3930">
                  <c:v>100.98785160000014</c:v>
                </c:pt>
                <c:pt idx="3931">
                  <c:v>101.01354789999998</c:v>
                </c:pt>
                <c:pt idx="3932">
                  <c:v>101.03924420000014</c:v>
                </c:pt>
                <c:pt idx="3933">
                  <c:v>101.06494049999999</c:v>
                </c:pt>
                <c:pt idx="3934">
                  <c:v>101.0906368</c:v>
                </c:pt>
                <c:pt idx="3935">
                  <c:v>101.11633309999998</c:v>
                </c:pt>
                <c:pt idx="3936">
                  <c:v>101.14202940000014</c:v>
                </c:pt>
                <c:pt idx="3937">
                  <c:v>101.16772569999999</c:v>
                </c:pt>
                <c:pt idx="3938">
                  <c:v>101.193422</c:v>
                </c:pt>
                <c:pt idx="3939">
                  <c:v>101.21911829999999</c:v>
                </c:pt>
                <c:pt idx="3940">
                  <c:v>101.24481460000028</c:v>
                </c:pt>
                <c:pt idx="3941">
                  <c:v>101.27051089999998</c:v>
                </c:pt>
                <c:pt idx="3942">
                  <c:v>101.29620720000014</c:v>
                </c:pt>
                <c:pt idx="3943">
                  <c:v>101.32190349999999</c:v>
                </c:pt>
                <c:pt idx="3944">
                  <c:v>101.34759980000014</c:v>
                </c:pt>
                <c:pt idx="3945">
                  <c:v>101.37329609999998</c:v>
                </c:pt>
                <c:pt idx="3946">
                  <c:v>101.3989924</c:v>
                </c:pt>
                <c:pt idx="3947">
                  <c:v>101.42468869999999</c:v>
                </c:pt>
                <c:pt idx="3948">
                  <c:v>101.450385</c:v>
                </c:pt>
                <c:pt idx="3949">
                  <c:v>101.47608129999998</c:v>
                </c:pt>
                <c:pt idx="3950">
                  <c:v>101.5017776</c:v>
                </c:pt>
                <c:pt idx="3951">
                  <c:v>101.52747389999998</c:v>
                </c:pt>
                <c:pt idx="3952">
                  <c:v>101.5531702</c:v>
                </c:pt>
                <c:pt idx="3953">
                  <c:v>101.57886649999998</c:v>
                </c:pt>
                <c:pt idx="3954">
                  <c:v>101.6045628</c:v>
                </c:pt>
                <c:pt idx="3955">
                  <c:v>101.63025909999999</c:v>
                </c:pt>
                <c:pt idx="3956">
                  <c:v>101.6559554</c:v>
                </c:pt>
                <c:pt idx="3957">
                  <c:v>101.68165169999999</c:v>
                </c:pt>
                <c:pt idx="3958">
                  <c:v>101.707348</c:v>
                </c:pt>
                <c:pt idx="3959">
                  <c:v>101.7330443</c:v>
                </c:pt>
                <c:pt idx="3960">
                  <c:v>101.7587406</c:v>
                </c:pt>
                <c:pt idx="3961">
                  <c:v>101.7844369</c:v>
                </c:pt>
                <c:pt idx="3962">
                  <c:v>101.81013320000002</c:v>
                </c:pt>
                <c:pt idx="3963">
                  <c:v>101.8358295</c:v>
                </c:pt>
                <c:pt idx="3964">
                  <c:v>101.86152580000002</c:v>
                </c:pt>
                <c:pt idx="3965">
                  <c:v>101.8872221</c:v>
                </c:pt>
                <c:pt idx="3966">
                  <c:v>101.91291840000002</c:v>
                </c:pt>
                <c:pt idx="3967">
                  <c:v>101.93861470000014</c:v>
                </c:pt>
                <c:pt idx="3968">
                  <c:v>101.96431100000002</c:v>
                </c:pt>
                <c:pt idx="3969">
                  <c:v>101.9900073</c:v>
                </c:pt>
                <c:pt idx="3970">
                  <c:v>102.01570359999998</c:v>
                </c:pt>
                <c:pt idx="3971">
                  <c:v>102.04139990000014</c:v>
                </c:pt>
                <c:pt idx="3972">
                  <c:v>102.06709619999998</c:v>
                </c:pt>
                <c:pt idx="3973">
                  <c:v>102.09279249999986</c:v>
                </c:pt>
                <c:pt idx="3974">
                  <c:v>102.1184887999998</c:v>
                </c:pt>
                <c:pt idx="3975">
                  <c:v>102.1441851</c:v>
                </c:pt>
                <c:pt idx="3976">
                  <c:v>102.1698813999998</c:v>
                </c:pt>
                <c:pt idx="3977">
                  <c:v>102.19557769999986</c:v>
                </c:pt>
                <c:pt idx="3978">
                  <c:v>102.22127399999999</c:v>
                </c:pt>
                <c:pt idx="3979">
                  <c:v>102.2469703</c:v>
                </c:pt>
                <c:pt idx="3980">
                  <c:v>102.27266659999998</c:v>
                </c:pt>
                <c:pt idx="3981">
                  <c:v>102.2983629</c:v>
                </c:pt>
                <c:pt idx="3982">
                  <c:v>102.32405919999998</c:v>
                </c:pt>
                <c:pt idx="3983">
                  <c:v>102.3497555</c:v>
                </c:pt>
                <c:pt idx="3984">
                  <c:v>102.37545179999977</c:v>
                </c:pt>
                <c:pt idx="3985">
                  <c:v>102.4011481</c:v>
                </c:pt>
                <c:pt idx="3986">
                  <c:v>102.42684439999998</c:v>
                </c:pt>
                <c:pt idx="3987">
                  <c:v>102.4525407</c:v>
                </c:pt>
                <c:pt idx="3988">
                  <c:v>102.47823699999998</c:v>
                </c:pt>
                <c:pt idx="3989">
                  <c:v>102.5039333</c:v>
                </c:pt>
                <c:pt idx="3990">
                  <c:v>102.52962959999999</c:v>
                </c:pt>
                <c:pt idx="3991">
                  <c:v>102.5553259</c:v>
                </c:pt>
                <c:pt idx="3992">
                  <c:v>102.58102219999998</c:v>
                </c:pt>
                <c:pt idx="3993">
                  <c:v>102.60671849999986</c:v>
                </c:pt>
                <c:pt idx="3994">
                  <c:v>102.63241479999998</c:v>
                </c:pt>
                <c:pt idx="3995">
                  <c:v>102.65811109999986</c:v>
                </c:pt>
                <c:pt idx="3996">
                  <c:v>102.68380739999974</c:v>
                </c:pt>
                <c:pt idx="3997">
                  <c:v>102.70950370000014</c:v>
                </c:pt>
                <c:pt idx="3998">
                  <c:v>102.73519999999999</c:v>
                </c:pt>
                <c:pt idx="3999">
                  <c:v>102.7608963</c:v>
                </c:pt>
                <c:pt idx="4000">
                  <c:v>102.78659259999998</c:v>
                </c:pt>
                <c:pt idx="4001">
                  <c:v>102.8122889</c:v>
                </c:pt>
                <c:pt idx="4002">
                  <c:v>102.83798519999998</c:v>
                </c:pt>
                <c:pt idx="4003">
                  <c:v>102.8636815</c:v>
                </c:pt>
                <c:pt idx="4004">
                  <c:v>102.88937779999974</c:v>
                </c:pt>
                <c:pt idx="4005">
                  <c:v>102.9150741</c:v>
                </c:pt>
                <c:pt idx="4006">
                  <c:v>102.94077039999998</c:v>
                </c:pt>
                <c:pt idx="4007">
                  <c:v>102.96646670000014</c:v>
                </c:pt>
                <c:pt idx="4008">
                  <c:v>102.99216299999999</c:v>
                </c:pt>
                <c:pt idx="4009">
                  <c:v>103.01785930000014</c:v>
                </c:pt>
                <c:pt idx="4010">
                  <c:v>103.04355559999999</c:v>
                </c:pt>
                <c:pt idx="4011">
                  <c:v>103.06925190000014</c:v>
                </c:pt>
                <c:pt idx="4012">
                  <c:v>103.09494819999998</c:v>
                </c:pt>
                <c:pt idx="4013">
                  <c:v>103.1206445</c:v>
                </c:pt>
                <c:pt idx="4014">
                  <c:v>103.14634079999998</c:v>
                </c:pt>
                <c:pt idx="4015">
                  <c:v>103.17203709999971</c:v>
                </c:pt>
                <c:pt idx="4016">
                  <c:v>103.19773339999998</c:v>
                </c:pt>
                <c:pt idx="4017">
                  <c:v>103.22342970000012</c:v>
                </c:pt>
                <c:pt idx="4018">
                  <c:v>103.24912600000017</c:v>
                </c:pt>
                <c:pt idx="4019">
                  <c:v>103.2748223</c:v>
                </c:pt>
                <c:pt idx="4020">
                  <c:v>103.30051859999998</c:v>
                </c:pt>
                <c:pt idx="4021">
                  <c:v>103.32621490000002</c:v>
                </c:pt>
                <c:pt idx="4022">
                  <c:v>103.35191119999998</c:v>
                </c:pt>
                <c:pt idx="4023">
                  <c:v>103.3776075</c:v>
                </c:pt>
                <c:pt idx="4024">
                  <c:v>103.40330379999999</c:v>
                </c:pt>
                <c:pt idx="4025">
                  <c:v>103.4290001</c:v>
                </c:pt>
                <c:pt idx="4026">
                  <c:v>103.45469640000017</c:v>
                </c:pt>
                <c:pt idx="4027">
                  <c:v>103.4803927</c:v>
                </c:pt>
                <c:pt idx="4028">
                  <c:v>103.506089</c:v>
                </c:pt>
                <c:pt idx="4029">
                  <c:v>103.5317853</c:v>
                </c:pt>
                <c:pt idx="4030">
                  <c:v>103.5574816</c:v>
                </c:pt>
                <c:pt idx="4031">
                  <c:v>103.5831779</c:v>
                </c:pt>
                <c:pt idx="4032">
                  <c:v>103.60887419999976</c:v>
                </c:pt>
                <c:pt idx="4033">
                  <c:v>103.6345705</c:v>
                </c:pt>
                <c:pt idx="4034">
                  <c:v>103.6602668</c:v>
                </c:pt>
                <c:pt idx="4035">
                  <c:v>103.6859631</c:v>
                </c:pt>
                <c:pt idx="4036">
                  <c:v>103.71165940000029</c:v>
                </c:pt>
                <c:pt idx="4037">
                  <c:v>103.73735569999999</c:v>
                </c:pt>
                <c:pt idx="4038">
                  <c:v>103.763052</c:v>
                </c:pt>
                <c:pt idx="4039">
                  <c:v>103.78874829999982</c:v>
                </c:pt>
                <c:pt idx="4040">
                  <c:v>103.81444460000014</c:v>
                </c:pt>
                <c:pt idx="4041">
                  <c:v>103.84014089999998</c:v>
                </c:pt>
                <c:pt idx="4042">
                  <c:v>103.86583719999975</c:v>
                </c:pt>
                <c:pt idx="4043">
                  <c:v>103.89153349999999</c:v>
                </c:pt>
                <c:pt idx="4044">
                  <c:v>103.91722980000029</c:v>
                </c:pt>
                <c:pt idx="4045">
                  <c:v>103.94292609999999</c:v>
                </c:pt>
                <c:pt idx="4046">
                  <c:v>103.96862240000014</c:v>
                </c:pt>
                <c:pt idx="4047">
                  <c:v>103.99431869999999</c:v>
                </c:pt>
                <c:pt idx="4048">
                  <c:v>104.020015</c:v>
                </c:pt>
                <c:pt idx="4049">
                  <c:v>104.04571129999998</c:v>
                </c:pt>
                <c:pt idx="4050">
                  <c:v>104.0714076</c:v>
                </c:pt>
                <c:pt idx="4051">
                  <c:v>104.09710389999999</c:v>
                </c:pt>
                <c:pt idx="4052">
                  <c:v>104.12280019999973</c:v>
                </c:pt>
                <c:pt idx="4053">
                  <c:v>104.14849649999998</c:v>
                </c:pt>
                <c:pt idx="4054">
                  <c:v>104.17419279999986</c:v>
                </c:pt>
                <c:pt idx="4055">
                  <c:v>104.19988909999998</c:v>
                </c:pt>
                <c:pt idx="4056">
                  <c:v>104.2255854</c:v>
                </c:pt>
                <c:pt idx="4057">
                  <c:v>104.25128169999999</c:v>
                </c:pt>
                <c:pt idx="4058">
                  <c:v>104.27697799999986</c:v>
                </c:pt>
                <c:pt idx="4059">
                  <c:v>104.30267429999998</c:v>
                </c:pt>
                <c:pt idx="4060">
                  <c:v>104.32837059999973</c:v>
                </c:pt>
                <c:pt idx="4061">
                  <c:v>104.35406689999998</c:v>
                </c:pt>
                <c:pt idx="4062">
                  <c:v>104.3797632</c:v>
                </c:pt>
                <c:pt idx="4063">
                  <c:v>104.40545949999999</c:v>
                </c:pt>
                <c:pt idx="4064">
                  <c:v>104.43115580000014</c:v>
                </c:pt>
                <c:pt idx="4065">
                  <c:v>104.45685209999998</c:v>
                </c:pt>
                <c:pt idx="4066">
                  <c:v>104.4825484</c:v>
                </c:pt>
                <c:pt idx="4067">
                  <c:v>104.50824469999999</c:v>
                </c:pt>
                <c:pt idx="4068">
                  <c:v>104.533941</c:v>
                </c:pt>
                <c:pt idx="4069">
                  <c:v>104.55963729999998</c:v>
                </c:pt>
                <c:pt idx="4070">
                  <c:v>104.5853336</c:v>
                </c:pt>
                <c:pt idx="4071">
                  <c:v>104.61102989999999</c:v>
                </c:pt>
                <c:pt idx="4072">
                  <c:v>104.6367262</c:v>
                </c:pt>
                <c:pt idx="4073">
                  <c:v>104.66242249999998</c:v>
                </c:pt>
                <c:pt idx="4074">
                  <c:v>104.68811879999986</c:v>
                </c:pt>
                <c:pt idx="4075">
                  <c:v>104.71381509999999</c:v>
                </c:pt>
                <c:pt idx="4076">
                  <c:v>104.73951140000014</c:v>
                </c:pt>
                <c:pt idx="4077">
                  <c:v>104.76520769999999</c:v>
                </c:pt>
                <c:pt idx="4078">
                  <c:v>104.79090400000014</c:v>
                </c:pt>
                <c:pt idx="4079">
                  <c:v>104.81660029999999</c:v>
                </c:pt>
                <c:pt idx="4080">
                  <c:v>104.84229660000014</c:v>
                </c:pt>
                <c:pt idx="4081">
                  <c:v>104.86799289999998</c:v>
                </c:pt>
                <c:pt idx="4082">
                  <c:v>104.89368920000014</c:v>
                </c:pt>
                <c:pt idx="4083">
                  <c:v>104.91938549999999</c:v>
                </c:pt>
                <c:pt idx="4084">
                  <c:v>104.9450818</c:v>
                </c:pt>
                <c:pt idx="4085">
                  <c:v>104.97077809999973</c:v>
                </c:pt>
                <c:pt idx="4086">
                  <c:v>104.99647440000012</c:v>
                </c:pt>
                <c:pt idx="4087">
                  <c:v>105.02217069999998</c:v>
                </c:pt>
                <c:pt idx="4088">
                  <c:v>105.04786700000002</c:v>
                </c:pt>
                <c:pt idx="4089">
                  <c:v>105.07356329999999</c:v>
                </c:pt>
                <c:pt idx="4090">
                  <c:v>105.09925960000024</c:v>
                </c:pt>
                <c:pt idx="4091">
                  <c:v>105.12495589999995</c:v>
                </c:pt>
                <c:pt idx="4092">
                  <c:v>105.1506522</c:v>
                </c:pt>
                <c:pt idx="4093">
                  <c:v>105.17634849999973</c:v>
                </c:pt>
                <c:pt idx="4094">
                  <c:v>105.2020448</c:v>
                </c:pt>
                <c:pt idx="4095">
                  <c:v>105.22774109999995</c:v>
                </c:pt>
                <c:pt idx="4096">
                  <c:v>105.2534374</c:v>
                </c:pt>
                <c:pt idx="4097">
                  <c:v>105.2791337</c:v>
                </c:pt>
                <c:pt idx="4098">
                  <c:v>105.30483</c:v>
                </c:pt>
              </c:numCache>
            </c:numRef>
          </c:xVal>
          <c:yVal>
            <c:numRef>
              <c:f>'Au13'!$B$2:$B$4100</c:f>
              <c:numCache>
                <c:formatCode>General</c:formatCode>
                <c:ptCount val="4099"/>
                <c:pt idx="0">
                  <c:v>4876806</c:v>
                </c:pt>
                <c:pt idx="1">
                  <c:v>0</c:v>
                </c:pt>
                <c:pt idx="2">
                  <c:v>2400</c:v>
                </c:pt>
                <c:pt idx="3">
                  <c:v>17130803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1</c:v>
                </c:pt>
                <c:pt idx="91">
                  <c:v>0</c:v>
                </c:pt>
                <c:pt idx="92">
                  <c:v>1</c:v>
                </c:pt>
                <c:pt idx="93">
                  <c:v>1</c:v>
                </c:pt>
                <c:pt idx="94">
                  <c:v>4</c:v>
                </c:pt>
                <c:pt idx="95">
                  <c:v>51</c:v>
                </c:pt>
                <c:pt idx="96">
                  <c:v>1423</c:v>
                </c:pt>
                <c:pt idx="97">
                  <c:v>10139</c:v>
                </c:pt>
                <c:pt idx="98">
                  <c:v>20342</c:v>
                </c:pt>
                <c:pt idx="99">
                  <c:v>20945</c:v>
                </c:pt>
                <c:pt idx="100">
                  <c:v>19388</c:v>
                </c:pt>
                <c:pt idx="101">
                  <c:v>18526</c:v>
                </c:pt>
                <c:pt idx="102">
                  <c:v>18207</c:v>
                </c:pt>
                <c:pt idx="103">
                  <c:v>18431</c:v>
                </c:pt>
                <c:pt idx="104">
                  <c:v>18652</c:v>
                </c:pt>
                <c:pt idx="105">
                  <c:v>18970</c:v>
                </c:pt>
                <c:pt idx="106">
                  <c:v>19173</c:v>
                </c:pt>
                <c:pt idx="107">
                  <c:v>19544</c:v>
                </c:pt>
                <c:pt idx="108">
                  <c:v>19642</c:v>
                </c:pt>
                <c:pt idx="109">
                  <c:v>20209</c:v>
                </c:pt>
                <c:pt idx="110">
                  <c:v>20450</c:v>
                </c:pt>
                <c:pt idx="111">
                  <c:v>20830</c:v>
                </c:pt>
                <c:pt idx="112">
                  <c:v>20684</c:v>
                </c:pt>
                <c:pt idx="113">
                  <c:v>21374</c:v>
                </c:pt>
                <c:pt idx="114">
                  <c:v>21252</c:v>
                </c:pt>
                <c:pt idx="115">
                  <c:v>21684</c:v>
                </c:pt>
                <c:pt idx="116">
                  <c:v>21698</c:v>
                </c:pt>
                <c:pt idx="117">
                  <c:v>21423</c:v>
                </c:pt>
                <c:pt idx="118">
                  <c:v>21868</c:v>
                </c:pt>
                <c:pt idx="119">
                  <c:v>21791</c:v>
                </c:pt>
                <c:pt idx="120">
                  <c:v>22013</c:v>
                </c:pt>
                <c:pt idx="121">
                  <c:v>21886</c:v>
                </c:pt>
                <c:pt idx="122">
                  <c:v>21570</c:v>
                </c:pt>
                <c:pt idx="123">
                  <c:v>21690</c:v>
                </c:pt>
                <c:pt idx="124">
                  <c:v>21711</c:v>
                </c:pt>
                <c:pt idx="125">
                  <c:v>21558</c:v>
                </c:pt>
                <c:pt idx="126">
                  <c:v>21666</c:v>
                </c:pt>
                <c:pt idx="127">
                  <c:v>21489</c:v>
                </c:pt>
                <c:pt idx="128">
                  <c:v>21247</c:v>
                </c:pt>
                <c:pt idx="129">
                  <c:v>21518</c:v>
                </c:pt>
                <c:pt idx="130">
                  <c:v>21233</c:v>
                </c:pt>
                <c:pt idx="131">
                  <c:v>21067</c:v>
                </c:pt>
                <c:pt idx="132">
                  <c:v>20957</c:v>
                </c:pt>
                <c:pt idx="133">
                  <c:v>21050</c:v>
                </c:pt>
                <c:pt idx="134">
                  <c:v>20900</c:v>
                </c:pt>
                <c:pt idx="135">
                  <c:v>20632</c:v>
                </c:pt>
                <c:pt idx="136">
                  <c:v>20667</c:v>
                </c:pt>
                <c:pt idx="137">
                  <c:v>20536</c:v>
                </c:pt>
                <c:pt idx="138">
                  <c:v>20612</c:v>
                </c:pt>
                <c:pt idx="139">
                  <c:v>20411</c:v>
                </c:pt>
                <c:pt idx="140">
                  <c:v>20293</c:v>
                </c:pt>
                <c:pt idx="141">
                  <c:v>19443</c:v>
                </c:pt>
                <c:pt idx="142">
                  <c:v>18822</c:v>
                </c:pt>
                <c:pt idx="143">
                  <c:v>18761</c:v>
                </c:pt>
                <c:pt idx="144">
                  <c:v>18852</c:v>
                </c:pt>
                <c:pt idx="145">
                  <c:v>19067</c:v>
                </c:pt>
                <c:pt idx="146">
                  <c:v>19025</c:v>
                </c:pt>
                <c:pt idx="147">
                  <c:v>19207</c:v>
                </c:pt>
                <c:pt idx="148">
                  <c:v>19050</c:v>
                </c:pt>
                <c:pt idx="149">
                  <c:v>18921</c:v>
                </c:pt>
                <c:pt idx="150">
                  <c:v>18855</c:v>
                </c:pt>
                <c:pt idx="151">
                  <c:v>18740</c:v>
                </c:pt>
                <c:pt idx="152">
                  <c:v>18809</c:v>
                </c:pt>
                <c:pt idx="153">
                  <c:v>18615</c:v>
                </c:pt>
                <c:pt idx="154">
                  <c:v>18507</c:v>
                </c:pt>
                <c:pt idx="155">
                  <c:v>18787</c:v>
                </c:pt>
                <c:pt idx="156">
                  <c:v>18572</c:v>
                </c:pt>
                <c:pt idx="157">
                  <c:v>18141</c:v>
                </c:pt>
                <c:pt idx="158">
                  <c:v>18295</c:v>
                </c:pt>
                <c:pt idx="159">
                  <c:v>18223</c:v>
                </c:pt>
                <c:pt idx="160">
                  <c:v>18070</c:v>
                </c:pt>
                <c:pt idx="161">
                  <c:v>18165</c:v>
                </c:pt>
                <c:pt idx="162">
                  <c:v>18035</c:v>
                </c:pt>
                <c:pt idx="163">
                  <c:v>18422</c:v>
                </c:pt>
                <c:pt idx="164">
                  <c:v>18126</c:v>
                </c:pt>
                <c:pt idx="165">
                  <c:v>17997</c:v>
                </c:pt>
                <c:pt idx="166">
                  <c:v>18005</c:v>
                </c:pt>
                <c:pt idx="167">
                  <c:v>17862</c:v>
                </c:pt>
                <c:pt idx="168">
                  <c:v>17953</c:v>
                </c:pt>
                <c:pt idx="169">
                  <c:v>17879</c:v>
                </c:pt>
                <c:pt idx="170">
                  <c:v>17896</c:v>
                </c:pt>
                <c:pt idx="171">
                  <c:v>17677</c:v>
                </c:pt>
                <c:pt idx="172">
                  <c:v>17666</c:v>
                </c:pt>
                <c:pt idx="173">
                  <c:v>17730</c:v>
                </c:pt>
                <c:pt idx="174">
                  <c:v>17756</c:v>
                </c:pt>
                <c:pt idx="175">
                  <c:v>17446</c:v>
                </c:pt>
                <c:pt idx="176">
                  <c:v>17551</c:v>
                </c:pt>
                <c:pt idx="177">
                  <c:v>17479</c:v>
                </c:pt>
                <c:pt idx="178">
                  <c:v>17654</c:v>
                </c:pt>
                <c:pt idx="179">
                  <c:v>17401</c:v>
                </c:pt>
                <c:pt idx="180">
                  <c:v>17539</c:v>
                </c:pt>
                <c:pt idx="181">
                  <c:v>17560</c:v>
                </c:pt>
                <c:pt idx="182">
                  <c:v>17526</c:v>
                </c:pt>
                <c:pt idx="183">
                  <c:v>17425</c:v>
                </c:pt>
                <c:pt idx="184">
                  <c:v>17527</c:v>
                </c:pt>
                <c:pt idx="185">
                  <c:v>17420</c:v>
                </c:pt>
                <c:pt idx="186">
                  <c:v>17823</c:v>
                </c:pt>
                <c:pt idx="187">
                  <c:v>17625</c:v>
                </c:pt>
                <c:pt idx="188">
                  <c:v>17742</c:v>
                </c:pt>
                <c:pt idx="189">
                  <c:v>17695</c:v>
                </c:pt>
                <c:pt idx="190">
                  <c:v>17810</c:v>
                </c:pt>
                <c:pt idx="191">
                  <c:v>17805</c:v>
                </c:pt>
                <c:pt idx="192">
                  <c:v>17615</c:v>
                </c:pt>
                <c:pt idx="193">
                  <c:v>17712</c:v>
                </c:pt>
                <c:pt idx="194">
                  <c:v>17848</c:v>
                </c:pt>
                <c:pt idx="195">
                  <c:v>17783</c:v>
                </c:pt>
                <c:pt idx="196">
                  <c:v>17908</c:v>
                </c:pt>
                <c:pt idx="197">
                  <c:v>17750</c:v>
                </c:pt>
                <c:pt idx="198">
                  <c:v>17915</c:v>
                </c:pt>
                <c:pt idx="199">
                  <c:v>18065</c:v>
                </c:pt>
                <c:pt idx="200">
                  <c:v>17801</c:v>
                </c:pt>
                <c:pt idx="201">
                  <c:v>17976</c:v>
                </c:pt>
                <c:pt idx="202">
                  <c:v>18053</c:v>
                </c:pt>
                <c:pt idx="203">
                  <c:v>17816</c:v>
                </c:pt>
                <c:pt idx="204">
                  <c:v>17942</c:v>
                </c:pt>
                <c:pt idx="205">
                  <c:v>18080</c:v>
                </c:pt>
                <c:pt idx="206">
                  <c:v>17946</c:v>
                </c:pt>
                <c:pt idx="207">
                  <c:v>18000</c:v>
                </c:pt>
                <c:pt idx="208">
                  <c:v>17780</c:v>
                </c:pt>
                <c:pt idx="209">
                  <c:v>17830</c:v>
                </c:pt>
                <c:pt idx="210">
                  <c:v>18067</c:v>
                </c:pt>
                <c:pt idx="211">
                  <c:v>17955</c:v>
                </c:pt>
                <c:pt idx="212">
                  <c:v>17920</c:v>
                </c:pt>
                <c:pt idx="213">
                  <c:v>18015</c:v>
                </c:pt>
                <c:pt idx="214">
                  <c:v>18197</c:v>
                </c:pt>
                <c:pt idx="215">
                  <c:v>18054</c:v>
                </c:pt>
                <c:pt idx="216">
                  <c:v>17909</c:v>
                </c:pt>
                <c:pt idx="217">
                  <c:v>18102</c:v>
                </c:pt>
                <c:pt idx="218">
                  <c:v>18135</c:v>
                </c:pt>
                <c:pt idx="219">
                  <c:v>18253</c:v>
                </c:pt>
                <c:pt idx="220">
                  <c:v>18287</c:v>
                </c:pt>
                <c:pt idx="221">
                  <c:v>18526</c:v>
                </c:pt>
                <c:pt idx="222">
                  <c:v>18618</c:v>
                </c:pt>
                <c:pt idx="223">
                  <c:v>18596</c:v>
                </c:pt>
                <c:pt idx="224">
                  <c:v>18898</c:v>
                </c:pt>
                <c:pt idx="225">
                  <c:v>18867</c:v>
                </c:pt>
                <c:pt idx="226">
                  <c:v>19417</c:v>
                </c:pt>
                <c:pt idx="227">
                  <c:v>19539</c:v>
                </c:pt>
                <c:pt idx="228">
                  <c:v>19919</c:v>
                </c:pt>
                <c:pt idx="229">
                  <c:v>20085</c:v>
                </c:pt>
                <c:pt idx="230">
                  <c:v>20300</c:v>
                </c:pt>
                <c:pt idx="231">
                  <c:v>20556</c:v>
                </c:pt>
                <c:pt idx="232">
                  <c:v>21213</c:v>
                </c:pt>
                <c:pt idx="233">
                  <c:v>21216</c:v>
                </c:pt>
                <c:pt idx="234">
                  <c:v>21557</c:v>
                </c:pt>
                <c:pt idx="235">
                  <c:v>21648</c:v>
                </c:pt>
                <c:pt idx="236">
                  <c:v>21962</c:v>
                </c:pt>
                <c:pt idx="237">
                  <c:v>22255</c:v>
                </c:pt>
                <c:pt idx="238">
                  <c:v>22464</c:v>
                </c:pt>
                <c:pt idx="239">
                  <c:v>22783</c:v>
                </c:pt>
                <c:pt idx="240">
                  <c:v>22704</c:v>
                </c:pt>
                <c:pt idx="241">
                  <c:v>23040</c:v>
                </c:pt>
                <c:pt idx="242">
                  <c:v>23024</c:v>
                </c:pt>
                <c:pt idx="243">
                  <c:v>23282</c:v>
                </c:pt>
                <c:pt idx="244">
                  <c:v>22910</c:v>
                </c:pt>
                <c:pt idx="245">
                  <c:v>23022</c:v>
                </c:pt>
                <c:pt idx="246">
                  <c:v>23003</c:v>
                </c:pt>
                <c:pt idx="247">
                  <c:v>22861</c:v>
                </c:pt>
                <c:pt idx="248">
                  <c:v>22549</c:v>
                </c:pt>
                <c:pt idx="249">
                  <c:v>22473</c:v>
                </c:pt>
                <c:pt idx="250">
                  <c:v>22263</c:v>
                </c:pt>
                <c:pt idx="251">
                  <c:v>22196</c:v>
                </c:pt>
                <c:pt idx="252">
                  <c:v>21925</c:v>
                </c:pt>
                <c:pt idx="253">
                  <c:v>21901</c:v>
                </c:pt>
                <c:pt idx="254">
                  <c:v>21408</c:v>
                </c:pt>
                <c:pt idx="255">
                  <c:v>21179</c:v>
                </c:pt>
                <c:pt idx="256">
                  <c:v>21031</c:v>
                </c:pt>
                <c:pt idx="257">
                  <c:v>20814</c:v>
                </c:pt>
                <c:pt idx="258">
                  <c:v>21069</c:v>
                </c:pt>
                <c:pt idx="259">
                  <c:v>20607</c:v>
                </c:pt>
                <c:pt idx="260">
                  <c:v>20566</c:v>
                </c:pt>
                <c:pt idx="261">
                  <c:v>20503</c:v>
                </c:pt>
                <c:pt idx="262">
                  <c:v>20404</c:v>
                </c:pt>
                <c:pt idx="263">
                  <c:v>20374</c:v>
                </c:pt>
                <c:pt idx="264">
                  <c:v>20061</c:v>
                </c:pt>
                <c:pt idx="265">
                  <c:v>19824</c:v>
                </c:pt>
                <c:pt idx="266">
                  <c:v>19773</c:v>
                </c:pt>
                <c:pt idx="267">
                  <c:v>19841</c:v>
                </c:pt>
                <c:pt idx="268">
                  <c:v>19755</c:v>
                </c:pt>
                <c:pt idx="269">
                  <c:v>19709</c:v>
                </c:pt>
                <c:pt idx="270">
                  <c:v>19443</c:v>
                </c:pt>
                <c:pt idx="271">
                  <c:v>19210</c:v>
                </c:pt>
                <c:pt idx="272">
                  <c:v>19274</c:v>
                </c:pt>
                <c:pt idx="273">
                  <c:v>19368</c:v>
                </c:pt>
                <c:pt idx="274">
                  <c:v>19193</c:v>
                </c:pt>
                <c:pt idx="275">
                  <c:v>18632</c:v>
                </c:pt>
                <c:pt idx="276">
                  <c:v>18929</c:v>
                </c:pt>
                <c:pt idx="277">
                  <c:v>18995</c:v>
                </c:pt>
                <c:pt idx="278">
                  <c:v>18584</c:v>
                </c:pt>
                <c:pt idx="279">
                  <c:v>18383</c:v>
                </c:pt>
                <c:pt idx="280">
                  <c:v>18325</c:v>
                </c:pt>
                <c:pt idx="281">
                  <c:v>18218</c:v>
                </c:pt>
                <c:pt idx="282">
                  <c:v>18262</c:v>
                </c:pt>
                <c:pt idx="283">
                  <c:v>18317</c:v>
                </c:pt>
                <c:pt idx="284">
                  <c:v>18227</c:v>
                </c:pt>
                <c:pt idx="285">
                  <c:v>18012</c:v>
                </c:pt>
                <c:pt idx="286">
                  <c:v>18135</c:v>
                </c:pt>
                <c:pt idx="287">
                  <c:v>18195</c:v>
                </c:pt>
                <c:pt idx="288">
                  <c:v>18085</c:v>
                </c:pt>
                <c:pt idx="289">
                  <c:v>18134</c:v>
                </c:pt>
                <c:pt idx="290">
                  <c:v>18374</c:v>
                </c:pt>
                <c:pt idx="291">
                  <c:v>18298</c:v>
                </c:pt>
                <c:pt idx="292">
                  <c:v>18242</c:v>
                </c:pt>
                <c:pt idx="293">
                  <c:v>18399</c:v>
                </c:pt>
                <c:pt idx="294">
                  <c:v>18475</c:v>
                </c:pt>
                <c:pt idx="295">
                  <c:v>18247</c:v>
                </c:pt>
                <c:pt idx="296">
                  <c:v>18430</c:v>
                </c:pt>
                <c:pt idx="297">
                  <c:v>18703</c:v>
                </c:pt>
                <c:pt idx="298">
                  <c:v>18639</c:v>
                </c:pt>
                <c:pt idx="299">
                  <c:v>18933</c:v>
                </c:pt>
                <c:pt idx="300">
                  <c:v>18932</c:v>
                </c:pt>
                <c:pt idx="301">
                  <c:v>19176</c:v>
                </c:pt>
                <c:pt idx="302">
                  <c:v>19013</c:v>
                </c:pt>
                <c:pt idx="303">
                  <c:v>19313</c:v>
                </c:pt>
                <c:pt idx="304">
                  <c:v>19473</c:v>
                </c:pt>
                <c:pt idx="305">
                  <c:v>19424</c:v>
                </c:pt>
                <c:pt idx="306">
                  <c:v>19568</c:v>
                </c:pt>
                <c:pt idx="307">
                  <c:v>19394</c:v>
                </c:pt>
                <c:pt idx="308">
                  <c:v>19586</c:v>
                </c:pt>
                <c:pt idx="309">
                  <c:v>19804</c:v>
                </c:pt>
                <c:pt idx="310">
                  <c:v>19835</c:v>
                </c:pt>
                <c:pt idx="311">
                  <c:v>19730</c:v>
                </c:pt>
                <c:pt idx="312">
                  <c:v>19659</c:v>
                </c:pt>
                <c:pt idx="313">
                  <c:v>19758</c:v>
                </c:pt>
                <c:pt idx="314">
                  <c:v>19713</c:v>
                </c:pt>
                <c:pt idx="315">
                  <c:v>19783</c:v>
                </c:pt>
                <c:pt idx="316">
                  <c:v>19901</c:v>
                </c:pt>
                <c:pt idx="317">
                  <c:v>19817</c:v>
                </c:pt>
                <c:pt idx="318">
                  <c:v>19551</c:v>
                </c:pt>
                <c:pt idx="319">
                  <c:v>19997</c:v>
                </c:pt>
                <c:pt idx="320">
                  <c:v>20029</c:v>
                </c:pt>
                <c:pt idx="321">
                  <c:v>20133</c:v>
                </c:pt>
                <c:pt idx="322">
                  <c:v>19817</c:v>
                </c:pt>
                <c:pt idx="323">
                  <c:v>19876</c:v>
                </c:pt>
                <c:pt idx="324">
                  <c:v>19635</c:v>
                </c:pt>
                <c:pt idx="325">
                  <c:v>19576</c:v>
                </c:pt>
                <c:pt idx="326">
                  <c:v>19761</c:v>
                </c:pt>
                <c:pt idx="327">
                  <c:v>19323</c:v>
                </c:pt>
                <c:pt idx="328">
                  <c:v>19466</c:v>
                </c:pt>
                <c:pt idx="329">
                  <c:v>19027</c:v>
                </c:pt>
                <c:pt idx="330">
                  <c:v>19205</c:v>
                </c:pt>
                <c:pt idx="331">
                  <c:v>18997</c:v>
                </c:pt>
                <c:pt idx="332">
                  <c:v>19104</c:v>
                </c:pt>
                <c:pt idx="333">
                  <c:v>18934</c:v>
                </c:pt>
                <c:pt idx="334">
                  <c:v>18676</c:v>
                </c:pt>
                <c:pt idx="335">
                  <c:v>18591</c:v>
                </c:pt>
                <c:pt idx="336">
                  <c:v>18592</c:v>
                </c:pt>
                <c:pt idx="337">
                  <c:v>18701</c:v>
                </c:pt>
                <c:pt idx="338">
                  <c:v>18132</c:v>
                </c:pt>
                <c:pt idx="339">
                  <c:v>18372</c:v>
                </c:pt>
                <c:pt idx="340">
                  <c:v>18318</c:v>
                </c:pt>
                <c:pt idx="341">
                  <c:v>18470</c:v>
                </c:pt>
                <c:pt idx="342">
                  <c:v>18245</c:v>
                </c:pt>
                <c:pt idx="343">
                  <c:v>18626</c:v>
                </c:pt>
                <c:pt idx="344">
                  <c:v>18706</c:v>
                </c:pt>
                <c:pt idx="345">
                  <c:v>18982</c:v>
                </c:pt>
                <c:pt idx="346">
                  <c:v>19424</c:v>
                </c:pt>
                <c:pt idx="347">
                  <c:v>20110</c:v>
                </c:pt>
                <c:pt idx="348">
                  <c:v>20731</c:v>
                </c:pt>
                <c:pt idx="349">
                  <c:v>21457</c:v>
                </c:pt>
                <c:pt idx="350">
                  <c:v>22366</c:v>
                </c:pt>
                <c:pt idx="351">
                  <c:v>23659</c:v>
                </c:pt>
                <c:pt idx="352">
                  <c:v>24955</c:v>
                </c:pt>
                <c:pt idx="353">
                  <c:v>26379</c:v>
                </c:pt>
                <c:pt idx="354">
                  <c:v>28153</c:v>
                </c:pt>
                <c:pt idx="355">
                  <c:v>30263</c:v>
                </c:pt>
                <c:pt idx="356">
                  <c:v>32237</c:v>
                </c:pt>
                <c:pt idx="357">
                  <c:v>34640</c:v>
                </c:pt>
                <c:pt idx="358">
                  <c:v>36903</c:v>
                </c:pt>
                <c:pt idx="359">
                  <c:v>39480</c:v>
                </c:pt>
                <c:pt idx="360">
                  <c:v>42408</c:v>
                </c:pt>
                <c:pt idx="361">
                  <c:v>44213</c:v>
                </c:pt>
                <c:pt idx="362">
                  <c:v>47913</c:v>
                </c:pt>
                <c:pt idx="363">
                  <c:v>50673</c:v>
                </c:pt>
                <c:pt idx="364">
                  <c:v>53284</c:v>
                </c:pt>
                <c:pt idx="365">
                  <c:v>55674</c:v>
                </c:pt>
                <c:pt idx="366">
                  <c:v>58394</c:v>
                </c:pt>
                <c:pt idx="367">
                  <c:v>60933</c:v>
                </c:pt>
                <c:pt idx="368">
                  <c:v>62454</c:v>
                </c:pt>
                <c:pt idx="369">
                  <c:v>64448</c:v>
                </c:pt>
                <c:pt idx="370">
                  <c:v>65507</c:v>
                </c:pt>
                <c:pt idx="371">
                  <c:v>67110</c:v>
                </c:pt>
                <c:pt idx="372">
                  <c:v>66902</c:v>
                </c:pt>
                <c:pt idx="373">
                  <c:v>67679</c:v>
                </c:pt>
                <c:pt idx="374">
                  <c:v>67291</c:v>
                </c:pt>
                <c:pt idx="375">
                  <c:v>66627</c:v>
                </c:pt>
                <c:pt idx="376">
                  <c:v>65916</c:v>
                </c:pt>
                <c:pt idx="377">
                  <c:v>65058</c:v>
                </c:pt>
                <c:pt idx="378">
                  <c:v>63072</c:v>
                </c:pt>
                <c:pt idx="379">
                  <c:v>61026</c:v>
                </c:pt>
                <c:pt idx="380">
                  <c:v>58599</c:v>
                </c:pt>
                <c:pt idx="381">
                  <c:v>56613</c:v>
                </c:pt>
                <c:pt idx="382">
                  <c:v>53952</c:v>
                </c:pt>
                <c:pt idx="383">
                  <c:v>52045</c:v>
                </c:pt>
                <c:pt idx="384">
                  <c:v>49839</c:v>
                </c:pt>
                <c:pt idx="385">
                  <c:v>47769</c:v>
                </c:pt>
                <c:pt idx="386">
                  <c:v>45673</c:v>
                </c:pt>
                <c:pt idx="387">
                  <c:v>43311</c:v>
                </c:pt>
                <c:pt idx="388">
                  <c:v>41766</c:v>
                </c:pt>
                <c:pt idx="389">
                  <c:v>39918</c:v>
                </c:pt>
                <c:pt idx="390">
                  <c:v>38363</c:v>
                </c:pt>
                <c:pt idx="391">
                  <c:v>36215</c:v>
                </c:pt>
                <c:pt idx="392">
                  <c:v>35023</c:v>
                </c:pt>
                <c:pt idx="393">
                  <c:v>33940</c:v>
                </c:pt>
                <c:pt idx="394">
                  <c:v>32560</c:v>
                </c:pt>
                <c:pt idx="395">
                  <c:v>31212</c:v>
                </c:pt>
                <c:pt idx="396">
                  <c:v>30059</c:v>
                </c:pt>
                <c:pt idx="397">
                  <c:v>28587</c:v>
                </c:pt>
                <c:pt idx="398">
                  <c:v>27738</c:v>
                </c:pt>
                <c:pt idx="399">
                  <c:v>26565</c:v>
                </c:pt>
                <c:pt idx="400">
                  <c:v>25632</c:v>
                </c:pt>
                <c:pt idx="401">
                  <c:v>24403</c:v>
                </c:pt>
                <c:pt idx="402">
                  <c:v>23536</c:v>
                </c:pt>
                <c:pt idx="403">
                  <c:v>22623</c:v>
                </c:pt>
                <c:pt idx="404">
                  <c:v>21667</c:v>
                </c:pt>
                <c:pt idx="405">
                  <c:v>20997</c:v>
                </c:pt>
                <c:pt idx="406">
                  <c:v>20194</c:v>
                </c:pt>
                <c:pt idx="407">
                  <c:v>19707</c:v>
                </c:pt>
                <c:pt idx="408">
                  <c:v>18526</c:v>
                </c:pt>
                <c:pt idx="409">
                  <c:v>18356</c:v>
                </c:pt>
                <c:pt idx="410">
                  <c:v>17977</c:v>
                </c:pt>
                <c:pt idx="411">
                  <c:v>17730</c:v>
                </c:pt>
                <c:pt idx="412">
                  <c:v>17699</c:v>
                </c:pt>
                <c:pt idx="413">
                  <c:v>17279</c:v>
                </c:pt>
                <c:pt idx="414">
                  <c:v>17471</c:v>
                </c:pt>
                <c:pt idx="415">
                  <c:v>17689</c:v>
                </c:pt>
                <c:pt idx="416">
                  <c:v>18103</c:v>
                </c:pt>
                <c:pt idx="417">
                  <c:v>18345</c:v>
                </c:pt>
                <c:pt idx="418">
                  <c:v>18919</c:v>
                </c:pt>
                <c:pt idx="419">
                  <c:v>19473</c:v>
                </c:pt>
                <c:pt idx="420">
                  <c:v>20001</c:v>
                </c:pt>
                <c:pt idx="421">
                  <c:v>20746</c:v>
                </c:pt>
                <c:pt idx="422">
                  <c:v>21754</c:v>
                </c:pt>
                <c:pt idx="423">
                  <c:v>22915</c:v>
                </c:pt>
                <c:pt idx="424">
                  <c:v>23871</c:v>
                </c:pt>
                <c:pt idx="425">
                  <c:v>24883</c:v>
                </c:pt>
                <c:pt idx="426">
                  <c:v>26396</c:v>
                </c:pt>
                <c:pt idx="427">
                  <c:v>27694</c:v>
                </c:pt>
                <c:pt idx="428">
                  <c:v>29244</c:v>
                </c:pt>
                <c:pt idx="429">
                  <c:v>30553</c:v>
                </c:pt>
                <c:pt idx="430">
                  <c:v>32082</c:v>
                </c:pt>
                <c:pt idx="431">
                  <c:v>33192</c:v>
                </c:pt>
                <c:pt idx="432">
                  <c:v>35250</c:v>
                </c:pt>
                <c:pt idx="433">
                  <c:v>36487</c:v>
                </c:pt>
                <c:pt idx="434">
                  <c:v>37784</c:v>
                </c:pt>
                <c:pt idx="435">
                  <c:v>39047</c:v>
                </c:pt>
                <c:pt idx="436">
                  <c:v>40262</c:v>
                </c:pt>
                <c:pt idx="437">
                  <c:v>41332</c:v>
                </c:pt>
                <c:pt idx="438">
                  <c:v>42623</c:v>
                </c:pt>
                <c:pt idx="439">
                  <c:v>43259</c:v>
                </c:pt>
                <c:pt idx="440">
                  <c:v>43630</c:v>
                </c:pt>
                <c:pt idx="441">
                  <c:v>43850</c:v>
                </c:pt>
                <c:pt idx="442">
                  <c:v>44488</c:v>
                </c:pt>
                <c:pt idx="443">
                  <c:v>43729</c:v>
                </c:pt>
                <c:pt idx="444">
                  <c:v>43897</c:v>
                </c:pt>
                <c:pt idx="445">
                  <c:v>43592</c:v>
                </c:pt>
                <c:pt idx="446">
                  <c:v>42916</c:v>
                </c:pt>
                <c:pt idx="447">
                  <c:v>41957</c:v>
                </c:pt>
                <c:pt idx="448">
                  <c:v>40864</c:v>
                </c:pt>
                <c:pt idx="449">
                  <c:v>40033</c:v>
                </c:pt>
                <c:pt idx="450">
                  <c:v>38844</c:v>
                </c:pt>
                <c:pt idx="451">
                  <c:v>37778</c:v>
                </c:pt>
                <c:pt idx="452">
                  <c:v>36327</c:v>
                </c:pt>
                <c:pt idx="453">
                  <c:v>35166</c:v>
                </c:pt>
                <c:pt idx="454">
                  <c:v>33763</c:v>
                </c:pt>
                <c:pt idx="455">
                  <c:v>32287</c:v>
                </c:pt>
                <c:pt idx="456">
                  <c:v>30884</c:v>
                </c:pt>
                <c:pt idx="457">
                  <c:v>29844</c:v>
                </c:pt>
                <c:pt idx="458">
                  <c:v>28780</c:v>
                </c:pt>
                <c:pt idx="459">
                  <c:v>27381</c:v>
                </c:pt>
                <c:pt idx="460">
                  <c:v>26328</c:v>
                </c:pt>
                <c:pt idx="461">
                  <c:v>25390</c:v>
                </c:pt>
                <c:pt idx="462">
                  <c:v>24311</c:v>
                </c:pt>
                <c:pt idx="463">
                  <c:v>23440</c:v>
                </c:pt>
                <c:pt idx="464">
                  <c:v>22883</c:v>
                </c:pt>
                <c:pt idx="465">
                  <c:v>21698</c:v>
                </c:pt>
                <c:pt idx="466">
                  <c:v>20766</c:v>
                </c:pt>
                <c:pt idx="467">
                  <c:v>19936</c:v>
                </c:pt>
                <c:pt idx="468">
                  <c:v>19070</c:v>
                </c:pt>
                <c:pt idx="469">
                  <c:v>18250</c:v>
                </c:pt>
                <c:pt idx="470">
                  <c:v>17407</c:v>
                </c:pt>
                <c:pt idx="471">
                  <c:v>16834</c:v>
                </c:pt>
                <c:pt idx="472">
                  <c:v>16131</c:v>
                </c:pt>
                <c:pt idx="473">
                  <c:v>15627</c:v>
                </c:pt>
                <c:pt idx="474">
                  <c:v>15063</c:v>
                </c:pt>
                <c:pt idx="475">
                  <c:v>14279</c:v>
                </c:pt>
                <c:pt idx="476">
                  <c:v>14023</c:v>
                </c:pt>
                <c:pt idx="477">
                  <c:v>13651</c:v>
                </c:pt>
                <c:pt idx="478">
                  <c:v>13006</c:v>
                </c:pt>
                <c:pt idx="479">
                  <c:v>12639</c:v>
                </c:pt>
                <c:pt idx="480">
                  <c:v>12508</c:v>
                </c:pt>
                <c:pt idx="481">
                  <c:v>12039</c:v>
                </c:pt>
                <c:pt idx="482">
                  <c:v>11937</c:v>
                </c:pt>
                <c:pt idx="483">
                  <c:v>11578</c:v>
                </c:pt>
                <c:pt idx="484">
                  <c:v>11452</c:v>
                </c:pt>
                <c:pt idx="485">
                  <c:v>11017</c:v>
                </c:pt>
                <c:pt idx="486">
                  <c:v>11000</c:v>
                </c:pt>
                <c:pt idx="487">
                  <c:v>11024</c:v>
                </c:pt>
                <c:pt idx="488">
                  <c:v>10898</c:v>
                </c:pt>
                <c:pt idx="489">
                  <c:v>11021</c:v>
                </c:pt>
                <c:pt idx="490">
                  <c:v>10787</c:v>
                </c:pt>
                <c:pt idx="491">
                  <c:v>10862</c:v>
                </c:pt>
                <c:pt idx="492">
                  <c:v>10895</c:v>
                </c:pt>
                <c:pt idx="493">
                  <c:v>10975</c:v>
                </c:pt>
                <c:pt idx="494">
                  <c:v>11128</c:v>
                </c:pt>
                <c:pt idx="495">
                  <c:v>10936</c:v>
                </c:pt>
                <c:pt idx="496">
                  <c:v>11211</c:v>
                </c:pt>
                <c:pt idx="497">
                  <c:v>11534</c:v>
                </c:pt>
                <c:pt idx="498">
                  <c:v>11343</c:v>
                </c:pt>
                <c:pt idx="499">
                  <c:v>11548</c:v>
                </c:pt>
                <c:pt idx="500">
                  <c:v>11743</c:v>
                </c:pt>
                <c:pt idx="501">
                  <c:v>12267</c:v>
                </c:pt>
                <c:pt idx="502">
                  <c:v>12105</c:v>
                </c:pt>
                <c:pt idx="503">
                  <c:v>12389</c:v>
                </c:pt>
                <c:pt idx="504">
                  <c:v>13079</c:v>
                </c:pt>
                <c:pt idx="505">
                  <c:v>12779</c:v>
                </c:pt>
                <c:pt idx="506">
                  <c:v>13306</c:v>
                </c:pt>
                <c:pt idx="507">
                  <c:v>13550</c:v>
                </c:pt>
                <c:pt idx="508">
                  <c:v>13567</c:v>
                </c:pt>
                <c:pt idx="509">
                  <c:v>13999</c:v>
                </c:pt>
                <c:pt idx="510">
                  <c:v>14173</c:v>
                </c:pt>
                <c:pt idx="511">
                  <c:v>14534</c:v>
                </c:pt>
                <c:pt idx="512">
                  <c:v>14612</c:v>
                </c:pt>
                <c:pt idx="513">
                  <c:v>14845</c:v>
                </c:pt>
                <c:pt idx="514">
                  <c:v>14938</c:v>
                </c:pt>
                <c:pt idx="515">
                  <c:v>14950</c:v>
                </c:pt>
                <c:pt idx="516">
                  <c:v>15104</c:v>
                </c:pt>
                <c:pt idx="517">
                  <c:v>15341</c:v>
                </c:pt>
                <c:pt idx="518">
                  <c:v>15489</c:v>
                </c:pt>
                <c:pt idx="519">
                  <c:v>15298</c:v>
                </c:pt>
                <c:pt idx="520">
                  <c:v>15279</c:v>
                </c:pt>
                <c:pt idx="521">
                  <c:v>15364</c:v>
                </c:pt>
                <c:pt idx="522">
                  <c:v>15118</c:v>
                </c:pt>
                <c:pt idx="523">
                  <c:v>15228</c:v>
                </c:pt>
                <c:pt idx="524">
                  <c:v>14968</c:v>
                </c:pt>
                <c:pt idx="525">
                  <c:v>14608</c:v>
                </c:pt>
                <c:pt idx="526">
                  <c:v>14684</c:v>
                </c:pt>
                <c:pt idx="527">
                  <c:v>14715</c:v>
                </c:pt>
                <c:pt idx="528">
                  <c:v>14401</c:v>
                </c:pt>
                <c:pt idx="529">
                  <c:v>13986</c:v>
                </c:pt>
                <c:pt idx="530">
                  <c:v>13809</c:v>
                </c:pt>
                <c:pt idx="531">
                  <c:v>13615</c:v>
                </c:pt>
                <c:pt idx="532">
                  <c:v>13620</c:v>
                </c:pt>
                <c:pt idx="533">
                  <c:v>13487</c:v>
                </c:pt>
                <c:pt idx="534">
                  <c:v>13088</c:v>
                </c:pt>
                <c:pt idx="535">
                  <c:v>12949</c:v>
                </c:pt>
                <c:pt idx="536">
                  <c:v>12907</c:v>
                </c:pt>
                <c:pt idx="537">
                  <c:v>12656</c:v>
                </c:pt>
                <c:pt idx="538">
                  <c:v>12511</c:v>
                </c:pt>
                <c:pt idx="539">
                  <c:v>12279</c:v>
                </c:pt>
                <c:pt idx="540">
                  <c:v>12016</c:v>
                </c:pt>
                <c:pt idx="541">
                  <c:v>11858</c:v>
                </c:pt>
                <c:pt idx="542">
                  <c:v>11534</c:v>
                </c:pt>
                <c:pt idx="543">
                  <c:v>11524</c:v>
                </c:pt>
                <c:pt idx="544">
                  <c:v>11275</c:v>
                </c:pt>
                <c:pt idx="545">
                  <c:v>11299</c:v>
                </c:pt>
                <c:pt idx="546">
                  <c:v>10764</c:v>
                </c:pt>
                <c:pt idx="547">
                  <c:v>10881</c:v>
                </c:pt>
                <c:pt idx="548">
                  <c:v>10467</c:v>
                </c:pt>
                <c:pt idx="549">
                  <c:v>10456</c:v>
                </c:pt>
                <c:pt idx="550">
                  <c:v>10548</c:v>
                </c:pt>
                <c:pt idx="551">
                  <c:v>10307</c:v>
                </c:pt>
                <c:pt idx="552">
                  <c:v>10232</c:v>
                </c:pt>
                <c:pt idx="553">
                  <c:v>10131</c:v>
                </c:pt>
                <c:pt idx="554">
                  <c:v>10003</c:v>
                </c:pt>
                <c:pt idx="555">
                  <c:v>9672</c:v>
                </c:pt>
                <c:pt idx="556">
                  <c:v>9648</c:v>
                </c:pt>
                <c:pt idx="557">
                  <c:v>9751</c:v>
                </c:pt>
                <c:pt idx="558">
                  <c:v>9503</c:v>
                </c:pt>
                <c:pt idx="559">
                  <c:v>9489</c:v>
                </c:pt>
                <c:pt idx="560">
                  <c:v>9388</c:v>
                </c:pt>
                <c:pt idx="561">
                  <c:v>9456</c:v>
                </c:pt>
                <c:pt idx="562">
                  <c:v>9245</c:v>
                </c:pt>
                <c:pt idx="563">
                  <c:v>9223</c:v>
                </c:pt>
                <c:pt idx="564">
                  <c:v>9260</c:v>
                </c:pt>
                <c:pt idx="565">
                  <c:v>9173</c:v>
                </c:pt>
                <c:pt idx="566">
                  <c:v>9061</c:v>
                </c:pt>
                <c:pt idx="567">
                  <c:v>8956</c:v>
                </c:pt>
                <c:pt idx="568">
                  <c:v>8956</c:v>
                </c:pt>
                <c:pt idx="569">
                  <c:v>8961</c:v>
                </c:pt>
                <c:pt idx="570">
                  <c:v>8933</c:v>
                </c:pt>
                <c:pt idx="571">
                  <c:v>8809</c:v>
                </c:pt>
                <c:pt idx="572">
                  <c:v>8811</c:v>
                </c:pt>
                <c:pt idx="573">
                  <c:v>8759</c:v>
                </c:pt>
                <c:pt idx="574">
                  <c:v>8755</c:v>
                </c:pt>
                <c:pt idx="575">
                  <c:v>8652</c:v>
                </c:pt>
                <c:pt idx="576">
                  <c:v>8715</c:v>
                </c:pt>
                <c:pt idx="577">
                  <c:v>8532</c:v>
                </c:pt>
                <c:pt idx="578">
                  <c:v>8522</c:v>
                </c:pt>
                <c:pt idx="579">
                  <c:v>8535</c:v>
                </c:pt>
                <c:pt idx="580">
                  <c:v>8720</c:v>
                </c:pt>
                <c:pt idx="581">
                  <c:v>8728</c:v>
                </c:pt>
                <c:pt idx="582">
                  <c:v>8618</c:v>
                </c:pt>
                <c:pt idx="583">
                  <c:v>8454</c:v>
                </c:pt>
                <c:pt idx="584">
                  <c:v>8526</c:v>
                </c:pt>
                <c:pt idx="585">
                  <c:v>8485</c:v>
                </c:pt>
                <c:pt idx="586">
                  <c:v>8380</c:v>
                </c:pt>
                <c:pt idx="587">
                  <c:v>8547</c:v>
                </c:pt>
                <c:pt idx="588">
                  <c:v>8497</c:v>
                </c:pt>
                <c:pt idx="589">
                  <c:v>8392</c:v>
                </c:pt>
                <c:pt idx="590">
                  <c:v>8392</c:v>
                </c:pt>
                <c:pt idx="591">
                  <c:v>8428</c:v>
                </c:pt>
                <c:pt idx="592">
                  <c:v>8409</c:v>
                </c:pt>
                <c:pt idx="593">
                  <c:v>8471</c:v>
                </c:pt>
                <c:pt idx="594">
                  <c:v>8380</c:v>
                </c:pt>
                <c:pt idx="595">
                  <c:v>8297</c:v>
                </c:pt>
                <c:pt idx="596">
                  <c:v>8446</c:v>
                </c:pt>
                <c:pt idx="597">
                  <c:v>8443</c:v>
                </c:pt>
                <c:pt idx="598">
                  <c:v>8436</c:v>
                </c:pt>
                <c:pt idx="599">
                  <c:v>8342</c:v>
                </c:pt>
                <c:pt idx="600">
                  <c:v>8213</c:v>
                </c:pt>
                <c:pt idx="601">
                  <c:v>8230</c:v>
                </c:pt>
                <c:pt idx="602">
                  <c:v>8065</c:v>
                </c:pt>
                <c:pt idx="603">
                  <c:v>8378</c:v>
                </c:pt>
                <c:pt idx="604">
                  <c:v>8243</c:v>
                </c:pt>
                <c:pt idx="605">
                  <c:v>8201</c:v>
                </c:pt>
                <c:pt idx="606">
                  <c:v>8313</c:v>
                </c:pt>
                <c:pt idx="607">
                  <c:v>8177</c:v>
                </c:pt>
                <c:pt idx="608">
                  <c:v>8156</c:v>
                </c:pt>
                <c:pt idx="609">
                  <c:v>8322</c:v>
                </c:pt>
                <c:pt idx="610">
                  <c:v>8129</c:v>
                </c:pt>
                <c:pt idx="611">
                  <c:v>8215</c:v>
                </c:pt>
                <c:pt idx="612">
                  <c:v>8144</c:v>
                </c:pt>
                <c:pt idx="613">
                  <c:v>8110</c:v>
                </c:pt>
                <c:pt idx="614">
                  <c:v>8159</c:v>
                </c:pt>
                <c:pt idx="615">
                  <c:v>8156</c:v>
                </c:pt>
                <c:pt idx="616">
                  <c:v>8161</c:v>
                </c:pt>
                <c:pt idx="617">
                  <c:v>8252</c:v>
                </c:pt>
                <c:pt idx="618">
                  <c:v>8022</c:v>
                </c:pt>
                <c:pt idx="619">
                  <c:v>8116</c:v>
                </c:pt>
                <c:pt idx="620">
                  <c:v>8127</c:v>
                </c:pt>
                <c:pt idx="621">
                  <c:v>7938</c:v>
                </c:pt>
                <c:pt idx="622">
                  <c:v>8059</c:v>
                </c:pt>
                <c:pt idx="623">
                  <c:v>8211</c:v>
                </c:pt>
                <c:pt idx="624">
                  <c:v>8005</c:v>
                </c:pt>
                <c:pt idx="625">
                  <c:v>8195</c:v>
                </c:pt>
                <c:pt idx="626">
                  <c:v>8056</c:v>
                </c:pt>
                <c:pt idx="627">
                  <c:v>7827</c:v>
                </c:pt>
                <c:pt idx="628">
                  <c:v>7886</c:v>
                </c:pt>
                <c:pt idx="629">
                  <c:v>8071</c:v>
                </c:pt>
                <c:pt idx="630">
                  <c:v>8039</c:v>
                </c:pt>
                <c:pt idx="631">
                  <c:v>7890</c:v>
                </c:pt>
                <c:pt idx="632">
                  <c:v>7882</c:v>
                </c:pt>
                <c:pt idx="633">
                  <c:v>7805</c:v>
                </c:pt>
                <c:pt idx="634">
                  <c:v>8123</c:v>
                </c:pt>
                <c:pt idx="635">
                  <c:v>7961</c:v>
                </c:pt>
                <c:pt idx="636">
                  <c:v>7970</c:v>
                </c:pt>
                <c:pt idx="637">
                  <c:v>7931</c:v>
                </c:pt>
                <c:pt idx="638">
                  <c:v>7844</c:v>
                </c:pt>
                <c:pt idx="639">
                  <c:v>7821</c:v>
                </c:pt>
                <c:pt idx="640">
                  <c:v>7763</c:v>
                </c:pt>
                <c:pt idx="641">
                  <c:v>7786</c:v>
                </c:pt>
                <c:pt idx="642">
                  <c:v>7873</c:v>
                </c:pt>
                <c:pt idx="643">
                  <c:v>7935</c:v>
                </c:pt>
                <c:pt idx="644">
                  <c:v>7729</c:v>
                </c:pt>
                <c:pt idx="645">
                  <c:v>7773</c:v>
                </c:pt>
                <c:pt idx="646">
                  <c:v>7778</c:v>
                </c:pt>
                <c:pt idx="647">
                  <c:v>7777</c:v>
                </c:pt>
                <c:pt idx="648">
                  <c:v>7726</c:v>
                </c:pt>
                <c:pt idx="649">
                  <c:v>7642</c:v>
                </c:pt>
                <c:pt idx="650">
                  <c:v>7721</c:v>
                </c:pt>
                <c:pt idx="651">
                  <c:v>7642</c:v>
                </c:pt>
                <c:pt idx="652">
                  <c:v>7660</c:v>
                </c:pt>
                <c:pt idx="653">
                  <c:v>7929</c:v>
                </c:pt>
                <c:pt idx="654">
                  <c:v>7747</c:v>
                </c:pt>
                <c:pt idx="655">
                  <c:v>7830</c:v>
                </c:pt>
                <c:pt idx="656">
                  <c:v>7705</c:v>
                </c:pt>
                <c:pt idx="657">
                  <c:v>7663</c:v>
                </c:pt>
                <c:pt idx="658">
                  <c:v>7605</c:v>
                </c:pt>
                <c:pt idx="659">
                  <c:v>7646</c:v>
                </c:pt>
                <c:pt idx="660">
                  <c:v>7675</c:v>
                </c:pt>
                <c:pt idx="661">
                  <c:v>7743</c:v>
                </c:pt>
                <c:pt idx="662">
                  <c:v>7579</c:v>
                </c:pt>
                <c:pt idx="663">
                  <c:v>7737</c:v>
                </c:pt>
                <c:pt idx="664">
                  <c:v>7639</c:v>
                </c:pt>
                <c:pt idx="665">
                  <c:v>7738</c:v>
                </c:pt>
                <c:pt idx="666">
                  <c:v>7738</c:v>
                </c:pt>
                <c:pt idx="667">
                  <c:v>7746</c:v>
                </c:pt>
                <c:pt idx="668">
                  <c:v>7716</c:v>
                </c:pt>
                <c:pt idx="669">
                  <c:v>7578</c:v>
                </c:pt>
                <c:pt idx="670">
                  <c:v>7513</c:v>
                </c:pt>
                <c:pt idx="671">
                  <c:v>7496</c:v>
                </c:pt>
                <c:pt idx="672">
                  <c:v>7642</c:v>
                </c:pt>
                <c:pt idx="673">
                  <c:v>7637</c:v>
                </c:pt>
                <c:pt idx="674">
                  <c:v>7721</c:v>
                </c:pt>
                <c:pt idx="675">
                  <c:v>7623</c:v>
                </c:pt>
                <c:pt idx="676">
                  <c:v>7593</c:v>
                </c:pt>
                <c:pt idx="677">
                  <c:v>7610</c:v>
                </c:pt>
                <c:pt idx="678">
                  <c:v>7647</c:v>
                </c:pt>
                <c:pt idx="679">
                  <c:v>7448</c:v>
                </c:pt>
                <c:pt idx="680">
                  <c:v>7517</c:v>
                </c:pt>
                <c:pt idx="681">
                  <c:v>7297</c:v>
                </c:pt>
                <c:pt idx="682">
                  <c:v>7519</c:v>
                </c:pt>
                <c:pt idx="683">
                  <c:v>7469</c:v>
                </c:pt>
                <c:pt idx="684">
                  <c:v>7500</c:v>
                </c:pt>
                <c:pt idx="685">
                  <c:v>7458</c:v>
                </c:pt>
                <c:pt idx="686">
                  <c:v>7479</c:v>
                </c:pt>
                <c:pt idx="687">
                  <c:v>7388</c:v>
                </c:pt>
                <c:pt idx="688">
                  <c:v>7481</c:v>
                </c:pt>
                <c:pt idx="689">
                  <c:v>7323</c:v>
                </c:pt>
                <c:pt idx="690">
                  <c:v>7462</c:v>
                </c:pt>
                <c:pt idx="691">
                  <c:v>7271</c:v>
                </c:pt>
                <c:pt idx="692">
                  <c:v>7168</c:v>
                </c:pt>
                <c:pt idx="693">
                  <c:v>7265</c:v>
                </c:pt>
                <c:pt idx="694">
                  <c:v>7289</c:v>
                </c:pt>
                <c:pt idx="695">
                  <c:v>7349</c:v>
                </c:pt>
                <c:pt idx="696">
                  <c:v>7247</c:v>
                </c:pt>
                <c:pt idx="697">
                  <c:v>7229</c:v>
                </c:pt>
                <c:pt idx="698">
                  <c:v>7190</c:v>
                </c:pt>
                <c:pt idx="699">
                  <c:v>7198</c:v>
                </c:pt>
                <c:pt idx="700">
                  <c:v>7235</c:v>
                </c:pt>
                <c:pt idx="701">
                  <c:v>7179</c:v>
                </c:pt>
                <c:pt idx="702">
                  <c:v>7170</c:v>
                </c:pt>
                <c:pt idx="703">
                  <c:v>7150</c:v>
                </c:pt>
                <c:pt idx="704">
                  <c:v>7106</c:v>
                </c:pt>
                <c:pt idx="705">
                  <c:v>7101</c:v>
                </c:pt>
                <c:pt idx="706">
                  <c:v>7024</c:v>
                </c:pt>
                <c:pt idx="707">
                  <c:v>7019</c:v>
                </c:pt>
                <c:pt idx="708">
                  <c:v>7176</c:v>
                </c:pt>
                <c:pt idx="709">
                  <c:v>6946</c:v>
                </c:pt>
                <c:pt idx="710">
                  <c:v>7037</c:v>
                </c:pt>
                <c:pt idx="711">
                  <c:v>7000</c:v>
                </c:pt>
                <c:pt idx="712">
                  <c:v>7032</c:v>
                </c:pt>
                <c:pt idx="713">
                  <c:v>7096</c:v>
                </c:pt>
                <c:pt idx="714">
                  <c:v>6985</c:v>
                </c:pt>
                <c:pt idx="715">
                  <c:v>6977</c:v>
                </c:pt>
                <c:pt idx="716">
                  <c:v>6998</c:v>
                </c:pt>
                <c:pt idx="717">
                  <c:v>6850</c:v>
                </c:pt>
                <c:pt idx="718">
                  <c:v>6870</c:v>
                </c:pt>
                <c:pt idx="719">
                  <c:v>6964</c:v>
                </c:pt>
                <c:pt idx="720">
                  <c:v>7017</c:v>
                </c:pt>
                <c:pt idx="721">
                  <c:v>6993</c:v>
                </c:pt>
                <c:pt idx="722">
                  <c:v>6804</c:v>
                </c:pt>
                <c:pt idx="723">
                  <c:v>6831</c:v>
                </c:pt>
                <c:pt idx="724">
                  <c:v>6930</c:v>
                </c:pt>
                <c:pt idx="725">
                  <c:v>6850</c:v>
                </c:pt>
                <c:pt idx="726">
                  <c:v>6906</c:v>
                </c:pt>
                <c:pt idx="727">
                  <c:v>6861</c:v>
                </c:pt>
                <c:pt idx="728">
                  <c:v>6977</c:v>
                </c:pt>
                <c:pt idx="729">
                  <c:v>6827</c:v>
                </c:pt>
                <c:pt idx="730">
                  <c:v>6843</c:v>
                </c:pt>
                <c:pt idx="731">
                  <c:v>6678</c:v>
                </c:pt>
                <c:pt idx="732">
                  <c:v>6688</c:v>
                </c:pt>
                <c:pt idx="733">
                  <c:v>6713</c:v>
                </c:pt>
                <c:pt idx="734">
                  <c:v>6775</c:v>
                </c:pt>
                <c:pt idx="735">
                  <c:v>6731</c:v>
                </c:pt>
                <c:pt idx="736">
                  <c:v>6776</c:v>
                </c:pt>
                <c:pt idx="737">
                  <c:v>6861</c:v>
                </c:pt>
                <c:pt idx="738">
                  <c:v>6839</c:v>
                </c:pt>
                <c:pt idx="739">
                  <c:v>6713</c:v>
                </c:pt>
                <c:pt idx="740">
                  <c:v>6519</c:v>
                </c:pt>
                <c:pt idx="741">
                  <c:v>6680</c:v>
                </c:pt>
                <c:pt idx="742">
                  <c:v>6825</c:v>
                </c:pt>
                <c:pt idx="743">
                  <c:v>6821</c:v>
                </c:pt>
                <c:pt idx="744">
                  <c:v>6735</c:v>
                </c:pt>
                <c:pt idx="745">
                  <c:v>6699</c:v>
                </c:pt>
                <c:pt idx="746">
                  <c:v>6818</c:v>
                </c:pt>
                <c:pt idx="747">
                  <c:v>6745</c:v>
                </c:pt>
                <c:pt idx="748">
                  <c:v>6684</c:v>
                </c:pt>
                <c:pt idx="749">
                  <c:v>6503</c:v>
                </c:pt>
                <c:pt idx="750">
                  <c:v>6648</c:v>
                </c:pt>
                <c:pt idx="751">
                  <c:v>6668</c:v>
                </c:pt>
                <c:pt idx="752">
                  <c:v>6621</c:v>
                </c:pt>
                <c:pt idx="753">
                  <c:v>6635</c:v>
                </c:pt>
                <c:pt idx="754">
                  <c:v>6564</c:v>
                </c:pt>
                <c:pt idx="755">
                  <c:v>6662</c:v>
                </c:pt>
                <c:pt idx="756">
                  <c:v>6582</c:v>
                </c:pt>
                <c:pt idx="757">
                  <c:v>6674</c:v>
                </c:pt>
                <c:pt idx="758">
                  <c:v>6567</c:v>
                </c:pt>
                <c:pt idx="759">
                  <c:v>6713</c:v>
                </c:pt>
                <c:pt idx="760">
                  <c:v>6537</c:v>
                </c:pt>
                <c:pt idx="761">
                  <c:v>6329</c:v>
                </c:pt>
                <c:pt idx="762">
                  <c:v>6539</c:v>
                </c:pt>
                <c:pt idx="763">
                  <c:v>6522</c:v>
                </c:pt>
                <c:pt idx="764">
                  <c:v>6476</c:v>
                </c:pt>
                <c:pt idx="765">
                  <c:v>6354</c:v>
                </c:pt>
                <c:pt idx="766">
                  <c:v>6537</c:v>
                </c:pt>
                <c:pt idx="767">
                  <c:v>6403</c:v>
                </c:pt>
                <c:pt idx="768">
                  <c:v>6380</c:v>
                </c:pt>
                <c:pt idx="769">
                  <c:v>6469</c:v>
                </c:pt>
                <c:pt idx="770">
                  <c:v>6612</c:v>
                </c:pt>
                <c:pt idx="771">
                  <c:v>6312</c:v>
                </c:pt>
                <c:pt idx="772">
                  <c:v>6322</c:v>
                </c:pt>
                <c:pt idx="773">
                  <c:v>6413</c:v>
                </c:pt>
                <c:pt idx="774">
                  <c:v>6549</c:v>
                </c:pt>
                <c:pt idx="775">
                  <c:v>6458</c:v>
                </c:pt>
                <c:pt idx="776">
                  <c:v>6487</c:v>
                </c:pt>
                <c:pt idx="777">
                  <c:v>6388</c:v>
                </c:pt>
                <c:pt idx="778">
                  <c:v>6157</c:v>
                </c:pt>
                <c:pt idx="779">
                  <c:v>6349</c:v>
                </c:pt>
                <c:pt idx="780">
                  <c:v>6443</c:v>
                </c:pt>
                <c:pt idx="781">
                  <c:v>6457</c:v>
                </c:pt>
                <c:pt idx="782">
                  <c:v>6202</c:v>
                </c:pt>
                <c:pt idx="783">
                  <c:v>6125</c:v>
                </c:pt>
                <c:pt idx="784">
                  <c:v>6208</c:v>
                </c:pt>
                <c:pt idx="785">
                  <c:v>6288</c:v>
                </c:pt>
                <c:pt idx="786">
                  <c:v>6237</c:v>
                </c:pt>
                <c:pt idx="787">
                  <c:v>6244</c:v>
                </c:pt>
                <c:pt idx="788">
                  <c:v>6123</c:v>
                </c:pt>
                <c:pt idx="789">
                  <c:v>6288</c:v>
                </c:pt>
                <c:pt idx="790">
                  <c:v>6134</c:v>
                </c:pt>
                <c:pt idx="791">
                  <c:v>6137</c:v>
                </c:pt>
                <c:pt idx="792">
                  <c:v>6224</c:v>
                </c:pt>
                <c:pt idx="793">
                  <c:v>6328</c:v>
                </c:pt>
                <c:pt idx="794">
                  <c:v>6117</c:v>
                </c:pt>
                <c:pt idx="795">
                  <c:v>6182</c:v>
                </c:pt>
                <c:pt idx="796">
                  <c:v>6065</c:v>
                </c:pt>
                <c:pt idx="797">
                  <c:v>6086</c:v>
                </c:pt>
                <c:pt idx="798">
                  <c:v>5995</c:v>
                </c:pt>
                <c:pt idx="799">
                  <c:v>6084</c:v>
                </c:pt>
                <c:pt idx="800">
                  <c:v>6152</c:v>
                </c:pt>
                <c:pt idx="801">
                  <c:v>6196</c:v>
                </c:pt>
                <c:pt idx="802">
                  <c:v>5998</c:v>
                </c:pt>
                <c:pt idx="803">
                  <c:v>6159</c:v>
                </c:pt>
                <c:pt idx="804">
                  <c:v>6068</c:v>
                </c:pt>
                <c:pt idx="805">
                  <c:v>5947</c:v>
                </c:pt>
                <c:pt idx="806">
                  <c:v>6011</c:v>
                </c:pt>
                <c:pt idx="807">
                  <c:v>6080</c:v>
                </c:pt>
                <c:pt idx="808">
                  <c:v>5918</c:v>
                </c:pt>
                <c:pt idx="809">
                  <c:v>6129</c:v>
                </c:pt>
                <c:pt idx="810">
                  <c:v>5887</c:v>
                </c:pt>
                <c:pt idx="811">
                  <c:v>6104</c:v>
                </c:pt>
                <c:pt idx="812">
                  <c:v>5896</c:v>
                </c:pt>
                <c:pt idx="813">
                  <c:v>5982</c:v>
                </c:pt>
                <c:pt idx="814">
                  <c:v>5884</c:v>
                </c:pt>
                <c:pt idx="815">
                  <c:v>5858</c:v>
                </c:pt>
                <c:pt idx="816">
                  <c:v>6004</c:v>
                </c:pt>
                <c:pt idx="817">
                  <c:v>6005</c:v>
                </c:pt>
                <c:pt idx="818">
                  <c:v>5895</c:v>
                </c:pt>
                <c:pt idx="819">
                  <c:v>6060</c:v>
                </c:pt>
                <c:pt idx="820">
                  <c:v>5966</c:v>
                </c:pt>
                <c:pt idx="821">
                  <c:v>5812</c:v>
                </c:pt>
                <c:pt idx="822">
                  <c:v>6042</c:v>
                </c:pt>
                <c:pt idx="823">
                  <c:v>5884</c:v>
                </c:pt>
                <c:pt idx="824">
                  <c:v>5708</c:v>
                </c:pt>
                <c:pt idx="825">
                  <c:v>5957</c:v>
                </c:pt>
                <c:pt idx="826">
                  <c:v>5970</c:v>
                </c:pt>
                <c:pt idx="827">
                  <c:v>5915</c:v>
                </c:pt>
                <c:pt idx="828">
                  <c:v>5824</c:v>
                </c:pt>
                <c:pt idx="829">
                  <c:v>5787</c:v>
                </c:pt>
                <c:pt idx="830">
                  <c:v>5779</c:v>
                </c:pt>
                <c:pt idx="831">
                  <c:v>5684</c:v>
                </c:pt>
                <c:pt idx="832">
                  <c:v>5775</c:v>
                </c:pt>
                <c:pt idx="833">
                  <c:v>5712</c:v>
                </c:pt>
                <c:pt idx="834">
                  <c:v>5676</c:v>
                </c:pt>
                <c:pt idx="835">
                  <c:v>5864</c:v>
                </c:pt>
                <c:pt idx="836">
                  <c:v>5713</c:v>
                </c:pt>
                <c:pt idx="837">
                  <c:v>5659</c:v>
                </c:pt>
                <c:pt idx="838">
                  <c:v>5745</c:v>
                </c:pt>
                <c:pt idx="839">
                  <c:v>5709</c:v>
                </c:pt>
                <c:pt idx="840">
                  <c:v>5802</c:v>
                </c:pt>
                <c:pt idx="841">
                  <c:v>5629</c:v>
                </c:pt>
                <c:pt idx="842">
                  <c:v>5707</c:v>
                </c:pt>
                <c:pt idx="843">
                  <c:v>5660</c:v>
                </c:pt>
                <c:pt idx="844">
                  <c:v>5702</c:v>
                </c:pt>
                <c:pt idx="845">
                  <c:v>5551</c:v>
                </c:pt>
                <c:pt idx="846">
                  <c:v>5631</c:v>
                </c:pt>
                <c:pt idx="847">
                  <c:v>5637</c:v>
                </c:pt>
                <c:pt idx="848">
                  <c:v>5731</c:v>
                </c:pt>
                <c:pt idx="849">
                  <c:v>5645</c:v>
                </c:pt>
                <c:pt idx="850">
                  <c:v>5759</c:v>
                </c:pt>
                <c:pt idx="851">
                  <c:v>5678</c:v>
                </c:pt>
                <c:pt idx="852">
                  <c:v>5542</c:v>
                </c:pt>
                <c:pt idx="853">
                  <c:v>5748</c:v>
                </c:pt>
                <c:pt idx="854">
                  <c:v>5579</c:v>
                </c:pt>
                <c:pt idx="855">
                  <c:v>5758</c:v>
                </c:pt>
                <c:pt idx="856">
                  <c:v>5591</c:v>
                </c:pt>
                <c:pt idx="857">
                  <c:v>5445</c:v>
                </c:pt>
                <c:pt idx="858">
                  <c:v>5458</c:v>
                </c:pt>
                <c:pt idx="859">
                  <c:v>5445</c:v>
                </c:pt>
                <c:pt idx="860">
                  <c:v>5363</c:v>
                </c:pt>
                <c:pt idx="861">
                  <c:v>5439</c:v>
                </c:pt>
                <c:pt idx="862">
                  <c:v>5442</c:v>
                </c:pt>
                <c:pt idx="863">
                  <c:v>5499</c:v>
                </c:pt>
                <c:pt idx="864">
                  <c:v>5352</c:v>
                </c:pt>
                <c:pt idx="865">
                  <c:v>5548</c:v>
                </c:pt>
                <c:pt idx="866">
                  <c:v>5459</c:v>
                </c:pt>
                <c:pt idx="867">
                  <c:v>5442</c:v>
                </c:pt>
                <c:pt idx="868">
                  <c:v>5468</c:v>
                </c:pt>
                <c:pt idx="869">
                  <c:v>5438</c:v>
                </c:pt>
                <c:pt idx="870">
                  <c:v>5435</c:v>
                </c:pt>
                <c:pt idx="871">
                  <c:v>5320</c:v>
                </c:pt>
                <c:pt idx="872">
                  <c:v>5406</c:v>
                </c:pt>
                <c:pt idx="873">
                  <c:v>5260</c:v>
                </c:pt>
                <c:pt idx="874">
                  <c:v>5352</c:v>
                </c:pt>
                <c:pt idx="875">
                  <c:v>5392</c:v>
                </c:pt>
                <c:pt idx="876">
                  <c:v>5427</c:v>
                </c:pt>
                <c:pt idx="877">
                  <c:v>5390</c:v>
                </c:pt>
                <c:pt idx="878">
                  <c:v>5320</c:v>
                </c:pt>
                <c:pt idx="879">
                  <c:v>5268</c:v>
                </c:pt>
                <c:pt idx="880">
                  <c:v>5233</c:v>
                </c:pt>
                <c:pt idx="881">
                  <c:v>5229</c:v>
                </c:pt>
                <c:pt idx="882">
                  <c:v>5319</c:v>
                </c:pt>
                <c:pt idx="883">
                  <c:v>5418</c:v>
                </c:pt>
                <c:pt idx="884">
                  <c:v>5388</c:v>
                </c:pt>
                <c:pt idx="885">
                  <c:v>5247</c:v>
                </c:pt>
                <c:pt idx="886">
                  <c:v>5358</c:v>
                </c:pt>
                <c:pt idx="887">
                  <c:v>5360</c:v>
                </c:pt>
                <c:pt idx="888">
                  <c:v>5237</c:v>
                </c:pt>
                <c:pt idx="889">
                  <c:v>5222</c:v>
                </c:pt>
                <c:pt idx="890">
                  <c:v>5143</c:v>
                </c:pt>
                <c:pt idx="891">
                  <c:v>5330</c:v>
                </c:pt>
                <c:pt idx="892">
                  <c:v>5233</c:v>
                </c:pt>
                <c:pt idx="893">
                  <c:v>5232</c:v>
                </c:pt>
                <c:pt idx="894">
                  <c:v>5195</c:v>
                </c:pt>
                <c:pt idx="895">
                  <c:v>5294</c:v>
                </c:pt>
                <c:pt idx="896">
                  <c:v>5131</c:v>
                </c:pt>
                <c:pt idx="897">
                  <c:v>5075</c:v>
                </c:pt>
                <c:pt idx="898">
                  <c:v>5196</c:v>
                </c:pt>
                <c:pt idx="899">
                  <c:v>5091</c:v>
                </c:pt>
                <c:pt idx="900">
                  <c:v>5306</c:v>
                </c:pt>
                <c:pt idx="901">
                  <c:v>5288</c:v>
                </c:pt>
                <c:pt idx="902">
                  <c:v>5121</c:v>
                </c:pt>
                <c:pt idx="903">
                  <c:v>5082</c:v>
                </c:pt>
                <c:pt idx="904">
                  <c:v>5124</c:v>
                </c:pt>
                <c:pt idx="905">
                  <c:v>5140</c:v>
                </c:pt>
                <c:pt idx="906">
                  <c:v>5118</c:v>
                </c:pt>
                <c:pt idx="907">
                  <c:v>5234</c:v>
                </c:pt>
                <c:pt idx="908">
                  <c:v>5084</c:v>
                </c:pt>
                <c:pt idx="909">
                  <c:v>5049</c:v>
                </c:pt>
                <c:pt idx="910">
                  <c:v>5068</c:v>
                </c:pt>
                <c:pt idx="911">
                  <c:v>5203</c:v>
                </c:pt>
                <c:pt idx="912">
                  <c:v>5041</c:v>
                </c:pt>
                <c:pt idx="913">
                  <c:v>5088</c:v>
                </c:pt>
                <c:pt idx="914">
                  <c:v>5207</c:v>
                </c:pt>
                <c:pt idx="915">
                  <c:v>5088</c:v>
                </c:pt>
                <c:pt idx="916">
                  <c:v>5076</c:v>
                </c:pt>
                <c:pt idx="917">
                  <c:v>4935</c:v>
                </c:pt>
                <c:pt idx="918">
                  <c:v>4903</c:v>
                </c:pt>
                <c:pt idx="919">
                  <c:v>4937</c:v>
                </c:pt>
                <c:pt idx="920">
                  <c:v>4918</c:v>
                </c:pt>
                <c:pt idx="921">
                  <c:v>5052</c:v>
                </c:pt>
                <c:pt idx="922">
                  <c:v>5021</c:v>
                </c:pt>
                <c:pt idx="923">
                  <c:v>5099</c:v>
                </c:pt>
                <c:pt idx="924">
                  <c:v>5036</c:v>
                </c:pt>
                <c:pt idx="925">
                  <c:v>4966</c:v>
                </c:pt>
                <c:pt idx="926">
                  <c:v>5146</c:v>
                </c:pt>
                <c:pt idx="927">
                  <c:v>4957</c:v>
                </c:pt>
                <c:pt idx="928">
                  <c:v>5047</c:v>
                </c:pt>
                <c:pt idx="929">
                  <c:v>5031</c:v>
                </c:pt>
                <c:pt idx="930">
                  <c:v>4936</c:v>
                </c:pt>
                <c:pt idx="931">
                  <c:v>4887</c:v>
                </c:pt>
                <c:pt idx="932">
                  <c:v>4989</c:v>
                </c:pt>
                <c:pt idx="933">
                  <c:v>5095</c:v>
                </c:pt>
                <c:pt idx="934">
                  <c:v>5077</c:v>
                </c:pt>
                <c:pt idx="935">
                  <c:v>4961</c:v>
                </c:pt>
                <c:pt idx="936">
                  <c:v>4835</c:v>
                </c:pt>
                <c:pt idx="937">
                  <c:v>5024</c:v>
                </c:pt>
                <c:pt idx="938">
                  <c:v>4851</c:v>
                </c:pt>
                <c:pt idx="939">
                  <c:v>4942</c:v>
                </c:pt>
                <c:pt idx="940">
                  <c:v>4914</c:v>
                </c:pt>
                <c:pt idx="941">
                  <c:v>4978</c:v>
                </c:pt>
                <c:pt idx="942">
                  <c:v>4952</c:v>
                </c:pt>
                <c:pt idx="943">
                  <c:v>4917</c:v>
                </c:pt>
                <c:pt idx="944">
                  <c:v>4965</c:v>
                </c:pt>
                <c:pt idx="945">
                  <c:v>4845</c:v>
                </c:pt>
                <c:pt idx="946">
                  <c:v>4897</c:v>
                </c:pt>
                <c:pt idx="947">
                  <c:v>4799</c:v>
                </c:pt>
                <c:pt idx="948">
                  <c:v>4823</c:v>
                </c:pt>
                <c:pt idx="949">
                  <c:v>4838</c:v>
                </c:pt>
                <c:pt idx="950">
                  <c:v>4874</c:v>
                </c:pt>
                <c:pt idx="951">
                  <c:v>4888</c:v>
                </c:pt>
                <c:pt idx="952">
                  <c:v>4831</c:v>
                </c:pt>
                <c:pt idx="953">
                  <c:v>4907</c:v>
                </c:pt>
                <c:pt idx="954">
                  <c:v>4929</c:v>
                </c:pt>
                <c:pt idx="955">
                  <c:v>4805</c:v>
                </c:pt>
                <c:pt idx="956">
                  <c:v>4832</c:v>
                </c:pt>
                <c:pt idx="957">
                  <c:v>4841</c:v>
                </c:pt>
                <c:pt idx="958">
                  <c:v>4919</c:v>
                </c:pt>
                <c:pt idx="959">
                  <c:v>4754</c:v>
                </c:pt>
                <c:pt idx="960">
                  <c:v>4783</c:v>
                </c:pt>
                <c:pt idx="961">
                  <c:v>4919</c:v>
                </c:pt>
                <c:pt idx="962">
                  <c:v>4776</c:v>
                </c:pt>
                <c:pt idx="963">
                  <c:v>4705</c:v>
                </c:pt>
                <c:pt idx="964">
                  <c:v>4835</c:v>
                </c:pt>
                <c:pt idx="965">
                  <c:v>4803</c:v>
                </c:pt>
                <c:pt idx="966">
                  <c:v>4708</c:v>
                </c:pt>
                <c:pt idx="967">
                  <c:v>4824</c:v>
                </c:pt>
                <c:pt idx="968">
                  <c:v>4669</c:v>
                </c:pt>
                <c:pt idx="969">
                  <c:v>4687</c:v>
                </c:pt>
                <c:pt idx="970">
                  <c:v>4708</c:v>
                </c:pt>
                <c:pt idx="971">
                  <c:v>4720</c:v>
                </c:pt>
                <c:pt idx="972">
                  <c:v>4646</c:v>
                </c:pt>
                <c:pt idx="973">
                  <c:v>4747</c:v>
                </c:pt>
                <c:pt idx="974">
                  <c:v>4698</c:v>
                </c:pt>
                <c:pt idx="975">
                  <c:v>4610</c:v>
                </c:pt>
                <c:pt idx="976">
                  <c:v>4681</c:v>
                </c:pt>
                <c:pt idx="977">
                  <c:v>4715</c:v>
                </c:pt>
                <c:pt idx="978">
                  <c:v>4618</c:v>
                </c:pt>
                <c:pt idx="979">
                  <c:v>4714</c:v>
                </c:pt>
                <c:pt idx="980">
                  <c:v>4765</c:v>
                </c:pt>
                <c:pt idx="981">
                  <c:v>4581</c:v>
                </c:pt>
                <c:pt idx="982">
                  <c:v>4635</c:v>
                </c:pt>
                <c:pt idx="983">
                  <c:v>4791</c:v>
                </c:pt>
                <c:pt idx="984">
                  <c:v>4588</c:v>
                </c:pt>
                <c:pt idx="985">
                  <c:v>4634</c:v>
                </c:pt>
                <c:pt idx="986">
                  <c:v>4645</c:v>
                </c:pt>
                <c:pt idx="987">
                  <c:v>4608</c:v>
                </c:pt>
                <c:pt idx="988">
                  <c:v>4654</c:v>
                </c:pt>
                <c:pt idx="989">
                  <c:v>4666</c:v>
                </c:pt>
                <c:pt idx="990">
                  <c:v>4584</c:v>
                </c:pt>
                <c:pt idx="991">
                  <c:v>4557</c:v>
                </c:pt>
                <c:pt idx="992">
                  <c:v>4563</c:v>
                </c:pt>
                <c:pt idx="993">
                  <c:v>4550</c:v>
                </c:pt>
                <c:pt idx="994">
                  <c:v>4525</c:v>
                </c:pt>
                <c:pt idx="995">
                  <c:v>4523</c:v>
                </c:pt>
                <c:pt idx="996">
                  <c:v>4584</c:v>
                </c:pt>
                <c:pt idx="997">
                  <c:v>4638</c:v>
                </c:pt>
                <c:pt idx="998">
                  <c:v>4562</c:v>
                </c:pt>
                <c:pt idx="999">
                  <c:v>4582</c:v>
                </c:pt>
                <c:pt idx="1000">
                  <c:v>4508</c:v>
                </c:pt>
                <c:pt idx="1001">
                  <c:v>4580</c:v>
                </c:pt>
                <c:pt idx="1002">
                  <c:v>4405</c:v>
                </c:pt>
                <c:pt idx="1003">
                  <c:v>4418</c:v>
                </c:pt>
                <c:pt idx="1004">
                  <c:v>4679</c:v>
                </c:pt>
                <c:pt idx="1005">
                  <c:v>4538</c:v>
                </c:pt>
                <c:pt idx="1006">
                  <c:v>4482</c:v>
                </c:pt>
                <c:pt idx="1007">
                  <c:v>4555</c:v>
                </c:pt>
                <c:pt idx="1008">
                  <c:v>4576</c:v>
                </c:pt>
                <c:pt idx="1009">
                  <c:v>4522</c:v>
                </c:pt>
                <c:pt idx="1010">
                  <c:v>4548</c:v>
                </c:pt>
                <c:pt idx="1011">
                  <c:v>4431</c:v>
                </c:pt>
                <c:pt idx="1012">
                  <c:v>4519</c:v>
                </c:pt>
                <c:pt idx="1013">
                  <c:v>4434</c:v>
                </c:pt>
                <c:pt idx="1014">
                  <c:v>4429</c:v>
                </c:pt>
                <c:pt idx="1015">
                  <c:v>4448</c:v>
                </c:pt>
                <c:pt idx="1016">
                  <c:v>4472</c:v>
                </c:pt>
                <c:pt idx="1017">
                  <c:v>4401</c:v>
                </c:pt>
                <c:pt idx="1018">
                  <c:v>4444</c:v>
                </c:pt>
                <c:pt idx="1019">
                  <c:v>4298</c:v>
                </c:pt>
                <c:pt idx="1020">
                  <c:v>4448</c:v>
                </c:pt>
                <c:pt idx="1021">
                  <c:v>4349</c:v>
                </c:pt>
                <c:pt idx="1022">
                  <c:v>4439</c:v>
                </c:pt>
                <c:pt idx="1023">
                  <c:v>4458</c:v>
                </c:pt>
                <c:pt idx="1024">
                  <c:v>4417</c:v>
                </c:pt>
                <c:pt idx="1025">
                  <c:v>4259</c:v>
                </c:pt>
                <c:pt idx="1026">
                  <c:v>4297</c:v>
                </c:pt>
                <c:pt idx="1027">
                  <c:v>4391</c:v>
                </c:pt>
                <c:pt idx="1028">
                  <c:v>4430</c:v>
                </c:pt>
                <c:pt idx="1029">
                  <c:v>4422</c:v>
                </c:pt>
                <c:pt idx="1030">
                  <c:v>4443</c:v>
                </c:pt>
                <c:pt idx="1031">
                  <c:v>4338</c:v>
                </c:pt>
                <c:pt idx="1032">
                  <c:v>4395</c:v>
                </c:pt>
                <c:pt idx="1033">
                  <c:v>4304</c:v>
                </c:pt>
                <c:pt idx="1034">
                  <c:v>4332</c:v>
                </c:pt>
                <c:pt idx="1035">
                  <c:v>4333</c:v>
                </c:pt>
                <c:pt idx="1036">
                  <c:v>4380</c:v>
                </c:pt>
                <c:pt idx="1037">
                  <c:v>4291</c:v>
                </c:pt>
                <c:pt idx="1038">
                  <c:v>4453</c:v>
                </c:pt>
                <c:pt idx="1039">
                  <c:v>4321</c:v>
                </c:pt>
                <c:pt idx="1040">
                  <c:v>4210</c:v>
                </c:pt>
                <c:pt idx="1041">
                  <c:v>4263</c:v>
                </c:pt>
                <c:pt idx="1042">
                  <c:v>4299</c:v>
                </c:pt>
                <c:pt idx="1043">
                  <c:v>4277</c:v>
                </c:pt>
                <c:pt idx="1044">
                  <c:v>4197</c:v>
                </c:pt>
                <c:pt idx="1045">
                  <c:v>4303</c:v>
                </c:pt>
                <c:pt idx="1046">
                  <c:v>4135</c:v>
                </c:pt>
                <c:pt idx="1047">
                  <c:v>4342</c:v>
                </c:pt>
                <c:pt idx="1048">
                  <c:v>4393</c:v>
                </c:pt>
                <c:pt idx="1049">
                  <c:v>4392</c:v>
                </c:pt>
                <c:pt idx="1050">
                  <c:v>4130</c:v>
                </c:pt>
                <c:pt idx="1051">
                  <c:v>4222</c:v>
                </c:pt>
                <c:pt idx="1052">
                  <c:v>4177</c:v>
                </c:pt>
                <c:pt idx="1053">
                  <c:v>4219</c:v>
                </c:pt>
                <c:pt idx="1054">
                  <c:v>4114</c:v>
                </c:pt>
                <c:pt idx="1055">
                  <c:v>4266</c:v>
                </c:pt>
                <c:pt idx="1056">
                  <c:v>4230</c:v>
                </c:pt>
                <c:pt idx="1057">
                  <c:v>4203</c:v>
                </c:pt>
                <c:pt idx="1058">
                  <c:v>4105</c:v>
                </c:pt>
                <c:pt idx="1059">
                  <c:v>4155</c:v>
                </c:pt>
                <c:pt idx="1060">
                  <c:v>4034</c:v>
                </c:pt>
                <c:pt idx="1061">
                  <c:v>4156</c:v>
                </c:pt>
                <c:pt idx="1062">
                  <c:v>4089</c:v>
                </c:pt>
                <c:pt idx="1063">
                  <c:v>4134</c:v>
                </c:pt>
                <c:pt idx="1064">
                  <c:v>4106</c:v>
                </c:pt>
                <c:pt idx="1065">
                  <c:v>4241</c:v>
                </c:pt>
                <c:pt idx="1066">
                  <c:v>4096</c:v>
                </c:pt>
                <c:pt idx="1067">
                  <c:v>4161</c:v>
                </c:pt>
                <c:pt idx="1068">
                  <c:v>4048</c:v>
                </c:pt>
                <c:pt idx="1069">
                  <c:v>4140</c:v>
                </c:pt>
                <c:pt idx="1070">
                  <c:v>3878</c:v>
                </c:pt>
                <c:pt idx="1071">
                  <c:v>4105</c:v>
                </c:pt>
                <c:pt idx="1072">
                  <c:v>4165</c:v>
                </c:pt>
                <c:pt idx="1073">
                  <c:v>4106</c:v>
                </c:pt>
                <c:pt idx="1074">
                  <c:v>4122</c:v>
                </c:pt>
                <c:pt idx="1075">
                  <c:v>4140</c:v>
                </c:pt>
                <c:pt idx="1076">
                  <c:v>4156</c:v>
                </c:pt>
                <c:pt idx="1077">
                  <c:v>4042</c:v>
                </c:pt>
                <c:pt idx="1078">
                  <c:v>4123</c:v>
                </c:pt>
                <c:pt idx="1079">
                  <c:v>3968</c:v>
                </c:pt>
                <c:pt idx="1080">
                  <c:v>4064</c:v>
                </c:pt>
                <c:pt idx="1081">
                  <c:v>4014</c:v>
                </c:pt>
                <c:pt idx="1082">
                  <c:v>3965</c:v>
                </c:pt>
                <c:pt idx="1083">
                  <c:v>4085</c:v>
                </c:pt>
                <c:pt idx="1084">
                  <c:v>4011</c:v>
                </c:pt>
                <c:pt idx="1085">
                  <c:v>4173</c:v>
                </c:pt>
                <c:pt idx="1086">
                  <c:v>4057</c:v>
                </c:pt>
                <c:pt idx="1087">
                  <c:v>3891</c:v>
                </c:pt>
                <c:pt idx="1088">
                  <c:v>4034</c:v>
                </c:pt>
                <c:pt idx="1089">
                  <c:v>3868</c:v>
                </c:pt>
                <c:pt idx="1090">
                  <c:v>3846</c:v>
                </c:pt>
                <c:pt idx="1091">
                  <c:v>4077</c:v>
                </c:pt>
                <c:pt idx="1092">
                  <c:v>3981</c:v>
                </c:pt>
                <c:pt idx="1093">
                  <c:v>4102</c:v>
                </c:pt>
                <c:pt idx="1094">
                  <c:v>3907</c:v>
                </c:pt>
                <c:pt idx="1095">
                  <c:v>3931</c:v>
                </c:pt>
                <c:pt idx="1096">
                  <c:v>4028</c:v>
                </c:pt>
                <c:pt idx="1097">
                  <c:v>3945</c:v>
                </c:pt>
                <c:pt idx="1098">
                  <c:v>3938</c:v>
                </c:pt>
                <c:pt idx="1099">
                  <c:v>3935</c:v>
                </c:pt>
                <c:pt idx="1100">
                  <c:v>3878</c:v>
                </c:pt>
                <c:pt idx="1101">
                  <c:v>3993</c:v>
                </c:pt>
                <c:pt idx="1102">
                  <c:v>3987</c:v>
                </c:pt>
                <c:pt idx="1103">
                  <c:v>3913</c:v>
                </c:pt>
                <c:pt idx="1104">
                  <c:v>3993</c:v>
                </c:pt>
                <c:pt idx="1105">
                  <c:v>3948</c:v>
                </c:pt>
                <c:pt idx="1106">
                  <c:v>3958</c:v>
                </c:pt>
                <c:pt idx="1107">
                  <c:v>3928</c:v>
                </c:pt>
                <c:pt idx="1108">
                  <c:v>4000</c:v>
                </c:pt>
                <c:pt idx="1109">
                  <c:v>3921</c:v>
                </c:pt>
                <c:pt idx="1110">
                  <c:v>3829</c:v>
                </c:pt>
                <c:pt idx="1111">
                  <c:v>3924</c:v>
                </c:pt>
                <c:pt idx="1112">
                  <c:v>3875</c:v>
                </c:pt>
                <c:pt idx="1113">
                  <c:v>3874</c:v>
                </c:pt>
                <c:pt idx="1114">
                  <c:v>3945</c:v>
                </c:pt>
                <c:pt idx="1115">
                  <c:v>3745</c:v>
                </c:pt>
                <c:pt idx="1116">
                  <c:v>3863</c:v>
                </c:pt>
                <c:pt idx="1117">
                  <c:v>3900</c:v>
                </c:pt>
                <c:pt idx="1118">
                  <c:v>3816</c:v>
                </c:pt>
                <c:pt idx="1119">
                  <c:v>3744</c:v>
                </c:pt>
                <c:pt idx="1120">
                  <c:v>3792</c:v>
                </c:pt>
                <c:pt idx="1121">
                  <c:v>3819</c:v>
                </c:pt>
                <c:pt idx="1122">
                  <c:v>3961</c:v>
                </c:pt>
                <c:pt idx="1123">
                  <c:v>3778</c:v>
                </c:pt>
                <c:pt idx="1124">
                  <c:v>3772</c:v>
                </c:pt>
                <c:pt idx="1125">
                  <c:v>3881</c:v>
                </c:pt>
                <c:pt idx="1126">
                  <c:v>3759</c:v>
                </c:pt>
                <c:pt idx="1127">
                  <c:v>3797</c:v>
                </c:pt>
                <c:pt idx="1128">
                  <c:v>3737</c:v>
                </c:pt>
                <c:pt idx="1129">
                  <c:v>3797</c:v>
                </c:pt>
                <c:pt idx="1130">
                  <c:v>3730</c:v>
                </c:pt>
                <c:pt idx="1131">
                  <c:v>3720</c:v>
                </c:pt>
                <c:pt idx="1132">
                  <c:v>3939</c:v>
                </c:pt>
                <c:pt idx="1133">
                  <c:v>3786</c:v>
                </c:pt>
                <c:pt idx="1134">
                  <c:v>3768</c:v>
                </c:pt>
                <c:pt idx="1135">
                  <c:v>3704</c:v>
                </c:pt>
                <c:pt idx="1136">
                  <c:v>3757</c:v>
                </c:pt>
                <c:pt idx="1137">
                  <c:v>3712</c:v>
                </c:pt>
                <c:pt idx="1138">
                  <c:v>3759</c:v>
                </c:pt>
                <c:pt idx="1139">
                  <c:v>3783</c:v>
                </c:pt>
                <c:pt idx="1140">
                  <c:v>3702</c:v>
                </c:pt>
                <c:pt idx="1141">
                  <c:v>3745</c:v>
                </c:pt>
                <c:pt idx="1142">
                  <c:v>3680</c:v>
                </c:pt>
                <c:pt idx="1143">
                  <c:v>3750</c:v>
                </c:pt>
                <c:pt idx="1144">
                  <c:v>3811</c:v>
                </c:pt>
                <c:pt idx="1145">
                  <c:v>3699</c:v>
                </c:pt>
                <c:pt idx="1146">
                  <c:v>3641</c:v>
                </c:pt>
                <c:pt idx="1147">
                  <c:v>3616</c:v>
                </c:pt>
                <c:pt idx="1148">
                  <c:v>3622</c:v>
                </c:pt>
                <c:pt idx="1149">
                  <c:v>3612</c:v>
                </c:pt>
                <c:pt idx="1150">
                  <c:v>3682</c:v>
                </c:pt>
                <c:pt idx="1151">
                  <c:v>3699</c:v>
                </c:pt>
                <c:pt idx="1152">
                  <c:v>3648</c:v>
                </c:pt>
                <c:pt idx="1153">
                  <c:v>3617</c:v>
                </c:pt>
                <c:pt idx="1154">
                  <c:v>3633</c:v>
                </c:pt>
                <c:pt idx="1155">
                  <c:v>3784</c:v>
                </c:pt>
                <c:pt idx="1156">
                  <c:v>3594</c:v>
                </c:pt>
                <c:pt idx="1157">
                  <c:v>3619</c:v>
                </c:pt>
                <c:pt idx="1158">
                  <c:v>3689</c:v>
                </c:pt>
                <c:pt idx="1159">
                  <c:v>3528</c:v>
                </c:pt>
                <c:pt idx="1160">
                  <c:v>3659</c:v>
                </c:pt>
                <c:pt idx="1161">
                  <c:v>3609</c:v>
                </c:pt>
                <c:pt idx="1162">
                  <c:v>3645</c:v>
                </c:pt>
                <c:pt idx="1163">
                  <c:v>3591</c:v>
                </c:pt>
                <c:pt idx="1164">
                  <c:v>3599</c:v>
                </c:pt>
                <c:pt idx="1165">
                  <c:v>3656</c:v>
                </c:pt>
                <c:pt idx="1166">
                  <c:v>3519</c:v>
                </c:pt>
                <c:pt idx="1167">
                  <c:v>3698</c:v>
                </c:pt>
                <c:pt idx="1168">
                  <c:v>3511</c:v>
                </c:pt>
                <c:pt idx="1169">
                  <c:v>3604</c:v>
                </c:pt>
                <c:pt idx="1170">
                  <c:v>3566</c:v>
                </c:pt>
                <c:pt idx="1171">
                  <c:v>3536</c:v>
                </c:pt>
                <c:pt idx="1172">
                  <c:v>3548</c:v>
                </c:pt>
                <c:pt idx="1173">
                  <c:v>3579</c:v>
                </c:pt>
                <c:pt idx="1174">
                  <c:v>3715</c:v>
                </c:pt>
                <c:pt idx="1175">
                  <c:v>3621</c:v>
                </c:pt>
                <c:pt idx="1176">
                  <c:v>3559</c:v>
                </c:pt>
                <c:pt idx="1177">
                  <c:v>3493</c:v>
                </c:pt>
                <c:pt idx="1178">
                  <c:v>3576</c:v>
                </c:pt>
                <c:pt idx="1179">
                  <c:v>3548</c:v>
                </c:pt>
                <c:pt idx="1180">
                  <c:v>3455</c:v>
                </c:pt>
                <c:pt idx="1181">
                  <c:v>3596</c:v>
                </c:pt>
                <c:pt idx="1182">
                  <c:v>3631</c:v>
                </c:pt>
                <c:pt idx="1183">
                  <c:v>3544</c:v>
                </c:pt>
                <c:pt idx="1184">
                  <c:v>3547</c:v>
                </c:pt>
                <c:pt idx="1185">
                  <c:v>3447</c:v>
                </c:pt>
                <c:pt idx="1186">
                  <c:v>3534</c:v>
                </c:pt>
                <c:pt idx="1187">
                  <c:v>3487</c:v>
                </c:pt>
                <c:pt idx="1188">
                  <c:v>3529</c:v>
                </c:pt>
                <c:pt idx="1189">
                  <c:v>3473</c:v>
                </c:pt>
                <c:pt idx="1190">
                  <c:v>3487</c:v>
                </c:pt>
                <c:pt idx="1191">
                  <c:v>3645</c:v>
                </c:pt>
                <c:pt idx="1192">
                  <c:v>3525</c:v>
                </c:pt>
                <c:pt idx="1193">
                  <c:v>3544</c:v>
                </c:pt>
                <c:pt idx="1194">
                  <c:v>3585</c:v>
                </c:pt>
                <c:pt idx="1195">
                  <c:v>3489</c:v>
                </c:pt>
                <c:pt idx="1196">
                  <c:v>3495</c:v>
                </c:pt>
                <c:pt idx="1197">
                  <c:v>3454</c:v>
                </c:pt>
                <c:pt idx="1198">
                  <c:v>3393</c:v>
                </c:pt>
                <c:pt idx="1199">
                  <c:v>3517</c:v>
                </c:pt>
                <c:pt idx="1200">
                  <c:v>3497</c:v>
                </c:pt>
                <c:pt idx="1201">
                  <c:v>3536</c:v>
                </c:pt>
                <c:pt idx="1202">
                  <c:v>3451</c:v>
                </c:pt>
                <c:pt idx="1203">
                  <c:v>3472</c:v>
                </c:pt>
                <c:pt idx="1204">
                  <c:v>3442</c:v>
                </c:pt>
                <c:pt idx="1205">
                  <c:v>3333</c:v>
                </c:pt>
                <c:pt idx="1206">
                  <c:v>3406</c:v>
                </c:pt>
                <c:pt idx="1207">
                  <c:v>3385</c:v>
                </c:pt>
                <c:pt idx="1208">
                  <c:v>3532</c:v>
                </c:pt>
                <c:pt idx="1209">
                  <c:v>3394</c:v>
                </c:pt>
                <c:pt idx="1210">
                  <c:v>3352</c:v>
                </c:pt>
                <c:pt idx="1211">
                  <c:v>3362</c:v>
                </c:pt>
                <c:pt idx="1212">
                  <c:v>3485</c:v>
                </c:pt>
                <c:pt idx="1213">
                  <c:v>3397</c:v>
                </c:pt>
                <c:pt idx="1214">
                  <c:v>3373</c:v>
                </c:pt>
                <c:pt idx="1215">
                  <c:v>3462</c:v>
                </c:pt>
                <c:pt idx="1216">
                  <c:v>3358</c:v>
                </c:pt>
                <c:pt idx="1217">
                  <c:v>3350</c:v>
                </c:pt>
                <c:pt idx="1218">
                  <c:v>3404</c:v>
                </c:pt>
                <c:pt idx="1219">
                  <c:v>3426</c:v>
                </c:pt>
                <c:pt idx="1220">
                  <c:v>3330</c:v>
                </c:pt>
                <c:pt idx="1221">
                  <c:v>3303</c:v>
                </c:pt>
                <c:pt idx="1222">
                  <c:v>3409</c:v>
                </c:pt>
                <c:pt idx="1223">
                  <c:v>3413</c:v>
                </c:pt>
                <c:pt idx="1224">
                  <c:v>3326</c:v>
                </c:pt>
                <c:pt idx="1225">
                  <c:v>3230</c:v>
                </c:pt>
                <c:pt idx="1226">
                  <c:v>3278</c:v>
                </c:pt>
                <c:pt idx="1227">
                  <c:v>3338</c:v>
                </c:pt>
                <c:pt idx="1228">
                  <c:v>3328</c:v>
                </c:pt>
                <c:pt idx="1229">
                  <c:v>3313</c:v>
                </c:pt>
                <c:pt idx="1230">
                  <c:v>3295</c:v>
                </c:pt>
                <c:pt idx="1231">
                  <c:v>3230</c:v>
                </c:pt>
                <c:pt idx="1232">
                  <c:v>3323</c:v>
                </c:pt>
                <c:pt idx="1233">
                  <c:v>3311</c:v>
                </c:pt>
                <c:pt idx="1234">
                  <c:v>3125</c:v>
                </c:pt>
                <c:pt idx="1235">
                  <c:v>3194</c:v>
                </c:pt>
                <c:pt idx="1236">
                  <c:v>3261</c:v>
                </c:pt>
                <c:pt idx="1237">
                  <c:v>3284</c:v>
                </c:pt>
                <c:pt idx="1238">
                  <c:v>3207</c:v>
                </c:pt>
                <c:pt idx="1239">
                  <c:v>3193</c:v>
                </c:pt>
                <c:pt idx="1240">
                  <c:v>3241</c:v>
                </c:pt>
                <c:pt idx="1241">
                  <c:v>3177</c:v>
                </c:pt>
                <c:pt idx="1242">
                  <c:v>3323</c:v>
                </c:pt>
                <c:pt idx="1243">
                  <c:v>3311</c:v>
                </c:pt>
                <c:pt idx="1244">
                  <c:v>3296</c:v>
                </c:pt>
                <c:pt idx="1245">
                  <c:v>3233</c:v>
                </c:pt>
                <c:pt idx="1246">
                  <c:v>3131</c:v>
                </c:pt>
                <c:pt idx="1247">
                  <c:v>3244</c:v>
                </c:pt>
                <c:pt idx="1248">
                  <c:v>3209</c:v>
                </c:pt>
                <c:pt idx="1249">
                  <c:v>3226</c:v>
                </c:pt>
                <c:pt idx="1250">
                  <c:v>3187</c:v>
                </c:pt>
                <c:pt idx="1251">
                  <c:v>3217</c:v>
                </c:pt>
                <c:pt idx="1252">
                  <c:v>3279</c:v>
                </c:pt>
                <c:pt idx="1253">
                  <c:v>3239</c:v>
                </c:pt>
                <c:pt idx="1254">
                  <c:v>3259</c:v>
                </c:pt>
                <c:pt idx="1255">
                  <c:v>3360</c:v>
                </c:pt>
                <c:pt idx="1256">
                  <c:v>3225</c:v>
                </c:pt>
                <c:pt idx="1257">
                  <c:v>3131</c:v>
                </c:pt>
                <c:pt idx="1258">
                  <c:v>3145</c:v>
                </c:pt>
                <c:pt idx="1259">
                  <c:v>3193</c:v>
                </c:pt>
                <c:pt idx="1260">
                  <c:v>3175</c:v>
                </c:pt>
                <c:pt idx="1261">
                  <c:v>3223</c:v>
                </c:pt>
                <c:pt idx="1262">
                  <c:v>3135</c:v>
                </c:pt>
                <c:pt idx="1263">
                  <c:v>3196</c:v>
                </c:pt>
                <c:pt idx="1264">
                  <c:v>3164</c:v>
                </c:pt>
                <c:pt idx="1265">
                  <c:v>3195</c:v>
                </c:pt>
                <c:pt idx="1266">
                  <c:v>3099</c:v>
                </c:pt>
                <c:pt idx="1267">
                  <c:v>3112</c:v>
                </c:pt>
                <c:pt idx="1268">
                  <c:v>3206</c:v>
                </c:pt>
                <c:pt idx="1269">
                  <c:v>3081</c:v>
                </c:pt>
                <c:pt idx="1270">
                  <c:v>3113</c:v>
                </c:pt>
                <c:pt idx="1271">
                  <c:v>3116</c:v>
                </c:pt>
                <c:pt idx="1272">
                  <c:v>3103</c:v>
                </c:pt>
                <c:pt idx="1273">
                  <c:v>3175</c:v>
                </c:pt>
                <c:pt idx="1274">
                  <c:v>3109</c:v>
                </c:pt>
                <c:pt idx="1275">
                  <c:v>3063</c:v>
                </c:pt>
                <c:pt idx="1276">
                  <c:v>3155</c:v>
                </c:pt>
                <c:pt idx="1277">
                  <c:v>3053</c:v>
                </c:pt>
                <c:pt idx="1278">
                  <c:v>3105</c:v>
                </c:pt>
                <c:pt idx="1279">
                  <c:v>3107</c:v>
                </c:pt>
                <c:pt idx="1280">
                  <c:v>3069</c:v>
                </c:pt>
                <c:pt idx="1281">
                  <c:v>3171</c:v>
                </c:pt>
                <c:pt idx="1282">
                  <c:v>3117</c:v>
                </c:pt>
                <c:pt idx="1283">
                  <c:v>2982</c:v>
                </c:pt>
                <c:pt idx="1284">
                  <c:v>3096</c:v>
                </c:pt>
                <c:pt idx="1285">
                  <c:v>3132</c:v>
                </c:pt>
                <c:pt idx="1286">
                  <c:v>3186</c:v>
                </c:pt>
                <c:pt idx="1287">
                  <c:v>3060</c:v>
                </c:pt>
                <c:pt idx="1288">
                  <c:v>3042</c:v>
                </c:pt>
                <c:pt idx="1289">
                  <c:v>3116</c:v>
                </c:pt>
                <c:pt idx="1290">
                  <c:v>3170</c:v>
                </c:pt>
                <c:pt idx="1291">
                  <c:v>3065</c:v>
                </c:pt>
                <c:pt idx="1292">
                  <c:v>3033</c:v>
                </c:pt>
                <c:pt idx="1293">
                  <c:v>3015</c:v>
                </c:pt>
                <c:pt idx="1294">
                  <c:v>2960</c:v>
                </c:pt>
                <c:pt idx="1295">
                  <c:v>2993</c:v>
                </c:pt>
                <c:pt idx="1296">
                  <c:v>3017</c:v>
                </c:pt>
                <c:pt idx="1297">
                  <c:v>3040</c:v>
                </c:pt>
                <c:pt idx="1298">
                  <c:v>3018</c:v>
                </c:pt>
                <c:pt idx="1299">
                  <c:v>3011</c:v>
                </c:pt>
                <c:pt idx="1300">
                  <c:v>3089</c:v>
                </c:pt>
                <c:pt idx="1301">
                  <c:v>3100</c:v>
                </c:pt>
                <c:pt idx="1302">
                  <c:v>3067</c:v>
                </c:pt>
                <c:pt idx="1303">
                  <c:v>3021</c:v>
                </c:pt>
                <c:pt idx="1304">
                  <c:v>3029</c:v>
                </c:pt>
                <c:pt idx="1305">
                  <c:v>3054</c:v>
                </c:pt>
                <c:pt idx="1306">
                  <c:v>2976</c:v>
                </c:pt>
                <c:pt idx="1307">
                  <c:v>3060</c:v>
                </c:pt>
                <c:pt idx="1308">
                  <c:v>3044</c:v>
                </c:pt>
                <c:pt idx="1309">
                  <c:v>3010</c:v>
                </c:pt>
                <c:pt idx="1310">
                  <c:v>2926</c:v>
                </c:pt>
                <c:pt idx="1311">
                  <c:v>2908</c:v>
                </c:pt>
                <c:pt idx="1312">
                  <c:v>3018</c:v>
                </c:pt>
                <c:pt idx="1313">
                  <c:v>2951</c:v>
                </c:pt>
                <c:pt idx="1314">
                  <c:v>3094</c:v>
                </c:pt>
                <c:pt idx="1315">
                  <c:v>3004</c:v>
                </c:pt>
                <c:pt idx="1316">
                  <c:v>2870</c:v>
                </c:pt>
                <c:pt idx="1317">
                  <c:v>2926</c:v>
                </c:pt>
                <c:pt idx="1318">
                  <c:v>2864</c:v>
                </c:pt>
                <c:pt idx="1319">
                  <c:v>2892</c:v>
                </c:pt>
                <c:pt idx="1320">
                  <c:v>3002</c:v>
                </c:pt>
                <c:pt idx="1321">
                  <c:v>2933</c:v>
                </c:pt>
                <c:pt idx="1322">
                  <c:v>2955</c:v>
                </c:pt>
                <c:pt idx="1323">
                  <c:v>2888</c:v>
                </c:pt>
                <c:pt idx="1324">
                  <c:v>2919</c:v>
                </c:pt>
                <c:pt idx="1325">
                  <c:v>2935</c:v>
                </c:pt>
                <c:pt idx="1326">
                  <c:v>2941</c:v>
                </c:pt>
                <c:pt idx="1327">
                  <c:v>2920</c:v>
                </c:pt>
                <c:pt idx="1328">
                  <c:v>2868</c:v>
                </c:pt>
                <c:pt idx="1329">
                  <c:v>2868</c:v>
                </c:pt>
                <c:pt idx="1330">
                  <c:v>2939</c:v>
                </c:pt>
                <c:pt idx="1331">
                  <c:v>2849</c:v>
                </c:pt>
                <c:pt idx="1332">
                  <c:v>2807</c:v>
                </c:pt>
                <c:pt idx="1333">
                  <c:v>2953</c:v>
                </c:pt>
                <c:pt idx="1334">
                  <c:v>2952</c:v>
                </c:pt>
                <c:pt idx="1335">
                  <c:v>2820</c:v>
                </c:pt>
                <c:pt idx="1336">
                  <c:v>2932</c:v>
                </c:pt>
                <c:pt idx="1337">
                  <c:v>2835</c:v>
                </c:pt>
                <c:pt idx="1338">
                  <c:v>2870</c:v>
                </c:pt>
                <c:pt idx="1339">
                  <c:v>2864</c:v>
                </c:pt>
                <c:pt idx="1340">
                  <c:v>2788</c:v>
                </c:pt>
                <c:pt idx="1341">
                  <c:v>2899</c:v>
                </c:pt>
                <c:pt idx="1342">
                  <c:v>2898</c:v>
                </c:pt>
                <c:pt idx="1343">
                  <c:v>2866</c:v>
                </c:pt>
                <c:pt idx="1344">
                  <c:v>2918</c:v>
                </c:pt>
                <c:pt idx="1345">
                  <c:v>2894</c:v>
                </c:pt>
                <c:pt idx="1346">
                  <c:v>2822</c:v>
                </c:pt>
                <c:pt idx="1347">
                  <c:v>2789</c:v>
                </c:pt>
                <c:pt idx="1348">
                  <c:v>2803</c:v>
                </c:pt>
                <c:pt idx="1349">
                  <c:v>2824</c:v>
                </c:pt>
                <c:pt idx="1350">
                  <c:v>2846</c:v>
                </c:pt>
                <c:pt idx="1351">
                  <c:v>2875</c:v>
                </c:pt>
                <c:pt idx="1352">
                  <c:v>2921</c:v>
                </c:pt>
                <c:pt idx="1353">
                  <c:v>2810</c:v>
                </c:pt>
                <c:pt idx="1354">
                  <c:v>2914</c:v>
                </c:pt>
                <c:pt idx="1355">
                  <c:v>2919</c:v>
                </c:pt>
                <c:pt idx="1356">
                  <c:v>2787</c:v>
                </c:pt>
                <c:pt idx="1357">
                  <c:v>2850</c:v>
                </c:pt>
                <c:pt idx="1358">
                  <c:v>2837</c:v>
                </c:pt>
                <c:pt idx="1359">
                  <c:v>2749</c:v>
                </c:pt>
                <c:pt idx="1360">
                  <c:v>2800</c:v>
                </c:pt>
                <c:pt idx="1361">
                  <c:v>2753</c:v>
                </c:pt>
                <c:pt idx="1362">
                  <c:v>2868</c:v>
                </c:pt>
                <c:pt idx="1363">
                  <c:v>2730</c:v>
                </c:pt>
                <c:pt idx="1364">
                  <c:v>2753</c:v>
                </c:pt>
                <c:pt idx="1365">
                  <c:v>2864</c:v>
                </c:pt>
                <c:pt idx="1366">
                  <c:v>2743</c:v>
                </c:pt>
                <c:pt idx="1367">
                  <c:v>2748</c:v>
                </c:pt>
                <c:pt idx="1368">
                  <c:v>2755</c:v>
                </c:pt>
                <c:pt idx="1369">
                  <c:v>2795</c:v>
                </c:pt>
                <c:pt idx="1370">
                  <c:v>2716</c:v>
                </c:pt>
                <c:pt idx="1371">
                  <c:v>2840</c:v>
                </c:pt>
                <c:pt idx="1372">
                  <c:v>2834</c:v>
                </c:pt>
                <c:pt idx="1373">
                  <c:v>2702</c:v>
                </c:pt>
                <c:pt idx="1374">
                  <c:v>2852</c:v>
                </c:pt>
                <c:pt idx="1375">
                  <c:v>2830</c:v>
                </c:pt>
                <c:pt idx="1376">
                  <c:v>2692</c:v>
                </c:pt>
                <c:pt idx="1377">
                  <c:v>2717</c:v>
                </c:pt>
                <c:pt idx="1378">
                  <c:v>2694</c:v>
                </c:pt>
                <c:pt idx="1379">
                  <c:v>2714</c:v>
                </c:pt>
                <c:pt idx="1380">
                  <c:v>2751</c:v>
                </c:pt>
                <c:pt idx="1381">
                  <c:v>2784</c:v>
                </c:pt>
                <c:pt idx="1382">
                  <c:v>2784</c:v>
                </c:pt>
                <c:pt idx="1383">
                  <c:v>2563</c:v>
                </c:pt>
                <c:pt idx="1384">
                  <c:v>2768</c:v>
                </c:pt>
                <c:pt idx="1385">
                  <c:v>2621</c:v>
                </c:pt>
                <c:pt idx="1386">
                  <c:v>2771</c:v>
                </c:pt>
                <c:pt idx="1387">
                  <c:v>2701</c:v>
                </c:pt>
                <c:pt idx="1388">
                  <c:v>2656</c:v>
                </c:pt>
                <c:pt idx="1389">
                  <c:v>2694</c:v>
                </c:pt>
                <c:pt idx="1390">
                  <c:v>2752</c:v>
                </c:pt>
                <c:pt idx="1391">
                  <c:v>2718</c:v>
                </c:pt>
                <c:pt idx="1392">
                  <c:v>2796</c:v>
                </c:pt>
                <c:pt idx="1393">
                  <c:v>2771</c:v>
                </c:pt>
                <c:pt idx="1394">
                  <c:v>2728</c:v>
                </c:pt>
                <c:pt idx="1395">
                  <c:v>2681</c:v>
                </c:pt>
                <c:pt idx="1396">
                  <c:v>2715</c:v>
                </c:pt>
                <c:pt idx="1397">
                  <c:v>2640</c:v>
                </c:pt>
                <c:pt idx="1398">
                  <c:v>2639</c:v>
                </c:pt>
                <c:pt idx="1399">
                  <c:v>2664</c:v>
                </c:pt>
                <c:pt idx="1400">
                  <c:v>2724</c:v>
                </c:pt>
                <c:pt idx="1401">
                  <c:v>2683</c:v>
                </c:pt>
                <c:pt idx="1402">
                  <c:v>2688</c:v>
                </c:pt>
                <c:pt idx="1403">
                  <c:v>2673</c:v>
                </c:pt>
                <c:pt idx="1404">
                  <c:v>2589</c:v>
                </c:pt>
                <c:pt idx="1405">
                  <c:v>2654</c:v>
                </c:pt>
                <c:pt idx="1406">
                  <c:v>2698</c:v>
                </c:pt>
                <c:pt idx="1407">
                  <c:v>2641</c:v>
                </c:pt>
                <c:pt idx="1408">
                  <c:v>2614</c:v>
                </c:pt>
                <c:pt idx="1409">
                  <c:v>2621</c:v>
                </c:pt>
                <c:pt idx="1410">
                  <c:v>2540</c:v>
                </c:pt>
                <c:pt idx="1411">
                  <c:v>2577</c:v>
                </c:pt>
                <c:pt idx="1412">
                  <c:v>2629</c:v>
                </c:pt>
                <c:pt idx="1413">
                  <c:v>2655</c:v>
                </c:pt>
                <c:pt idx="1414">
                  <c:v>2679</c:v>
                </c:pt>
                <c:pt idx="1415">
                  <c:v>2630</c:v>
                </c:pt>
                <c:pt idx="1416">
                  <c:v>2626</c:v>
                </c:pt>
                <c:pt idx="1417">
                  <c:v>2646</c:v>
                </c:pt>
                <c:pt idx="1418">
                  <c:v>2635</c:v>
                </c:pt>
                <c:pt idx="1419">
                  <c:v>2629</c:v>
                </c:pt>
                <c:pt idx="1420">
                  <c:v>2594</c:v>
                </c:pt>
                <c:pt idx="1421">
                  <c:v>2524</c:v>
                </c:pt>
                <c:pt idx="1422">
                  <c:v>2605</c:v>
                </c:pt>
                <c:pt idx="1423">
                  <c:v>2423</c:v>
                </c:pt>
                <c:pt idx="1424">
                  <c:v>2577</c:v>
                </c:pt>
                <c:pt idx="1425">
                  <c:v>2607</c:v>
                </c:pt>
                <c:pt idx="1426">
                  <c:v>2609</c:v>
                </c:pt>
                <c:pt idx="1427">
                  <c:v>2503</c:v>
                </c:pt>
                <c:pt idx="1428">
                  <c:v>2641</c:v>
                </c:pt>
                <c:pt idx="1429">
                  <c:v>2614</c:v>
                </c:pt>
                <c:pt idx="1430">
                  <c:v>2605</c:v>
                </c:pt>
                <c:pt idx="1431">
                  <c:v>2571</c:v>
                </c:pt>
                <c:pt idx="1432">
                  <c:v>2681</c:v>
                </c:pt>
                <c:pt idx="1433">
                  <c:v>2527</c:v>
                </c:pt>
                <c:pt idx="1434">
                  <c:v>2524</c:v>
                </c:pt>
                <c:pt idx="1435">
                  <c:v>2554</c:v>
                </c:pt>
                <c:pt idx="1436">
                  <c:v>2589</c:v>
                </c:pt>
                <c:pt idx="1437">
                  <c:v>2525</c:v>
                </c:pt>
                <c:pt idx="1438">
                  <c:v>2549</c:v>
                </c:pt>
                <c:pt idx="1439">
                  <c:v>2561</c:v>
                </c:pt>
                <c:pt idx="1440">
                  <c:v>2629</c:v>
                </c:pt>
                <c:pt idx="1441">
                  <c:v>2472</c:v>
                </c:pt>
                <c:pt idx="1442">
                  <c:v>2541</c:v>
                </c:pt>
                <c:pt idx="1443">
                  <c:v>2489</c:v>
                </c:pt>
                <c:pt idx="1444">
                  <c:v>2595</c:v>
                </c:pt>
                <c:pt idx="1445">
                  <c:v>2407</c:v>
                </c:pt>
                <c:pt idx="1446">
                  <c:v>2546</c:v>
                </c:pt>
                <c:pt idx="1447">
                  <c:v>2541</c:v>
                </c:pt>
                <c:pt idx="1448">
                  <c:v>2547</c:v>
                </c:pt>
                <c:pt idx="1449">
                  <c:v>2558</c:v>
                </c:pt>
                <c:pt idx="1450">
                  <c:v>2479</c:v>
                </c:pt>
                <c:pt idx="1451">
                  <c:v>2467</c:v>
                </c:pt>
                <c:pt idx="1452">
                  <c:v>2457</c:v>
                </c:pt>
                <c:pt idx="1453">
                  <c:v>2513</c:v>
                </c:pt>
                <c:pt idx="1454">
                  <c:v>2527</c:v>
                </c:pt>
                <c:pt idx="1455">
                  <c:v>2515</c:v>
                </c:pt>
                <c:pt idx="1456">
                  <c:v>2493</c:v>
                </c:pt>
                <c:pt idx="1457">
                  <c:v>2496</c:v>
                </c:pt>
                <c:pt idx="1458">
                  <c:v>2519</c:v>
                </c:pt>
                <c:pt idx="1459">
                  <c:v>2486</c:v>
                </c:pt>
                <c:pt idx="1460">
                  <c:v>2459</c:v>
                </c:pt>
                <c:pt idx="1461">
                  <c:v>2459</c:v>
                </c:pt>
                <c:pt idx="1462">
                  <c:v>2433</c:v>
                </c:pt>
                <c:pt idx="1463">
                  <c:v>2503</c:v>
                </c:pt>
                <c:pt idx="1464">
                  <c:v>2429</c:v>
                </c:pt>
                <c:pt idx="1465">
                  <c:v>2424</c:v>
                </c:pt>
                <c:pt idx="1466">
                  <c:v>2479</c:v>
                </c:pt>
                <c:pt idx="1467">
                  <c:v>2450</c:v>
                </c:pt>
                <c:pt idx="1468">
                  <c:v>2485</c:v>
                </c:pt>
                <c:pt idx="1469">
                  <c:v>2422</c:v>
                </c:pt>
                <c:pt idx="1470">
                  <c:v>2413</c:v>
                </c:pt>
                <c:pt idx="1471">
                  <c:v>2428</c:v>
                </c:pt>
                <c:pt idx="1472">
                  <c:v>2406</c:v>
                </c:pt>
                <c:pt idx="1473">
                  <c:v>2386</c:v>
                </c:pt>
                <c:pt idx="1474">
                  <c:v>2479</c:v>
                </c:pt>
                <c:pt idx="1475">
                  <c:v>2442</c:v>
                </c:pt>
                <c:pt idx="1476">
                  <c:v>2585</c:v>
                </c:pt>
                <c:pt idx="1477">
                  <c:v>2454</c:v>
                </c:pt>
                <c:pt idx="1478">
                  <c:v>2423</c:v>
                </c:pt>
                <c:pt idx="1479">
                  <c:v>2433</c:v>
                </c:pt>
                <c:pt idx="1480">
                  <c:v>2450</c:v>
                </c:pt>
                <c:pt idx="1481">
                  <c:v>2407</c:v>
                </c:pt>
                <c:pt idx="1482">
                  <c:v>2493</c:v>
                </c:pt>
                <c:pt idx="1483">
                  <c:v>2439</c:v>
                </c:pt>
                <c:pt idx="1484">
                  <c:v>2447</c:v>
                </c:pt>
                <c:pt idx="1485">
                  <c:v>2376</c:v>
                </c:pt>
                <c:pt idx="1486">
                  <c:v>2510</c:v>
                </c:pt>
                <c:pt idx="1487">
                  <c:v>2436</c:v>
                </c:pt>
                <c:pt idx="1488">
                  <c:v>2425</c:v>
                </c:pt>
                <c:pt idx="1489">
                  <c:v>2418</c:v>
                </c:pt>
                <c:pt idx="1490">
                  <c:v>2355</c:v>
                </c:pt>
                <c:pt idx="1491">
                  <c:v>2277</c:v>
                </c:pt>
                <c:pt idx="1492">
                  <c:v>2444</c:v>
                </c:pt>
                <c:pt idx="1493">
                  <c:v>2434</c:v>
                </c:pt>
                <c:pt idx="1494">
                  <c:v>2340</c:v>
                </c:pt>
                <c:pt idx="1495">
                  <c:v>2380</c:v>
                </c:pt>
                <c:pt idx="1496">
                  <c:v>2347</c:v>
                </c:pt>
                <c:pt idx="1497">
                  <c:v>2356</c:v>
                </c:pt>
                <c:pt idx="1498">
                  <c:v>2372</c:v>
                </c:pt>
                <c:pt idx="1499">
                  <c:v>2374</c:v>
                </c:pt>
                <c:pt idx="1500">
                  <c:v>2342</c:v>
                </c:pt>
                <c:pt idx="1501">
                  <c:v>2402</c:v>
                </c:pt>
                <c:pt idx="1502">
                  <c:v>2262</c:v>
                </c:pt>
                <c:pt idx="1503">
                  <c:v>2363</c:v>
                </c:pt>
                <c:pt idx="1504">
                  <c:v>2258</c:v>
                </c:pt>
                <c:pt idx="1505">
                  <c:v>2418</c:v>
                </c:pt>
                <c:pt idx="1506">
                  <c:v>2355</c:v>
                </c:pt>
                <c:pt idx="1507">
                  <c:v>2328</c:v>
                </c:pt>
                <c:pt idx="1508">
                  <c:v>2347</c:v>
                </c:pt>
                <c:pt idx="1509">
                  <c:v>2364</c:v>
                </c:pt>
                <c:pt idx="1510">
                  <c:v>2332</c:v>
                </c:pt>
                <c:pt idx="1511">
                  <c:v>2314</c:v>
                </c:pt>
                <c:pt idx="1512">
                  <c:v>2284</c:v>
                </c:pt>
                <c:pt idx="1513">
                  <c:v>2320</c:v>
                </c:pt>
                <c:pt idx="1514">
                  <c:v>2342</c:v>
                </c:pt>
                <c:pt idx="1515">
                  <c:v>2358</c:v>
                </c:pt>
                <c:pt idx="1516">
                  <c:v>2262</c:v>
                </c:pt>
                <c:pt idx="1517">
                  <c:v>2291</c:v>
                </c:pt>
                <c:pt idx="1518">
                  <c:v>2289</c:v>
                </c:pt>
                <c:pt idx="1519">
                  <c:v>2406</c:v>
                </c:pt>
                <c:pt idx="1520">
                  <c:v>2256</c:v>
                </c:pt>
                <c:pt idx="1521">
                  <c:v>2347</c:v>
                </c:pt>
                <c:pt idx="1522">
                  <c:v>2304</c:v>
                </c:pt>
                <c:pt idx="1523">
                  <c:v>2383</c:v>
                </c:pt>
                <c:pt idx="1524">
                  <c:v>2242</c:v>
                </c:pt>
                <c:pt idx="1525">
                  <c:v>2219</c:v>
                </c:pt>
                <c:pt idx="1526">
                  <c:v>2250</c:v>
                </c:pt>
                <c:pt idx="1527">
                  <c:v>2244</c:v>
                </c:pt>
                <c:pt idx="1528">
                  <c:v>2362</c:v>
                </c:pt>
                <c:pt idx="1529">
                  <c:v>2266</c:v>
                </c:pt>
                <c:pt idx="1530">
                  <c:v>2224</c:v>
                </c:pt>
                <c:pt idx="1531">
                  <c:v>2282</c:v>
                </c:pt>
                <c:pt idx="1532">
                  <c:v>2274</c:v>
                </c:pt>
                <c:pt idx="1533">
                  <c:v>2199</c:v>
                </c:pt>
                <c:pt idx="1534">
                  <c:v>2255</c:v>
                </c:pt>
                <c:pt idx="1535">
                  <c:v>2265</c:v>
                </c:pt>
                <c:pt idx="1536">
                  <c:v>2290</c:v>
                </c:pt>
                <c:pt idx="1537">
                  <c:v>2225</c:v>
                </c:pt>
                <c:pt idx="1538">
                  <c:v>2256</c:v>
                </c:pt>
                <c:pt idx="1539">
                  <c:v>2251</c:v>
                </c:pt>
                <c:pt idx="1540">
                  <c:v>2272</c:v>
                </c:pt>
                <c:pt idx="1541">
                  <c:v>2218</c:v>
                </c:pt>
                <c:pt idx="1542">
                  <c:v>2237</c:v>
                </c:pt>
                <c:pt idx="1543">
                  <c:v>2251</c:v>
                </c:pt>
                <c:pt idx="1544">
                  <c:v>2178</c:v>
                </c:pt>
                <c:pt idx="1545">
                  <c:v>2228</c:v>
                </c:pt>
                <c:pt idx="1546">
                  <c:v>2290</c:v>
                </c:pt>
                <c:pt idx="1547">
                  <c:v>2304</c:v>
                </c:pt>
                <c:pt idx="1548">
                  <c:v>2284</c:v>
                </c:pt>
                <c:pt idx="1549">
                  <c:v>2223</c:v>
                </c:pt>
                <c:pt idx="1550">
                  <c:v>2346</c:v>
                </c:pt>
                <c:pt idx="1551">
                  <c:v>2217</c:v>
                </c:pt>
                <c:pt idx="1552">
                  <c:v>2132</c:v>
                </c:pt>
                <c:pt idx="1553">
                  <c:v>2193</c:v>
                </c:pt>
                <c:pt idx="1554">
                  <c:v>2176</c:v>
                </c:pt>
                <c:pt idx="1555">
                  <c:v>2227</c:v>
                </c:pt>
                <c:pt idx="1556">
                  <c:v>2158</c:v>
                </c:pt>
                <c:pt idx="1557">
                  <c:v>2283</c:v>
                </c:pt>
                <c:pt idx="1558">
                  <c:v>2273</c:v>
                </c:pt>
                <c:pt idx="1559">
                  <c:v>2189</c:v>
                </c:pt>
                <c:pt idx="1560">
                  <c:v>2213</c:v>
                </c:pt>
                <c:pt idx="1561">
                  <c:v>2230</c:v>
                </c:pt>
                <c:pt idx="1562">
                  <c:v>2156</c:v>
                </c:pt>
                <c:pt idx="1563">
                  <c:v>2347</c:v>
                </c:pt>
                <c:pt idx="1564">
                  <c:v>2214</c:v>
                </c:pt>
                <c:pt idx="1565">
                  <c:v>2192</c:v>
                </c:pt>
                <c:pt idx="1566">
                  <c:v>2224</c:v>
                </c:pt>
                <c:pt idx="1567">
                  <c:v>2100</c:v>
                </c:pt>
                <c:pt idx="1568">
                  <c:v>2144</c:v>
                </c:pt>
                <c:pt idx="1569">
                  <c:v>2155</c:v>
                </c:pt>
                <c:pt idx="1570">
                  <c:v>2169</c:v>
                </c:pt>
                <c:pt idx="1571">
                  <c:v>2098</c:v>
                </c:pt>
                <c:pt idx="1572">
                  <c:v>2274</c:v>
                </c:pt>
                <c:pt idx="1573">
                  <c:v>2225</c:v>
                </c:pt>
                <c:pt idx="1574">
                  <c:v>2208</c:v>
                </c:pt>
                <c:pt idx="1575">
                  <c:v>2061</c:v>
                </c:pt>
                <c:pt idx="1576">
                  <c:v>2142</c:v>
                </c:pt>
                <c:pt idx="1577">
                  <c:v>2212</c:v>
                </c:pt>
                <c:pt idx="1578">
                  <c:v>2226</c:v>
                </c:pt>
                <c:pt idx="1579">
                  <c:v>2208</c:v>
                </c:pt>
                <c:pt idx="1580">
                  <c:v>2254</c:v>
                </c:pt>
                <c:pt idx="1581">
                  <c:v>2150</c:v>
                </c:pt>
                <c:pt idx="1582">
                  <c:v>2140</c:v>
                </c:pt>
                <c:pt idx="1583">
                  <c:v>2138</c:v>
                </c:pt>
                <c:pt idx="1584">
                  <c:v>2143</c:v>
                </c:pt>
                <c:pt idx="1585">
                  <c:v>2151</c:v>
                </c:pt>
                <c:pt idx="1586">
                  <c:v>2161</c:v>
                </c:pt>
                <c:pt idx="1587">
                  <c:v>2119</c:v>
                </c:pt>
                <c:pt idx="1588">
                  <c:v>2103</c:v>
                </c:pt>
                <c:pt idx="1589">
                  <c:v>2146</c:v>
                </c:pt>
                <c:pt idx="1590">
                  <c:v>2122</c:v>
                </c:pt>
                <c:pt idx="1591">
                  <c:v>2131</c:v>
                </c:pt>
                <c:pt idx="1592">
                  <c:v>2104</c:v>
                </c:pt>
                <c:pt idx="1593">
                  <c:v>2146</c:v>
                </c:pt>
                <c:pt idx="1594">
                  <c:v>2052</c:v>
                </c:pt>
                <c:pt idx="1595">
                  <c:v>2209</c:v>
                </c:pt>
                <c:pt idx="1596">
                  <c:v>2144</c:v>
                </c:pt>
                <c:pt idx="1597">
                  <c:v>2129</c:v>
                </c:pt>
                <c:pt idx="1598">
                  <c:v>2105</c:v>
                </c:pt>
                <c:pt idx="1599">
                  <c:v>2053</c:v>
                </c:pt>
                <c:pt idx="1600">
                  <c:v>2109</c:v>
                </c:pt>
                <c:pt idx="1601">
                  <c:v>2094</c:v>
                </c:pt>
                <c:pt idx="1602">
                  <c:v>1994</c:v>
                </c:pt>
                <c:pt idx="1603">
                  <c:v>2152</c:v>
                </c:pt>
                <c:pt idx="1604">
                  <c:v>2026</c:v>
                </c:pt>
                <c:pt idx="1605">
                  <c:v>2087</c:v>
                </c:pt>
                <c:pt idx="1606">
                  <c:v>2025</c:v>
                </c:pt>
                <c:pt idx="1607">
                  <c:v>2026</c:v>
                </c:pt>
                <c:pt idx="1608">
                  <c:v>2121</c:v>
                </c:pt>
                <c:pt idx="1609">
                  <c:v>2172</c:v>
                </c:pt>
                <c:pt idx="1610">
                  <c:v>2122</c:v>
                </c:pt>
                <c:pt idx="1611">
                  <c:v>2050</c:v>
                </c:pt>
                <c:pt idx="1612">
                  <c:v>2037</c:v>
                </c:pt>
                <c:pt idx="1613">
                  <c:v>2070</c:v>
                </c:pt>
                <c:pt idx="1614">
                  <c:v>2005</c:v>
                </c:pt>
                <c:pt idx="1615">
                  <c:v>2102</c:v>
                </c:pt>
                <c:pt idx="1616">
                  <c:v>2077</c:v>
                </c:pt>
                <c:pt idx="1617">
                  <c:v>2047</c:v>
                </c:pt>
                <c:pt idx="1618">
                  <c:v>2022</c:v>
                </c:pt>
                <c:pt idx="1619">
                  <c:v>2050</c:v>
                </c:pt>
                <c:pt idx="1620">
                  <c:v>2046</c:v>
                </c:pt>
                <c:pt idx="1621">
                  <c:v>1962</c:v>
                </c:pt>
                <c:pt idx="1622">
                  <c:v>2025</c:v>
                </c:pt>
                <c:pt idx="1623">
                  <c:v>2155</c:v>
                </c:pt>
                <c:pt idx="1624">
                  <c:v>1904</c:v>
                </c:pt>
                <c:pt idx="1625">
                  <c:v>2090</c:v>
                </c:pt>
                <c:pt idx="1626">
                  <c:v>1983</c:v>
                </c:pt>
                <c:pt idx="1627">
                  <c:v>2014</c:v>
                </c:pt>
                <c:pt idx="1628">
                  <c:v>1986</c:v>
                </c:pt>
                <c:pt idx="1629">
                  <c:v>2008</c:v>
                </c:pt>
                <c:pt idx="1630">
                  <c:v>2074</c:v>
                </c:pt>
                <c:pt idx="1631">
                  <c:v>2038</c:v>
                </c:pt>
                <c:pt idx="1632">
                  <c:v>2056</c:v>
                </c:pt>
                <c:pt idx="1633">
                  <c:v>2109</c:v>
                </c:pt>
                <c:pt idx="1634">
                  <c:v>1981</c:v>
                </c:pt>
                <c:pt idx="1635">
                  <c:v>1986</c:v>
                </c:pt>
                <c:pt idx="1636">
                  <c:v>1986</c:v>
                </c:pt>
                <c:pt idx="1637">
                  <c:v>2002</c:v>
                </c:pt>
                <c:pt idx="1638">
                  <c:v>2021</c:v>
                </c:pt>
                <c:pt idx="1639">
                  <c:v>1919</c:v>
                </c:pt>
                <c:pt idx="1640">
                  <c:v>2086</c:v>
                </c:pt>
                <c:pt idx="1641">
                  <c:v>1992</c:v>
                </c:pt>
                <c:pt idx="1642">
                  <c:v>1973</c:v>
                </c:pt>
                <c:pt idx="1643">
                  <c:v>1927</c:v>
                </c:pt>
                <c:pt idx="1644">
                  <c:v>2005</c:v>
                </c:pt>
                <c:pt idx="1645">
                  <c:v>1966</c:v>
                </c:pt>
                <c:pt idx="1646">
                  <c:v>1992</c:v>
                </c:pt>
                <c:pt idx="1647">
                  <c:v>2028</c:v>
                </c:pt>
                <c:pt idx="1648">
                  <c:v>1953</c:v>
                </c:pt>
                <c:pt idx="1649">
                  <c:v>1930</c:v>
                </c:pt>
                <c:pt idx="1650">
                  <c:v>2024</c:v>
                </c:pt>
                <c:pt idx="1651">
                  <c:v>1885</c:v>
                </c:pt>
                <c:pt idx="1652">
                  <c:v>1930</c:v>
                </c:pt>
                <c:pt idx="1653">
                  <c:v>2029</c:v>
                </c:pt>
                <c:pt idx="1654">
                  <c:v>2010</c:v>
                </c:pt>
                <c:pt idx="1655">
                  <c:v>1952</c:v>
                </c:pt>
                <c:pt idx="1656">
                  <c:v>1889</c:v>
                </c:pt>
                <c:pt idx="1657">
                  <c:v>1967</c:v>
                </c:pt>
                <c:pt idx="1658">
                  <c:v>1988</c:v>
                </c:pt>
                <c:pt idx="1659">
                  <c:v>1950</c:v>
                </c:pt>
                <c:pt idx="1660">
                  <c:v>1975</c:v>
                </c:pt>
                <c:pt idx="1661">
                  <c:v>1983</c:v>
                </c:pt>
                <c:pt idx="1662">
                  <c:v>1979</c:v>
                </c:pt>
                <c:pt idx="1663">
                  <c:v>1863</c:v>
                </c:pt>
                <c:pt idx="1664">
                  <c:v>1958</c:v>
                </c:pt>
                <c:pt idx="1665">
                  <c:v>1981</c:v>
                </c:pt>
                <c:pt idx="1666">
                  <c:v>1919</c:v>
                </c:pt>
                <c:pt idx="1667">
                  <c:v>1886</c:v>
                </c:pt>
                <c:pt idx="1668">
                  <c:v>1983</c:v>
                </c:pt>
                <c:pt idx="1669">
                  <c:v>1864</c:v>
                </c:pt>
                <c:pt idx="1670">
                  <c:v>1900</c:v>
                </c:pt>
                <c:pt idx="1671">
                  <c:v>2033</c:v>
                </c:pt>
                <c:pt idx="1672">
                  <c:v>1872</c:v>
                </c:pt>
                <c:pt idx="1673">
                  <c:v>1904</c:v>
                </c:pt>
                <c:pt idx="1674">
                  <c:v>1883</c:v>
                </c:pt>
                <c:pt idx="1675">
                  <c:v>1914</c:v>
                </c:pt>
                <c:pt idx="1676">
                  <c:v>1920</c:v>
                </c:pt>
                <c:pt idx="1677">
                  <c:v>1901</c:v>
                </c:pt>
                <c:pt idx="1678">
                  <c:v>1919</c:v>
                </c:pt>
                <c:pt idx="1679">
                  <c:v>1889</c:v>
                </c:pt>
                <c:pt idx="1680">
                  <c:v>1919</c:v>
                </c:pt>
                <c:pt idx="1681">
                  <c:v>1887</c:v>
                </c:pt>
                <c:pt idx="1682">
                  <c:v>1913</c:v>
                </c:pt>
                <c:pt idx="1683">
                  <c:v>1885</c:v>
                </c:pt>
                <c:pt idx="1684">
                  <c:v>1874</c:v>
                </c:pt>
                <c:pt idx="1685">
                  <c:v>1903</c:v>
                </c:pt>
                <c:pt idx="1686">
                  <c:v>1941</c:v>
                </c:pt>
                <c:pt idx="1687">
                  <c:v>1872</c:v>
                </c:pt>
                <c:pt idx="1688">
                  <c:v>1909</c:v>
                </c:pt>
                <c:pt idx="1689">
                  <c:v>1854</c:v>
                </c:pt>
                <c:pt idx="1690">
                  <c:v>1845</c:v>
                </c:pt>
                <c:pt idx="1691">
                  <c:v>1857</c:v>
                </c:pt>
                <c:pt idx="1692">
                  <c:v>1811</c:v>
                </c:pt>
                <c:pt idx="1693">
                  <c:v>1962</c:v>
                </c:pt>
                <c:pt idx="1694">
                  <c:v>1874</c:v>
                </c:pt>
                <c:pt idx="1695">
                  <c:v>1845</c:v>
                </c:pt>
                <c:pt idx="1696">
                  <c:v>1840</c:v>
                </c:pt>
                <c:pt idx="1697">
                  <c:v>1897</c:v>
                </c:pt>
                <c:pt idx="1698">
                  <c:v>1953</c:v>
                </c:pt>
                <c:pt idx="1699">
                  <c:v>1893</c:v>
                </c:pt>
                <c:pt idx="1700">
                  <c:v>1948</c:v>
                </c:pt>
                <c:pt idx="1701">
                  <c:v>1858</c:v>
                </c:pt>
                <c:pt idx="1702">
                  <c:v>1921</c:v>
                </c:pt>
                <c:pt idx="1703">
                  <c:v>1833</c:v>
                </c:pt>
                <c:pt idx="1704">
                  <c:v>1935</c:v>
                </c:pt>
                <c:pt idx="1705">
                  <c:v>1876</c:v>
                </c:pt>
                <c:pt idx="1706">
                  <c:v>1874</c:v>
                </c:pt>
                <c:pt idx="1707">
                  <c:v>1849</c:v>
                </c:pt>
                <c:pt idx="1708">
                  <c:v>1860</c:v>
                </c:pt>
                <c:pt idx="1709">
                  <c:v>1856</c:v>
                </c:pt>
                <c:pt idx="1710">
                  <c:v>1892</c:v>
                </c:pt>
                <c:pt idx="1711">
                  <c:v>1854</c:v>
                </c:pt>
                <c:pt idx="1712">
                  <c:v>1860</c:v>
                </c:pt>
                <c:pt idx="1713">
                  <c:v>1876</c:v>
                </c:pt>
                <c:pt idx="1714">
                  <c:v>1912</c:v>
                </c:pt>
                <c:pt idx="1715">
                  <c:v>1827</c:v>
                </c:pt>
                <c:pt idx="1716">
                  <c:v>1867</c:v>
                </c:pt>
                <c:pt idx="1717">
                  <c:v>1867</c:v>
                </c:pt>
                <c:pt idx="1718">
                  <c:v>1902</c:v>
                </c:pt>
                <c:pt idx="1719">
                  <c:v>1784</c:v>
                </c:pt>
                <c:pt idx="1720">
                  <c:v>1798</c:v>
                </c:pt>
                <c:pt idx="1721">
                  <c:v>1877</c:v>
                </c:pt>
                <c:pt idx="1722">
                  <c:v>1817</c:v>
                </c:pt>
                <c:pt idx="1723">
                  <c:v>1930</c:v>
                </c:pt>
                <c:pt idx="1724">
                  <c:v>1821</c:v>
                </c:pt>
                <c:pt idx="1725">
                  <c:v>1887</c:v>
                </c:pt>
                <c:pt idx="1726">
                  <c:v>1821</c:v>
                </c:pt>
                <c:pt idx="1727">
                  <c:v>1841</c:v>
                </c:pt>
                <c:pt idx="1728">
                  <c:v>1806</c:v>
                </c:pt>
                <c:pt idx="1729">
                  <c:v>1751</c:v>
                </c:pt>
                <c:pt idx="1730">
                  <c:v>1851</c:v>
                </c:pt>
                <c:pt idx="1731">
                  <c:v>1845</c:v>
                </c:pt>
                <c:pt idx="1732">
                  <c:v>1833</c:v>
                </c:pt>
                <c:pt idx="1733">
                  <c:v>1885</c:v>
                </c:pt>
                <c:pt idx="1734">
                  <c:v>1783</c:v>
                </c:pt>
                <c:pt idx="1735">
                  <c:v>1791</c:v>
                </c:pt>
                <c:pt idx="1736">
                  <c:v>1798</c:v>
                </c:pt>
                <c:pt idx="1737">
                  <c:v>1781</c:v>
                </c:pt>
                <c:pt idx="1738">
                  <c:v>1785</c:v>
                </c:pt>
                <c:pt idx="1739">
                  <c:v>1797</c:v>
                </c:pt>
                <c:pt idx="1740">
                  <c:v>1843</c:v>
                </c:pt>
                <c:pt idx="1741">
                  <c:v>1759</c:v>
                </c:pt>
                <c:pt idx="1742">
                  <c:v>1689</c:v>
                </c:pt>
                <c:pt idx="1743">
                  <c:v>1755</c:v>
                </c:pt>
                <c:pt idx="1744">
                  <c:v>1731</c:v>
                </c:pt>
                <c:pt idx="1745">
                  <c:v>1765</c:v>
                </c:pt>
                <c:pt idx="1746">
                  <c:v>1768</c:v>
                </c:pt>
                <c:pt idx="1747">
                  <c:v>1812</c:v>
                </c:pt>
                <c:pt idx="1748">
                  <c:v>1754</c:v>
                </c:pt>
                <c:pt idx="1749">
                  <c:v>1715</c:v>
                </c:pt>
                <c:pt idx="1750">
                  <c:v>1759</c:v>
                </c:pt>
                <c:pt idx="1751">
                  <c:v>1709</c:v>
                </c:pt>
                <c:pt idx="1752">
                  <c:v>1713</c:v>
                </c:pt>
                <c:pt idx="1753">
                  <c:v>1746</c:v>
                </c:pt>
                <c:pt idx="1754">
                  <c:v>1766</c:v>
                </c:pt>
                <c:pt idx="1755">
                  <c:v>1766</c:v>
                </c:pt>
                <c:pt idx="1756">
                  <c:v>1658</c:v>
                </c:pt>
                <c:pt idx="1757">
                  <c:v>1740</c:v>
                </c:pt>
                <c:pt idx="1758">
                  <c:v>1718</c:v>
                </c:pt>
                <c:pt idx="1759">
                  <c:v>1786</c:v>
                </c:pt>
                <c:pt idx="1760">
                  <c:v>1752</c:v>
                </c:pt>
                <c:pt idx="1761">
                  <c:v>1732</c:v>
                </c:pt>
                <c:pt idx="1762">
                  <c:v>1732</c:v>
                </c:pt>
                <c:pt idx="1763">
                  <c:v>1698</c:v>
                </c:pt>
                <c:pt idx="1764">
                  <c:v>1672</c:v>
                </c:pt>
                <c:pt idx="1765">
                  <c:v>1738</c:v>
                </c:pt>
                <c:pt idx="1766">
                  <c:v>1760</c:v>
                </c:pt>
                <c:pt idx="1767">
                  <c:v>1690</c:v>
                </c:pt>
                <c:pt idx="1768">
                  <c:v>1732</c:v>
                </c:pt>
                <c:pt idx="1769">
                  <c:v>1766</c:v>
                </c:pt>
                <c:pt idx="1770">
                  <c:v>1678</c:v>
                </c:pt>
                <c:pt idx="1771">
                  <c:v>1745</c:v>
                </c:pt>
                <c:pt idx="1772">
                  <c:v>1710</c:v>
                </c:pt>
                <c:pt idx="1773">
                  <c:v>1734</c:v>
                </c:pt>
                <c:pt idx="1774">
                  <c:v>1690</c:v>
                </c:pt>
                <c:pt idx="1775">
                  <c:v>1704</c:v>
                </c:pt>
                <c:pt idx="1776">
                  <c:v>1811</c:v>
                </c:pt>
                <c:pt idx="1777">
                  <c:v>1688</c:v>
                </c:pt>
                <c:pt idx="1778">
                  <c:v>1698</c:v>
                </c:pt>
                <c:pt idx="1779">
                  <c:v>1740</c:v>
                </c:pt>
                <c:pt idx="1780">
                  <c:v>1707</c:v>
                </c:pt>
                <c:pt idx="1781">
                  <c:v>1737</c:v>
                </c:pt>
                <c:pt idx="1782">
                  <c:v>1680</c:v>
                </c:pt>
                <c:pt idx="1783">
                  <c:v>1655</c:v>
                </c:pt>
                <c:pt idx="1784">
                  <c:v>1745</c:v>
                </c:pt>
                <c:pt idx="1785">
                  <c:v>1699</c:v>
                </c:pt>
                <c:pt idx="1786">
                  <c:v>1711</c:v>
                </c:pt>
                <c:pt idx="1787">
                  <c:v>1676</c:v>
                </c:pt>
                <c:pt idx="1788">
                  <c:v>1776</c:v>
                </c:pt>
                <c:pt idx="1789">
                  <c:v>1686</c:v>
                </c:pt>
                <c:pt idx="1790">
                  <c:v>1713</c:v>
                </c:pt>
                <c:pt idx="1791">
                  <c:v>1679</c:v>
                </c:pt>
                <c:pt idx="1792">
                  <c:v>1772</c:v>
                </c:pt>
                <c:pt idx="1793">
                  <c:v>1631</c:v>
                </c:pt>
                <c:pt idx="1794">
                  <c:v>1691</c:v>
                </c:pt>
                <c:pt idx="1795">
                  <c:v>1654</c:v>
                </c:pt>
                <c:pt idx="1796">
                  <c:v>1630</c:v>
                </c:pt>
                <c:pt idx="1797">
                  <c:v>1719</c:v>
                </c:pt>
                <c:pt idx="1798">
                  <c:v>1729</c:v>
                </c:pt>
                <c:pt idx="1799">
                  <c:v>1725</c:v>
                </c:pt>
                <c:pt idx="1800">
                  <c:v>1654</c:v>
                </c:pt>
                <c:pt idx="1801">
                  <c:v>1639</c:v>
                </c:pt>
                <c:pt idx="1802">
                  <c:v>1725</c:v>
                </c:pt>
                <c:pt idx="1803">
                  <c:v>1606</c:v>
                </c:pt>
                <c:pt idx="1804">
                  <c:v>1651</c:v>
                </c:pt>
                <c:pt idx="1805">
                  <c:v>1682</c:v>
                </c:pt>
                <c:pt idx="1806">
                  <c:v>1653</c:v>
                </c:pt>
                <c:pt idx="1807">
                  <c:v>1672</c:v>
                </c:pt>
                <c:pt idx="1808">
                  <c:v>1643</c:v>
                </c:pt>
                <c:pt idx="1809">
                  <c:v>1602</c:v>
                </c:pt>
                <c:pt idx="1810">
                  <c:v>1641</c:v>
                </c:pt>
                <c:pt idx="1811">
                  <c:v>1573</c:v>
                </c:pt>
                <c:pt idx="1812">
                  <c:v>1559</c:v>
                </c:pt>
                <c:pt idx="1813">
                  <c:v>1709</c:v>
                </c:pt>
                <c:pt idx="1814">
                  <c:v>1639</c:v>
                </c:pt>
                <c:pt idx="1815">
                  <c:v>1662</c:v>
                </c:pt>
                <c:pt idx="1816">
                  <c:v>1652</c:v>
                </c:pt>
                <c:pt idx="1817">
                  <c:v>1684</c:v>
                </c:pt>
                <c:pt idx="1818">
                  <c:v>1693</c:v>
                </c:pt>
                <c:pt idx="1819">
                  <c:v>1623</c:v>
                </c:pt>
                <c:pt idx="1820">
                  <c:v>1641</c:v>
                </c:pt>
                <c:pt idx="1821">
                  <c:v>1770</c:v>
                </c:pt>
                <c:pt idx="1822">
                  <c:v>1631</c:v>
                </c:pt>
                <c:pt idx="1823">
                  <c:v>1588</c:v>
                </c:pt>
                <c:pt idx="1824">
                  <c:v>1611</c:v>
                </c:pt>
                <c:pt idx="1825">
                  <c:v>1610</c:v>
                </c:pt>
                <c:pt idx="1826">
                  <c:v>1730</c:v>
                </c:pt>
                <c:pt idx="1827">
                  <c:v>1596</c:v>
                </c:pt>
                <c:pt idx="1828">
                  <c:v>1584</c:v>
                </c:pt>
                <c:pt idx="1829">
                  <c:v>1617</c:v>
                </c:pt>
                <c:pt idx="1830">
                  <c:v>1564</c:v>
                </c:pt>
                <c:pt idx="1831">
                  <c:v>1542</c:v>
                </c:pt>
                <c:pt idx="1832">
                  <c:v>1639</c:v>
                </c:pt>
                <c:pt idx="1833">
                  <c:v>1623</c:v>
                </c:pt>
                <c:pt idx="1834">
                  <c:v>1675</c:v>
                </c:pt>
                <c:pt idx="1835">
                  <c:v>1584</c:v>
                </c:pt>
                <c:pt idx="1836">
                  <c:v>1569</c:v>
                </c:pt>
                <c:pt idx="1837">
                  <c:v>1540</c:v>
                </c:pt>
                <c:pt idx="1838">
                  <c:v>1577</c:v>
                </c:pt>
                <c:pt idx="1839">
                  <c:v>1623</c:v>
                </c:pt>
                <c:pt idx="1840">
                  <c:v>1553</c:v>
                </c:pt>
                <c:pt idx="1841">
                  <c:v>1575</c:v>
                </c:pt>
                <c:pt idx="1842">
                  <c:v>1572</c:v>
                </c:pt>
                <c:pt idx="1843">
                  <c:v>1566</c:v>
                </c:pt>
                <c:pt idx="1844">
                  <c:v>1581</c:v>
                </c:pt>
                <c:pt idx="1845">
                  <c:v>1566</c:v>
                </c:pt>
                <c:pt idx="1846">
                  <c:v>1608</c:v>
                </c:pt>
                <c:pt idx="1847">
                  <c:v>1606</c:v>
                </c:pt>
                <c:pt idx="1848">
                  <c:v>1593</c:v>
                </c:pt>
                <c:pt idx="1849">
                  <c:v>1654</c:v>
                </c:pt>
                <c:pt idx="1850">
                  <c:v>1584</c:v>
                </c:pt>
                <c:pt idx="1851">
                  <c:v>1596</c:v>
                </c:pt>
                <c:pt idx="1852">
                  <c:v>1588</c:v>
                </c:pt>
                <c:pt idx="1853">
                  <c:v>1494</c:v>
                </c:pt>
                <c:pt idx="1854">
                  <c:v>1584</c:v>
                </c:pt>
                <c:pt idx="1855">
                  <c:v>1606</c:v>
                </c:pt>
                <c:pt idx="1856">
                  <c:v>1594</c:v>
                </c:pt>
                <c:pt idx="1857">
                  <c:v>1520</c:v>
                </c:pt>
                <c:pt idx="1858">
                  <c:v>1586</c:v>
                </c:pt>
                <c:pt idx="1859">
                  <c:v>1605</c:v>
                </c:pt>
                <c:pt idx="1860">
                  <c:v>1578</c:v>
                </c:pt>
                <c:pt idx="1861">
                  <c:v>1629</c:v>
                </c:pt>
                <c:pt idx="1862">
                  <c:v>1535</c:v>
                </c:pt>
                <c:pt idx="1863">
                  <c:v>1580</c:v>
                </c:pt>
                <c:pt idx="1864">
                  <c:v>1568</c:v>
                </c:pt>
                <c:pt idx="1865">
                  <c:v>1572</c:v>
                </c:pt>
                <c:pt idx="1866">
                  <c:v>1499</c:v>
                </c:pt>
                <c:pt idx="1867">
                  <c:v>1525</c:v>
                </c:pt>
                <c:pt idx="1868">
                  <c:v>1533</c:v>
                </c:pt>
                <c:pt idx="1869">
                  <c:v>1561</c:v>
                </c:pt>
                <c:pt idx="1870">
                  <c:v>1542</c:v>
                </c:pt>
                <c:pt idx="1871">
                  <c:v>1531</c:v>
                </c:pt>
                <c:pt idx="1872">
                  <c:v>1553</c:v>
                </c:pt>
                <c:pt idx="1873">
                  <c:v>1501</c:v>
                </c:pt>
                <c:pt idx="1874">
                  <c:v>1565</c:v>
                </c:pt>
                <c:pt idx="1875">
                  <c:v>1588</c:v>
                </c:pt>
                <c:pt idx="1876">
                  <c:v>1557</c:v>
                </c:pt>
                <c:pt idx="1877">
                  <c:v>1463</c:v>
                </c:pt>
                <c:pt idx="1878">
                  <c:v>1541</c:v>
                </c:pt>
                <c:pt idx="1879">
                  <c:v>1523</c:v>
                </c:pt>
                <c:pt idx="1880">
                  <c:v>1488</c:v>
                </c:pt>
                <c:pt idx="1881">
                  <c:v>1556</c:v>
                </c:pt>
                <c:pt idx="1882">
                  <c:v>1548</c:v>
                </c:pt>
                <c:pt idx="1883">
                  <c:v>1575</c:v>
                </c:pt>
                <c:pt idx="1884">
                  <c:v>1547</c:v>
                </c:pt>
                <c:pt idx="1885">
                  <c:v>1537</c:v>
                </c:pt>
                <c:pt idx="1886">
                  <c:v>1508</c:v>
                </c:pt>
                <c:pt idx="1887">
                  <c:v>1532</c:v>
                </c:pt>
                <c:pt idx="1888">
                  <c:v>1393</c:v>
                </c:pt>
                <c:pt idx="1889">
                  <c:v>1525</c:v>
                </c:pt>
                <c:pt idx="1890">
                  <c:v>1548</c:v>
                </c:pt>
                <c:pt idx="1891">
                  <c:v>1482</c:v>
                </c:pt>
                <c:pt idx="1892">
                  <c:v>1521</c:v>
                </c:pt>
                <c:pt idx="1893">
                  <c:v>1526</c:v>
                </c:pt>
                <c:pt idx="1894">
                  <c:v>1449</c:v>
                </c:pt>
                <c:pt idx="1895">
                  <c:v>1509</c:v>
                </c:pt>
                <c:pt idx="1896">
                  <c:v>1503</c:v>
                </c:pt>
                <c:pt idx="1897">
                  <c:v>1500</c:v>
                </c:pt>
                <c:pt idx="1898">
                  <c:v>1506</c:v>
                </c:pt>
                <c:pt idx="1899">
                  <c:v>1455</c:v>
                </c:pt>
                <c:pt idx="1900">
                  <c:v>1546</c:v>
                </c:pt>
                <c:pt idx="1901">
                  <c:v>1447</c:v>
                </c:pt>
                <c:pt idx="1902">
                  <c:v>1476</c:v>
                </c:pt>
                <c:pt idx="1903">
                  <c:v>1432</c:v>
                </c:pt>
                <c:pt idx="1904">
                  <c:v>1523</c:v>
                </c:pt>
                <c:pt idx="1905">
                  <c:v>1608</c:v>
                </c:pt>
                <c:pt idx="1906">
                  <c:v>1516</c:v>
                </c:pt>
                <c:pt idx="1907">
                  <c:v>1484</c:v>
                </c:pt>
                <c:pt idx="1908">
                  <c:v>1415</c:v>
                </c:pt>
                <c:pt idx="1909">
                  <c:v>1530</c:v>
                </c:pt>
                <c:pt idx="1910">
                  <c:v>1448</c:v>
                </c:pt>
                <c:pt idx="1911">
                  <c:v>1472</c:v>
                </c:pt>
                <c:pt idx="1912">
                  <c:v>1453</c:v>
                </c:pt>
                <c:pt idx="1913">
                  <c:v>1559</c:v>
                </c:pt>
                <c:pt idx="1914">
                  <c:v>1521</c:v>
                </c:pt>
                <c:pt idx="1915">
                  <c:v>1434</c:v>
                </c:pt>
                <c:pt idx="1916">
                  <c:v>1492</c:v>
                </c:pt>
                <c:pt idx="1917">
                  <c:v>1515</c:v>
                </c:pt>
                <c:pt idx="1918">
                  <c:v>1510</c:v>
                </c:pt>
                <c:pt idx="1919">
                  <c:v>1432</c:v>
                </c:pt>
                <c:pt idx="1920">
                  <c:v>1462</c:v>
                </c:pt>
                <c:pt idx="1921">
                  <c:v>1502</c:v>
                </c:pt>
                <c:pt idx="1922">
                  <c:v>1503</c:v>
                </c:pt>
                <c:pt idx="1923">
                  <c:v>1409</c:v>
                </c:pt>
                <c:pt idx="1924">
                  <c:v>1508</c:v>
                </c:pt>
                <c:pt idx="1925">
                  <c:v>1414</c:v>
                </c:pt>
                <c:pt idx="1926">
                  <c:v>1465</c:v>
                </c:pt>
                <c:pt idx="1927">
                  <c:v>1460</c:v>
                </c:pt>
                <c:pt idx="1928">
                  <c:v>1442</c:v>
                </c:pt>
                <c:pt idx="1929">
                  <c:v>1503</c:v>
                </c:pt>
                <c:pt idx="1930">
                  <c:v>1472</c:v>
                </c:pt>
                <c:pt idx="1931">
                  <c:v>1384</c:v>
                </c:pt>
                <c:pt idx="1932">
                  <c:v>1460</c:v>
                </c:pt>
                <c:pt idx="1933">
                  <c:v>1441</c:v>
                </c:pt>
                <c:pt idx="1934">
                  <c:v>1413</c:v>
                </c:pt>
                <c:pt idx="1935">
                  <c:v>1420</c:v>
                </c:pt>
                <c:pt idx="1936">
                  <c:v>1520</c:v>
                </c:pt>
                <c:pt idx="1937">
                  <c:v>1429</c:v>
                </c:pt>
                <c:pt idx="1938">
                  <c:v>1512</c:v>
                </c:pt>
                <c:pt idx="1939">
                  <c:v>1404</c:v>
                </c:pt>
                <c:pt idx="1940">
                  <c:v>1426</c:v>
                </c:pt>
                <c:pt idx="1941">
                  <c:v>1476</c:v>
                </c:pt>
                <c:pt idx="1942">
                  <c:v>1469</c:v>
                </c:pt>
                <c:pt idx="1943">
                  <c:v>1418</c:v>
                </c:pt>
                <c:pt idx="1944">
                  <c:v>1402</c:v>
                </c:pt>
                <c:pt idx="1945">
                  <c:v>1367</c:v>
                </c:pt>
                <c:pt idx="1946">
                  <c:v>1404</c:v>
                </c:pt>
                <c:pt idx="1947">
                  <c:v>1491</c:v>
                </c:pt>
                <c:pt idx="1948">
                  <c:v>1380</c:v>
                </c:pt>
                <c:pt idx="1949">
                  <c:v>1444</c:v>
                </c:pt>
                <c:pt idx="1950">
                  <c:v>1449</c:v>
                </c:pt>
                <c:pt idx="1951">
                  <c:v>1403</c:v>
                </c:pt>
                <c:pt idx="1952">
                  <c:v>1367</c:v>
                </c:pt>
                <c:pt idx="1953">
                  <c:v>1522</c:v>
                </c:pt>
                <c:pt idx="1954">
                  <c:v>1432</c:v>
                </c:pt>
                <c:pt idx="1955">
                  <c:v>1344</c:v>
                </c:pt>
                <c:pt idx="1956">
                  <c:v>1460</c:v>
                </c:pt>
                <c:pt idx="1957">
                  <c:v>1361</c:v>
                </c:pt>
                <c:pt idx="1958">
                  <c:v>1374</c:v>
                </c:pt>
                <c:pt idx="1959">
                  <c:v>1477</c:v>
                </c:pt>
                <c:pt idx="1960">
                  <c:v>1489</c:v>
                </c:pt>
                <c:pt idx="1961">
                  <c:v>1305</c:v>
                </c:pt>
                <c:pt idx="1962">
                  <c:v>1366</c:v>
                </c:pt>
                <c:pt idx="1963">
                  <c:v>1385</c:v>
                </c:pt>
                <c:pt idx="1964">
                  <c:v>1426</c:v>
                </c:pt>
                <c:pt idx="1965">
                  <c:v>1401</c:v>
                </c:pt>
                <c:pt idx="1966">
                  <c:v>1362</c:v>
                </c:pt>
                <c:pt idx="1967">
                  <c:v>1363</c:v>
                </c:pt>
                <c:pt idx="1968">
                  <c:v>1362</c:v>
                </c:pt>
                <c:pt idx="1969">
                  <c:v>1365</c:v>
                </c:pt>
                <c:pt idx="1970">
                  <c:v>1402</c:v>
                </c:pt>
                <c:pt idx="1971">
                  <c:v>1351</c:v>
                </c:pt>
                <c:pt idx="1972">
                  <c:v>1397</c:v>
                </c:pt>
                <c:pt idx="1973">
                  <c:v>1400</c:v>
                </c:pt>
                <c:pt idx="1974">
                  <c:v>1389</c:v>
                </c:pt>
                <c:pt idx="1975">
                  <c:v>1379</c:v>
                </c:pt>
                <c:pt idx="1976">
                  <c:v>1396</c:v>
                </c:pt>
                <c:pt idx="1977">
                  <c:v>1312</c:v>
                </c:pt>
                <c:pt idx="1978">
                  <c:v>1436</c:v>
                </c:pt>
                <c:pt idx="1979">
                  <c:v>1327</c:v>
                </c:pt>
                <c:pt idx="1980">
                  <c:v>1439</c:v>
                </c:pt>
                <c:pt idx="1981">
                  <c:v>1387</c:v>
                </c:pt>
                <c:pt idx="1982">
                  <c:v>1388</c:v>
                </c:pt>
                <c:pt idx="1983">
                  <c:v>1344</c:v>
                </c:pt>
                <c:pt idx="1984">
                  <c:v>1468</c:v>
                </c:pt>
                <c:pt idx="1985">
                  <c:v>1351</c:v>
                </c:pt>
                <c:pt idx="1986">
                  <c:v>1338</c:v>
                </c:pt>
                <c:pt idx="1987">
                  <c:v>1387</c:v>
                </c:pt>
                <c:pt idx="1988">
                  <c:v>1357</c:v>
                </c:pt>
                <c:pt idx="1989">
                  <c:v>1322</c:v>
                </c:pt>
                <c:pt idx="1990">
                  <c:v>1369</c:v>
                </c:pt>
                <c:pt idx="1991">
                  <c:v>1339</c:v>
                </c:pt>
                <c:pt idx="1992">
                  <c:v>1364</c:v>
                </c:pt>
                <c:pt idx="1993">
                  <c:v>1358</c:v>
                </c:pt>
                <c:pt idx="1994">
                  <c:v>1321</c:v>
                </c:pt>
                <c:pt idx="1995">
                  <c:v>1335</c:v>
                </c:pt>
                <c:pt idx="1996">
                  <c:v>1445</c:v>
                </c:pt>
                <c:pt idx="1997">
                  <c:v>1333</c:v>
                </c:pt>
                <c:pt idx="1998">
                  <c:v>1309</c:v>
                </c:pt>
                <c:pt idx="1999">
                  <c:v>1328</c:v>
                </c:pt>
                <c:pt idx="2000">
                  <c:v>1340</c:v>
                </c:pt>
                <c:pt idx="2001">
                  <c:v>1323</c:v>
                </c:pt>
                <c:pt idx="2002">
                  <c:v>1322</c:v>
                </c:pt>
                <c:pt idx="2003">
                  <c:v>1289</c:v>
                </c:pt>
                <c:pt idx="2004">
                  <c:v>1279</c:v>
                </c:pt>
                <c:pt idx="2005">
                  <c:v>1375</c:v>
                </c:pt>
                <c:pt idx="2006">
                  <c:v>1366</c:v>
                </c:pt>
                <c:pt idx="2007">
                  <c:v>1360</c:v>
                </c:pt>
                <c:pt idx="2008">
                  <c:v>1273</c:v>
                </c:pt>
                <c:pt idx="2009">
                  <c:v>1315</c:v>
                </c:pt>
                <c:pt idx="2010">
                  <c:v>1295</c:v>
                </c:pt>
                <c:pt idx="2011">
                  <c:v>1363</c:v>
                </c:pt>
                <c:pt idx="2012">
                  <c:v>1305</c:v>
                </c:pt>
                <c:pt idx="2013">
                  <c:v>1367</c:v>
                </c:pt>
                <c:pt idx="2014">
                  <c:v>1306</c:v>
                </c:pt>
                <c:pt idx="2015">
                  <c:v>1360</c:v>
                </c:pt>
                <c:pt idx="2016">
                  <c:v>1422</c:v>
                </c:pt>
                <c:pt idx="2017">
                  <c:v>1333</c:v>
                </c:pt>
                <c:pt idx="2018">
                  <c:v>1314</c:v>
                </c:pt>
                <c:pt idx="2019">
                  <c:v>1346</c:v>
                </c:pt>
                <c:pt idx="2020">
                  <c:v>1277</c:v>
                </c:pt>
                <c:pt idx="2021">
                  <c:v>1365</c:v>
                </c:pt>
                <c:pt idx="2022">
                  <c:v>1315</c:v>
                </c:pt>
                <c:pt idx="2023">
                  <c:v>1355</c:v>
                </c:pt>
                <c:pt idx="2024">
                  <c:v>1335</c:v>
                </c:pt>
                <c:pt idx="2025">
                  <c:v>1316</c:v>
                </c:pt>
                <c:pt idx="2026">
                  <c:v>1318</c:v>
                </c:pt>
                <c:pt idx="2027">
                  <c:v>1293</c:v>
                </c:pt>
                <c:pt idx="2028">
                  <c:v>1310</c:v>
                </c:pt>
                <c:pt idx="2029">
                  <c:v>1355</c:v>
                </c:pt>
                <c:pt idx="2030">
                  <c:v>1325</c:v>
                </c:pt>
                <c:pt idx="2031">
                  <c:v>1267</c:v>
                </c:pt>
                <c:pt idx="2032">
                  <c:v>1317</c:v>
                </c:pt>
                <c:pt idx="2033">
                  <c:v>1323</c:v>
                </c:pt>
                <c:pt idx="2034">
                  <c:v>1315</c:v>
                </c:pt>
                <c:pt idx="2035">
                  <c:v>1300</c:v>
                </c:pt>
                <c:pt idx="2036">
                  <c:v>1305</c:v>
                </c:pt>
                <c:pt idx="2037">
                  <c:v>1360</c:v>
                </c:pt>
                <c:pt idx="2038">
                  <c:v>1300</c:v>
                </c:pt>
                <c:pt idx="2039">
                  <c:v>1294</c:v>
                </c:pt>
                <c:pt idx="2040">
                  <c:v>1345</c:v>
                </c:pt>
                <c:pt idx="2041">
                  <c:v>1310</c:v>
                </c:pt>
                <c:pt idx="2042">
                  <c:v>1286</c:v>
                </c:pt>
                <c:pt idx="2043">
                  <c:v>1307</c:v>
                </c:pt>
                <c:pt idx="2044">
                  <c:v>1304</c:v>
                </c:pt>
                <c:pt idx="2045">
                  <c:v>1306</c:v>
                </c:pt>
                <c:pt idx="2046">
                  <c:v>1271</c:v>
                </c:pt>
                <c:pt idx="2047">
                  <c:v>1257</c:v>
                </c:pt>
                <c:pt idx="2048">
                  <c:v>1292</c:v>
                </c:pt>
                <c:pt idx="2049">
                  <c:v>1306</c:v>
                </c:pt>
                <c:pt idx="2050">
                  <c:v>1334</c:v>
                </c:pt>
                <c:pt idx="2051">
                  <c:v>1284</c:v>
                </c:pt>
                <c:pt idx="2052">
                  <c:v>1263</c:v>
                </c:pt>
                <c:pt idx="2053">
                  <c:v>1207</c:v>
                </c:pt>
                <c:pt idx="2054">
                  <c:v>1279</c:v>
                </c:pt>
                <c:pt idx="2055">
                  <c:v>1266</c:v>
                </c:pt>
                <c:pt idx="2056">
                  <c:v>1283</c:v>
                </c:pt>
                <c:pt idx="2057">
                  <c:v>1229</c:v>
                </c:pt>
                <c:pt idx="2058">
                  <c:v>1264</c:v>
                </c:pt>
                <c:pt idx="2059">
                  <c:v>1269</c:v>
                </c:pt>
                <c:pt idx="2060">
                  <c:v>1262</c:v>
                </c:pt>
                <c:pt idx="2061">
                  <c:v>1298</c:v>
                </c:pt>
                <c:pt idx="2062">
                  <c:v>1193</c:v>
                </c:pt>
                <c:pt idx="2063">
                  <c:v>1258</c:v>
                </c:pt>
                <c:pt idx="2064">
                  <c:v>1274</c:v>
                </c:pt>
                <c:pt idx="2065">
                  <c:v>1198</c:v>
                </c:pt>
                <c:pt idx="2066">
                  <c:v>1269</c:v>
                </c:pt>
                <c:pt idx="2067">
                  <c:v>1257</c:v>
                </c:pt>
                <c:pt idx="2068">
                  <c:v>1255</c:v>
                </c:pt>
                <c:pt idx="2069">
                  <c:v>1220</c:v>
                </c:pt>
                <c:pt idx="2070">
                  <c:v>1271</c:v>
                </c:pt>
                <c:pt idx="2071">
                  <c:v>1259</c:v>
                </c:pt>
                <c:pt idx="2072">
                  <c:v>1187</c:v>
                </c:pt>
                <c:pt idx="2073">
                  <c:v>1256</c:v>
                </c:pt>
                <c:pt idx="2074">
                  <c:v>1203</c:v>
                </c:pt>
                <c:pt idx="2075">
                  <c:v>1213</c:v>
                </c:pt>
                <c:pt idx="2076">
                  <c:v>1253</c:v>
                </c:pt>
                <c:pt idx="2077">
                  <c:v>1159</c:v>
                </c:pt>
                <c:pt idx="2078">
                  <c:v>1252</c:v>
                </c:pt>
                <c:pt idx="2079">
                  <c:v>1249</c:v>
                </c:pt>
                <c:pt idx="2080">
                  <c:v>1187</c:v>
                </c:pt>
                <c:pt idx="2081">
                  <c:v>1204</c:v>
                </c:pt>
                <c:pt idx="2082">
                  <c:v>1259</c:v>
                </c:pt>
                <c:pt idx="2083">
                  <c:v>1271</c:v>
                </c:pt>
                <c:pt idx="2084">
                  <c:v>1183</c:v>
                </c:pt>
                <c:pt idx="2085">
                  <c:v>1243</c:v>
                </c:pt>
                <c:pt idx="2086">
                  <c:v>1283</c:v>
                </c:pt>
                <c:pt idx="2087">
                  <c:v>1199</c:v>
                </c:pt>
                <c:pt idx="2088">
                  <c:v>1185</c:v>
                </c:pt>
                <c:pt idx="2089">
                  <c:v>1205</c:v>
                </c:pt>
                <c:pt idx="2090">
                  <c:v>1242</c:v>
                </c:pt>
                <c:pt idx="2091">
                  <c:v>1188</c:v>
                </c:pt>
                <c:pt idx="2092">
                  <c:v>1215</c:v>
                </c:pt>
                <c:pt idx="2093">
                  <c:v>1266</c:v>
                </c:pt>
                <c:pt idx="2094">
                  <c:v>1257</c:v>
                </c:pt>
                <c:pt idx="2095">
                  <c:v>1308</c:v>
                </c:pt>
                <c:pt idx="2096">
                  <c:v>1269</c:v>
                </c:pt>
                <c:pt idx="2097">
                  <c:v>1228</c:v>
                </c:pt>
                <c:pt idx="2098">
                  <c:v>1239</c:v>
                </c:pt>
                <c:pt idx="2099">
                  <c:v>1231</c:v>
                </c:pt>
                <c:pt idx="2100">
                  <c:v>1225</c:v>
                </c:pt>
                <c:pt idx="2101">
                  <c:v>1205</c:v>
                </c:pt>
                <c:pt idx="2102">
                  <c:v>1189</c:v>
                </c:pt>
                <c:pt idx="2103">
                  <c:v>1214</c:v>
                </c:pt>
                <c:pt idx="2104">
                  <c:v>1136</c:v>
                </c:pt>
                <c:pt idx="2105">
                  <c:v>1252</c:v>
                </c:pt>
                <c:pt idx="2106">
                  <c:v>1128</c:v>
                </c:pt>
                <c:pt idx="2107">
                  <c:v>1216</c:v>
                </c:pt>
                <c:pt idx="2108">
                  <c:v>1204</c:v>
                </c:pt>
                <c:pt idx="2109">
                  <c:v>1206</c:v>
                </c:pt>
                <c:pt idx="2110">
                  <c:v>1155</c:v>
                </c:pt>
                <c:pt idx="2111">
                  <c:v>1200</c:v>
                </c:pt>
                <c:pt idx="2112">
                  <c:v>1141</c:v>
                </c:pt>
                <c:pt idx="2113">
                  <c:v>1223</c:v>
                </c:pt>
                <c:pt idx="2114">
                  <c:v>1169</c:v>
                </c:pt>
                <c:pt idx="2115">
                  <c:v>1185</c:v>
                </c:pt>
                <c:pt idx="2116">
                  <c:v>1163</c:v>
                </c:pt>
                <c:pt idx="2117">
                  <c:v>1167</c:v>
                </c:pt>
                <c:pt idx="2118">
                  <c:v>1208</c:v>
                </c:pt>
                <c:pt idx="2119">
                  <c:v>1189</c:v>
                </c:pt>
                <c:pt idx="2120">
                  <c:v>1245</c:v>
                </c:pt>
                <c:pt idx="2121">
                  <c:v>1225</c:v>
                </c:pt>
                <c:pt idx="2122">
                  <c:v>1236</c:v>
                </c:pt>
                <c:pt idx="2123">
                  <c:v>1149</c:v>
                </c:pt>
                <c:pt idx="2124">
                  <c:v>1182</c:v>
                </c:pt>
                <c:pt idx="2125">
                  <c:v>1225</c:v>
                </c:pt>
                <c:pt idx="2126">
                  <c:v>1151</c:v>
                </c:pt>
                <c:pt idx="2127">
                  <c:v>1150</c:v>
                </c:pt>
                <c:pt idx="2128">
                  <c:v>1184</c:v>
                </c:pt>
                <c:pt idx="2129">
                  <c:v>1181</c:v>
                </c:pt>
                <c:pt idx="2130">
                  <c:v>1214</c:v>
                </c:pt>
                <c:pt idx="2131">
                  <c:v>1249</c:v>
                </c:pt>
                <c:pt idx="2132">
                  <c:v>1232</c:v>
                </c:pt>
                <c:pt idx="2133">
                  <c:v>1179</c:v>
                </c:pt>
                <c:pt idx="2134">
                  <c:v>1195</c:v>
                </c:pt>
                <c:pt idx="2135">
                  <c:v>1117</c:v>
                </c:pt>
                <c:pt idx="2136">
                  <c:v>1147</c:v>
                </c:pt>
                <c:pt idx="2137">
                  <c:v>1207</c:v>
                </c:pt>
                <c:pt idx="2138">
                  <c:v>1231</c:v>
                </c:pt>
                <c:pt idx="2139">
                  <c:v>1185</c:v>
                </c:pt>
                <c:pt idx="2140">
                  <c:v>1207</c:v>
                </c:pt>
                <c:pt idx="2141">
                  <c:v>1181</c:v>
                </c:pt>
                <c:pt idx="2142">
                  <c:v>1182</c:v>
                </c:pt>
                <c:pt idx="2143">
                  <c:v>1174</c:v>
                </c:pt>
                <c:pt idx="2144">
                  <c:v>1187</c:v>
                </c:pt>
                <c:pt idx="2145">
                  <c:v>1145</c:v>
                </c:pt>
                <c:pt idx="2146">
                  <c:v>1273</c:v>
                </c:pt>
                <c:pt idx="2147">
                  <c:v>1110</c:v>
                </c:pt>
                <c:pt idx="2148">
                  <c:v>1104</c:v>
                </c:pt>
                <c:pt idx="2149">
                  <c:v>1111</c:v>
                </c:pt>
                <c:pt idx="2150">
                  <c:v>1113</c:v>
                </c:pt>
                <c:pt idx="2151">
                  <c:v>1147</c:v>
                </c:pt>
                <c:pt idx="2152">
                  <c:v>1151</c:v>
                </c:pt>
                <c:pt idx="2153">
                  <c:v>1162</c:v>
                </c:pt>
                <c:pt idx="2154">
                  <c:v>1138</c:v>
                </c:pt>
                <c:pt idx="2155">
                  <c:v>1171</c:v>
                </c:pt>
                <c:pt idx="2156">
                  <c:v>1186</c:v>
                </c:pt>
                <c:pt idx="2157">
                  <c:v>1135</c:v>
                </c:pt>
                <c:pt idx="2158">
                  <c:v>1103</c:v>
                </c:pt>
                <c:pt idx="2159">
                  <c:v>1089</c:v>
                </c:pt>
                <c:pt idx="2160">
                  <c:v>1138</c:v>
                </c:pt>
                <c:pt idx="2161">
                  <c:v>1115</c:v>
                </c:pt>
                <c:pt idx="2162">
                  <c:v>1162</c:v>
                </c:pt>
                <c:pt idx="2163">
                  <c:v>1153</c:v>
                </c:pt>
                <c:pt idx="2164">
                  <c:v>1121</c:v>
                </c:pt>
                <c:pt idx="2165">
                  <c:v>1149</c:v>
                </c:pt>
                <c:pt idx="2166">
                  <c:v>1126</c:v>
                </c:pt>
                <c:pt idx="2167">
                  <c:v>1106</c:v>
                </c:pt>
                <c:pt idx="2168">
                  <c:v>1143</c:v>
                </c:pt>
                <c:pt idx="2169">
                  <c:v>1155</c:v>
                </c:pt>
                <c:pt idx="2170">
                  <c:v>1137</c:v>
                </c:pt>
                <c:pt idx="2171">
                  <c:v>1100</c:v>
                </c:pt>
                <c:pt idx="2172">
                  <c:v>1193</c:v>
                </c:pt>
                <c:pt idx="2173">
                  <c:v>1040</c:v>
                </c:pt>
                <c:pt idx="2174">
                  <c:v>1098</c:v>
                </c:pt>
                <c:pt idx="2175">
                  <c:v>1180</c:v>
                </c:pt>
                <c:pt idx="2176">
                  <c:v>1112</c:v>
                </c:pt>
                <c:pt idx="2177">
                  <c:v>1102</c:v>
                </c:pt>
                <c:pt idx="2178">
                  <c:v>1156</c:v>
                </c:pt>
                <c:pt idx="2179">
                  <c:v>1145</c:v>
                </c:pt>
                <c:pt idx="2180">
                  <c:v>1163</c:v>
                </c:pt>
                <c:pt idx="2181">
                  <c:v>1079</c:v>
                </c:pt>
                <c:pt idx="2182">
                  <c:v>1153</c:v>
                </c:pt>
                <c:pt idx="2183">
                  <c:v>1029</c:v>
                </c:pt>
                <c:pt idx="2184">
                  <c:v>1113</c:v>
                </c:pt>
                <c:pt idx="2185">
                  <c:v>1069</c:v>
                </c:pt>
                <c:pt idx="2186">
                  <c:v>1095</c:v>
                </c:pt>
                <c:pt idx="2187">
                  <c:v>1102</c:v>
                </c:pt>
                <c:pt idx="2188">
                  <c:v>1094</c:v>
                </c:pt>
                <c:pt idx="2189">
                  <c:v>1065</c:v>
                </c:pt>
                <c:pt idx="2190">
                  <c:v>1036</c:v>
                </c:pt>
                <c:pt idx="2191">
                  <c:v>1131</c:v>
                </c:pt>
                <c:pt idx="2192">
                  <c:v>1142</c:v>
                </c:pt>
                <c:pt idx="2193">
                  <c:v>1093</c:v>
                </c:pt>
                <c:pt idx="2194">
                  <c:v>1142</c:v>
                </c:pt>
                <c:pt idx="2195">
                  <c:v>1118</c:v>
                </c:pt>
                <c:pt idx="2196">
                  <c:v>1048</c:v>
                </c:pt>
                <c:pt idx="2197">
                  <c:v>1134</c:v>
                </c:pt>
                <c:pt idx="2198">
                  <c:v>1119</c:v>
                </c:pt>
                <c:pt idx="2199">
                  <c:v>1092</c:v>
                </c:pt>
                <c:pt idx="2200">
                  <c:v>1057</c:v>
                </c:pt>
                <c:pt idx="2201">
                  <c:v>1103</c:v>
                </c:pt>
                <c:pt idx="2202">
                  <c:v>1088</c:v>
                </c:pt>
                <c:pt idx="2203">
                  <c:v>1047</c:v>
                </c:pt>
                <c:pt idx="2204">
                  <c:v>1066</c:v>
                </c:pt>
                <c:pt idx="2205">
                  <c:v>1087</c:v>
                </c:pt>
                <c:pt idx="2206">
                  <c:v>1086</c:v>
                </c:pt>
                <c:pt idx="2207">
                  <c:v>1019</c:v>
                </c:pt>
                <c:pt idx="2208">
                  <c:v>1106</c:v>
                </c:pt>
                <c:pt idx="2209">
                  <c:v>1045</c:v>
                </c:pt>
                <c:pt idx="2210">
                  <c:v>1122</c:v>
                </c:pt>
                <c:pt idx="2211">
                  <c:v>1082</c:v>
                </c:pt>
                <c:pt idx="2212">
                  <c:v>1116</c:v>
                </c:pt>
                <c:pt idx="2213">
                  <c:v>1083</c:v>
                </c:pt>
                <c:pt idx="2214">
                  <c:v>1110</c:v>
                </c:pt>
                <c:pt idx="2215">
                  <c:v>1047</c:v>
                </c:pt>
                <c:pt idx="2216">
                  <c:v>1082</c:v>
                </c:pt>
                <c:pt idx="2217">
                  <c:v>1030</c:v>
                </c:pt>
                <c:pt idx="2218">
                  <c:v>1096</c:v>
                </c:pt>
                <c:pt idx="2219">
                  <c:v>1068</c:v>
                </c:pt>
                <c:pt idx="2220">
                  <c:v>1054</c:v>
                </c:pt>
                <c:pt idx="2221">
                  <c:v>1044</c:v>
                </c:pt>
                <c:pt idx="2222">
                  <c:v>1078</c:v>
                </c:pt>
                <c:pt idx="2223">
                  <c:v>1090</c:v>
                </c:pt>
                <c:pt idx="2224">
                  <c:v>1072</c:v>
                </c:pt>
                <c:pt idx="2225">
                  <c:v>1094</c:v>
                </c:pt>
                <c:pt idx="2226">
                  <c:v>1111</c:v>
                </c:pt>
                <c:pt idx="2227">
                  <c:v>1075</c:v>
                </c:pt>
                <c:pt idx="2228">
                  <c:v>1015</c:v>
                </c:pt>
                <c:pt idx="2229">
                  <c:v>1043</c:v>
                </c:pt>
                <c:pt idx="2230">
                  <c:v>1024</c:v>
                </c:pt>
                <c:pt idx="2231">
                  <c:v>1145</c:v>
                </c:pt>
                <c:pt idx="2232">
                  <c:v>1058</c:v>
                </c:pt>
                <c:pt idx="2233">
                  <c:v>1018</c:v>
                </c:pt>
                <c:pt idx="2234">
                  <c:v>1027</c:v>
                </c:pt>
                <c:pt idx="2235">
                  <c:v>1049</c:v>
                </c:pt>
                <c:pt idx="2236">
                  <c:v>1069</c:v>
                </c:pt>
                <c:pt idx="2237">
                  <c:v>1070</c:v>
                </c:pt>
                <c:pt idx="2238">
                  <c:v>1038</c:v>
                </c:pt>
                <c:pt idx="2239">
                  <c:v>1052</c:v>
                </c:pt>
                <c:pt idx="2240">
                  <c:v>1055</c:v>
                </c:pt>
                <c:pt idx="2241">
                  <c:v>1005</c:v>
                </c:pt>
                <c:pt idx="2242">
                  <c:v>1066</c:v>
                </c:pt>
                <c:pt idx="2243">
                  <c:v>964</c:v>
                </c:pt>
                <c:pt idx="2244">
                  <c:v>1040</c:v>
                </c:pt>
                <c:pt idx="2245">
                  <c:v>1066</c:v>
                </c:pt>
                <c:pt idx="2246">
                  <c:v>1081</c:v>
                </c:pt>
                <c:pt idx="2247">
                  <c:v>1032</c:v>
                </c:pt>
                <c:pt idx="2248">
                  <c:v>1045</c:v>
                </c:pt>
                <c:pt idx="2249">
                  <c:v>1077</c:v>
                </c:pt>
                <c:pt idx="2250">
                  <c:v>1049</c:v>
                </c:pt>
                <c:pt idx="2251">
                  <c:v>1026</c:v>
                </c:pt>
                <c:pt idx="2252">
                  <c:v>1048</c:v>
                </c:pt>
                <c:pt idx="2253">
                  <c:v>1012</c:v>
                </c:pt>
                <c:pt idx="2254">
                  <c:v>1047</c:v>
                </c:pt>
                <c:pt idx="2255">
                  <c:v>966</c:v>
                </c:pt>
                <c:pt idx="2256">
                  <c:v>982</c:v>
                </c:pt>
                <c:pt idx="2257">
                  <c:v>1026</c:v>
                </c:pt>
                <c:pt idx="2258">
                  <c:v>1053</c:v>
                </c:pt>
                <c:pt idx="2259">
                  <c:v>992</c:v>
                </c:pt>
                <c:pt idx="2260">
                  <c:v>1098</c:v>
                </c:pt>
                <c:pt idx="2261">
                  <c:v>1062</c:v>
                </c:pt>
                <c:pt idx="2262">
                  <c:v>1081</c:v>
                </c:pt>
                <c:pt idx="2263">
                  <c:v>1041</c:v>
                </c:pt>
                <c:pt idx="2264">
                  <c:v>1020</c:v>
                </c:pt>
                <c:pt idx="2265">
                  <c:v>1005</c:v>
                </c:pt>
                <c:pt idx="2266">
                  <c:v>988</c:v>
                </c:pt>
                <c:pt idx="2267">
                  <c:v>1082</c:v>
                </c:pt>
                <c:pt idx="2268">
                  <c:v>1062</c:v>
                </c:pt>
                <c:pt idx="2269">
                  <c:v>1038</c:v>
                </c:pt>
                <c:pt idx="2270">
                  <c:v>1000</c:v>
                </c:pt>
                <c:pt idx="2271">
                  <c:v>1000</c:v>
                </c:pt>
                <c:pt idx="2272">
                  <c:v>1033</c:v>
                </c:pt>
                <c:pt idx="2273">
                  <c:v>965</c:v>
                </c:pt>
                <c:pt idx="2274">
                  <c:v>966</c:v>
                </c:pt>
                <c:pt idx="2275">
                  <c:v>1040</c:v>
                </c:pt>
                <c:pt idx="2276">
                  <c:v>996</c:v>
                </c:pt>
                <c:pt idx="2277">
                  <c:v>959</c:v>
                </c:pt>
                <c:pt idx="2278">
                  <c:v>1017</c:v>
                </c:pt>
                <c:pt idx="2279">
                  <c:v>997</c:v>
                </c:pt>
                <c:pt idx="2280">
                  <c:v>1014</c:v>
                </c:pt>
                <c:pt idx="2281">
                  <c:v>983</c:v>
                </c:pt>
                <c:pt idx="2282">
                  <c:v>1048</c:v>
                </c:pt>
                <c:pt idx="2283">
                  <c:v>1002</c:v>
                </c:pt>
                <c:pt idx="2284">
                  <c:v>992</c:v>
                </c:pt>
                <c:pt idx="2285">
                  <c:v>1013</c:v>
                </c:pt>
                <c:pt idx="2286">
                  <c:v>1030</c:v>
                </c:pt>
                <c:pt idx="2287">
                  <c:v>1041</c:v>
                </c:pt>
                <c:pt idx="2288">
                  <c:v>974</c:v>
                </c:pt>
                <c:pt idx="2289">
                  <c:v>1012</c:v>
                </c:pt>
                <c:pt idx="2290">
                  <c:v>924</c:v>
                </c:pt>
                <c:pt idx="2291">
                  <c:v>962</c:v>
                </c:pt>
                <c:pt idx="2292">
                  <c:v>976</c:v>
                </c:pt>
                <c:pt idx="2293">
                  <c:v>962</c:v>
                </c:pt>
                <c:pt idx="2294">
                  <c:v>1015</c:v>
                </c:pt>
                <c:pt idx="2295">
                  <c:v>951</c:v>
                </c:pt>
                <c:pt idx="2296">
                  <c:v>1032</c:v>
                </c:pt>
                <c:pt idx="2297">
                  <c:v>1026</c:v>
                </c:pt>
                <c:pt idx="2298">
                  <c:v>1043</c:v>
                </c:pt>
                <c:pt idx="2299">
                  <c:v>996</c:v>
                </c:pt>
                <c:pt idx="2300">
                  <c:v>999</c:v>
                </c:pt>
                <c:pt idx="2301">
                  <c:v>972</c:v>
                </c:pt>
                <c:pt idx="2302">
                  <c:v>963</c:v>
                </c:pt>
                <c:pt idx="2303">
                  <c:v>977</c:v>
                </c:pt>
                <c:pt idx="2304">
                  <c:v>1006</c:v>
                </c:pt>
                <c:pt idx="2305">
                  <c:v>1042</c:v>
                </c:pt>
                <c:pt idx="2306">
                  <c:v>967</c:v>
                </c:pt>
                <c:pt idx="2307">
                  <c:v>965</c:v>
                </c:pt>
                <c:pt idx="2308">
                  <c:v>985</c:v>
                </c:pt>
                <c:pt idx="2309">
                  <c:v>1006</c:v>
                </c:pt>
                <c:pt idx="2310">
                  <c:v>986</c:v>
                </c:pt>
                <c:pt idx="2311">
                  <c:v>935</c:v>
                </c:pt>
                <c:pt idx="2312">
                  <c:v>978</c:v>
                </c:pt>
                <c:pt idx="2313">
                  <c:v>972</c:v>
                </c:pt>
                <c:pt idx="2314">
                  <c:v>1017</c:v>
                </c:pt>
                <c:pt idx="2315">
                  <c:v>978</c:v>
                </c:pt>
                <c:pt idx="2316">
                  <c:v>994</c:v>
                </c:pt>
                <c:pt idx="2317">
                  <c:v>957</c:v>
                </c:pt>
                <c:pt idx="2318">
                  <c:v>994</c:v>
                </c:pt>
                <c:pt idx="2319">
                  <c:v>1039</c:v>
                </c:pt>
                <c:pt idx="2320">
                  <c:v>966</c:v>
                </c:pt>
                <c:pt idx="2321">
                  <c:v>996</c:v>
                </c:pt>
                <c:pt idx="2322">
                  <c:v>991</c:v>
                </c:pt>
                <c:pt idx="2323">
                  <c:v>947</c:v>
                </c:pt>
                <c:pt idx="2324">
                  <c:v>996</c:v>
                </c:pt>
                <c:pt idx="2325">
                  <c:v>1011</c:v>
                </c:pt>
                <c:pt idx="2326">
                  <c:v>978</c:v>
                </c:pt>
                <c:pt idx="2327">
                  <c:v>947</c:v>
                </c:pt>
                <c:pt idx="2328">
                  <c:v>964</c:v>
                </c:pt>
                <c:pt idx="2329">
                  <c:v>942</c:v>
                </c:pt>
                <c:pt idx="2330">
                  <c:v>970</c:v>
                </c:pt>
                <c:pt idx="2331">
                  <c:v>956</c:v>
                </c:pt>
                <c:pt idx="2332">
                  <c:v>924</c:v>
                </c:pt>
                <c:pt idx="2333">
                  <c:v>968</c:v>
                </c:pt>
                <c:pt idx="2334">
                  <c:v>972</c:v>
                </c:pt>
                <c:pt idx="2335">
                  <c:v>946</c:v>
                </c:pt>
                <c:pt idx="2336">
                  <c:v>892</c:v>
                </c:pt>
                <c:pt idx="2337">
                  <c:v>940</c:v>
                </c:pt>
                <c:pt idx="2338">
                  <c:v>972</c:v>
                </c:pt>
                <c:pt idx="2339">
                  <c:v>937</c:v>
                </c:pt>
                <c:pt idx="2340">
                  <c:v>937</c:v>
                </c:pt>
                <c:pt idx="2341">
                  <c:v>957</c:v>
                </c:pt>
                <c:pt idx="2342">
                  <c:v>974</c:v>
                </c:pt>
                <c:pt idx="2343">
                  <c:v>874</c:v>
                </c:pt>
                <c:pt idx="2344">
                  <c:v>993</c:v>
                </c:pt>
                <c:pt idx="2345">
                  <c:v>939</c:v>
                </c:pt>
                <c:pt idx="2346">
                  <c:v>965</c:v>
                </c:pt>
                <c:pt idx="2347">
                  <c:v>903</c:v>
                </c:pt>
                <c:pt idx="2348">
                  <c:v>978</c:v>
                </c:pt>
                <c:pt idx="2349">
                  <c:v>975</c:v>
                </c:pt>
                <c:pt idx="2350">
                  <c:v>973</c:v>
                </c:pt>
                <c:pt idx="2351">
                  <c:v>986</c:v>
                </c:pt>
                <c:pt idx="2352">
                  <c:v>1002</c:v>
                </c:pt>
                <c:pt idx="2353">
                  <c:v>994</c:v>
                </c:pt>
                <c:pt idx="2354">
                  <c:v>974</c:v>
                </c:pt>
                <c:pt idx="2355">
                  <c:v>918</c:v>
                </c:pt>
                <c:pt idx="2356">
                  <c:v>940</c:v>
                </c:pt>
                <c:pt idx="2357">
                  <c:v>909</c:v>
                </c:pt>
                <c:pt idx="2358">
                  <c:v>898</c:v>
                </c:pt>
                <c:pt idx="2359">
                  <c:v>929</c:v>
                </c:pt>
                <c:pt idx="2360">
                  <c:v>901</c:v>
                </c:pt>
                <c:pt idx="2361">
                  <c:v>967</c:v>
                </c:pt>
                <c:pt idx="2362">
                  <c:v>920</c:v>
                </c:pt>
                <c:pt idx="2363">
                  <c:v>947</c:v>
                </c:pt>
                <c:pt idx="2364">
                  <c:v>918</c:v>
                </c:pt>
                <c:pt idx="2365">
                  <c:v>948</c:v>
                </c:pt>
                <c:pt idx="2366">
                  <c:v>972</c:v>
                </c:pt>
                <c:pt idx="2367">
                  <c:v>956</c:v>
                </c:pt>
                <c:pt idx="2368">
                  <c:v>911</c:v>
                </c:pt>
                <c:pt idx="2369">
                  <c:v>915</c:v>
                </c:pt>
                <c:pt idx="2370">
                  <c:v>930</c:v>
                </c:pt>
                <c:pt idx="2371">
                  <c:v>934</c:v>
                </c:pt>
                <c:pt idx="2372">
                  <c:v>983</c:v>
                </c:pt>
                <c:pt idx="2373">
                  <c:v>976</c:v>
                </c:pt>
                <c:pt idx="2374">
                  <c:v>923</c:v>
                </c:pt>
                <c:pt idx="2375">
                  <c:v>920</c:v>
                </c:pt>
                <c:pt idx="2376">
                  <c:v>918</c:v>
                </c:pt>
                <c:pt idx="2377">
                  <c:v>906</c:v>
                </c:pt>
                <c:pt idx="2378">
                  <c:v>973</c:v>
                </c:pt>
                <c:pt idx="2379">
                  <c:v>890</c:v>
                </c:pt>
                <c:pt idx="2380">
                  <c:v>925</c:v>
                </c:pt>
                <c:pt idx="2381">
                  <c:v>912</c:v>
                </c:pt>
                <c:pt idx="2382">
                  <c:v>886</c:v>
                </c:pt>
                <c:pt idx="2383">
                  <c:v>937</c:v>
                </c:pt>
                <c:pt idx="2384">
                  <c:v>932</c:v>
                </c:pt>
                <c:pt idx="2385">
                  <c:v>928</c:v>
                </c:pt>
                <c:pt idx="2386">
                  <c:v>883</c:v>
                </c:pt>
                <c:pt idx="2387">
                  <c:v>864</c:v>
                </c:pt>
                <c:pt idx="2388">
                  <c:v>861</c:v>
                </c:pt>
                <c:pt idx="2389">
                  <c:v>969</c:v>
                </c:pt>
                <c:pt idx="2390">
                  <c:v>946</c:v>
                </c:pt>
                <c:pt idx="2391">
                  <c:v>919</c:v>
                </c:pt>
                <c:pt idx="2392">
                  <c:v>950</c:v>
                </c:pt>
                <c:pt idx="2393">
                  <c:v>920</c:v>
                </c:pt>
                <c:pt idx="2394">
                  <c:v>894</c:v>
                </c:pt>
                <c:pt idx="2395">
                  <c:v>883</c:v>
                </c:pt>
                <c:pt idx="2396">
                  <c:v>920</c:v>
                </c:pt>
                <c:pt idx="2397">
                  <c:v>872</c:v>
                </c:pt>
                <c:pt idx="2398">
                  <c:v>894</c:v>
                </c:pt>
                <c:pt idx="2399">
                  <c:v>912</c:v>
                </c:pt>
                <c:pt idx="2400">
                  <c:v>983</c:v>
                </c:pt>
                <c:pt idx="2401">
                  <c:v>886</c:v>
                </c:pt>
                <c:pt idx="2402">
                  <c:v>921</c:v>
                </c:pt>
                <c:pt idx="2403">
                  <c:v>934</c:v>
                </c:pt>
                <c:pt idx="2404">
                  <c:v>852</c:v>
                </c:pt>
                <c:pt idx="2405">
                  <c:v>900</c:v>
                </c:pt>
                <c:pt idx="2406">
                  <c:v>945</c:v>
                </c:pt>
                <c:pt idx="2407">
                  <c:v>889</c:v>
                </c:pt>
                <c:pt idx="2408">
                  <c:v>972</c:v>
                </c:pt>
                <c:pt idx="2409">
                  <c:v>865</c:v>
                </c:pt>
                <c:pt idx="2410">
                  <c:v>909</c:v>
                </c:pt>
                <c:pt idx="2411">
                  <c:v>893</c:v>
                </c:pt>
                <c:pt idx="2412">
                  <c:v>888</c:v>
                </c:pt>
                <c:pt idx="2413">
                  <c:v>839</c:v>
                </c:pt>
                <c:pt idx="2414">
                  <c:v>879</c:v>
                </c:pt>
                <c:pt idx="2415">
                  <c:v>868</c:v>
                </c:pt>
                <c:pt idx="2416">
                  <c:v>802</c:v>
                </c:pt>
                <c:pt idx="2417">
                  <c:v>938</c:v>
                </c:pt>
                <c:pt idx="2418">
                  <c:v>900</c:v>
                </c:pt>
                <c:pt idx="2419">
                  <c:v>840</c:v>
                </c:pt>
                <c:pt idx="2420">
                  <c:v>897</c:v>
                </c:pt>
                <c:pt idx="2421">
                  <c:v>915</c:v>
                </c:pt>
                <c:pt idx="2422">
                  <c:v>885</c:v>
                </c:pt>
                <c:pt idx="2423">
                  <c:v>871</c:v>
                </c:pt>
                <c:pt idx="2424">
                  <c:v>874</c:v>
                </c:pt>
                <c:pt idx="2425">
                  <c:v>900</c:v>
                </c:pt>
                <c:pt idx="2426">
                  <c:v>866</c:v>
                </c:pt>
                <c:pt idx="2427">
                  <c:v>918</c:v>
                </c:pt>
                <c:pt idx="2428">
                  <c:v>871</c:v>
                </c:pt>
                <c:pt idx="2429">
                  <c:v>925</c:v>
                </c:pt>
                <c:pt idx="2430">
                  <c:v>880</c:v>
                </c:pt>
                <c:pt idx="2431">
                  <c:v>883</c:v>
                </c:pt>
                <c:pt idx="2432">
                  <c:v>920</c:v>
                </c:pt>
                <c:pt idx="2433">
                  <c:v>878</c:v>
                </c:pt>
                <c:pt idx="2434">
                  <c:v>893</c:v>
                </c:pt>
                <c:pt idx="2435">
                  <c:v>859</c:v>
                </c:pt>
                <c:pt idx="2436">
                  <c:v>919</c:v>
                </c:pt>
                <c:pt idx="2437">
                  <c:v>886</c:v>
                </c:pt>
                <c:pt idx="2438">
                  <c:v>850</c:v>
                </c:pt>
                <c:pt idx="2439">
                  <c:v>912</c:v>
                </c:pt>
                <c:pt idx="2440">
                  <c:v>865</c:v>
                </c:pt>
                <c:pt idx="2441">
                  <c:v>874</c:v>
                </c:pt>
                <c:pt idx="2442">
                  <c:v>876</c:v>
                </c:pt>
                <c:pt idx="2443">
                  <c:v>875</c:v>
                </c:pt>
                <c:pt idx="2444">
                  <c:v>846</c:v>
                </c:pt>
                <c:pt idx="2445">
                  <c:v>888</c:v>
                </c:pt>
                <c:pt idx="2446">
                  <c:v>857</c:v>
                </c:pt>
                <c:pt idx="2447">
                  <c:v>904</c:v>
                </c:pt>
                <c:pt idx="2448">
                  <c:v>925</c:v>
                </c:pt>
                <c:pt idx="2449">
                  <c:v>829</c:v>
                </c:pt>
                <c:pt idx="2450">
                  <c:v>850</c:v>
                </c:pt>
                <c:pt idx="2451">
                  <c:v>879</c:v>
                </c:pt>
                <c:pt idx="2452">
                  <c:v>898</c:v>
                </c:pt>
                <c:pt idx="2453">
                  <c:v>867</c:v>
                </c:pt>
                <c:pt idx="2454">
                  <c:v>874</c:v>
                </c:pt>
                <c:pt idx="2455">
                  <c:v>856</c:v>
                </c:pt>
                <c:pt idx="2456">
                  <c:v>887</c:v>
                </c:pt>
                <c:pt idx="2457">
                  <c:v>872</c:v>
                </c:pt>
                <c:pt idx="2458">
                  <c:v>835</c:v>
                </c:pt>
                <c:pt idx="2459">
                  <c:v>906</c:v>
                </c:pt>
                <c:pt idx="2460">
                  <c:v>884</c:v>
                </c:pt>
                <c:pt idx="2461">
                  <c:v>919</c:v>
                </c:pt>
                <c:pt idx="2462">
                  <c:v>879</c:v>
                </c:pt>
                <c:pt idx="2463">
                  <c:v>853</c:v>
                </c:pt>
                <c:pt idx="2464">
                  <c:v>864</c:v>
                </c:pt>
                <c:pt idx="2465">
                  <c:v>862</c:v>
                </c:pt>
                <c:pt idx="2466">
                  <c:v>819</c:v>
                </c:pt>
                <c:pt idx="2467">
                  <c:v>854</c:v>
                </c:pt>
                <c:pt idx="2468">
                  <c:v>829</c:v>
                </c:pt>
                <c:pt idx="2469">
                  <c:v>878</c:v>
                </c:pt>
                <c:pt idx="2470">
                  <c:v>912</c:v>
                </c:pt>
                <c:pt idx="2471">
                  <c:v>849</c:v>
                </c:pt>
                <c:pt idx="2472">
                  <c:v>831</c:v>
                </c:pt>
                <c:pt idx="2473">
                  <c:v>880</c:v>
                </c:pt>
                <c:pt idx="2474">
                  <c:v>843</c:v>
                </c:pt>
                <c:pt idx="2475">
                  <c:v>860</c:v>
                </c:pt>
                <c:pt idx="2476">
                  <c:v>830</c:v>
                </c:pt>
                <c:pt idx="2477">
                  <c:v>865</c:v>
                </c:pt>
                <c:pt idx="2478">
                  <c:v>860</c:v>
                </c:pt>
                <c:pt idx="2479">
                  <c:v>853</c:v>
                </c:pt>
                <c:pt idx="2480">
                  <c:v>833</c:v>
                </c:pt>
                <c:pt idx="2481">
                  <c:v>860</c:v>
                </c:pt>
                <c:pt idx="2482">
                  <c:v>834</c:v>
                </c:pt>
                <c:pt idx="2483">
                  <c:v>826</c:v>
                </c:pt>
                <c:pt idx="2484">
                  <c:v>869</c:v>
                </c:pt>
                <c:pt idx="2485">
                  <c:v>920</c:v>
                </c:pt>
                <c:pt idx="2486">
                  <c:v>824</c:v>
                </c:pt>
                <c:pt idx="2487">
                  <c:v>879</c:v>
                </c:pt>
                <c:pt idx="2488">
                  <c:v>818</c:v>
                </c:pt>
                <c:pt idx="2489">
                  <c:v>901</c:v>
                </c:pt>
                <c:pt idx="2490">
                  <c:v>870</c:v>
                </c:pt>
                <c:pt idx="2491">
                  <c:v>840</c:v>
                </c:pt>
                <c:pt idx="2492">
                  <c:v>818</c:v>
                </c:pt>
                <c:pt idx="2493">
                  <c:v>865</c:v>
                </c:pt>
                <c:pt idx="2494">
                  <c:v>850</c:v>
                </c:pt>
                <c:pt idx="2495">
                  <c:v>803</c:v>
                </c:pt>
                <c:pt idx="2496">
                  <c:v>850</c:v>
                </c:pt>
                <c:pt idx="2497">
                  <c:v>789</c:v>
                </c:pt>
                <c:pt idx="2498">
                  <c:v>876</c:v>
                </c:pt>
                <c:pt idx="2499">
                  <c:v>853</c:v>
                </c:pt>
                <c:pt idx="2500">
                  <c:v>825</c:v>
                </c:pt>
                <c:pt idx="2501">
                  <c:v>817</c:v>
                </c:pt>
                <c:pt idx="2502">
                  <c:v>797</c:v>
                </c:pt>
                <c:pt idx="2503">
                  <c:v>839</c:v>
                </c:pt>
                <c:pt idx="2504">
                  <c:v>817</c:v>
                </c:pt>
                <c:pt idx="2505">
                  <c:v>832</c:v>
                </c:pt>
                <c:pt idx="2506">
                  <c:v>800</c:v>
                </c:pt>
                <c:pt idx="2507">
                  <c:v>806</c:v>
                </c:pt>
                <c:pt idx="2508">
                  <c:v>788</c:v>
                </c:pt>
                <c:pt idx="2509">
                  <c:v>796</c:v>
                </c:pt>
                <c:pt idx="2510">
                  <c:v>785</c:v>
                </c:pt>
                <c:pt idx="2511">
                  <c:v>815</c:v>
                </c:pt>
                <c:pt idx="2512">
                  <c:v>795</c:v>
                </c:pt>
                <c:pt idx="2513">
                  <c:v>780</c:v>
                </c:pt>
                <c:pt idx="2514">
                  <c:v>853</c:v>
                </c:pt>
                <c:pt idx="2515">
                  <c:v>817</c:v>
                </c:pt>
                <c:pt idx="2516">
                  <c:v>804</c:v>
                </c:pt>
                <c:pt idx="2517">
                  <c:v>841</c:v>
                </c:pt>
                <c:pt idx="2518">
                  <c:v>836</c:v>
                </c:pt>
                <c:pt idx="2519">
                  <c:v>805</c:v>
                </c:pt>
                <c:pt idx="2520">
                  <c:v>793</c:v>
                </c:pt>
                <c:pt idx="2521">
                  <c:v>812</c:v>
                </c:pt>
                <c:pt idx="2522">
                  <c:v>820</c:v>
                </c:pt>
                <c:pt idx="2523">
                  <c:v>780</c:v>
                </c:pt>
                <c:pt idx="2524">
                  <c:v>814</c:v>
                </c:pt>
                <c:pt idx="2525">
                  <c:v>811</c:v>
                </c:pt>
                <c:pt idx="2526">
                  <c:v>786</c:v>
                </c:pt>
                <c:pt idx="2527">
                  <c:v>760</c:v>
                </c:pt>
                <c:pt idx="2528">
                  <c:v>768</c:v>
                </c:pt>
                <c:pt idx="2529">
                  <c:v>781</c:v>
                </c:pt>
                <c:pt idx="2530">
                  <c:v>830</c:v>
                </c:pt>
                <c:pt idx="2531">
                  <c:v>844</c:v>
                </c:pt>
                <c:pt idx="2532">
                  <c:v>812</c:v>
                </c:pt>
                <c:pt idx="2533">
                  <c:v>776</c:v>
                </c:pt>
                <c:pt idx="2534">
                  <c:v>839</c:v>
                </c:pt>
                <c:pt idx="2535">
                  <c:v>784</c:v>
                </c:pt>
                <c:pt idx="2536">
                  <c:v>780</c:v>
                </c:pt>
                <c:pt idx="2537">
                  <c:v>784</c:v>
                </c:pt>
                <c:pt idx="2538">
                  <c:v>767</c:v>
                </c:pt>
                <c:pt idx="2539">
                  <c:v>765</c:v>
                </c:pt>
                <c:pt idx="2540">
                  <c:v>789</c:v>
                </c:pt>
                <c:pt idx="2541">
                  <c:v>838</c:v>
                </c:pt>
                <c:pt idx="2542">
                  <c:v>827</c:v>
                </c:pt>
                <c:pt idx="2543">
                  <c:v>815</c:v>
                </c:pt>
                <c:pt idx="2544">
                  <c:v>810</c:v>
                </c:pt>
                <c:pt idx="2545">
                  <c:v>813</c:v>
                </c:pt>
                <c:pt idx="2546">
                  <c:v>770</c:v>
                </c:pt>
                <c:pt idx="2547">
                  <c:v>805</c:v>
                </c:pt>
                <c:pt idx="2548">
                  <c:v>792</c:v>
                </c:pt>
                <c:pt idx="2549">
                  <c:v>822</c:v>
                </c:pt>
                <c:pt idx="2550">
                  <c:v>785</c:v>
                </c:pt>
                <c:pt idx="2551">
                  <c:v>840</c:v>
                </c:pt>
                <c:pt idx="2552">
                  <c:v>808</c:v>
                </c:pt>
                <c:pt idx="2553">
                  <c:v>816</c:v>
                </c:pt>
                <c:pt idx="2554">
                  <c:v>773</c:v>
                </c:pt>
                <c:pt idx="2555">
                  <c:v>828</c:v>
                </c:pt>
                <c:pt idx="2556">
                  <c:v>800</c:v>
                </c:pt>
                <c:pt idx="2557">
                  <c:v>800</c:v>
                </c:pt>
                <c:pt idx="2558">
                  <c:v>834</c:v>
                </c:pt>
                <c:pt idx="2559">
                  <c:v>787</c:v>
                </c:pt>
                <c:pt idx="2560">
                  <c:v>758</c:v>
                </c:pt>
                <c:pt idx="2561">
                  <c:v>715</c:v>
                </c:pt>
                <c:pt idx="2562">
                  <c:v>796</c:v>
                </c:pt>
                <c:pt idx="2563">
                  <c:v>758</c:v>
                </c:pt>
                <c:pt idx="2564">
                  <c:v>808</c:v>
                </c:pt>
                <c:pt idx="2565">
                  <c:v>761</c:v>
                </c:pt>
                <c:pt idx="2566">
                  <c:v>806</c:v>
                </c:pt>
                <c:pt idx="2567">
                  <c:v>801</c:v>
                </c:pt>
                <c:pt idx="2568">
                  <c:v>779</c:v>
                </c:pt>
                <c:pt idx="2569">
                  <c:v>797</c:v>
                </c:pt>
                <c:pt idx="2570">
                  <c:v>776</c:v>
                </c:pt>
                <c:pt idx="2571">
                  <c:v>756</c:v>
                </c:pt>
                <c:pt idx="2572">
                  <c:v>832</c:v>
                </c:pt>
                <c:pt idx="2573">
                  <c:v>754</c:v>
                </c:pt>
                <c:pt idx="2574">
                  <c:v>793</c:v>
                </c:pt>
                <c:pt idx="2575">
                  <c:v>805</c:v>
                </c:pt>
                <c:pt idx="2576">
                  <c:v>785</c:v>
                </c:pt>
                <c:pt idx="2577">
                  <c:v>861</c:v>
                </c:pt>
                <c:pt idx="2578">
                  <c:v>855</c:v>
                </c:pt>
                <c:pt idx="2579">
                  <c:v>799</c:v>
                </c:pt>
                <c:pt idx="2580">
                  <c:v>818</c:v>
                </c:pt>
                <c:pt idx="2581">
                  <c:v>892</c:v>
                </c:pt>
                <c:pt idx="2582">
                  <c:v>807</c:v>
                </c:pt>
                <c:pt idx="2583">
                  <c:v>850</c:v>
                </c:pt>
                <c:pt idx="2584">
                  <c:v>890</c:v>
                </c:pt>
                <c:pt idx="2585">
                  <c:v>923</c:v>
                </c:pt>
                <c:pt idx="2586">
                  <c:v>987</c:v>
                </c:pt>
                <c:pt idx="2587">
                  <c:v>949</c:v>
                </c:pt>
                <c:pt idx="2588">
                  <c:v>933</c:v>
                </c:pt>
                <c:pt idx="2589">
                  <c:v>903</c:v>
                </c:pt>
                <c:pt idx="2590">
                  <c:v>984</c:v>
                </c:pt>
                <c:pt idx="2591">
                  <c:v>944</c:v>
                </c:pt>
                <c:pt idx="2592">
                  <c:v>1062</c:v>
                </c:pt>
                <c:pt idx="2593">
                  <c:v>1013</c:v>
                </c:pt>
                <c:pt idx="2594">
                  <c:v>1047</c:v>
                </c:pt>
                <c:pt idx="2595">
                  <c:v>1111</c:v>
                </c:pt>
                <c:pt idx="2596">
                  <c:v>1072</c:v>
                </c:pt>
                <c:pt idx="2597">
                  <c:v>1109</c:v>
                </c:pt>
                <c:pt idx="2598">
                  <c:v>1202</c:v>
                </c:pt>
                <c:pt idx="2599">
                  <c:v>1222</c:v>
                </c:pt>
                <c:pt idx="2600">
                  <c:v>1248</c:v>
                </c:pt>
                <c:pt idx="2601">
                  <c:v>1231</c:v>
                </c:pt>
                <c:pt idx="2602">
                  <c:v>1229</c:v>
                </c:pt>
                <c:pt idx="2603">
                  <c:v>1270</c:v>
                </c:pt>
                <c:pt idx="2604">
                  <c:v>1262</c:v>
                </c:pt>
                <c:pt idx="2605">
                  <c:v>1259</c:v>
                </c:pt>
                <c:pt idx="2606">
                  <c:v>1233</c:v>
                </c:pt>
                <c:pt idx="2607">
                  <c:v>1235</c:v>
                </c:pt>
                <c:pt idx="2608">
                  <c:v>1251</c:v>
                </c:pt>
                <c:pt idx="2609">
                  <c:v>1298</c:v>
                </c:pt>
                <c:pt idx="2610">
                  <c:v>1257</c:v>
                </c:pt>
                <c:pt idx="2611">
                  <c:v>1226</c:v>
                </c:pt>
                <c:pt idx="2612">
                  <c:v>1197</c:v>
                </c:pt>
                <c:pt idx="2613">
                  <c:v>1198</c:v>
                </c:pt>
                <c:pt idx="2614">
                  <c:v>1152</c:v>
                </c:pt>
                <c:pt idx="2615">
                  <c:v>1172</c:v>
                </c:pt>
                <c:pt idx="2616">
                  <c:v>1102</c:v>
                </c:pt>
                <c:pt idx="2617">
                  <c:v>1144</c:v>
                </c:pt>
                <c:pt idx="2618">
                  <c:v>1035</c:v>
                </c:pt>
                <c:pt idx="2619">
                  <c:v>1048</c:v>
                </c:pt>
                <c:pt idx="2620">
                  <c:v>1074</c:v>
                </c:pt>
                <c:pt idx="2621">
                  <c:v>1052</c:v>
                </c:pt>
                <c:pt idx="2622">
                  <c:v>974</c:v>
                </c:pt>
                <c:pt idx="2623">
                  <c:v>964</c:v>
                </c:pt>
                <c:pt idx="2624">
                  <c:v>1000</c:v>
                </c:pt>
                <c:pt idx="2625">
                  <c:v>979</c:v>
                </c:pt>
                <c:pt idx="2626">
                  <c:v>960</c:v>
                </c:pt>
                <c:pt idx="2627">
                  <c:v>989</c:v>
                </c:pt>
                <c:pt idx="2628">
                  <c:v>1035</c:v>
                </c:pt>
                <c:pt idx="2629">
                  <c:v>868</c:v>
                </c:pt>
                <c:pt idx="2630">
                  <c:v>894</c:v>
                </c:pt>
                <c:pt idx="2631">
                  <c:v>877</c:v>
                </c:pt>
                <c:pt idx="2632">
                  <c:v>839</c:v>
                </c:pt>
                <c:pt idx="2633">
                  <c:v>866</c:v>
                </c:pt>
                <c:pt idx="2634">
                  <c:v>845</c:v>
                </c:pt>
                <c:pt idx="2635">
                  <c:v>840</c:v>
                </c:pt>
                <c:pt idx="2636">
                  <c:v>821</c:v>
                </c:pt>
                <c:pt idx="2637">
                  <c:v>828</c:v>
                </c:pt>
                <c:pt idx="2638">
                  <c:v>811</c:v>
                </c:pt>
                <c:pt idx="2639">
                  <c:v>736</c:v>
                </c:pt>
                <c:pt idx="2640">
                  <c:v>843</c:v>
                </c:pt>
                <c:pt idx="2641">
                  <c:v>811</c:v>
                </c:pt>
                <c:pt idx="2642">
                  <c:v>787</c:v>
                </c:pt>
                <c:pt idx="2643">
                  <c:v>851</c:v>
                </c:pt>
                <c:pt idx="2644">
                  <c:v>766</c:v>
                </c:pt>
                <c:pt idx="2645">
                  <c:v>825</c:v>
                </c:pt>
                <c:pt idx="2646">
                  <c:v>848</c:v>
                </c:pt>
                <c:pt idx="2647">
                  <c:v>784</c:v>
                </c:pt>
                <c:pt idx="2648">
                  <c:v>839</c:v>
                </c:pt>
                <c:pt idx="2649">
                  <c:v>829</c:v>
                </c:pt>
                <c:pt idx="2650">
                  <c:v>859</c:v>
                </c:pt>
                <c:pt idx="2651">
                  <c:v>873</c:v>
                </c:pt>
                <c:pt idx="2652">
                  <c:v>850</c:v>
                </c:pt>
                <c:pt idx="2653">
                  <c:v>882</c:v>
                </c:pt>
                <c:pt idx="2654">
                  <c:v>850</c:v>
                </c:pt>
                <c:pt idx="2655">
                  <c:v>891</c:v>
                </c:pt>
                <c:pt idx="2656">
                  <c:v>983</c:v>
                </c:pt>
                <c:pt idx="2657">
                  <c:v>990</c:v>
                </c:pt>
                <c:pt idx="2658">
                  <c:v>979</c:v>
                </c:pt>
                <c:pt idx="2659">
                  <c:v>1012</c:v>
                </c:pt>
                <c:pt idx="2660">
                  <c:v>1129</c:v>
                </c:pt>
                <c:pt idx="2661">
                  <c:v>1176</c:v>
                </c:pt>
                <c:pt idx="2662">
                  <c:v>1138</c:v>
                </c:pt>
                <c:pt idx="2663">
                  <c:v>1220</c:v>
                </c:pt>
                <c:pt idx="2664">
                  <c:v>1240</c:v>
                </c:pt>
                <c:pt idx="2665">
                  <c:v>1325</c:v>
                </c:pt>
                <c:pt idx="2666">
                  <c:v>1319</c:v>
                </c:pt>
                <c:pt idx="2667">
                  <c:v>1365</c:v>
                </c:pt>
                <c:pt idx="2668">
                  <c:v>1412</c:v>
                </c:pt>
                <c:pt idx="2669">
                  <c:v>1478</c:v>
                </c:pt>
                <c:pt idx="2670">
                  <c:v>1451</c:v>
                </c:pt>
                <c:pt idx="2671">
                  <c:v>1503</c:v>
                </c:pt>
                <c:pt idx="2672">
                  <c:v>1472</c:v>
                </c:pt>
                <c:pt idx="2673">
                  <c:v>1521</c:v>
                </c:pt>
                <c:pt idx="2674">
                  <c:v>1530</c:v>
                </c:pt>
                <c:pt idx="2675">
                  <c:v>1566</c:v>
                </c:pt>
                <c:pt idx="2676">
                  <c:v>1562</c:v>
                </c:pt>
                <c:pt idx="2677">
                  <c:v>1482</c:v>
                </c:pt>
                <c:pt idx="2678">
                  <c:v>1486</c:v>
                </c:pt>
                <c:pt idx="2679">
                  <c:v>1494</c:v>
                </c:pt>
                <c:pt idx="2680">
                  <c:v>1490</c:v>
                </c:pt>
                <c:pt idx="2681">
                  <c:v>1482</c:v>
                </c:pt>
                <c:pt idx="2682">
                  <c:v>1503</c:v>
                </c:pt>
                <c:pt idx="2683">
                  <c:v>1439</c:v>
                </c:pt>
                <c:pt idx="2684">
                  <c:v>1398</c:v>
                </c:pt>
                <c:pt idx="2685">
                  <c:v>1413</c:v>
                </c:pt>
                <c:pt idx="2686">
                  <c:v>1383</c:v>
                </c:pt>
                <c:pt idx="2687">
                  <c:v>1358</c:v>
                </c:pt>
                <c:pt idx="2688">
                  <c:v>1278</c:v>
                </c:pt>
                <c:pt idx="2689">
                  <c:v>1179</c:v>
                </c:pt>
                <c:pt idx="2690">
                  <c:v>1159</c:v>
                </c:pt>
                <c:pt idx="2691">
                  <c:v>1229</c:v>
                </c:pt>
                <c:pt idx="2692">
                  <c:v>1177</c:v>
                </c:pt>
                <c:pt idx="2693">
                  <c:v>1139</c:v>
                </c:pt>
                <c:pt idx="2694">
                  <c:v>1097</c:v>
                </c:pt>
                <c:pt idx="2695">
                  <c:v>1068</c:v>
                </c:pt>
                <c:pt idx="2696">
                  <c:v>1069</c:v>
                </c:pt>
                <c:pt idx="2697">
                  <c:v>1048</c:v>
                </c:pt>
                <c:pt idx="2698">
                  <c:v>1013</c:v>
                </c:pt>
                <c:pt idx="2699">
                  <c:v>998</c:v>
                </c:pt>
                <c:pt idx="2700">
                  <c:v>963</c:v>
                </c:pt>
                <c:pt idx="2701">
                  <c:v>963</c:v>
                </c:pt>
                <c:pt idx="2702">
                  <c:v>881</c:v>
                </c:pt>
                <c:pt idx="2703">
                  <c:v>918</c:v>
                </c:pt>
                <c:pt idx="2704">
                  <c:v>890</c:v>
                </c:pt>
                <c:pt idx="2705">
                  <c:v>840</c:v>
                </c:pt>
                <c:pt idx="2706">
                  <c:v>886</c:v>
                </c:pt>
                <c:pt idx="2707">
                  <c:v>740</c:v>
                </c:pt>
                <c:pt idx="2708">
                  <c:v>837</c:v>
                </c:pt>
                <c:pt idx="2709">
                  <c:v>791</c:v>
                </c:pt>
                <c:pt idx="2710">
                  <c:v>764</c:v>
                </c:pt>
                <c:pt idx="2711">
                  <c:v>780</c:v>
                </c:pt>
                <c:pt idx="2712">
                  <c:v>791</c:v>
                </c:pt>
                <c:pt idx="2713">
                  <c:v>725</c:v>
                </c:pt>
                <c:pt idx="2714">
                  <c:v>707</c:v>
                </c:pt>
                <c:pt idx="2715">
                  <c:v>762</c:v>
                </c:pt>
                <c:pt idx="2716">
                  <c:v>686</c:v>
                </c:pt>
                <c:pt idx="2717">
                  <c:v>708</c:v>
                </c:pt>
                <c:pt idx="2718">
                  <c:v>738</c:v>
                </c:pt>
                <c:pt idx="2719">
                  <c:v>704</c:v>
                </c:pt>
                <c:pt idx="2720">
                  <c:v>668</c:v>
                </c:pt>
                <c:pt idx="2721">
                  <c:v>716</c:v>
                </c:pt>
                <c:pt idx="2722">
                  <c:v>669</c:v>
                </c:pt>
                <c:pt idx="2723">
                  <c:v>654</c:v>
                </c:pt>
                <c:pt idx="2724">
                  <c:v>664</c:v>
                </c:pt>
                <c:pt idx="2725">
                  <c:v>660</c:v>
                </c:pt>
                <c:pt idx="2726">
                  <c:v>700</c:v>
                </c:pt>
                <c:pt idx="2727">
                  <c:v>691</c:v>
                </c:pt>
                <c:pt idx="2728">
                  <c:v>647</c:v>
                </c:pt>
                <c:pt idx="2729">
                  <c:v>666</c:v>
                </c:pt>
                <c:pt idx="2730">
                  <c:v>667</c:v>
                </c:pt>
                <c:pt idx="2731">
                  <c:v>623</c:v>
                </c:pt>
                <c:pt idx="2732">
                  <c:v>645</c:v>
                </c:pt>
                <c:pt idx="2733">
                  <c:v>655</c:v>
                </c:pt>
                <c:pt idx="2734">
                  <c:v>628</c:v>
                </c:pt>
                <c:pt idx="2735">
                  <c:v>673</c:v>
                </c:pt>
                <c:pt idx="2736">
                  <c:v>651</c:v>
                </c:pt>
                <c:pt idx="2737">
                  <c:v>651</c:v>
                </c:pt>
                <c:pt idx="2738">
                  <c:v>622</c:v>
                </c:pt>
                <c:pt idx="2739">
                  <c:v>695</c:v>
                </c:pt>
                <c:pt idx="2740">
                  <c:v>649</c:v>
                </c:pt>
                <c:pt idx="2741">
                  <c:v>666</c:v>
                </c:pt>
                <c:pt idx="2742">
                  <c:v>602</c:v>
                </c:pt>
                <c:pt idx="2743">
                  <c:v>712</c:v>
                </c:pt>
                <c:pt idx="2744">
                  <c:v>680</c:v>
                </c:pt>
                <c:pt idx="2745">
                  <c:v>668</c:v>
                </c:pt>
                <c:pt idx="2746">
                  <c:v>613</c:v>
                </c:pt>
                <c:pt idx="2747">
                  <c:v>626</c:v>
                </c:pt>
                <c:pt idx="2748">
                  <c:v>643</c:v>
                </c:pt>
                <c:pt idx="2749">
                  <c:v>695</c:v>
                </c:pt>
                <c:pt idx="2750">
                  <c:v>666</c:v>
                </c:pt>
                <c:pt idx="2751">
                  <c:v>610</c:v>
                </c:pt>
                <c:pt idx="2752">
                  <c:v>651</c:v>
                </c:pt>
                <c:pt idx="2753">
                  <c:v>688</c:v>
                </c:pt>
                <c:pt idx="2754">
                  <c:v>649</c:v>
                </c:pt>
                <c:pt idx="2755">
                  <c:v>711</c:v>
                </c:pt>
                <c:pt idx="2756">
                  <c:v>669</c:v>
                </c:pt>
                <c:pt idx="2757">
                  <c:v>626</c:v>
                </c:pt>
                <c:pt idx="2758">
                  <c:v>652</c:v>
                </c:pt>
                <c:pt idx="2759">
                  <c:v>641</c:v>
                </c:pt>
                <c:pt idx="2760">
                  <c:v>694</c:v>
                </c:pt>
                <c:pt idx="2761">
                  <c:v>637</c:v>
                </c:pt>
                <c:pt idx="2762">
                  <c:v>652</c:v>
                </c:pt>
                <c:pt idx="2763">
                  <c:v>660</c:v>
                </c:pt>
                <c:pt idx="2764">
                  <c:v>680</c:v>
                </c:pt>
                <c:pt idx="2765">
                  <c:v>590</c:v>
                </c:pt>
                <c:pt idx="2766">
                  <c:v>618</c:v>
                </c:pt>
                <c:pt idx="2767">
                  <c:v>637</c:v>
                </c:pt>
                <c:pt idx="2768">
                  <c:v>634</c:v>
                </c:pt>
                <c:pt idx="2769">
                  <c:v>679</c:v>
                </c:pt>
                <c:pt idx="2770">
                  <c:v>621</c:v>
                </c:pt>
                <c:pt idx="2771">
                  <c:v>652</c:v>
                </c:pt>
                <c:pt idx="2772">
                  <c:v>669</c:v>
                </c:pt>
                <c:pt idx="2773">
                  <c:v>660</c:v>
                </c:pt>
                <c:pt idx="2774">
                  <c:v>610</c:v>
                </c:pt>
                <c:pt idx="2775">
                  <c:v>605</c:v>
                </c:pt>
                <c:pt idx="2776">
                  <c:v>637</c:v>
                </c:pt>
                <c:pt idx="2777">
                  <c:v>634</c:v>
                </c:pt>
                <c:pt idx="2778">
                  <c:v>626</c:v>
                </c:pt>
                <c:pt idx="2779">
                  <c:v>646</c:v>
                </c:pt>
                <c:pt idx="2780">
                  <c:v>607</c:v>
                </c:pt>
                <c:pt idx="2781">
                  <c:v>620</c:v>
                </c:pt>
                <c:pt idx="2782">
                  <c:v>635</c:v>
                </c:pt>
                <c:pt idx="2783">
                  <c:v>620</c:v>
                </c:pt>
                <c:pt idx="2784">
                  <c:v>653</c:v>
                </c:pt>
                <c:pt idx="2785">
                  <c:v>631</c:v>
                </c:pt>
                <c:pt idx="2786">
                  <c:v>645</c:v>
                </c:pt>
                <c:pt idx="2787">
                  <c:v>656</c:v>
                </c:pt>
                <c:pt idx="2788">
                  <c:v>629</c:v>
                </c:pt>
                <c:pt idx="2789">
                  <c:v>599</c:v>
                </c:pt>
                <c:pt idx="2790">
                  <c:v>625</c:v>
                </c:pt>
                <c:pt idx="2791">
                  <c:v>650</c:v>
                </c:pt>
                <c:pt idx="2792">
                  <c:v>616</c:v>
                </c:pt>
                <c:pt idx="2793">
                  <c:v>642</c:v>
                </c:pt>
                <c:pt idx="2794">
                  <c:v>610</c:v>
                </c:pt>
                <c:pt idx="2795">
                  <c:v>633</c:v>
                </c:pt>
                <c:pt idx="2796">
                  <c:v>604</c:v>
                </c:pt>
                <c:pt idx="2797">
                  <c:v>578</c:v>
                </c:pt>
                <c:pt idx="2798">
                  <c:v>587</c:v>
                </c:pt>
                <c:pt idx="2799">
                  <c:v>629</c:v>
                </c:pt>
                <c:pt idx="2800">
                  <c:v>600</c:v>
                </c:pt>
                <c:pt idx="2801">
                  <c:v>656</c:v>
                </c:pt>
                <c:pt idx="2802">
                  <c:v>567</c:v>
                </c:pt>
                <c:pt idx="2803">
                  <c:v>630</c:v>
                </c:pt>
                <c:pt idx="2804">
                  <c:v>664</c:v>
                </c:pt>
                <c:pt idx="2805">
                  <c:v>617</c:v>
                </c:pt>
                <c:pt idx="2806">
                  <c:v>605</c:v>
                </c:pt>
                <c:pt idx="2807">
                  <c:v>556</c:v>
                </c:pt>
                <c:pt idx="2808">
                  <c:v>605</c:v>
                </c:pt>
                <c:pt idx="2809">
                  <c:v>657</c:v>
                </c:pt>
                <c:pt idx="2810">
                  <c:v>595</c:v>
                </c:pt>
                <c:pt idx="2811">
                  <c:v>603</c:v>
                </c:pt>
                <c:pt idx="2812">
                  <c:v>597</c:v>
                </c:pt>
                <c:pt idx="2813">
                  <c:v>641</c:v>
                </c:pt>
                <c:pt idx="2814">
                  <c:v>629</c:v>
                </c:pt>
                <c:pt idx="2815">
                  <c:v>579</c:v>
                </c:pt>
                <c:pt idx="2816">
                  <c:v>659</c:v>
                </c:pt>
                <c:pt idx="2817">
                  <c:v>602</c:v>
                </c:pt>
                <c:pt idx="2818">
                  <c:v>634</c:v>
                </c:pt>
                <c:pt idx="2819">
                  <c:v>658</c:v>
                </c:pt>
                <c:pt idx="2820">
                  <c:v>631</c:v>
                </c:pt>
                <c:pt idx="2821">
                  <c:v>613</c:v>
                </c:pt>
                <c:pt idx="2822">
                  <c:v>568</c:v>
                </c:pt>
                <c:pt idx="2823">
                  <c:v>632</c:v>
                </c:pt>
                <c:pt idx="2824">
                  <c:v>588</c:v>
                </c:pt>
                <c:pt idx="2825">
                  <c:v>578</c:v>
                </c:pt>
                <c:pt idx="2826">
                  <c:v>574</c:v>
                </c:pt>
                <c:pt idx="2827">
                  <c:v>609</c:v>
                </c:pt>
                <c:pt idx="2828">
                  <c:v>615</c:v>
                </c:pt>
                <c:pt idx="2829">
                  <c:v>630</c:v>
                </c:pt>
                <c:pt idx="2830">
                  <c:v>645</c:v>
                </c:pt>
                <c:pt idx="2831">
                  <c:v>583</c:v>
                </c:pt>
                <c:pt idx="2832">
                  <c:v>601</c:v>
                </c:pt>
                <c:pt idx="2833">
                  <c:v>587</c:v>
                </c:pt>
                <c:pt idx="2834">
                  <c:v>588</c:v>
                </c:pt>
                <c:pt idx="2835">
                  <c:v>613</c:v>
                </c:pt>
                <c:pt idx="2836">
                  <c:v>575</c:v>
                </c:pt>
                <c:pt idx="2837">
                  <c:v>597</c:v>
                </c:pt>
                <c:pt idx="2838">
                  <c:v>632</c:v>
                </c:pt>
                <c:pt idx="2839">
                  <c:v>556</c:v>
                </c:pt>
                <c:pt idx="2840">
                  <c:v>601</c:v>
                </c:pt>
                <c:pt idx="2841">
                  <c:v>578</c:v>
                </c:pt>
                <c:pt idx="2842">
                  <c:v>641</c:v>
                </c:pt>
                <c:pt idx="2843">
                  <c:v>617</c:v>
                </c:pt>
                <c:pt idx="2844">
                  <c:v>623</c:v>
                </c:pt>
                <c:pt idx="2845">
                  <c:v>611</c:v>
                </c:pt>
                <c:pt idx="2846">
                  <c:v>562</c:v>
                </c:pt>
                <c:pt idx="2847">
                  <c:v>596</c:v>
                </c:pt>
                <c:pt idx="2848">
                  <c:v>569</c:v>
                </c:pt>
                <c:pt idx="2849">
                  <c:v>591</c:v>
                </c:pt>
                <c:pt idx="2850">
                  <c:v>607</c:v>
                </c:pt>
                <c:pt idx="2851">
                  <c:v>583</c:v>
                </c:pt>
                <c:pt idx="2852">
                  <c:v>606</c:v>
                </c:pt>
                <c:pt idx="2853">
                  <c:v>649</c:v>
                </c:pt>
                <c:pt idx="2854">
                  <c:v>634</c:v>
                </c:pt>
                <c:pt idx="2855">
                  <c:v>588</c:v>
                </c:pt>
                <c:pt idx="2856">
                  <c:v>579</c:v>
                </c:pt>
                <c:pt idx="2857">
                  <c:v>582</c:v>
                </c:pt>
                <c:pt idx="2858">
                  <c:v>575</c:v>
                </c:pt>
                <c:pt idx="2859">
                  <c:v>547</c:v>
                </c:pt>
                <c:pt idx="2860">
                  <c:v>558</c:v>
                </c:pt>
                <c:pt idx="2861">
                  <c:v>580</c:v>
                </c:pt>
                <c:pt idx="2862">
                  <c:v>611</c:v>
                </c:pt>
                <c:pt idx="2863">
                  <c:v>579</c:v>
                </c:pt>
                <c:pt idx="2864">
                  <c:v>562</c:v>
                </c:pt>
                <c:pt idx="2865">
                  <c:v>586</c:v>
                </c:pt>
                <c:pt idx="2866">
                  <c:v>584</c:v>
                </c:pt>
                <c:pt idx="2867">
                  <c:v>542</c:v>
                </c:pt>
                <c:pt idx="2868">
                  <c:v>567</c:v>
                </c:pt>
                <c:pt idx="2869">
                  <c:v>597</c:v>
                </c:pt>
                <c:pt idx="2870">
                  <c:v>551</c:v>
                </c:pt>
                <c:pt idx="2871">
                  <c:v>588</c:v>
                </c:pt>
                <c:pt idx="2872">
                  <c:v>606</c:v>
                </c:pt>
                <c:pt idx="2873">
                  <c:v>548</c:v>
                </c:pt>
                <c:pt idx="2874">
                  <c:v>586</c:v>
                </c:pt>
                <c:pt idx="2875">
                  <c:v>565</c:v>
                </c:pt>
                <c:pt idx="2876">
                  <c:v>595</c:v>
                </c:pt>
                <c:pt idx="2877">
                  <c:v>562</c:v>
                </c:pt>
                <c:pt idx="2878">
                  <c:v>566</c:v>
                </c:pt>
                <c:pt idx="2879">
                  <c:v>568</c:v>
                </c:pt>
                <c:pt idx="2880">
                  <c:v>554</c:v>
                </c:pt>
                <c:pt idx="2881">
                  <c:v>577</c:v>
                </c:pt>
                <c:pt idx="2882">
                  <c:v>621</c:v>
                </c:pt>
                <c:pt idx="2883">
                  <c:v>576</c:v>
                </c:pt>
                <c:pt idx="2884">
                  <c:v>554</c:v>
                </c:pt>
                <c:pt idx="2885">
                  <c:v>565</c:v>
                </c:pt>
                <c:pt idx="2886">
                  <c:v>533</c:v>
                </c:pt>
                <c:pt idx="2887">
                  <c:v>617</c:v>
                </c:pt>
                <c:pt idx="2888">
                  <c:v>598</c:v>
                </c:pt>
                <c:pt idx="2889">
                  <c:v>620</c:v>
                </c:pt>
                <c:pt idx="2890">
                  <c:v>570</c:v>
                </c:pt>
                <c:pt idx="2891">
                  <c:v>568</c:v>
                </c:pt>
                <c:pt idx="2892">
                  <c:v>566</c:v>
                </c:pt>
                <c:pt idx="2893">
                  <c:v>564</c:v>
                </c:pt>
                <c:pt idx="2894">
                  <c:v>571</c:v>
                </c:pt>
                <c:pt idx="2895">
                  <c:v>613</c:v>
                </c:pt>
                <c:pt idx="2896">
                  <c:v>566</c:v>
                </c:pt>
                <c:pt idx="2897">
                  <c:v>542</c:v>
                </c:pt>
                <c:pt idx="2898">
                  <c:v>583</c:v>
                </c:pt>
                <c:pt idx="2899">
                  <c:v>496</c:v>
                </c:pt>
                <c:pt idx="2900">
                  <c:v>560</c:v>
                </c:pt>
                <c:pt idx="2901">
                  <c:v>551</c:v>
                </c:pt>
                <c:pt idx="2902">
                  <c:v>497</c:v>
                </c:pt>
                <c:pt idx="2903">
                  <c:v>575</c:v>
                </c:pt>
                <c:pt idx="2904">
                  <c:v>562</c:v>
                </c:pt>
                <c:pt idx="2905">
                  <c:v>548</c:v>
                </c:pt>
                <c:pt idx="2906">
                  <c:v>550</c:v>
                </c:pt>
                <c:pt idx="2907">
                  <c:v>575</c:v>
                </c:pt>
                <c:pt idx="2908">
                  <c:v>533</c:v>
                </c:pt>
                <c:pt idx="2909">
                  <c:v>546</c:v>
                </c:pt>
                <c:pt idx="2910">
                  <c:v>583</c:v>
                </c:pt>
                <c:pt idx="2911">
                  <c:v>590</c:v>
                </c:pt>
                <c:pt idx="2912">
                  <c:v>517</c:v>
                </c:pt>
                <c:pt idx="2913">
                  <c:v>572</c:v>
                </c:pt>
                <c:pt idx="2914">
                  <c:v>535</c:v>
                </c:pt>
                <c:pt idx="2915">
                  <c:v>509</c:v>
                </c:pt>
                <c:pt idx="2916">
                  <c:v>541</c:v>
                </c:pt>
                <c:pt idx="2917">
                  <c:v>546</c:v>
                </c:pt>
                <c:pt idx="2918">
                  <c:v>559</c:v>
                </c:pt>
                <c:pt idx="2919">
                  <c:v>573</c:v>
                </c:pt>
                <c:pt idx="2920">
                  <c:v>521</c:v>
                </c:pt>
                <c:pt idx="2921">
                  <c:v>542</c:v>
                </c:pt>
                <c:pt idx="2922">
                  <c:v>553</c:v>
                </c:pt>
                <c:pt idx="2923">
                  <c:v>559</c:v>
                </c:pt>
                <c:pt idx="2924">
                  <c:v>539</c:v>
                </c:pt>
                <c:pt idx="2925">
                  <c:v>545</c:v>
                </c:pt>
                <c:pt idx="2926">
                  <c:v>546</c:v>
                </c:pt>
                <c:pt idx="2927">
                  <c:v>538</c:v>
                </c:pt>
                <c:pt idx="2928">
                  <c:v>510</c:v>
                </c:pt>
                <c:pt idx="2929">
                  <c:v>552</c:v>
                </c:pt>
                <c:pt idx="2930">
                  <c:v>541</c:v>
                </c:pt>
                <c:pt idx="2931">
                  <c:v>511</c:v>
                </c:pt>
                <c:pt idx="2932">
                  <c:v>538</c:v>
                </c:pt>
                <c:pt idx="2933">
                  <c:v>527</c:v>
                </c:pt>
                <c:pt idx="2934">
                  <c:v>542</c:v>
                </c:pt>
                <c:pt idx="2935">
                  <c:v>497</c:v>
                </c:pt>
                <c:pt idx="2936">
                  <c:v>528</c:v>
                </c:pt>
                <c:pt idx="2937">
                  <c:v>563</c:v>
                </c:pt>
                <c:pt idx="2938">
                  <c:v>570</c:v>
                </c:pt>
                <c:pt idx="2939">
                  <c:v>517</c:v>
                </c:pt>
                <c:pt idx="2940">
                  <c:v>502</c:v>
                </c:pt>
                <c:pt idx="2941">
                  <c:v>526</c:v>
                </c:pt>
                <c:pt idx="2942">
                  <c:v>571</c:v>
                </c:pt>
                <c:pt idx="2943">
                  <c:v>546</c:v>
                </c:pt>
                <c:pt idx="2944">
                  <c:v>496</c:v>
                </c:pt>
                <c:pt idx="2945">
                  <c:v>533</c:v>
                </c:pt>
                <c:pt idx="2946">
                  <c:v>548</c:v>
                </c:pt>
                <c:pt idx="2947">
                  <c:v>556</c:v>
                </c:pt>
                <c:pt idx="2948">
                  <c:v>573</c:v>
                </c:pt>
                <c:pt idx="2949">
                  <c:v>560</c:v>
                </c:pt>
                <c:pt idx="2950">
                  <c:v>548</c:v>
                </c:pt>
                <c:pt idx="2951">
                  <c:v>517</c:v>
                </c:pt>
                <c:pt idx="2952">
                  <c:v>501</c:v>
                </c:pt>
                <c:pt idx="2953">
                  <c:v>517</c:v>
                </c:pt>
                <c:pt idx="2954">
                  <c:v>526</c:v>
                </c:pt>
                <c:pt idx="2955">
                  <c:v>526</c:v>
                </c:pt>
                <c:pt idx="2956">
                  <c:v>506</c:v>
                </c:pt>
                <c:pt idx="2957">
                  <c:v>515</c:v>
                </c:pt>
                <c:pt idx="2958">
                  <c:v>507</c:v>
                </c:pt>
                <c:pt idx="2959">
                  <c:v>558</c:v>
                </c:pt>
                <c:pt idx="2960">
                  <c:v>510</c:v>
                </c:pt>
                <c:pt idx="2961">
                  <c:v>537</c:v>
                </c:pt>
                <c:pt idx="2962">
                  <c:v>478</c:v>
                </c:pt>
                <c:pt idx="2963">
                  <c:v>521</c:v>
                </c:pt>
                <c:pt idx="2964">
                  <c:v>539</c:v>
                </c:pt>
                <c:pt idx="2965">
                  <c:v>565</c:v>
                </c:pt>
                <c:pt idx="2966">
                  <c:v>545</c:v>
                </c:pt>
                <c:pt idx="2967">
                  <c:v>513</c:v>
                </c:pt>
                <c:pt idx="2968">
                  <c:v>542</c:v>
                </c:pt>
                <c:pt idx="2969">
                  <c:v>536</c:v>
                </c:pt>
                <c:pt idx="2970">
                  <c:v>518</c:v>
                </c:pt>
                <c:pt idx="2971">
                  <c:v>520</c:v>
                </c:pt>
                <c:pt idx="2972">
                  <c:v>535</c:v>
                </c:pt>
                <c:pt idx="2973">
                  <c:v>539</c:v>
                </c:pt>
                <c:pt idx="2974">
                  <c:v>547</c:v>
                </c:pt>
                <c:pt idx="2975">
                  <c:v>507</c:v>
                </c:pt>
                <c:pt idx="2976">
                  <c:v>554</c:v>
                </c:pt>
                <c:pt idx="2977">
                  <c:v>504</c:v>
                </c:pt>
                <c:pt idx="2978">
                  <c:v>512</c:v>
                </c:pt>
                <c:pt idx="2979">
                  <c:v>551</c:v>
                </c:pt>
                <c:pt idx="2980">
                  <c:v>479</c:v>
                </c:pt>
                <c:pt idx="2981">
                  <c:v>533</c:v>
                </c:pt>
                <c:pt idx="2982">
                  <c:v>513</c:v>
                </c:pt>
                <c:pt idx="2983">
                  <c:v>547</c:v>
                </c:pt>
                <c:pt idx="2984">
                  <c:v>543</c:v>
                </c:pt>
                <c:pt idx="2985">
                  <c:v>506</c:v>
                </c:pt>
                <c:pt idx="2986">
                  <c:v>483</c:v>
                </c:pt>
                <c:pt idx="2987">
                  <c:v>529</c:v>
                </c:pt>
                <c:pt idx="2988">
                  <c:v>526</c:v>
                </c:pt>
                <c:pt idx="2989">
                  <c:v>563</c:v>
                </c:pt>
                <c:pt idx="2990">
                  <c:v>535</c:v>
                </c:pt>
                <c:pt idx="2991">
                  <c:v>532</c:v>
                </c:pt>
                <c:pt idx="2992">
                  <c:v>538</c:v>
                </c:pt>
                <c:pt idx="2993">
                  <c:v>555</c:v>
                </c:pt>
                <c:pt idx="2994">
                  <c:v>500</c:v>
                </c:pt>
                <c:pt idx="2995">
                  <c:v>570</c:v>
                </c:pt>
                <c:pt idx="2996">
                  <c:v>513</c:v>
                </c:pt>
                <c:pt idx="2997">
                  <c:v>585</c:v>
                </c:pt>
                <c:pt idx="2998">
                  <c:v>592</c:v>
                </c:pt>
                <c:pt idx="2999">
                  <c:v>529</c:v>
                </c:pt>
                <c:pt idx="3000">
                  <c:v>509</c:v>
                </c:pt>
                <c:pt idx="3001">
                  <c:v>533</c:v>
                </c:pt>
                <c:pt idx="3002">
                  <c:v>497</c:v>
                </c:pt>
                <c:pt idx="3003">
                  <c:v>595</c:v>
                </c:pt>
                <c:pt idx="3004">
                  <c:v>593</c:v>
                </c:pt>
                <c:pt idx="3005">
                  <c:v>607</c:v>
                </c:pt>
                <c:pt idx="3006">
                  <c:v>562</c:v>
                </c:pt>
                <c:pt idx="3007">
                  <c:v>624</c:v>
                </c:pt>
                <c:pt idx="3008">
                  <c:v>591</c:v>
                </c:pt>
                <c:pt idx="3009">
                  <c:v>577</c:v>
                </c:pt>
                <c:pt idx="3010">
                  <c:v>635</c:v>
                </c:pt>
                <c:pt idx="3011">
                  <c:v>619</c:v>
                </c:pt>
                <c:pt idx="3012">
                  <c:v>629</c:v>
                </c:pt>
                <c:pt idx="3013">
                  <c:v>626</c:v>
                </c:pt>
                <c:pt idx="3014">
                  <c:v>594</c:v>
                </c:pt>
                <c:pt idx="3015">
                  <c:v>668</c:v>
                </c:pt>
                <c:pt idx="3016">
                  <c:v>663</c:v>
                </c:pt>
                <c:pt idx="3017">
                  <c:v>665</c:v>
                </c:pt>
                <c:pt idx="3018">
                  <c:v>675</c:v>
                </c:pt>
                <c:pt idx="3019">
                  <c:v>665</c:v>
                </c:pt>
                <c:pt idx="3020">
                  <c:v>698</c:v>
                </c:pt>
                <c:pt idx="3021">
                  <c:v>731</c:v>
                </c:pt>
                <c:pt idx="3022">
                  <c:v>731</c:v>
                </c:pt>
                <c:pt idx="3023">
                  <c:v>696</c:v>
                </c:pt>
                <c:pt idx="3024">
                  <c:v>750</c:v>
                </c:pt>
                <c:pt idx="3025">
                  <c:v>704</c:v>
                </c:pt>
                <c:pt idx="3026">
                  <c:v>729</c:v>
                </c:pt>
                <c:pt idx="3027">
                  <c:v>717</c:v>
                </c:pt>
                <c:pt idx="3028">
                  <c:v>698</c:v>
                </c:pt>
                <c:pt idx="3029">
                  <c:v>717</c:v>
                </c:pt>
                <c:pt idx="3030">
                  <c:v>785</c:v>
                </c:pt>
                <c:pt idx="3031">
                  <c:v>744</c:v>
                </c:pt>
                <c:pt idx="3032">
                  <c:v>718</c:v>
                </c:pt>
                <c:pt idx="3033">
                  <c:v>781</c:v>
                </c:pt>
                <c:pt idx="3034">
                  <c:v>758</c:v>
                </c:pt>
                <c:pt idx="3035">
                  <c:v>735</c:v>
                </c:pt>
                <c:pt idx="3036">
                  <c:v>729</c:v>
                </c:pt>
                <c:pt idx="3037">
                  <c:v>722</c:v>
                </c:pt>
                <c:pt idx="3038">
                  <c:v>679</c:v>
                </c:pt>
                <c:pt idx="3039">
                  <c:v>738</c:v>
                </c:pt>
                <c:pt idx="3040">
                  <c:v>741</c:v>
                </c:pt>
                <c:pt idx="3041">
                  <c:v>708</c:v>
                </c:pt>
                <c:pt idx="3042">
                  <c:v>724</c:v>
                </c:pt>
                <c:pt idx="3043">
                  <c:v>636</c:v>
                </c:pt>
                <c:pt idx="3044">
                  <c:v>634</c:v>
                </c:pt>
                <c:pt idx="3045">
                  <c:v>637</c:v>
                </c:pt>
                <c:pt idx="3046">
                  <c:v>630</c:v>
                </c:pt>
                <c:pt idx="3047">
                  <c:v>613</c:v>
                </c:pt>
                <c:pt idx="3048">
                  <c:v>608</c:v>
                </c:pt>
                <c:pt idx="3049">
                  <c:v>620</c:v>
                </c:pt>
                <c:pt idx="3050">
                  <c:v>645</c:v>
                </c:pt>
                <c:pt idx="3051">
                  <c:v>582</c:v>
                </c:pt>
                <c:pt idx="3052">
                  <c:v>614</c:v>
                </c:pt>
                <c:pt idx="3053">
                  <c:v>567</c:v>
                </c:pt>
                <c:pt idx="3054">
                  <c:v>564</c:v>
                </c:pt>
                <c:pt idx="3055">
                  <c:v>565</c:v>
                </c:pt>
                <c:pt idx="3056">
                  <c:v>606</c:v>
                </c:pt>
                <c:pt idx="3057">
                  <c:v>580</c:v>
                </c:pt>
                <c:pt idx="3058">
                  <c:v>571</c:v>
                </c:pt>
                <c:pt idx="3059">
                  <c:v>533</c:v>
                </c:pt>
                <c:pt idx="3060">
                  <c:v>541</c:v>
                </c:pt>
                <c:pt idx="3061">
                  <c:v>541</c:v>
                </c:pt>
                <c:pt idx="3062">
                  <c:v>510</c:v>
                </c:pt>
                <c:pt idx="3063">
                  <c:v>510</c:v>
                </c:pt>
                <c:pt idx="3064">
                  <c:v>505</c:v>
                </c:pt>
                <c:pt idx="3065">
                  <c:v>526</c:v>
                </c:pt>
                <c:pt idx="3066">
                  <c:v>513</c:v>
                </c:pt>
                <c:pt idx="3067">
                  <c:v>489</c:v>
                </c:pt>
                <c:pt idx="3068">
                  <c:v>534</c:v>
                </c:pt>
                <c:pt idx="3069">
                  <c:v>497</c:v>
                </c:pt>
                <c:pt idx="3070">
                  <c:v>485</c:v>
                </c:pt>
                <c:pt idx="3071">
                  <c:v>480</c:v>
                </c:pt>
                <c:pt idx="3072">
                  <c:v>488</c:v>
                </c:pt>
                <c:pt idx="3073">
                  <c:v>507</c:v>
                </c:pt>
                <c:pt idx="3074">
                  <c:v>478</c:v>
                </c:pt>
                <c:pt idx="3075">
                  <c:v>516</c:v>
                </c:pt>
                <c:pt idx="3076">
                  <c:v>447</c:v>
                </c:pt>
                <c:pt idx="3077">
                  <c:v>500</c:v>
                </c:pt>
                <c:pt idx="3078">
                  <c:v>506</c:v>
                </c:pt>
                <c:pt idx="3079">
                  <c:v>465</c:v>
                </c:pt>
                <c:pt idx="3080">
                  <c:v>488</c:v>
                </c:pt>
                <c:pt idx="3081">
                  <c:v>491</c:v>
                </c:pt>
                <c:pt idx="3082">
                  <c:v>479</c:v>
                </c:pt>
                <c:pt idx="3083">
                  <c:v>480</c:v>
                </c:pt>
                <c:pt idx="3084">
                  <c:v>492</c:v>
                </c:pt>
                <c:pt idx="3085">
                  <c:v>475</c:v>
                </c:pt>
                <c:pt idx="3086">
                  <c:v>464</c:v>
                </c:pt>
                <c:pt idx="3087">
                  <c:v>476</c:v>
                </c:pt>
                <c:pt idx="3088">
                  <c:v>458</c:v>
                </c:pt>
                <c:pt idx="3089">
                  <c:v>486</c:v>
                </c:pt>
                <c:pt idx="3090">
                  <c:v>433</c:v>
                </c:pt>
                <c:pt idx="3091">
                  <c:v>503</c:v>
                </c:pt>
                <c:pt idx="3092">
                  <c:v>493</c:v>
                </c:pt>
                <c:pt idx="3093">
                  <c:v>481</c:v>
                </c:pt>
                <c:pt idx="3094">
                  <c:v>494</c:v>
                </c:pt>
                <c:pt idx="3095">
                  <c:v>445</c:v>
                </c:pt>
                <c:pt idx="3096">
                  <c:v>488</c:v>
                </c:pt>
                <c:pt idx="3097">
                  <c:v>471</c:v>
                </c:pt>
                <c:pt idx="3098">
                  <c:v>486</c:v>
                </c:pt>
                <c:pt idx="3099">
                  <c:v>476</c:v>
                </c:pt>
                <c:pt idx="3100">
                  <c:v>507</c:v>
                </c:pt>
                <c:pt idx="3101">
                  <c:v>479</c:v>
                </c:pt>
                <c:pt idx="3102">
                  <c:v>478</c:v>
                </c:pt>
                <c:pt idx="3103">
                  <c:v>495</c:v>
                </c:pt>
                <c:pt idx="3104">
                  <c:v>496</c:v>
                </c:pt>
                <c:pt idx="3105">
                  <c:v>507</c:v>
                </c:pt>
                <c:pt idx="3106">
                  <c:v>542</c:v>
                </c:pt>
                <c:pt idx="3107">
                  <c:v>476</c:v>
                </c:pt>
                <c:pt idx="3108">
                  <c:v>482</c:v>
                </c:pt>
                <c:pt idx="3109">
                  <c:v>520</c:v>
                </c:pt>
                <c:pt idx="3110">
                  <c:v>522</c:v>
                </c:pt>
                <c:pt idx="3111">
                  <c:v>539</c:v>
                </c:pt>
                <c:pt idx="3112">
                  <c:v>533</c:v>
                </c:pt>
                <c:pt idx="3113">
                  <c:v>539</c:v>
                </c:pt>
                <c:pt idx="3114">
                  <c:v>525</c:v>
                </c:pt>
                <c:pt idx="3115">
                  <c:v>499</c:v>
                </c:pt>
                <c:pt idx="3116">
                  <c:v>510</c:v>
                </c:pt>
                <c:pt idx="3117">
                  <c:v>510</c:v>
                </c:pt>
                <c:pt idx="3118">
                  <c:v>560</c:v>
                </c:pt>
                <c:pt idx="3119">
                  <c:v>521</c:v>
                </c:pt>
                <c:pt idx="3120">
                  <c:v>517</c:v>
                </c:pt>
                <c:pt idx="3121">
                  <c:v>522</c:v>
                </c:pt>
                <c:pt idx="3122">
                  <c:v>513</c:v>
                </c:pt>
                <c:pt idx="3123">
                  <c:v>511</c:v>
                </c:pt>
                <c:pt idx="3124">
                  <c:v>510</c:v>
                </c:pt>
                <c:pt idx="3125">
                  <c:v>507</c:v>
                </c:pt>
                <c:pt idx="3126">
                  <c:v>548</c:v>
                </c:pt>
                <c:pt idx="3127">
                  <c:v>513</c:v>
                </c:pt>
                <c:pt idx="3128">
                  <c:v>515</c:v>
                </c:pt>
                <c:pt idx="3129">
                  <c:v>523</c:v>
                </c:pt>
                <c:pt idx="3130">
                  <c:v>486</c:v>
                </c:pt>
                <c:pt idx="3131">
                  <c:v>510</c:v>
                </c:pt>
                <c:pt idx="3132">
                  <c:v>540</c:v>
                </c:pt>
                <c:pt idx="3133">
                  <c:v>503</c:v>
                </c:pt>
                <c:pt idx="3134">
                  <c:v>501</c:v>
                </c:pt>
                <c:pt idx="3135">
                  <c:v>527</c:v>
                </c:pt>
                <c:pt idx="3136">
                  <c:v>519</c:v>
                </c:pt>
                <c:pt idx="3137">
                  <c:v>495</c:v>
                </c:pt>
                <c:pt idx="3138">
                  <c:v>485</c:v>
                </c:pt>
                <c:pt idx="3139">
                  <c:v>484</c:v>
                </c:pt>
                <c:pt idx="3140">
                  <c:v>470</c:v>
                </c:pt>
                <c:pt idx="3141">
                  <c:v>486</c:v>
                </c:pt>
                <c:pt idx="3142">
                  <c:v>467</c:v>
                </c:pt>
                <c:pt idx="3143">
                  <c:v>461</c:v>
                </c:pt>
                <c:pt idx="3144">
                  <c:v>439</c:v>
                </c:pt>
                <c:pt idx="3145">
                  <c:v>487</c:v>
                </c:pt>
                <c:pt idx="3146">
                  <c:v>448</c:v>
                </c:pt>
                <c:pt idx="3147">
                  <c:v>439</c:v>
                </c:pt>
                <c:pt idx="3148">
                  <c:v>475</c:v>
                </c:pt>
                <c:pt idx="3149">
                  <c:v>440</c:v>
                </c:pt>
                <c:pt idx="3150">
                  <c:v>457</c:v>
                </c:pt>
                <c:pt idx="3151">
                  <c:v>431</c:v>
                </c:pt>
                <c:pt idx="3152">
                  <c:v>439</c:v>
                </c:pt>
                <c:pt idx="3153">
                  <c:v>443</c:v>
                </c:pt>
                <c:pt idx="3154">
                  <c:v>446</c:v>
                </c:pt>
                <c:pt idx="3155">
                  <c:v>467</c:v>
                </c:pt>
                <c:pt idx="3156">
                  <c:v>461</c:v>
                </c:pt>
                <c:pt idx="3157">
                  <c:v>456</c:v>
                </c:pt>
                <c:pt idx="3158">
                  <c:v>438</c:v>
                </c:pt>
                <c:pt idx="3159">
                  <c:v>458</c:v>
                </c:pt>
                <c:pt idx="3160">
                  <c:v>457</c:v>
                </c:pt>
                <c:pt idx="3161">
                  <c:v>422</c:v>
                </c:pt>
                <c:pt idx="3162">
                  <c:v>452</c:v>
                </c:pt>
                <c:pt idx="3163">
                  <c:v>453</c:v>
                </c:pt>
                <c:pt idx="3164">
                  <c:v>413</c:v>
                </c:pt>
                <c:pt idx="3165">
                  <c:v>451</c:v>
                </c:pt>
                <c:pt idx="3166">
                  <c:v>447</c:v>
                </c:pt>
                <c:pt idx="3167">
                  <c:v>448</c:v>
                </c:pt>
                <c:pt idx="3168">
                  <c:v>473</c:v>
                </c:pt>
                <c:pt idx="3169">
                  <c:v>439</c:v>
                </c:pt>
                <c:pt idx="3170">
                  <c:v>428</c:v>
                </c:pt>
                <c:pt idx="3171">
                  <c:v>396</c:v>
                </c:pt>
                <c:pt idx="3172">
                  <c:v>488</c:v>
                </c:pt>
                <c:pt idx="3173">
                  <c:v>441</c:v>
                </c:pt>
                <c:pt idx="3174">
                  <c:v>422</c:v>
                </c:pt>
                <c:pt idx="3175">
                  <c:v>418</c:v>
                </c:pt>
                <c:pt idx="3176">
                  <c:v>440</c:v>
                </c:pt>
                <c:pt idx="3177">
                  <c:v>389</c:v>
                </c:pt>
                <c:pt idx="3178">
                  <c:v>441</c:v>
                </c:pt>
                <c:pt idx="3179">
                  <c:v>418</c:v>
                </c:pt>
                <c:pt idx="3180">
                  <c:v>433</c:v>
                </c:pt>
                <c:pt idx="3181">
                  <c:v>416</c:v>
                </c:pt>
                <c:pt idx="3182">
                  <c:v>418</c:v>
                </c:pt>
                <c:pt idx="3183">
                  <c:v>448</c:v>
                </c:pt>
                <c:pt idx="3184">
                  <c:v>446</c:v>
                </c:pt>
                <c:pt idx="3185">
                  <c:v>434</c:v>
                </c:pt>
                <c:pt idx="3186">
                  <c:v>410</c:v>
                </c:pt>
                <c:pt idx="3187">
                  <c:v>441</c:v>
                </c:pt>
                <c:pt idx="3188">
                  <c:v>463</c:v>
                </c:pt>
                <c:pt idx="3189">
                  <c:v>405</c:v>
                </c:pt>
                <c:pt idx="3190">
                  <c:v>446</c:v>
                </c:pt>
                <c:pt idx="3191">
                  <c:v>443</c:v>
                </c:pt>
                <c:pt idx="3192">
                  <c:v>439</c:v>
                </c:pt>
                <c:pt idx="3193">
                  <c:v>437</c:v>
                </c:pt>
                <c:pt idx="3194">
                  <c:v>448</c:v>
                </c:pt>
                <c:pt idx="3195">
                  <c:v>400</c:v>
                </c:pt>
                <c:pt idx="3196">
                  <c:v>446</c:v>
                </c:pt>
                <c:pt idx="3197">
                  <c:v>395</c:v>
                </c:pt>
                <c:pt idx="3198">
                  <c:v>427</c:v>
                </c:pt>
                <c:pt idx="3199">
                  <c:v>405</c:v>
                </c:pt>
                <c:pt idx="3200">
                  <c:v>415</c:v>
                </c:pt>
                <c:pt idx="3201">
                  <c:v>432</c:v>
                </c:pt>
                <c:pt idx="3202">
                  <c:v>424</c:v>
                </c:pt>
                <c:pt idx="3203">
                  <c:v>418</c:v>
                </c:pt>
                <c:pt idx="3204">
                  <c:v>414</c:v>
                </c:pt>
                <c:pt idx="3205">
                  <c:v>407</c:v>
                </c:pt>
                <c:pt idx="3206">
                  <c:v>433</c:v>
                </c:pt>
                <c:pt idx="3207">
                  <c:v>398</c:v>
                </c:pt>
                <c:pt idx="3208">
                  <c:v>416</c:v>
                </c:pt>
                <c:pt idx="3209">
                  <c:v>408</c:v>
                </c:pt>
                <c:pt idx="3210">
                  <c:v>395</c:v>
                </c:pt>
                <c:pt idx="3211">
                  <c:v>415</c:v>
                </c:pt>
                <c:pt idx="3212">
                  <c:v>445</c:v>
                </c:pt>
                <c:pt idx="3213">
                  <c:v>447</c:v>
                </c:pt>
                <c:pt idx="3214">
                  <c:v>402</c:v>
                </c:pt>
                <c:pt idx="3215">
                  <c:v>403</c:v>
                </c:pt>
                <c:pt idx="3216">
                  <c:v>384</c:v>
                </c:pt>
                <c:pt idx="3217">
                  <c:v>426</c:v>
                </c:pt>
                <c:pt idx="3218">
                  <c:v>445</c:v>
                </c:pt>
                <c:pt idx="3219">
                  <c:v>384</c:v>
                </c:pt>
                <c:pt idx="3220">
                  <c:v>425</c:v>
                </c:pt>
                <c:pt idx="3221">
                  <c:v>394</c:v>
                </c:pt>
                <c:pt idx="3222">
                  <c:v>415</c:v>
                </c:pt>
                <c:pt idx="3223">
                  <c:v>430</c:v>
                </c:pt>
                <c:pt idx="3224">
                  <c:v>387</c:v>
                </c:pt>
                <c:pt idx="3225">
                  <c:v>412</c:v>
                </c:pt>
                <c:pt idx="3226">
                  <c:v>416</c:v>
                </c:pt>
                <c:pt idx="3227">
                  <c:v>398</c:v>
                </c:pt>
                <c:pt idx="3228">
                  <c:v>376</c:v>
                </c:pt>
                <c:pt idx="3229">
                  <c:v>386</c:v>
                </c:pt>
                <c:pt idx="3230">
                  <c:v>394</c:v>
                </c:pt>
                <c:pt idx="3231">
                  <c:v>429</c:v>
                </c:pt>
                <c:pt idx="3232">
                  <c:v>395</c:v>
                </c:pt>
                <c:pt idx="3233">
                  <c:v>408</c:v>
                </c:pt>
                <c:pt idx="3234">
                  <c:v>397</c:v>
                </c:pt>
                <c:pt idx="3235">
                  <c:v>383</c:v>
                </c:pt>
                <c:pt idx="3236">
                  <c:v>369</c:v>
                </c:pt>
                <c:pt idx="3237">
                  <c:v>410</c:v>
                </c:pt>
                <c:pt idx="3238">
                  <c:v>405</c:v>
                </c:pt>
                <c:pt idx="3239">
                  <c:v>420</c:v>
                </c:pt>
                <c:pt idx="3240">
                  <c:v>418</c:v>
                </c:pt>
                <c:pt idx="3241">
                  <c:v>422</c:v>
                </c:pt>
                <c:pt idx="3242">
                  <c:v>386</c:v>
                </c:pt>
                <c:pt idx="3243">
                  <c:v>427</c:v>
                </c:pt>
                <c:pt idx="3244">
                  <c:v>384</c:v>
                </c:pt>
                <c:pt idx="3245">
                  <c:v>371</c:v>
                </c:pt>
                <c:pt idx="3246">
                  <c:v>378</c:v>
                </c:pt>
                <c:pt idx="3247">
                  <c:v>409</c:v>
                </c:pt>
                <c:pt idx="3248">
                  <c:v>427</c:v>
                </c:pt>
                <c:pt idx="3249">
                  <c:v>377</c:v>
                </c:pt>
                <c:pt idx="3250">
                  <c:v>431</c:v>
                </c:pt>
                <c:pt idx="3251">
                  <c:v>403</c:v>
                </c:pt>
                <c:pt idx="3252">
                  <c:v>460</c:v>
                </c:pt>
                <c:pt idx="3253">
                  <c:v>404</c:v>
                </c:pt>
                <c:pt idx="3254">
                  <c:v>373</c:v>
                </c:pt>
                <c:pt idx="3255">
                  <c:v>402</c:v>
                </c:pt>
                <c:pt idx="3256">
                  <c:v>374</c:v>
                </c:pt>
                <c:pt idx="3257">
                  <c:v>397</c:v>
                </c:pt>
                <c:pt idx="3258">
                  <c:v>410</c:v>
                </c:pt>
                <c:pt idx="3259">
                  <c:v>370</c:v>
                </c:pt>
                <c:pt idx="3260">
                  <c:v>404</c:v>
                </c:pt>
                <c:pt idx="3261">
                  <c:v>398</c:v>
                </c:pt>
                <c:pt idx="3262">
                  <c:v>388</c:v>
                </c:pt>
                <c:pt idx="3263">
                  <c:v>408</c:v>
                </c:pt>
                <c:pt idx="3264">
                  <c:v>393</c:v>
                </c:pt>
                <c:pt idx="3265">
                  <c:v>390</c:v>
                </c:pt>
                <c:pt idx="3266">
                  <c:v>359</c:v>
                </c:pt>
                <c:pt idx="3267">
                  <c:v>436</c:v>
                </c:pt>
                <c:pt idx="3268">
                  <c:v>371</c:v>
                </c:pt>
                <c:pt idx="3269">
                  <c:v>395</c:v>
                </c:pt>
                <c:pt idx="3270">
                  <c:v>385</c:v>
                </c:pt>
                <c:pt idx="3271">
                  <c:v>413</c:v>
                </c:pt>
                <c:pt idx="3272">
                  <c:v>412</c:v>
                </c:pt>
                <c:pt idx="3273">
                  <c:v>395</c:v>
                </c:pt>
                <c:pt idx="3274">
                  <c:v>400</c:v>
                </c:pt>
                <c:pt idx="3275">
                  <c:v>392</c:v>
                </c:pt>
                <c:pt idx="3276">
                  <c:v>404</c:v>
                </c:pt>
                <c:pt idx="3277">
                  <c:v>407</c:v>
                </c:pt>
                <c:pt idx="3278">
                  <c:v>364</c:v>
                </c:pt>
                <c:pt idx="3279">
                  <c:v>400</c:v>
                </c:pt>
                <c:pt idx="3280">
                  <c:v>375</c:v>
                </c:pt>
                <c:pt idx="3281">
                  <c:v>360</c:v>
                </c:pt>
                <c:pt idx="3282">
                  <c:v>418</c:v>
                </c:pt>
                <c:pt idx="3283">
                  <c:v>395</c:v>
                </c:pt>
                <c:pt idx="3284">
                  <c:v>355</c:v>
                </c:pt>
                <c:pt idx="3285">
                  <c:v>392</c:v>
                </c:pt>
                <c:pt idx="3286">
                  <c:v>352</c:v>
                </c:pt>
                <c:pt idx="3287">
                  <c:v>414</c:v>
                </c:pt>
                <c:pt idx="3288">
                  <c:v>381</c:v>
                </c:pt>
                <c:pt idx="3289">
                  <c:v>357</c:v>
                </c:pt>
                <c:pt idx="3290">
                  <c:v>385</c:v>
                </c:pt>
                <c:pt idx="3291">
                  <c:v>377</c:v>
                </c:pt>
                <c:pt idx="3292">
                  <c:v>398</c:v>
                </c:pt>
                <c:pt idx="3293">
                  <c:v>376</c:v>
                </c:pt>
                <c:pt idx="3294">
                  <c:v>391</c:v>
                </c:pt>
                <c:pt idx="3295">
                  <c:v>384</c:v>
                </c:pt>
                <c:pt idx="3296">
                  <c:v>408</c:v>
                </c:pt>
                <c:pt idx="3297">
                  <c:v>387</c:v>
                </c:pt>
                <c:pt idx="3298">
                  <c:v>405</c:v>
                </c:pt>
                <c:pt idx="3299">
                  <c:v>367</c:v>
                </c:pt>
                <c:pt idx="3300">
                  <c:v>409</c:v>
                </c:pt>
                <c:pt idx="3301">
                  <c:v>377</c:v>
                </c:pt>
                <c:pt idx="3302">
                  <c:v>376</c:v>
                </c:pt>
                <c:pt idx="3303">
                  <c:v>401</c:v>
                </c:pt>
                <c:pt idx="3304">
                  <c:v>368</c:v>
                </c:pt>
                <c:pt idx="3305">
                  <c:v>367</c:v>
                </c:pt>
                <c:pt idx="3306">
                  <c:v>382</c:v>
                </c:pt>
                <c:pt idx="3307">
                  <c:v>372</c:v>
                </c:pt>
                <c:pt idx="3308">
                  <c:v>359</c:v>
                </c:pt>
                <c:pt idx="3309">
                  <c:v>396</c:v>
                </c:pt>
                <c:pt idx="3310">
                  <c:v>338</c:v>
                </c:pt>
                <c:pt idx="3311">
                  <c:v>390</c:v>
                </c:pt>
                <c:pt idx="3312">
                  <c:v>346</c:v>
                </c:pt>
                <c:pt idx="3313">
                  <c:v>372</c:v>
                </c:pt>
                <c:pt idx="3314">
                  <c:v>389</c:v>
                </c:pt>
                <c:pt idx="3315">
                  <c:v>368</c:v>
                </c:pt>
                <c:pt idx="3316">
                  <c:v>399</c:v>
                </c:pt>
                <c:pt idx="3317">
                  <c:v>381</c:v>
                </c:pt>
                <c:pt idx="3318">
                  <c:v>400</c:v>
                </c:pt>
                <c:pt idx="3319">
                  <c:v>380</c:v>
                </c:pt>
                <c:pt idx="3320">
                  <c:v>386</c:v>
                </c:pt>
                <c:pt idx="3321">
                  <c:v>358</c:v>
                </c:pt>
                <c:pt idx="3322">
                  <c:v>361</c:v>
                </c:pt>
                <c:pt idx="3323">
                  <c:v>377</c:v>
                </c:pt>
                <c:pt idx="3324">
                  <c:v>382</c:v>
                </c:pt>
                <c:pt idx="3325">
                  <c:v>357</c:v>
                </c:pt>
                <c:pt idx="3326">
                  <c:v>346</c:v>
                </c:pt>
                <c:pt idx="3327">
                  <c:v>368</c:v>
                </c:pt>
                <c:pt idx="3328">
                  <c:v>363</c:v>
                </c:pt>
                <c:pt idx="3329">
                  <c:v>362</c:v>
                </c:pt>
                <c:pt idx="3330">
                  <c:v>359</c:v>
                </c:pt>
                <c:pt idx="3331">
                  <c:v>358</c:v>
                </c:pt>
                <c:pt idx="3332">
                  <c:v>371</c:v>
                </c:pt>
                <c:pt idx="3333">
                  <c:v>342</c:v>
                </c:pt>
                <c:pt idx="3334">
                  <c:v>362</c:v>
                </c:pt>
                <c:pt idx="3335">
                  <c:v>364</c:v>
                </c:pt>
                <c:pt idx="3336">
                  <c:v>379</c:v>
                </c:pt>
                <c:pt idx="3337">
                  <c:v>366</c:v>
                </c:pt>
                <c:pt idx="3338">
                  <c:v>350</c:v>
                </c:pt>
                <c:pt idx="3339">
                  <c:v>378</c:v>
                </c:pt>
                <c:pt idx="3340">
                  <c:v>351</c:v>
                </c:pt>
                <c:pt idx="3341">
                  <c:v>372</c:v>
                </c:pt>
                <c:pt idx="3342">
                  <c:v>382</c:v>
                </c:pt>
                <c:pt idx="3343">
                  <c:v>398</c:v>
                </c:pt>
                <c:pt idx="3344">
                  <c:v>374</c:v>
                </c:pt>
                <c:pt idx="3345">
                  <c:v>335</c:v>
                </c:pt>
                <c:pt idx="3346">
                  <c:v>367</c:v>
                </c:pt>
                <c:pt idx="3347">
                  <c:v>380</c:v>
                </c:pt>
                <c:pt idx="3348">
                  <c:v>354</c:v>
                </c:pt>
                <c:pt idx="3349">
                  <c:v>377</c:v>
                </c:pt>
                <c:pt idx="3350">
                  <c:v>374</c:v>
                </c:pt>
                <c:pt idx="3351">
                  <c:v>349</c:v>
                </c:pt>
                <c:pt idx="3352">
                  <c:v>373</c:v>
                </c:pt>
                <c:pt idx="3353">
                  <c:v>356</c:v>
                </c:pt>
                <c:pt idx="3354">
                  <c:v>333</c:v>
                </c:pt>
                <c:pt idx="3355">
                  <c:v>331</c:v>
                </c:pt>
                <c:pt idx="3356">
                  <c:v>379</c:v>
                </c:pt>
                <c:pt idx="3357">
                  <c:v>406</c:v>
                </c:pt>
                <c:pt idx="3358">
                  <c:v>376</c:v>
                </c:pt>
                <c:pt idx="3359">
                  <c:v>329</c:v>
                </c:pt>
                <c:pt idx="3360">
                  <c:v>391</c:v>
                </c:pt>
                <c:pt idx="3361">
                  <c:v>377</c:v>
                </c:pt>
                <c:pt idx="3362">
                  <c:v>354</c:v>
                </c:pt>
                <c:pt idx="3363">
                  <c:v>374</c:v>
                </c:pt>
                <c:pt idx="3364">
                  <c:v>332</c:v>
                </c:pt>
                <c:pt idx="3365">
                  <c:v>335</c:v>
                </c:pt>
                <c:pt idx="3366">
                  <c:v>344</c:v>
                </c:pt>
                <c:pt idx="3367">
                  <c:v>334</c:v>
                </c:pt>
                <c:pt idx="3368">
                  <c:v>366</c:v>
                </c:pt>
                <c:pt idx="3369">
                  <c:v>379</c:v>
                </c:pt>
                <c:pt idx="3370">
                  <c:v>393</c:v>
                </c:pt>
                <c:pt idx="3371">
                  <c:v>364</c:v>
                </c:pt>
                <c:pt idx="3372">
                  <c:v>360</c:v>
                </c:pt>
                <c:pt idx="3373">
                  <c:v>371</c:v>
                </c:pt>
                <c:pt idx="3374">
                  <c:v>347</c:v>
                </c:pt>
                <c:pt idx="3375">
                  <c:v>398</c:v>
                </c:pt>
                <c:pt idx="3376">
                  <c:v>356</c:v>
                </c:pt>
                <c:pt idx="3377">
                  <c:v>382</c:v>
                </c:pt>
                <c:pt idx="3378">
                  <c:v>316</c:v>
                </c:pt>
                <c:pt idx="3379">
                  <c:v>376</c:v>
                </c:pt>
                <c:pt idx="3380">
                  <c:v>356</c:v>
                </c:pt>
                <c:pt idx="3381">
                  <c:v>369</c:v>
                </c:pt>
                <c:pt idx="3382">
                  <c:v>359</c:v>
                </c:pt>
                <c:pt idx="3383">
                  <c:v>349</c:v>
                </c:pt>
                <c:pt idx="3384">
                  <c:v>355</c:v>
                </c:pt>
                <c:pt idx="3385">
                  <c:v>349</c:v>
                </c:pt>
                <c:pt idx="3386">
                  <c:v>334</c:v>
                </c:pt>
                <c:pt idx="3387">
                  <c:v>405</c:v>
                </c:pt>
                <c:pt idx="3388">
                  <c:v>352</c:v>
                </c:pt>
                <c:pt idx="3389">
                  <c:v>353</c:v>
                </c:pt>
                <c:pt idx="3390">
                  <c:v>365</c:v>
                </c:pt>
                <c:pt idx="3391">
                  <c:v>359</c:v>
                </c:pt>
                <c:pt idx="3392">
                  <c:v>363</c:v>
                </c:pt>
                <c:pt idx="3393">
                  <c:v>359</c:v>
                </c:pt>
                <c:pt idx="3394">
                  <c:v>367</c:v>
                </c:pt>
                <c:pt idx="3395">
                  <c:v>401</c:v>
                </c:pt>
                <c:pt idx="3396">
                  <c:v>362</c:v>
                </c:pt>
                <c:pt idx="3397">
                  <c:v>347</c:v>
                </c:pt>
                <c:pt idx="3398">
                  <c:v>323</c:v>
                </c:pt>
                <c:pt idx="3399">
                  <c:v>361</c:v>
                </c:pt>
                <c:pt idx="3400">
                  <c:v>335</c:v>
                </c:pt>
                <c:pt idx="3401">
                  <c:v>359</c:v>
                </c:pt>
                <c:pt idx="3402">
                  <c:v>338</c:v>
                </c:pt>
                <c:pt idx="3403">
                  <c:v>346</c:v>
                </c:pt>
                <c:pt idx="3404">
                  <c:v>364</c:v>
                </c:pt>
                <c:pt idx="3405">
                  <c:v>356</c:v>
                </c:pt>
                <c:pt idx="3406">
                  <c:v>374</c:v>
                </c:pt>
                <c:pt idx="3407">
                  <c:v>343</c:v>
                </c:pt>
                <c:pt idx="3408">
                  <c:v>353</c:v>
                </c:pt>
                <c:pt idx="3409">
                  <c:v>379</c:v>
                </c:pt>
                <c:pt idx="3410">
                  <c:v>365</c:v>
                </c:pt>
                <c:pt idx="3411">
                  <c:v>324</c:v>
                </c:pt>
                <c:pt idx="3412">
                  <c:v>365</c:v>
                </c:pt>
                <c:pt idx="3413">
                  <c:v>346</c:v>
                </c:pt>
                <c:pt idx="3414">
                  <c:v>343</c:v>
                </c:pt>
                <c:pt idx="3415">
                  <c:v>356</c:v>
                </c:pt>
                <c:pt idx="3416">
                  <c:v>329</c:v>
                </c:pt>
                <c:pt idx="3417">
                  <c:v>337</c:v>
                </c:pt>
                <c:pt idx="3418">
                  <c:v>350</c:v>
                </c:pt>
                <c:pt idx="3419">
                  <c:v>366</c:v>
                </c:pt>
                <c:pt idx="3420">
                  <c:v>331</c:v>
                </c:pt>
                <c:pt idx="3421">
                  <c:v>344</c:v>
                </c:pt>
                <c:pt idx="3422">
                  <c:v>381</c:v>
                </c:pt>
                <c:pt idx="3423">
                  <c:v>331</c:v>
                </c:pt>
                <c:pt idx="3424">
                  <c:v>337</c:v>
                </c:pt>
                <c:pt idx="3425">
                  <c:v>348</c:v>
                </c:pt>
                <c:pt idx="3426">
                  <c:v>347</c:v>
                </c:pt>
                <c:pt idx="3427">
                  <c:v>335</c:v>
                </c:pt>
                <c:pt idx="3428">
                  <c:v>298</c:v>
                </c:pt>
                <c:pt idx="3429">
                  <c:v>338</c:v>
                </c:pt>
                <c:pt idx="3430">
                  <c:v>312</c:v>
                </c:pt>
                <c:pt idx="3431">
                  <c:v>360</c:v>
                </c:pt>
                <c:pt idx="3432">
                  <c:v>369</c:v>
                </c:pt>
                <c:pt idx="3433">
                  <c:v>343</c:v>
                </c:pt>
                <c:pt idx="3434">
                  <c:v>324</c:v>
                </c:pt>
                <c:pt idx="3435">
                  <c:v>365</c:v>
                </c:pt>
                <c:pt idx="3436">
                  <c:v>320</c:v>
                </c:pt>
                <c:pt idx="3437">
                  <c:v>330</c:v>
                </c:pt>
                <c:pt idx="3438">
                  <c:v>343</c:v>
                </c:pt>
                <c:pt idx="3439">
                  <c:v>319</c:v>
                </c:pt>
                <c:pt idx="3440">
                  <c:v>358</c:v>
                </c:pt>
                <c:pt idx="3441">
                  <c:v>319</c:v>
                </c:pt>
                <c:pt idx="3442">
                  <c:v>309</c:v>
                </c:pt>
                <c:pt idx="3443">
                  <c:v>319</c:v>
                </c:pt>
                <c:pt idx="3444">
                  <c:v>350</c:v>
                </c:pt>
                <c:pt idx="3445">
                  <c:v>312</c:v>
                </c:pt>
                <c:pt idx="3446">
                  <c:v>366</c:v>
                </c:pt>
                <c:pt idx="3447">
                  <c:v>346</c:v>
                </c:pt>
                <c:pt idx="3448">
                  <c:v>306</c:v>
                </c:pt>
                <c:pt idx="3449">
                  <c:v>325</c:v>
                </c:pt>
                <c:pt idx="3450">
                  <c:v>341</c:v>
                </c:pt>
                <c:pt idx="3451">
                  <c:v>329</c:v>
                </c:pt>
                <c:pt idx="3452">
                  <c:v>307</c:v>
                </c:pt>
                <c:pt idx="3453">
                  <c:v>295</c:v>
                </c:pt>
                <c:pt idx="3454">
                  <c:v>348</c:v>
                </c:pt>
                <c:pt idx="3455">
                  <c:v>332</c:v>
                </c:pt>
                <c:pt idx="3456">
                  <c:v>323</c:v>
                </c:pt>
                <c:pt idx="3457">
                  <c:v>330</c:v>
                </c:pt>
                <c:pt idx="3458">
                  <c:v>348</c:v>
                </c:pt>
                <c:pt idx="3459">
                  <c:v>330</c:v>
                </c:pt>
                <c:pt idx="3460">
                  <c:v>327</c:v>
                </c:pt>
                <c:pt idx="3461">
                  <c:v>322</c:v>
                </c:pt>
                <c:pt idx="3462">
                  <c:v>313</c:v>
                </c:pt>
                <c:pt idx="3463">
                  <c:v>347</c:v>
                </c:pt>
                <c:pt idx="3464">
                  <c:v>348</c:v>
                </c:pt>
                <c:pt idx="3465">
                  <c:v>318</c:v>
                </c:pt>
                <c:pt idx="3466">
                  <c:v>314</c:v>
                </c:pt>
                <c:pt idx="3467">
                  <c:v>321</c:v>
                </c:pt>
                <c:pt idx="3468">
                  <c:v>350</c:v>
                </c:pt>
                <c:pt idx="3469">
                  <c:v>344</c:v>
                </c:pt>
                <c:pt idx="3470">
                  <c:v>307</c:v>
                </c:pt>
                <c:pt idx="3471">
                  <c:v>351</c:v>
                </c:pt>
                <c:pt idx="3472">
                  <c:v>316</c:v>
                </c:pt>
                <c:pt idx="3473">
                  <c:v>306</c:v>
                </c:pt>
                <c:pt idx="3474">
                  <c:v>316</c:v>
                </c:pt>
                <c:pt idx="3475">
                  <c:v>339</c:v>
                </c:pt>
                <c:pt idx="3476">
                  <c:v>324</c:v>
                </c:pt>
                <c:pt idx="3477">
                  <c:v>320</c:v>
                </c:pt>
                <c:pt idx="3478">
                  <c:v>338</c:v>
                </c:pt>
                <c:pt idx="3479">
                  <c:v>294</c:v>
                </c:pt>
                <c:pt idx="3480">
                  <c:v>355</c:v>
                </c:pt>
                <c:pt idx="3481">
                  <c:v>315</c:v>
                </c:pt>
                <c:pt idx="3482">
                  <c:v>324</c:v>
                </c:pt>
                <c:pt idx="3483">
                  <c:v>322</c:v>
                </c:pt>
                <c:pt idx="3484">
                  <c:v>331</c:v>
                </c:pt>
                <c:pt idx="3485">
                  <c:v>327</c:v>
                </c:pt>
                <c:pt idx="3486">
                  <c:v>312</c:v>
                </c:pt>
                <c:pt idx="3487">
                  <c:v>331</c:v>
                </c:pt>
                <c:pt idx="3488">
                  <c:v>355</c:v>
                </c:pt>
                <c:pt idx="3489">
                  <c:v>330</c:v>
                </c:pt>
                <c:pt idx="3490">
                  <c:v>342</c:v>
                </c:pt>
                <c:pt idx="3491">
                  <c:v>307</c:v>
                </c:pt>
                <c:pt idx="3492">
                  <c:v>337</c:v>
                </c:pt>
                <c:pt idx="3493">
                  <c:v>305</c:v>
                </c:pt>
                <c:pt idx="3494">
                  <c:v>308</c:v>
                </c:pt>
                <c:pt idx="3495">
                  <c:v>317</c:v>
                </c:pt>
                <c:pt idx="3496">
                  <c:v>373</c:v>
                </c:pt>
                <c:pt idx="3497">
                  <c:v>304</c:v>
                </c:pt>
                <c:pt idx="3498">
                  <c:v>316</c:v>
                </c:pt>
                <c:pt idx="3499">
                  <c:v>309</c:v>
                </c:pt>
                <c:pt idx="3500">
                  <c:v>309</c:v>
                </c:pt>
                <c:pt idx="3501">
                  <c:v>340</c:v>
                </c:pt>
                <c:pt idx="3502">
                  <c:v>338</c:v>
                </c:pt>
                <c:pt idx="3503">
                  <c:v>313</c:v>
                </c:pt>
                <c:pt idx="3504">
                  <c:v>309</c:v>
                </c:pt>
                <c:pt idx="3505">
                  <c:v>303</c:v>
                </c:pt>
                <c:pt idx="3506">
                  <c:v>335</c:v>
                </c:pt>
                <c:pt idx="3507">
                  <c:v>324</c:v>
                </c:pt>
                <c:pt idx="3508">
                  <c:v>327</c:v>
                </c:pt>
                <c:pt idx="3509">
                  <c:v>297</c:v>
                </c:pt>
                <c:pt idx="3510">
                  <c:v>318</c:v>
                </c:pt>
                <c:pt idx="3511">
                  <c:v>325</c:v>
                </c:pt>
                <c:pt idx="3512">
                  <c:v>275</c:v>
                </c:pt>
                <c:pt idx="3513">
                  <c:v>316</c:v>
                </c:pt>
                <c:pt idx="3514">
                  <c:v>305</c:v>
                </c:pt>
                <c:pt idx="3515">
                  <c:v>311</c:v>
                </c:pt>
                <c:pt idx="3516">
                  <c:v>321</c:v>
                </c:pt>
                <c:pt idx="3517">
                  <c:v>331</c:v>
                </c:pt>
                <c:pt idx="3518">
                  <c:v>323</c:v>
                </c:pt>
                <c:pt idx="3519">
                  <c:v>333</c:v>
                </c:pt>
                <c:pt idx="3520">
                  <c:v>328</c:v>
                </c:pt>
                <c:pt idx="3521">
                  <c:v>327</c:v>
                </c:pt>
                <c:pt idx="3522">
                  <c:v>284</c:v>
                </c:pt>
                <c:pt idx="3523">
                  <c:v>303</c:v>
                </c:pt>
                <c:pt idx="3524">
                  <c:v>334</c:v>
                </c:pt>
                <c:pt idx="3525">
                  <c:v>334</c:v>
                </c:pt>
                <c:pt idx="3526">
                  <c:v>305</c:v>
                </c:pt>
                <c:pt idx="3527">
                  <c:v>314</c:v>
                </c:pt>
                <c:pt idx="3528">
                  <c:v>286</c:v>
                </c:pt>
                <c:pt idx="3529">
                  <c:v>341</c:v>
                </c:pt>
                <c:pt idx="3530">
                  <c:v>329</c:v>
                </c:pt>
                <c:pt idx="3531">
                  <c:v>339</c:v>
                </c:pt>
                <c:pt idx="3532">
                  <c:v>309</c:v>
                </c:pt>
                <c:pt idx="3533">
                  <c:v>283</c:v>
                </c:pt>
                <c:pt idx="3534">
                  <c:v>298</c:v>
                </c:pt>
                <c:pt idx="3535">
                  <c:v>347</c:v>
                </c:pt>
                <c:pt idx="3536">
                  <c:v>316</c:v>
                </c:pt>
                <c:pt idx="3537">
                  <c:v>312</c:v>
                </c:pt>
                <c:pt idx="3538">
                  <c:v>310</c:v>
                </c:pt>
                <c:pt idx="3539">
                  <c:v>291</c:v>
                </c:pt>
                <c:pt idx="3540">
                  <c:v>326</c:v>
                </c:pt>
                <c:pt idx="3541">
                  <c:v>310</c:v>
                </c:pt>
                <c:pt idx="3542">
                  <c:v>312</c:v>
                </c:pt>
                <c:pt idx="3543">
                  <c:v>300</c:v>
                </c:pt>
                <c:pt idx="3544">
                  <c:v>308</c:v>
                </c:pt>
                <c:pt idx="3545">
                  <c:v>326</c:v>
                </c:pt>
                <c:pt idx="3546">
                  <c:v>325</c:v>
                </c:pt>
                <c:pt idx="3547">
                  <c:v>293</c:v>
                </c:pt>
                <c:pt idx="3548">
                  <c:v>294</c:v>
                </c:pt>
                <c:pt idx="3549">
                  <c:v>278</c:v>
                </c:pt>
                <c:pt idx="3550">
                  <c:v>312</c:v>
                </c:pt>
                <c:pt idx="3551">
                  <c:v>305</c:v>
                </c:pt>
                <c:pt idx="3552">
                  <c:v>310</c:v>
                </c:pt>
                <c:pt idx="3553">
                  <c:v>342</c:v>
                </c:pt>
                <c:pt idx="3554">
                  <c:v>300</c:v>
                </c:pt>
                <c:pt idx="3555">
                  <c:v>325</c:v>
                </c:pt>
                <c:pt idx="3556">
                  <c:v>285</c:v>
                </c:pt>
                <c:pt idx="3557">
                  <c:v>305</c:v>
                </c:pt>
                <c:pt idx="3558">
                  <c:v>302</c:v>
                </c:pt>
                <c:pt idx="3559">
                  <c:v>310</c:v>
                </c:pt>
                <c:pt idx="3560">
                  <c:v>287</c:v>
                </c:pt>
                <c:pt idx="3561">
                  <c:v>332</c:v>
                </c:pt>
                <c:pt idx="3562">
                  <c:v>295</c:v>
                </c:pt>
                <c:pt idx="3563">
                  <c:v>283</c:v>
                </c:pt>
                <c:pt idx="3564">
                  <c:v>289</c:v>
                </c:pt>
                <c:pt idx="3565">
                  <c:v>290</c:v>
                </c:pt>
                <c:pt idx="3566">
                  <c:v>334</c:v>
                </c:pt>
                <c:pt idx="3567">
                  <c:v>301</c:v>
                </c:pt>
                <c:pt idx="3568">
                  <c:v>314</c:v>
                </c:pt>
                <c:pt idx="3569">
                  <c:v>316</c:v>
                </c:pt>
                <c:pt idx="3570">
                  <c:v>304</c:v>
                </c:pt>
                <c:pt idx="3571">
                  <c:v>299</c:v>
                </c:pt>
                <c:pt idx="3572">
                  <c:v>317</c:v>
                </c:pt>
                <c:pt idx="3573">
                  <c:v>315</c:v>
                </c:pt>
                <c:pt idx="3574">
                  <c:v>313</c:v>
                </c:pt>
                <c:pt idx="3575">
                  <c:v>289</c:v>
                </c:pt>
                <c:pt idx="3576">
                  <c:v>277</c:v>
                </c:pt>
                <c:pt idx="3577">
                  <c:v>283</c:v>
                </c:pt>
                <c:pt idx="3578">
                  <c:v>255</c:v>
                </c:pt>
                <c:pt idx="3579">
                  <c:v>329</c:v>
                </c:pt>
                <c:pt idx="3580">
                  <c:v>339</c:v>
                </c:pt>
                <c:pt idx="3581">
                  <c:v>294</c:v>
                </c:pt>
                <c:pt idx="3582">
                  <c:v>284</c:v>
                </c:pt>
                <c:pt idx="3583">
                  <c:v>294</c:v>
                </c:pt>
                <c:pt idx="3584">
                  <c:v>286</c:v>
                </c:pt>
                <c:pt idx="3585">
                  <c:v>298</c:v>
                </c:pt>
                <c:pt idx="3586">
                  <c:v>272</c:v>
                </c:pt>
                <c:pt idx="3587">
                  <c:v>281</c:v>
                </c:pt>
                <c:pt idx="3588">
                  <c:v>287</c:v>
                </c:pt>
                <c:pt idx="3589">
                  <c:v>312</c:v>
                </c:pt>
                <c:pt idx="3590">
                  <c:v>270</c:v>
                </c:pt>
                <c:pt idx="3591">
                  <c:v>281</c:v>
                </c:pt>
                <c:pt idx="3592">
                  <c:v>270</c:v>
                </c:pt>
                <c:pt idx="3593">
                  <c:v>274</c:v>
                </c:pt>
                <c:pt idx="3594">
                  <c:v>276</c:v>
                </c:pt>
                <c:pt idx="3595">
                  <c:v>286</c:v>
                </c:pt>
                <c:pt idx="3596">
                  <c:v>326</c:v>
                </c:pt>
                <c:pt idx="3597">
                  <c:v>291</c:v>
                </c:pt>
                <c:pt idx="3598">
                  <c:v>286</c:v>
                </c:pt>
                <c:pt idx="3599">
                  <c:v>298</c:v>
                </c:pt>
                <c:pt idx="3600">
                  <c:v>293</c:v>
                </c:pt>
                <c:pt idx="3601">
                  <c:v>290</c:v>
                </c:pt>
                <c:pt idx="3602">
                  <c:v>277</c:v>
                </c:pt>
                <c:pt idx="3603">
                  <c:v>300</c:v>
                </c:pt>
                <c:pt idx="3604">
                  <c:v>296</c:v>
                </c:pt>
                <c:pt idx="3605">
                  <c:v>291</c:v>
                </c:pt>
                <c:pt idx="3606">
                  <c:v>282</c:v>
                </c:pt>
                <c:pt idx="3607">
                  <c:v>289</c:v>
                </c:pt>
                <c:pt idx="3608">
                  <c:v>306</c:v>
                </c:pt>
                <c:pt idx="3609">
                  <c:v>307</c:v>
                </c:pt>
                <c:pt idx="3610">
                  <c:v>291</c:v>
                </c:pt>
                <c:pt idx="3611">
                  <c:v>319</c:v>
                </c:pt>
                <c:pt idx="3612">
                  <c:v>283</c:v>
                </c:pt>
                <c:pt idx="3613">
                  <c:v>291</c:v>
                </c:pt>
                <c:pt idx="3614">
                  <c:v>277</c:v>
                </c:pt>
                <c:pt idx="3615">
                  <c:v>302</c:v>
                </c:pt>
                <c:pt idx="3616">
                  <c:v>290</c:v>
                </c:pt>
                <c:pt idx="3617">
                  <c:v>303</c:v>
                </c:pt>
                <c:pt idx="3618">
                  <c:v>304</c:v>
                </c:pt>
                <c:pt idx="3619">
                  <c:v>296</c:v>
                </c:pt>
                <c:pt idx="3620">
                  <c:v>320</c:v>
                </c:pt>
                <c:pt idx="3621">
                  <c:v>268</c:v>
                </c:pt>
                <c:pt idx="3622">
                  <c:v>297</c:v>
                </c:pt>
                <c:pt idx="3623">
                  <c:v>287</c:v>
                </c:pt>
                <c:pt idx="3624">
                  <c:v>290</c:v>
                </c:pt>
                <c:pt idx="3625">
                  <c:v>284</c:v>
                </c:pt>
                <c:pt idx="3626">
                  <c:v>293</c:v>
                </c:pt>
                <c:pt idx="3627">
                  <c:v>283</c:v>
                </c:pt>
                <c:pt idx="3628">
                  <c:v>289</c:v>
                </c:pt>
                <c:pt idx="3629">
                  <c:v>280</c:v>
                </c:pt>
                <c:pt idx="3630">
                  <c:v>303</c:v>
                </c:pt>
                <c:pt idx="3631">
                  <c:v>271</c:v>
                </c:pt>
                <c:pt idx="3632">
                  <c:v>278</c:v>
                </c:pt>
                <c:pt idx="3633">
                  <c:v>266</c:v>
                </c:pt>
                <c:pt idx="3634">
                  <c:v>312</c:v>
                </c:pt>
                <c:pt idx="3635">
                  <c:v>295</c:v>
                </c:pt>
                <c:pt idx="3636">
                  <c:v>280</c:v>
                </c:pt>
                <c:pt idx="3637">
                  <c:v>301</c:v>
                </c:pt>
                <c:pt idx="3638">
                  <c:v>281</c:v>
                </c:pt>
                <c:pt idx="3639">
                  <c:v>312</c:v>
                </c:pt>
                <c:pt idx="3640">
                  <c:v>253</c:v>
                </c:pt>
                <c:pt idx="3641">
                  <c:v>287</c:v>
                </c:pt>
                <c:pt idx="3642">
                  <c:v>302</c:v>
                </c:pt>
                <c:pt idx="3643">
                  <c:v>313</c:v>
                </c:pt>
                <c:pt idx="3644">
                  <c:v>282</c:v>
                </c:pt>
                <c:pt idx="3645">
                  <c:v>246</c:v>
                </c:pt>
                <c:pt idx="3646">
                  <c:v>263</c:v>
                </c:pt>
                <c:pt idx="3647">
                  <c:v>269</c:v>
                </c:pt>
                <c:pt idx="3648">
                  <c:v>289</c:v>
                </c:pt>
                <c:pt idx="3649">
                  <c:v>284</c:v>
                </c:pt>
                <c:pt idx="3650">
                  <c:v>287</c:v>
                </c:pt>
                <c:pt idx="3651">
                  <c:v>271</c:v>
                </c:pt>
                <c:pt idx="3652">
                  <c:v>281</c:v>
                </c:pt>
                <c:pt idx="3653">
                  <c:v>273</c:v>
                </c:pt>
                <c:pt idx="3654">
                  <c:v>267</c:v>
                </c:pt>
                <c:pt idx="3655">
                  <c:v>304</c:v>
                </c:pt>
                <c:pt idx="3656">
                  <c:v>277</c:v>
                </c:pt>
                <c:pt idx="3657">
                  <c:v>262</c:v>
                </c:pt>
                <c:pt idx="3658">
                  <c:v>268</c:v>
                </c:pt>
                <c:pt idx="3659">
                  <c:v>270</c:v>
                </c:pt>
                <c:pt idx="3660">
                  <c:v>288</c:v>
                </c:pt>
                <c:pt idx="3661">
                  <c:v>311</c:v>
                </c:pt>
                <c:pt idx="3662">
                  <c:v>253</c:v>
                </c:pt>
                <c:pt idx="3663">
                  <c:v>284</c:v>
                </c:pt>
                <c:pt idx="3664">
                  <c:v>302</c:v>
                </c:pt>
                <c:pt idx="3665">
                  <c:v>272</c:v>
                </c:pt>
                <c:pt idx="3666">
                  <c:v>273</c:v>
                </c:pt>
                <c:pt idx="3667">
                  <c:v>277</c:v>
                </c:pt>
                <c:pt idx="3668">
                  <c:v>257</c:v>
                </c:pt>
                <c:pt idx="3669">
                  <c:v>269</c:v>
                </c:pt>
                <c:pt idx="3670">
                  <c:v>257</c:v>
                </c:pt>
                <c:pt idx="3671">
                  <c:v>291</c:v>
                </c:pt>
                <c:pt idx="3672">
                  <c:v>252</c:v>
                </c:pt>
                <c:pt idx="3673">
                  <c:v>292</c:v>
                </c:pt>
                <c:pt idx="3674">
                  <c:v>243</c:v>
                </c:pt>
                <c:pt idx="3675">
                  <c:v>253</c:v>
                </c:pt>
                <c:pt idx="3676">
                  <c:v>298</c:v>
                </c:pt>
                <c:pt idx="3677">
                  <c:v>277</c:v>
                </c:pt>
                <c:pt idx="3678">
                  <c:v>276</c:v>
                </c:pt>
                <c:pt idx="3679">
                  <c:v>247</c:v>
                </c:pt>
                <c:pt idx="3680">
                  <c:v>260</c:v>
                </c:pt>
                <c:pt idx="3681">
                  <c:v>257</c:v>
                </c:pt>
                <c:pt idx="3682">
                  <c:v>271</c:v>
                </c:pt>
                <c:pt idx="3683">
                  <c:v>262</c:v>
                </c:pt>
                <c:pt idx="3684">
                  <c:v>274</c:v>
                </c:pt>
                <c:pt idx="3685">
                  <c:v>285</c:v>
                </c:pt>
                <c:pt idx="3686">
                  <c:v>234</c:v>
                </c:pt>
                <c:pt idx="3687">
                  <c:v>263</c:v>
                </c:pt>
                <c:pt idx="3688">
                  <c:v>276</c:v>
                </c:pt>
                <c:pt idx="3689">
                  <c:v>264</c:v>
                </c:pt>
                <c:pt idx="3690">
                  <c:v>248</c:v>
                </c:pt>
                <c:pt idx="3691">
                  <c:v>253</c:v>
                </c:pt>
                <c:pt idx="3692">
                  <c:v>259</c:v>
                </c:pt>
                <c:pt idx="3693">
                  <c:v>253</c:v>
                </c:pt>
                <c:pt idx="3694">
                  <c:v>249</c:v>
                </c:pt>
                <c:pt idx="3695">
                  <c:v>257</c:v>
                </c:pt>
                <c:pt idx="3696">
                  <c:v>252</c:v>
                </c:pt>
                <c:pt idx="3697">
                  <c:v>272</c:v>
                </c:pt>
                <c:pt idx="3698">
                  <c:v>236</c:v>
                </c:pt>
                <c:pt idx="3699">
                  <c:v>262</c:v>
                </c:pt>
                <c:pt idx="3700">
                  <c:v>290</c:v>
                </c:pt>
                <c:pt idx="3701">
                  <c:v>255</c:v>
                </c:pt>
                <c:pt idx="3702">
                  <c:v>247</c:v>
                </c:pt>
                <c:pt idx="3703">
                  <c:v>254</c:v>
                </c:pt>
                <c:pt idx="3704">
                  <c:v>258</c:v>
                </c:pt>
                <c:pt idx="3705">
                  <c:v>263</c:v>
                </c:pt>
                <c:pt idx="3706">
                  <c:v>272</c:v>
                </c:pt>
                <c:pt idx="3707">
                  <c:v>272</c:v>
                </c:pt>
                <c:pt idx="3708">
                  <c:v>244</c:v>
                </c:pt>
                <c:pt idx="3709">
                  <c:v>256</c:v>
                </c:pt>
                <c:pt idx="3710">
                  <c:v>259</c:v>
                </c:pt>
                <c:pt idx="3711">
                  <c:v>254</c:v>
                </c:pt>
                <c:pt idx="3712">
                  <c:v>268</c:v>
                </c:pt>
                <c:pt idx="3713">
                  <c:v>266</c:v>
                </c:pt>
                <c:pt idx="3714">
                  <c:v>255</c:v>
                </c:pt>
                <c:pt idx="3715">
                  <c:v>252</c:v>
                </c:pt>
                <c:pt idx="3716">
                  <c:v>260</c:v>
                </c:pt>
                <c:pt idx="3717">
                  <c:v>266</c:v>
                </c:pt>
                <c:pt idx="3718">
                  <c:v>248</c:v>
                </c:pt>
                <c:pt idx="3719">
                  <c:v>215</c:v>
                </c:pt>
                <c:pt idx="3720">
                  <c:v>260</c:v>
                </c:pt>
                <c:pt idx="3721">
                  <c:v>221</c:v>
                </c:pt>
                <c:pt idx="3722">
                  <c:v>256</c:v>
                </c:pt>
                <c:pt idx="3723">
                  <c:v>277</c:v>
                </c:pt>
                <c:pt idx="3724">
                  <c:v>255</c:v>
                </c:pt>
                <c:pt idx="3725">
                  <c:v>265</c:v>
                </c:pt>
                <c:pt idx="3726">
                  <c:v>270</c:v>
                </c:pt>
                <c:pt idx="3727">
                  <c:v>252</c:v>
                </c:pt>
                <c:pt idx="3728">
                  <c:v>246</c:v>
                </c:pt>
                <c:pt idx="3729">
                  <c:v>244</c:v>
                </c:pt>
                <c:pt idx="3730">
                  <c:v>278</c:v>
                </c:pt>
                <c:pt idx="3731">
                  <c:v>230</c:v>
                </c:pt>
                <c:pt idx="3732">
                  <c:v>248</c:v>
                </c:pt>
                <c:pt idx="3733">
                  <c:v>265</c:v>
                </c:pt>
                <c:pt idx="3734">
                  <c:v>269</c:v>
                </c:pt>
                <c:pt idx="3735">
                  <c:v>233</c:v>
                </c:pt>
                <c:pt idx="3736">
                  <c:v>279</c:v>
                </c:pt>
                <c:pt idx="3737">
                  <c:v>256</c:v>
                </c:pt>
                <c:pt idx="3738">
                  <c:v>258</c:v>
                </c:pt>
                <c:pt idx="3739">
                  <c:v>264</c:v>
                </c:pt>
                <c:pt idx="3740">
                  <c:v>279</c:v>
                </c:pt>
                <c:pt idx="3741">
                  <c:v>241</c:v>
                </c:pt>
                <c:pt idx="3742">
                  <c:v>266</c:v>
                </c:pt>
                <c:pt idx="3743">
                  <c:v>237</c:v>
                </c:pt>
                <c:pt idx="3744">
                  <c:v>234</c:v>
                </c:pt>
                <c:pt idx="3745">
                  <c:v>263</c:v>
                </c:pt>
                <c:pt idx="3746">
                  <c:v>237</c:v>
                </c:pt>
                <c:pt idx="3747">
                  <c:v>246</c:v>
                </c:pt>
                <c:pt idx="3748">
                  <c:v>280</c:v>
                </c:pt>
                <c:pt idx="3749">
                  <c:v>249</c:v>
                </c:pt>
                <c:pt idx="3750">
                  <c:v>232</c:v>
                </c:pt>
                <c:pt idx="3751">
                  <c:v>262</c:v>
                </c:pt>
                <c:pt idx="3752">
                  <c:v>273</c:v>
                </c:pt>
                <c:pt idx="3753">
                  <c:v>218</c:v>
                </c:pt>
                <c:pt idx="3754">
                  <c:v>249</c:v>
                </c:pt>
                <c:pt idx="3755">
                  <c:v>278</c:v>
                </c:pt>
                <c:pt idx="3756">
                  <c:v>231</c:v>
                </c:pt>
                <c:pt idx="3757">
                  <c:v>213</c:v>
                </c:pt>
                <c:pt idx="3758">
                  <c:v>258</c:v>
                </c:pt>
                <c:pt idx="3759">
                  <c:v>239</c:v>
                </c:pt>
                <c:pt idx="3760">
                  <c:v>235</c:v>
                </c:pt>
                <c:pt idx="3761">
                  <c:v>246</c:v>
                </c:pt>
                <c:pt idx="3762">
                  <c:v>253</c:v>
                </c:pt>
                <c:pt idx="3763">
                  <c:v>230</c:v>
                </c:pt>
                <c:pt idx="3764">
                  <c:v>258</c:v>
                </c:pt>
                <c:pt idx="3765">
                  <c:v>263</c:v>
                </c:pt>
                <c:pt idx="3766">
                  <c:v>239</c:v>
                </c:pt>
                <c:pt idx="3767">
                  <c:v>258</c:v>
                </c:pt>
                <c:pt idx="3768">
                  <c:v>239</c:v>
                </c:pt>
                <c:pt idx="3769">
                  <c:v>245</c:v>
                </c:pt>
                <c:pt idx="3770">
                  <c:v>242</c:v>
                </c:pt>
                <c:pt idx="3771">
                  <c:v>245</c:v>
                </c:pt>
                <c:pt idx="3772">
                  <c:v>251</c:v>
                </c:pt>
                <c:pt idx="3773">
                  <c:v>232</c:v>
                </c:pt>
                <c:pt idx="3774">
                  <c:v>228</c:v>
                </c:pt>
                <c:pt idx="3775">
                  <c:v>237</c:v>
                </c:pt>
                <c:pt idx="3776">
                  <c:v>216</c:v>
                </c:pt>
                <c:pt idx="3777">
                  <c:v>248</c:v>
                </c:pt>
                <c:pt idx="3778">
                  <c:v>254</c:v>
                </c:pt>
                <c:pt idx="3779">
                  <c:v>230</c:v>
                </c:pt>
                <c:pt idx="3780">
                  <c:v>258</c:v>
                </c:pt>
                <c:pt idx="3781">
                  <c:v>272</c:v>
                </c:pt>
                <c:pt idx="3782">
                  <c:v>245</c:v>
                </c:pt>
                <c:pt idx="3783">
                  <c:v>221</c:v>
                </c:pt>
                <c:pt idx="3784">
                  <c:v>270</c:v>
                </c:pt>
                <c:pt idx="3785">
                  <c:v>230</c:v>
                </c:pt>
                <c:pt idx="3786">
                  <c:v>279</c:v>
                </c:pt>
                <c:pt idx="3787">
                  <c:v>228</c:v>
                </c:pt>
                <c:pt idx="3788">
                  <c:v>260</c:v>
                </c:pt>
                <c:pt idx="3789">
                  <c:v>251</c:v>
                </c:pt>
                <c:pt idx="3790">
                  <c:v>223</c:v>
                </c:pt>
                <c:pt idx="3791">
                  <c:v>225</c:v>
                </c:pt>
                <c:pt idx="3792">
                  <c:v>242</c:v>
                </c:pt>
                <c:pt idx="3793">
                  <c:v>193</c:v>
                </c:pt>
                <c:pt idx="3794">
                  <c:v>234</c:v>
                </c:pt>
                <c:pt idx="3795">
                  <c:v>240</c:v>
                </c:pt>
                <c:pt idx="3796">
                  <c:v>249</c:v>
                </c:pt>
                <c:pt idx="3797">
                  <c:v>241</c:v>
                </c:pt>
                <c:pt idx="3798">
                  <c:v>248</c:v>
                </c:pt>
                <c:pt idx="3799">
                  <c:v>209</c:v>
                </c:pt>
                <c:pt idx="3800">
                  <c:v>236</c:v>
                </c:pt>
                <c:pt idx="3801">
                  <c:v>244</c:v>
                </c:pt>
                <c:pt idx="3802">
                  <c:v>213</c:v>
                </c:pt>
                <c:pt idx="3803">
                  <c:v>233</c:v>
                </c:pt>
                <c:pt idx="3804">
                  <c:v>233</c:v>
                </c:pt>
                <c:pt idx="3805">
                  <c:v>237</c:v>
                </c:pt>
                <c:pt idx="3806">
                  <c:v>243</c:v>
                </c:pt>
                <c:pt idx="3807">
                  <c:v>238</c:v>
                </c:pt>
                <c:pt idx="3808">
                  <c:v>220</c:v>
                </c:pt>
                <c:pt idx="3809">
                  <c:v>241</c:v>
                </c:pt>
                <c:pt idx="3810">
                  <c:v>231</c:v>
                </c:pt>
                <c:pt idx="3811">
                  <c:v>237</c:v>
                </c:pt>
                <c:pt idx="3812">
                  <c:v>255</c:v>
                </c:pt>
                <c:pt idx="3813">
                  <c:v>231</c:v>
                </c:pt>
                <c:pt idx="3814">
                  <c:v>242</c:v>
                </c:pt>
                <c:pt idx="3815">
                  <c:v>247</c:v>
                </c:pt>
                <c:pt idx="3816">
                  <c:v>238</c:v>
                </c:pt>
                <c:pt idx="3817">
                  <c:v>213</c:v>
                </c:pt>
                <c:pt idx="3818">
                  <c:v>214</c:v>
                </c:pt>
                <c:pt idx="3819">
                  <c:v>223</c:v>
                </c:pt>
                <c:pt idx="3820">
                  <c:v>233</c:v>
                </c:pt>
                <c:pt idx="3821">
                  <c:v>234</c:v>
                </c:pt>
                <c:pt idx="3822">
                  <c:v>199</c:v>
                </c:pt>
                <c:pt idx="3823">
                  <c:v>273</c:v>
                </c:pt>
                <c:pt idx="3824">
                  <c:v>257</c:v>
                </c:pt>
                <c:pt idx="3825">
                  <c:v>211</c:v>
                </c:pt>
                <c:pt idx="3826">
                  <c:v>228</c:v>
                </c:pt>
                <c:pt idx="3827">
                  <c:v>238</c:v>
                </c:pt>
                <c:pt idx="3828">
                  <c:v>214</c:v>
                </c:pt>
                <c:pt idx="3829">
                  <c:v>233</c:v>
                </c:pt>
                <c:pt idx="3830">
                  <c:v>191</c:v>
                </c:pt>
                <c:pt idx="3831">
                  <c:v>225</c:v>
                </c:pt>
                <c:pt idx="3832">
                  <c:v>218</c:v>
                </c:pt>
                <c:pt idx="3833">
                  <c:v>242</c:v>
                </c:pt>
                <c:pt idx="3834">
                  <c:v>234</c:v>
                </c:pt>
                <c:pt idx="3835">
                  <c:v>219</c:v>
                </c:pt>
                <c:pt idx="3836">
                  <c:v>205</c:v>
                </c:pt>
                <c:pt idx="3837">
                  <c:v>219</c:v>
                </c:pt>
                <c:pt idx="3838">
                  <c:v>208</c:v>
                </c:pt>
                <c:pt idx="3839">
                  <c:v>235</c:v>
                </c:pt>
                <c:pt idx="3840">
                  <c:v>236</c:v>
                </c:pt>
                <c:pt idx="3841">
                  <c:v>225</c:v>
                </c:pt>
                <c:pt idx="3842">
                  <c:v>223</c:v>
                </c:pt>
                <c:pt idx="3843">
                  <c:v>229</c:v>
                </c:pt>
                <c:pt idx="3844">
                  <c:v>231</c:v>
                </c:pt>
                <c:pt idx="3845">
                  <c:v>224</c:v>
                </c:pt>
                <c:pt idx="3846">
                  <c:v>212</c:v>
                </c:pt>
                <c:pt idx="3847">
                  <c:v>212</c:v>
                </c:pt>
                <c:pt idx="3848">
                  <c:v>235</c:v>
                </c:pt>
                <c:pt idx="3849">
                  <c:v>230</c:v>
                </c:pt>
                <c:pt idx="3850">
                  <c:v>220</c:v>
                </c:pt>
                <c:pt idx="3851">
                  <c:v>229</c:v>
                </c:pt>
                <c:pt idx="3852">
                  <c:v>204</c:v>
                </c:pt>
                <c:pt idx="3853">
                  <c:v>210</c:v>
                </c:pt>
                <c:pt idx="3854">
                  <c:v>184</c:v>
                </c:pt>
                <c:pt idx="3855">
                  <c:v>184</c:v>
                </c:pt>
                <c:pt idx="3856">
                  <c:v>195</c:v>
                </c:pt>
                <c:pt idx="3857">
                  <c:v>238</c:v>
                </c:pt>
                <c:pt idx="3858">
                  <c:v>249</c:v>
                </c:pt>
                <c:pt idx="3859">
                  <c:v>216</c:v>
                </c:pt>
                <c:pt idx="3860">
                  <c:v>208</c:v>
                </c:pt>
                <c:pt idx="3861">
                  <c:v>210</c:v>
                </c:pt>
                <c:pt idx="3862">
                  <c:v>221</c:v>
                </c:pt>
                <c:pt idx="3863">
                  <c:v>215</c:v>
                </c:pt>
                <c:pt idx="3864">
                  <c:v>241</c:v>
                </c:pt>
                <c:pt idx="3865">
                  <c:v>215</c:v>
                </c:pt>
                <c:pt idx="3866">
                  <c:v>219</c:v>
                </c:pt>
                <c:pt idx="3867">
                  <c:v>204</c:v>
                </c:pt>
                <c:pt idx="3868">
                  <c:v>198</c:v>
                </c:pt>
                <c:pt idx="3869">
                  <c:v>213</c:v>
                </c:pt>
                <c:pt idx="3870">
                  <c:v>209</c:v>
                </c:pt>
                <c:pt idx="3871">
                  <c:v>190</c:v>
                </c:pt>
                <c:pt idx="3872">
                  <c:v>212</c:v>
                </c:pt>
                <c:pt idx="3873">
                  <c:v>225</c:v>
                </c:pt>
                <c:pt idx="3874">
                  <c:v>209</c:v>
                </c:pt>
                <c:pt idx="3875">
                  <c:v>225</c:v>
                </c:pt>
                <c:pt idx="3876">
                  <c:v>177</c:v>
                </c:pt>
                <c:pt idx="3877">
                  <c:v>208</c:v>
                </c:pt>
                <c:pt idx="3878">
                  <c:v>208</c:v>
                </c:pt>
                <c:pt idx="3879">
                  <c:v>205</c:v>
                </c:pt>
                <c:pt idx="3880">
                  <c:v>208</c:v>
                </c:pt>
                <c:pt idx="3881">
                  <c:v>212</c:v>
                </c:pt>
                <c:pt idx="3882">
                  <c:v>196</c:v>
                </c:pt>
                <c:pt idx="3883">
                  <c:v>208</c:v>
                </c:pt>
                <c:pt idx="3884">
                  <c:v>192</c:v>
                </c:pt>
                <c:pt idx="3885">
                  <c:v>225</c:v>
                </c:pt>
                <c:pt idx="3886">
                  <c:v>187</c:v>
                </c:pt>
                <c:pt idx="3887">
                  <c:v>194</c:v>
                </c:pt>
                <c:pt idx="3888">
                  <c:v>200</c:v>
                </c:pt>
                <c:pt idx="3889">
                  <c:v>193</c:v>
                </c:pt>
                <c:pt idx="3890">
                  <c:v>198</c:v>
                </c:pt>
                <c:pt idx="3891">
                  <c:v>166</c:v>
                </c:pt>
                <c:pt idx="3892">
                  <c:v>194</c:v>
                </c:pt>
                <c:pt idx="3893">
                  <c:v>171</c:v>
                </c:pt>
                <c:pt idx="3894">
                  <c:v>159</c:v>
                </c:pt>
                <c:pt idx="3895">
                  <c:v>166</c:v>
                </c:pt>
                <c:pt idx="3896">
                  <c:v>161</c:v>
                </c:pt>
                <c:pt idx="3897">
                  <c:v>156</c:v>
                </c:pt>
                <c:pt idx="3898">
                  <c:v>152</c:v>
                </c:pt>
                <c:pt idx="3899">
                  <c:v>142</c:v>
                </c:pt>
                <c:pt idx="3900">
                  <c:v>137</c:v>
                </c:pt>
                <c:pt idx="3901">
                  <c:v>150</c:v>
                </c:pt>
                <c:pt idx="3902">
                  <c:v>167</c:v>
                </c:pt>
                <c:pt idx="3903">
                  <c:v>140</c:v>
                </c:pt>
                <c:pt idx="3904">
                  <c:v>128</c:v>
                </c:pt>
                <c:pt idx="3905">
                  <c:v>124</c:v>
                </c:pt>
                <c:pt idx="3906">
                  <c:v>132</c:v>
                </c:pt>
                <c:pt idx="3907">
                  <c:v>97</c:v>
                </c:pt>
                <c:pt idx="3908">
                  <c:v>103</c:v>
                </c:pt>
                <c:pt idx="3909">
                  <c:v>75</c:v>
                </c:pt>
                <c:pt idx="3910">
                  <c:v>95</c:v>
                </c:pt>
                <c:pt idx="3911">
                  <c:v>98</c:v>
                </c:pt>
                <c:pt idx="3912">
                  <c:v>93</c:v>
                </c:pt>
                <c:pt idx="3913">
                  <c:v>69</c:v>
                </c:pt>
                <c:pt idx="3914">
                  <c:v>74</c:v>
                </c:pt>
                <c:pt idx="3915">
                  <c:v>60</c:v>
                </c:pt>
                <c:pt idx="3916">
                  <c:v>66</c:v>
                </c:pt>
                <c:pt idx="3917">
                  <c:v>62</c:v>
                </c:pt>
                <c:pt idx="3918">
                  <c:v>58</c:v>
                </c:pt>
                <c:pt idx="3919">
                  <c:v>47</c:v>
                </c:pt>
                <c:pt idx="3920">
                  <c:v>62</c:v>
                </c:pt>
                <c:pt idx="3921">
                  <c:v>37</c:v>
                </c:pt>
                <c:pt idx="3922">
                  <c:v>35</c:v>
                </c:pt>
                <c:pt idx="3923">
                  <c:v>31</c:v>
                </c:pt>
                <c:pt idx="3924">
                  <c:v>46</c:v>
                </c:pt>
                <c:pt idx="3925">
                  <c:v>36</c:v>
                </c:pt>
                <c:pt idx="3926">
                  <c:v>27</c:v>
                </c:pt>
                <c:pt idx="3927">
                  <c:v>31</c:v>
                </c:pt>
                <c:pt idx="3928">
                  <c:v>37</c:v>
                </c:pt>
                <c:pt idx="3929">
                  <c:v>24</c:v>
                </c:pt>
                <c:pt idx="3930">
                  <c:v>25</c:v>
                </c:pt>
                <c:pt idx="3931">
                  <c:v>21</c:v>
                </c:pt>
                <c:pt idx="3932">
                  <c:v>30</c:v>
                </c:pt>
                <c:pt idx="3933">
                  <c:v>21</c:v>
                </c:pt>
                <c:pt idx="3934">
                  <c:v>12</c:v>
                </c:pt>
                <c:pt idx="3935">
                  <c:v>15</c:v>
                </c:pt>
                <c:pt idx="3936">
                  <c:v>18</c:v>
                </c:pt>
                <c:pt idx="3937">
                  <c:v>22</c:v>
                </c:pt>
                <c:pt idx="3938">
                  <c:v>20</c:v>
                </c:pt>
                <c:pt idx="3939">
                  <c:v>16</c:v>
                </c:pt>
                <c:pt idx="3940">
                  <c:v>16</c:v>
                </c:pt>
                <c:pt idx="3941">
                  <c:v>19</c:v>
                </c:pt>
                <c:pt idx="3942">
                  <c:v>13</c:v>
                </c:pt>
                <c:pt idx="3943">
                  <c:v>18</c:v>
                </c:pt>
                <c:pt idx="3944">
                  <c:v>14</c:v>
                </c:pt>
                <c:pt idx="3945">
                  <c:v>14</c:v>
                </c:pt>
                <c:pt idx="3946">
                  <c:v>14</c:v>
                </c:pt>
                <c:pt idx="3947">
                  <c:v>10</c:v>
                </c:pt>
                <c:pt idx="3948">
                  <c:v>16</c:v>
                </c:pt>
                <c:pt idx="3949">
                  <c:v>11</c:v>
                </c:pt>
                <c:pt idx="3950">
                  <c:v>8</c:v>
                </c:pt>
                <c:pt idx="3951">
                  <c:v>10</c:v>
                </c:pt>
                <c:pt idx="3952">
                  <c:v>10</c:v>
                </c:pt>
                <c:pt idx="3953">
                  <c:v>15</c:v>
                </c:pt>
                <c:pt idx="3954">
                  <c:v>8</c:v>
                </c:pt>
                <c:pt idx="3955">
                  <c:v>5</c:v>
                </c:pt>
                <c:pt idx="3956">
                  <c:v>7</c:v>
                </c:pt>
                <c:pt idx="3957">
                  <c:v>13</c:v>
                </c:pt>
                <c:pt idx="3958">
                  <c:v>14</c:v>
                </c:pt>
                <c:pt idx="3959">
                  <c:v>11</c:v>
                </c:pt>
                <c:pt idx="3960">
                  <c:v>13</c:v>
                </c:pt>
                <c:pt idx="3961">
                  <c:v>7</c:v>
                </c:pt>
                <c:pt idx="3962">
                  <c:v>7</c:v>
                </c:pt>
                <c:pt idx="3963">
                  <c:v>13</c:v>
                </c:pt>
                <c:pt idx="3964">
                  <c:v>10</c:v>
                </c:pt>
                <c:pt idx="3965">
                  <c:v>8</c:v>
                </c:pt>
                <c:pt idx="3966">
                  <c:v>6</c:v>
                </c:pt>
                <c:pt idx="3967">
                  <c:v>7</c:v>
                </c:pt>
                <c:pt idx="3968">
                  <c:v>14</c:v>
                </c:pt>
                <c:pt idx="3969">
                  <c:v>14</c:v>
                </c:pt>
                <c:pt idx="3970">
                  <c:v>16</c:v>
                </c:pt>
                <c:pt idx="3971">
                  <c:v>8</c:v>
                </c:pt>
                <c:pt idx="3972">
                  <c:v>10</c:v>
                </c:pt>
                <c:pt idx="3973">
                  <c:v>5</c:v>
                </c:pt>
                <c:pt idx="3974">
                  <c:v>9</c:v>
                </c:pt>
                <c:pt idx="3975">
                  <c:v>12</c:v>
                </c:pt>
                <c:pt idx="3976">
                  <c:v>8</c:v>
                </c:pt>
                <c:pt idx="3977">
                  <c:v>8</c:v>
                </c:pt>
                <c:pt idx="3978">
                  <c:v>12</c:v>
                </c:pt>
                <c:pt idx="3979">
                  <c:v>8</c:v>
                </c:pt>
                <c:pt idx="3980">
                  <c:v>10</c:v>
                </c:pt>
                <c:pt idx="3981">
                  <c:v>13</c:v>
                </c:pt>
                <c:pt idx="3982">
                  <c:v>4</c:v>
                </c:pt>
                <c:pt idx="3983">
                  <c:v>7</c:v>
                </c:pt>
                <c:pt idx="3984">
                  <c:v>9</c:v>
                </c:pt>
                <c:pt idx="3985">
                  <c:v>13</c:v>
                </c:pt>
                <c:pt idx="3986">
                  <c:v>5</c:v>
                </c:pt>
                <c:pt idx="3987">
                  <c:v>5</c:v>
                </c:pt>
                <c:pt idx="3988">
                  <c:v>10</c:v>
                </c:pt>
                <c:pt idx="3989">
                  <c:v>8</c:v>
                </c:pt>
                <c:pt idx="3990">
                  <c:v>7</c:v>
                </c:pt>
                <c:pt idx="3991">
                  <c:v>8</c:v>
                </c:pt>
                <c:pt idx="3992">
                  <c:v>9</c:v>
                </c:pt>
                <c:pt idx="3993">
                  <c:v>11</c:v>
                </c:pt>
                <c:pt idx="3994">
                  <c:v>9</c:v>
                </c:pt>
                <c:pt idx="3995">
                  <c:v>13</c:v>
                </c:pt>
                <c:pt idx="3996">
                  <c:v>10</c:v>
                </c:pt>
                <c:pt idx="3997">
                  <c:v>13</c:v>
                </c:pt>
                <c:pt idx="3998">
                  <c:v>10</c:v>
                </c:pt>
                <c:pt idx="3999">
                  <c:v>10</c:v>
                </c:pt>
                <c:pt idx="4000">
                  <c:v>5</c:v>
                </c:pt>
                <c:pt idx="4001">
                  <c:v>10</c:v>
                </c:pt>
                <c:pt idx="4002">
                  <c:v>9</c:v>
                </c:pt>
                <c:pt idx="4003">
                  <c:v>9</c:v>
                </c:pt>
                <c:pt idx="4004">
                  <c:v>5</c:v>
                </c:pt>
                <c:pt idx="4005">
                  <c:v>9</c:v>
                </c:pt>
                <c:pt idx="4006">
                  <c:v>9</c:v>
                </c:pt>
                <c:pt idx="4007">
                  <c:v>10</c:v>
                </c:pt>
                <c:pt idx="4008">
                  <c:v>9</c:v>
                </c:pt>
                <c:pt idx="4009">
                  <c:v>3</c:v>
                </c:pt>
                <c:pt idx="4010">
                  <c:v>6</c:v>
                </c:pt>
                <c:pt idx="4011">
                  <c:v>15</c:v>
                </c:pt>
                <c:pt idx="4012">
                  <c:v>12</c:v>
                </c:pt>
                <c:pt idx="4013">
                  <c:v>3</c:v>
                </c:pt>
                <c:pt idx="4014">
                  <c:v>6</c:v>
                </c:pt>
                <c:pt idx="4015">
                  <c:v>12</c:v>
                </c:pt>
                <c:pt idx="4016">
                  <c:v>6</c:v>
                </c:pt>
                <c:pt idx="4017">
                  <c:v>8</c:v>
                </c:pt>
                <c:pt idx="4018">
                  <c:v>7</c:v>
                </c:pt>
                <c:pt idx="4019">
                  <c:v>13</c:v>
                </c:pt>
                <c:pt idx="4020">
                  <c:v>6</c:v>
                </c:pt>
                <c:pt idx="4021">
                  <c:v>7</c:v>
                </c:pt>
                <c:pt idx="4022">
                  <c:v>12</c:v>
                </c:pt>
                <c:pt idx="4023">
                  <c:v>6</c:v>
                </c:pt>
                <c:pt idx="4024">
                  <c:v>10</c:v>
                </c:pt>
                <c:pt idx="4025">
                  <c:v>10</c:v>
                </c:pt>
                <c:pt idx="4026">
                  <c:v>7</c:v>
                </c:pt>
                <c:pt idx="4027">
                  <c:v>7</c:v>
                </c:pt>
                <c:pt idx="4028">
                  <c:v>12</c:v>
                </c:pt>
                <c:pt idx="4029">
                  <c:v>9</c:v>
                </c:pt>
                <c:pt idx="4030">
                  <c:v>9</c:v>
                </c:pt>
                <c:pt idx="4031">
                  <c:v>12</c:v>
                </c:pt>
                <c:pt idx="4032">
                  <c:v>7</c:v>
                </c:pt>
                <c:pt idx="4033">
                  <c:v>9</c:v>
                </c:pt>
                <c:pt idx="4034">
                  <c:v>8</c:v>
                </c:pt>
                <c:pt idx="4035">
                  <c:v>7</c:v>
                </c:pt>
                <c:pt idx="4036">
                  <c:v>7</c:v>
                </c:pt>
                <c:pt idx="4037">
                  <c:v>6</c:v>
                </c:pt>
                <c:pt idx="4038">
                  <c:v>6</c:v>
                </c:pt>
                <c:pt idx="4039">
                  <c:v>7</c:v>
                </c:pt>
                <c:pt idx="4040">
                  <c:v>4</c:v>
                </c:pt>
                <c:pt idx="4041">
                  <c:v>16</c:v>
                </c:pt>
                <c:pt idx="4042">
                  <c:v>9</c:v>
                </c:pt>
                <c:pt idx="4043">
                  <c:v>6</c:v>
                </c:pt>
                <c:pt idx="4044">
                  <c:v>7</c:v>
                </c:pt>
                <c:pt idx="4045">
                  <c:v>5</c:v>
                </c:pt>
                <c:pt idx="4046">
                  <c:v>9</c:v>
                </c:pt>
                <c:pt idx="4047">
                  <c:v>6</c:v>
                </c:pt>
                <c:pt idx="4048">
                  <c:v>9</c:v>
                </c:pt>
                <c:pt idx="4049">
                  <c:v>6</c:v>
                </c:pt>
                <c:pt idx="4050">
                  <c:v>12</c:v>
                </c:pt>
                <c:pt idx="4051">
                  <c:v>7</c:v>
                </c:pt>
                <c:pt idx="4052">
                  <c:v>8</c:v>
                </c:pt>
                <c:pt idx="4053">
                  <c:v>9</c:v>
                </c:pt>
                <c:pt idx="4054">
                  <c:v>8</c:v>
                </c:pt>
                <c:pt idx="4055">
                  <c:v>5</c:v>
                </c:pt>
                <c:pt idx="4056">
                  <c:v>5</c:v>
                </c:pt>
                <c:pt idx="4057">
                  <c:v>6</c:v>
                </c:pt>
                <c:pt idx="4058">
                  <c:v>9</c:v>
                </c:pt>
                <c:pt idx="4059">
                  <c:v>11</c:v>
                </c:pt>
                <c:pt idx="4060">
                  <c:v>10</c:v>
                </c:pt>
                <c:pt idx="4061">
                  <c:v>8</c:v>
                </c:pt>
                <c:pt idx="4062">
                  <c:v>3</c:v>
                </c:pt>
                <c:pt idx="4063">
                  <c:v>5</c:v>
                </c:pt>
                <c:pt idx="4064">
                  <c:v>10</c:v>
                </c:pt>
                <c:pt idx="4065">
                  <c:v>10</c:v>
                </c:pt>
                <c:pt idx="4066">
                  <c:v>8</c:v>
                </c:pt>
                <c:pt idx="4067">
                  <c:v>5</c:v>
                </c:pt>
                <c:pt idx="4068">
                  <c:v>7</c:v>
                </c:pt>
                <c:pt idx="4069">
                  <c:v>5</c:v>
                </c:pt>
                <c:pt idx="4070">
                  <c:v>10</c:v>
                </c:pt>
                <c:pt idx="4071">
                  <c:v>4</c:v>
                </c:pt>
                <c:pt idx="4072">
                  <c:v>6</c:v>
                </c:pt>
                <c:pt idx="4073">
                  <c:v>9</c:v>
                </c:pt>
                <c:pt idx="4074">
                  <c:v>4</c:v>
                </c:pt>
                <c:pt idx="4075">
                  <c:v>8</c:v>
                </c:pt>
                <c:pt idx="4076">
                  <c:v>5</c:v>
                </c:pt>
                <c:pt idx="4077">
                  <c:v>6</c:v>
                </c:pt>
                <c:pt idx="4078">
                  <c:v>5</c:v>
                </c:pt>
                <c:pt idx="4079">
                  <c:v>9</c:v>
                </c:pt>
                <c:pt idx="4080">
                  <c:v>9</c:v>
                </c:pt>
                <c:pt idx="4081">
                  <c:v>8</c:v>
                </c:pt>
                <c:pt idx="4082">
                  <c:v>10</c:v>
                </c:pt>
                <c:pt idx="4083">
                  <c:v>6</c:v>
                </c:pt>
                <c:pt idx="4084">
                  <c:v>9</c:v>
                </c:pt>
                <c:pt idx="4085">
                  <c:v>4</c:v>
                </c:pt>
                <c:pt idx="4086">
                  <c:v>8</c:v>
                </c:pt>
                <c:pt idx="4087">
                  <c:v>9</c:v>
                </c:pt>
                <c:pt idx="4088">
                  <c:v>3</c:v>
                </c:pt>
                <c:pt idx="4089">
                  <c:v>3</c:v>
                </c:pt>
                <c:pt idx="4090">
                  <c:v>8</c:v>
                </c:pt>
                <c:pt idx="4091">
                  <c:v>8</c:v>
                </c:pt>
                <c:pt idx="4092">
                  <c:v>5</c:v>
                </c:pt>
                <c:pt idx="4093">
                  <c:v>7</c:v>
                </c:pt>
                <c:pt idx="4094">
                  <c:v>9</c:v>
                </c:pt>
                <c:pt idx="4095">
                  <c:v>5</c:v>
                </c:pt>
                <c:pt idx="4096">
                  <c:v>2</c:v>
                </c:pt>
                <c:pt idx="4097">
                  <c:v>1</c:v>
                </c:pt>
                <c:pt idx="4098">
                  <c:v>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5FA-4DFA-825F-273B05343F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8436688"/>
        <c:axId val="208440216"/>
      </c:scatterChart>
      <c:valAx>
        <c:axId val="208436688"/>
        <c:scaling>
          <c:orientation val="minMax"/>
          <c:max val="110"/>
          <c:min val="5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400" b="0"/>
                  <a:t>E (keV)</a:t>
                </a:r>
              </a:p>
            </c:rich>
          </c:tx>
          <c:layout>
            <c:manualLayout>
              <c:xMode val="edge"/>
              <c:yMode val="edge"/>
              <c:x val="0.84254405093247275"/>
              <c:y val="0.9189037997544321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pt-BR"/>
          </a:p>
        </c:txPr>
        <c:crossAx val="208440216"/>
        <c:crosses val="autoZero"/>
        <c:crossBetween val="midCat"/>
      </c:valAx>
      <c:valAx>
        <c:axId val="208440216"/>
        <c:scaling>
          <c:orientation val="minMax"/>
          <c:max val="160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sz="1400" b="0" dirty="0" smtClean="0"/>
                  <a:t>counts</a:t>
                </a:r>
                <a:endParaRPr lang="en-US" sz="1400" b="0" dirty="0"/>
              </a:p>
            </c:rich>
          </c:tx>
          <c:layout>
            <c:manualLayout>
              <c:xMode val="edge"/>
              <c:yMode val="edge"/>
              <c:x val="0.13008130081300814"/>
              <c:y val="5.7430961316751496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pt-BR"/>
          </a:p>
        </c:txPr>
        <c:crossAx val="208436688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110805255034178"/>
          <c:y val="2.6218068535825607E-2"/>
          <c:w val="0.86159742227343705"/>
          <c:h val="0.90508008928790284"/>
        </c:manualLayout>
      </c:layout>
      <c:scatterChart>
        <c:scatterStyle val="lineMarker"/>
        <c:varyColors val="0"/>
        <c:ser>
          <c:idx val="3"/>
          <c:order val="0"/>
          <c:tx>
            <c:v>100 keV</c:v>
          </c:tx>
          <c:spPr>
            <a:ln>
              <a:noFill/>
            </a:ln>
          </c:spPr>
          <c:marker>
            <c:symbol val="circle"/>
            <c:size val="2"/>
            <c:spPr>
              <a:solidFill>
                <a:srgbClr val="FFFF00"/>
              </a:solidFill>
              <a:ln>
                <a:solidFill>
                  <a:schemeClr val="tx2"/>
                </a:solidFill>
              </a:ln>
            </c:spPr>
          </c:marker>
          <c:xVal>
            <c:numRef>
              <c:f>'Au13'!$N$2:$N$4100</c:f>
              <c:numCache>
                <c:formatCode>General</c:formatCode>
                <c:ptCount val="4099"/>
                <c:pt idx="0">
                  <c:v>1.3925999999999941E-3</c:v>
                </c:pt>
                <c:pt idx="1">
                  <c:v>2.7088899999999992E-2</c:v>
                </c:pt>
                <c:pt idx="2">
                  <c:v>5.278519999999999E-2</c:v>
                </c:pt>
                <c:pt idx="3">
                  <c:v>7.848150000000001E-2</c:v>
                </c:pt>
                <c:pt idx="4">
                  <c:v>0.10417779999999997</c:v>
                </c:pt>
                <c:pt idx="5">
                  <c:v>0.12987409999999988</c:v>
                </c:pt>
                <c:pt idx="6">
                  <c:v>0.15557040000000028</c:v>
                </c:pt>
                <c:pt idx="7">
                  <c:v>0.18126670000000031</c:v>
                </c:pt>
                <c:pt idx="8">
                  <c:v>0.20696300000000034</c:v>
                </c:pt>
                <c:pt idx="9">
                  <c:v>0.23265930000000001</c:v>
                </c:pt>
                <c:pt idx="10">
                  <c:v>0.25835560000000002</c:v>
                </c:pt>
                <c:pt idx="11">
                  <c:v>0.28405190000000002</c:v>
                </c:pt>
                <c:pt idx="12">
                  <c:v>0.30974820000000008</c:v>
                </c:pt>
                <c:pt idx="13">
                  <c:v>0.33544450000000087</c:v>
                </c:pt>
                <c:pt idx="14">
                  <c:v>0.36114080000000032</c:v>
                </c:pt>
                <c:pt idx="15">
                  <c:v>0.38683710000000032</c:v>
                </c:pt>
                <c:pt idx="16">
                  <c:v>0.41253340000000005</c:v>
                </c:pt>
                <c:pt idx="17">
                  <c:v>0.43822970000000055</c:v>
                </c:pt>
                <c:pt idx="18">
                  <c:v>0.46392600000000062</c:v>
                </c:pt>
                <c:pt idx="19">
                  <c:v>0.48962230000000062</c:v>
                </c:pt>
                <c:pt idx="20">
                  <c:v>0.51531859999999841</c:v>
                </c:pt>
                <c:pt idx="21">
                  <c:v>0.54101489999999997</c:v>
                </c:pt>
                <c:pt idx="22">
                  <c:v>0.56671119999999986</c:v>
                </c:pt>
                <c:pt idx="23">
                  <c:v>0.59240749999999853</c:v>
                </c:pt>
                <c:pt idx="24">
                  <c:v>0.61810379999999987</c:v>
                </c:pt>
                <c:pt idx="25">
                  <c:v>0.64380010000000065</c:v>
                </c:pt>
                <c:pt idx="26">
                  <c:v>0.66949639999999988</c:v>
                </c:pt>
                <c:pt idx="27">
                  <c:v>0.69519269999999989</c:v>
                </c:pt>
                <c:pt idx="28">
                  <c:v>0.72088899999999989</c:v>
                </c:pt>
                <c:pt idx="29">
                  <c:v>0.7465852999999999</c:v>
                </c:pt>
                <c:pt idx="30">
                  <c:v>0.7722815999999999</c:v>
                </c:pt>
                <c:pt idx="31">
                  <c:v>0.79797789999999991</c:v>
                </c:pt>
                <c:pt idx="32">
                  <c:v>0.82367419999999991</c:v>
                </c:pt>
                <c:pt idx="33">
                  <c:v>0.84937049999999992</c:v>
                </c:pt>
                <c:pt idx="34">
                  <c:v>0.87506679999999959</c:v>
                </c:pt>
                <c:pt idx="35">
                  <c:v>0.90076309999999959</c:v>
                </c:pt>
                <c:pt idx="36">
                  <c:v>0.92645939999999949</c:v>
                </c:pt>
                <c:pt idx="37">
                  <c:v>0.95215569999999983</c:v>
                </c:pt>
                <c:pt idx="38">
                  <c:v>0.97785199999999994</c:v>
                </c:pt>
                <c:pt idx="39">
                  <c:v>1.003548299999997</c:v>
                </c:pt>
                <c:pt idx="40">
                  <c:v>1.0292445999999977</c:v>
                </c:pt>
                <c:pt idx="41">
                  <c:v>1.0549408999999998</c:v>
                </c:pt>
                <c:pt idx="42">
                  <c:v>1.0806372</c:v>
                </c:pt>
                <c:pt idx="43">
                  <c:v>1.1063334999999999</c:v>
                </c:pt>
                <c:pt idx="44">
                  <c:v>1.1320298</c:v>
                </c:pt>
                <c:pt idx="45">
                  <c:v>1.1577260999999972</c:v>
                </c:pt>
                <c:pt idx="46">
                  <c:v>1.1834223999999998</c:v>
                </c:pt>
                <c:pt idx="47">
                  <c:v>1.2091186999999972</c:v>
                </c:pt>
                <c:pt idx="48">
                  <c:v>1.2348149999999998</c:v>
                </c:pt>
                <c:pt idx="49">
                  <c:v>1.2605112999999974</c:v>
                </c:pt>
                <c:pt idx="50">
                  <c:v>1.2862076</c:v>
                </c:pt>
                <c:pt idx="51">
                  <c:v>1.3119038999999975</c:v>
                </c:pt>
                <c:pt idx="52">
                  <c:v>1.3376001999999998</c:v>
                </c:pt>
                <c:pt idx="53">
                  <c:v>1.3632964999999975</c:v>
                </c:pt>
                <c:pt idx="54">
                  <c:v>1.3889927999999998</c:v>
                </c:pt>
                <c:pt idx="55">
                  <c:v>1.4146890999999975</c:v>
                </c:pt>
                <c:pt idx="56">
                  <c:v>1.4403853999999998</c:v>
                </c:pt>
                <c:pt idx="57">
                  <c:v>1.4660816999999977</c:v>
                </c:pt>
                <c:pt idx="58">
                  <c:v>1.4917779999999998</c:v>
                </c:pt>
                <c:pt idx="59">
                  <c:v>1.5174742999999955</c:v>
                </c:pt>
                <c:pt idx="60">
                  <c:v>1.5431705999999998</c:v>
                </c:pt>
                <c:pt idx="61">
                  <c:v>1.5688669</c:v>
                </c:pt>
                <c:pt idx="62">
                  <c:v>1.5945631999999998</c:v>
                </c:pt>
                <c:pt idx="63">
                  <c:v>1.6202594999999997</c:v>
                </c:pt>
                <c:pt idx="64">
                  <c:v>1.6459557999999999</c:v>
                </c:pt>
                <c:pt idx="65">
                  <c:v>1.6716521000000022</c:v>
                </c:pt>
                <c:pt idx="66">
                  <c:v>1.6973483999999999</c:v>
                </c:pt>
                <c:pt idx="67">
                  <c:v>1.7230446999999958</c:v>
                </c:pt>
                <c:pt idx="68">
                  <c:v>1.7487409999999999</c:v>
                </c:pt>
                <c:pt idx="69">
                  <c:v>1.7744372999999998</c:v>
                </c:pt>
                <c:pt idx="70">
                  <c:v>1.8001335999999999</c:v>
                </c:pt>
                <c:pt idx="71">
                  <c:v>1.825829899999996</c:v>
                </c:pt>
                <c:pt idx="72">
                  <c:v>1.8515261999999975</c:v>
                </c:pt>
                <c:pt idx="73">
                  <c:v>1.8772224999999998</c:v>
                </c:pt>
                <c:pt idx="74">
                  <c:v>1.9029187999999999</c:v>
                </c:pt>
                <c:pt idx="75">
                  <c:v>1.9286151000000025</c:v>
                </c:pt>
                <c:pt idx="76">
                  <c:v>1.9543113999999997</c:v>
                </c:pt>
                <c:pt idx="77">
                  <c:v>1.9800077000000027</c:v>
                </c:pt>
                <c:pt idx="78">
                  <c:v>2.0057040000000002</c:v>
                </c:pt>
                <c:pt idx="79">
                  <c:v>2.0314002999999987</c:v>
                </c:pt>
                <c:pt idx="80">
                  <c:v>2.0570965999999999</c:v>
                </c:pt>
                <c:pt idx="81">
                  <c:v>2.0827928999999998</c:v>
                </c:pt>
                <c:pt idx="82">
                  <c:v>2.1084892000000002</c:v>
                </c:pt>
                <c:pt idx="83">
                  <c:v>2.1341855000000001</c:v>
                </c:pt>
                <c:pt idx="84">
                  <c:v>2.1598818</c:v>
                </c:pt>
                <c:pt idx="85">
                  <c:v>2.1855780999999999</c:v>
                </c:pt>
                <c:pt idx="86">
                  <c:v>2.2112743999999998</c:v>
                </c:pt>
                <c:pt idx="87">
                  <c:v>2.2369707000000001</c:v>
                </c:pt>
                <c:pt idx="88">
                  <c:v>2.262667</c:v>
                </c:pt>
                <c:pt idx="89">
                  <c:v>2.2883633000000012</c:v>
                </c:pt>
                <c:pt idx="90">
                  <c:v>2.3140595999999967</c:v>
                </c:pt>
                <c:pt idx="91">
                  <c:v>2.3397558999999943</c:v>
                </c:pt>
                <c:pt idx="92">
                  <c:v>2.3654521999999942</c:v>
                </c:pt>
                <c:pt idx="93">
                  <c:v>2.3911484999999919</c:v>
                </c:pt>
                <c:pt idx="94">
                  <c:v>2.4168447999999967</c:v>
                </c:pt>
                <c:pt idx="95">
                  <c:v>2.4425410999999997</c:v>
                </c:pt>
                <c:pt idx="96">
                  <c:v>2.4682374</c:v>
                </c:pt>
                <c:pt idx="97">
                  <c:v>2.4939336999999999</c:v>
                </c:pt>
                <c:pt idx="98">
                  <c:v>2.5196299999999967</c:v>
                </c:pt>
                <c:pt idx="99">
                  <c:v>2.5453263000000002</c:v>
                </c:pt>
                <c:pt idx="100">
                  <c:v>2.5710225999999987</c:v>
                </c:pt>
                <c:pt idx="101">
                  <c:v>2.5967188999999977</c:v>
                </c:pt>
                <c:pt idx="102">
                  <c:v>2.6224151999999967</c:v>
                </c:pt>
                <c:pt idx="103">
                  <c:v>2.6481115000000055</c:v>
                </c:pt>
                <c:pt idx="104">
                  <c:v>2.6738078000000001</c:v>
                </c:pt>
                <c:pt idx="105">
                  <c:v>2.6995041</c:v>
                </c:pt>
                <c:pt idx="106">
                  <c:v>2.7252003999999999</c:v>
                </c:pt>
                <c:pt idx="107">
                  <c:v>2.7508967000000002</c:v>
                </c:pt>
                <c:pt idx="108">
                  <c:v>2.7765930000000001</c:v>
                </c:pt>
                <c:pt idx="109">
                  <c:v>2.8022892999999987</c:v>
                </c:pt>
                <c:pt idx="110">
                  <c:v>2.8279855999999999</c:v>
                </c:pt>
                <c:pt idx="111">
                  <c:v>2.8536818999999998</c:v>
                </c:pt>
                <c:pt idx="112">
                  <c:v>2.8793781999999952</c:v>
                </c:pt>
                <c:pt idx="113">
                  <c:v>2.9050745</c:v>
                </c:pt>
                <c:pt idx="114">
                  <c:v>2.9307707999999999</c:v>
                </c:pt>
                <c:pt idx="115">
                  <c:v>2.9564670999999967</c:v>
                </c:pt>
                <c:pt idx="116">
                  <c:v>2.9821633999999997</c:v>
                </c:pt>
                <c:pt idx="117">
                  <c:v>3.0078597</c:v>
                </c:pt>
                <c:pt idx="118">
                  <c:v>3.0335559999999977</c:v>
                </c:pt>
                <c:pt idx="119">
                  <c:v>3.0592522999999967</c:v>
                </c:pt>
                <c:pt idx="120">
                  <c:v>3.0849485999999997</c:v>
                </c:pt>
                <c:pt idx="121">
                  <c:v>3.1106448999999987</c:v>
                </c:pt>
                <c:pt idx="122">
                  <c:v>3.1363411999999977</c:v>
                </c:pt>
                <c:pt idx="123">
                  <c:v>3.1620374999999998</c:v>
                </c:pt>
                <c:pt idx="124">
                  <c:v>3.1877338000000055</c:v>
                </c:pt>
                <c:pt idx="125">
                  <c:v>3.2134301000000001</c:v>
                </c:pt>
                <c:pt idx="126">
                  <c:v>3.2391264</c:v>
                </c:pt>
                <c:pt idx="127">
                  <c:v>3.2648226999999999</c:v>
                </c:pt>
                <c:pt idx="128">
                  <c:v>3.2905189999999997</c:v>
                </c:pt>
                <c:pt idx="129">
                  <c:v>3.3162152999999943</c:v>
                </c:pt>
                <c:pt idx="130">
                  <c:v>3.3419116</c:v>
                </c:pt>
                <c:pt idx="131">
                  <c:v>3.3676078999999999</c:v>
                </c:pt>
                <c:pt idx="132">
                  <c:v>3.3933041999999998</c:v>
                </c:pt>
                <c:pt idx="133">
                  <c:v>3.4190004999999952</c:v>
                </c:pt>
                <c:pt idx="134">
                  <c:v>3.4446968</c:v>
                </c:pt>
                <c:pt idx="135">
                  <c:v>3.4703930999999999</c:v>
                </c:pt>
                <c:pt idx="136">
                  <c:v>3.4960893999999967</c:v>
                </c:pt>
                <c:pt idx="137">
                  <c:v>3.5217857000000001</c:v>
                </c:pt>
                <c:pt idx="138">
                  <c:v>3.547482</c:v>
                </c:pt>
                <c:pt idx="139">
                  <c:v>3.5731782999999999</c:v>
                </c:pt>
                <c:pt idx="140">
                  <c:v>3.5988745999999998</c:v>
                </c:pt>
                <c:pt idx="141">
                  <c:v>3.6245709000000002</c:v>
                </c:pt>
                <c:pt idx="142">
                  <c:v>3.6502672</c:v>
                </c:pt>
                <c:pt idx="143">
                  <c:v>3.6759634999999977</c:v>
                </c:pt>
                <c:pt idx="144">
                  <c:v>3.7016597999999998</c:v>
                </c:pt>
                <c:pt idx="145">
                  <c:v>3.7273561000000002</c:v>
                </c:pt>
                <c:pt idx="146">
                  <c:v>3.7530523999999987</c:v>
                </c:pt>
                <c:pt idx="147">
                  <c:v>3.7787487</c:v>
                </c:pt>
                <c:pt idx="148">
                  <c:v>3.8044449999999967</c:v>
                </c:pt>
                <c:pt idx="149">
                  <c:v>3.8301412999999997</c:v>
                </c:pt>
                <c:pt idx="150">
                  <c:v>3.8558375999999988</c:v>
                </c:pt>
                <c:pt idx="151">
                  <c:v>3.8815339</c:v>
                </c:pt>
                <c:pt idx="152">
                  <c:v>3.9072301999999999</c:v>
                </c:pt>
                <c:pt idx="153">
                  <c:v>3.9329264999999967</c:v>
                </c:pt>
                <c:pt idx="154">
                  <c:v>3.9586227999999997</c:v>
                </c:pt>
                <c:pt idx="155">
                  <c:v>3.9843190999999996</c:v>
                </c:pt>
                <c:pt idx="156">
                  <c:v>4.0100153999999906</c:v>
                </c:pt>
                <c:pt idx="157">
                  <c:v>4.0357117000000002</c:v>
                </c:pt>
                <c:pt idx="158">
                  <c:v>4.0614080000000001</c:v>
                </c:pt>
                <c:pt idx="159">
                  <c:v>4.0871042999999867</c:v>
                </c:pt>
                <c:pt idx="160">
                  <c:v>4.1128005999999848</c:v>
                </c:pt>
                <c:pt idx="161">
                  <c:v>4.1384968999999945</c:v>
                </c:pt>
                <c:pt idx="162">
                  <c:v>4.1641931999999908</c:v>
                </c:pt>
                <c:pt idx="163">
                  <c:v>4.1898894999999996</c:v>
                </c:pt>
                <c:pt idx="164">
                  <c:v>4.2155857999999897</c:v>
                </c:pt>
                <c:pt idx="165">
                  <c:v>4.2412821000000109</c:v>
                </c:pt>
                <c:pt idx="166">
                  <c:v>4.2669784000000002</c:v>
                </c:pt>
                <c:pt idx="167">
                  <c:v>4.2926747000000001</c:v>
                </c:pt>
                <c:pt idx="168">
                  <c:v>4.318371</c:v>
                </c:pt>
                <c:pt idx="169">
                  <c:v>4.3440672999999945</c:v>
                </c:pt>
                <c:pt idx="170">
                  <c:v>4.3697635999999997</c:v>
                </c:pt>
                <c:pt idx="171">
                  <c:v>4.3954598999999899</c:v>
                </c:pt>
                <c:pt idx="172">
                  <c:v>4.4211561999999995</c:v>
                </c:pt>
                <c:pt idx="173">
                  <c:v>4.4468525000000003</c:v>
                </c:pt>
                <c:pt idx="174">
                  <c:v>4.4725488000000002</c:v>
                </c:pt>
                <c:pt idx="175">
                  <c:v>4.4982451000000099</c:v>
                </c:pt>
                <c:pt idx="176">
                  <c:v>4.5239414</c:v>
                </c:pt>
                <c:pt idx="177">
                  <c:v>4.5496376999999999</c:v>
                </c:pt>
                <c:pt idx="178">
                  <c:v>4.5753339999999998</c:v>
                </c:pt>
                <c:pt idx="179">
                  <c:v>4.6010302999999908</c:v>
                </c:pt>
                <c:pt idx="180">
                  <c:v>4.6267265999999898</c:v>
                </c:pt>
                <c:pt idx="181">
                  <c:v>4.6524228999999897</c:v>
                </c:pt>
                <c:pt idx="182">
                  <c:v>4.6781191999999985</c:v>
                </c:pt>
                <c:pt idx="183">
                  <c:v>4.7038154999999975</c:v>
                </c:pt>
                <c:pt idx="184">
                  <c:v>4.7295117999999965</c:v>
                </c:pt>
                <c:pt idx="185">
                  <c:v>4.7552080999999999</c:v>
                </c:pt>
                <c:pt idx="186">
                  <c:v>4.7809043999999945</c:v>
                </c:pt>
                <c:pt idx="187">
                  <c:v>4.8066006999999997</c:v>
                </c:pt>
                <c:pt idx="188">
                  <c:v>4.8322969999999996</c:v>
                </c:pt>
                <c:pt idx="189">
                  <c:v>4.8579932999999897</c:v>
                </c:pt>
                <c:pt idx="190">
                  <c:v>4.8836895999999985</c:v>
                </c:pt>
                <c:pt idx="191">
                  <c:v>4.9093859000000002</c:v>
                </c:pt>
                <c:pt idx="192">
                  <c:v>4.9350822000000001</c:v>
                </c:pt>
                <c:pt idx="193">
                  <c:v>4.9607785</c:v>
                </c:pt>
                <c:pt idx="194">
                  <c:v>4.9864747999999999</c:v>
                </c:pt>
                <c:pt idx="195">
                  <c:v>5.0121710999999909</c:v>
                </c:pt>
                <c:pt idx="196">
                  <c:v>5.0378673999999997</c:v>
                </c:pt>
                <c:pt idx="197">
                  <c:v>5.0635636999999996</c:v>
                </c:pt>
                <c:pt idx="198">
                  <c:v>5.0892600000000101</c:v>
                </c:pt>
                <c:pt idx="199">
                  <c:v>5.1149562999999807</c:v>
                </c:pt>
                <c:pt idx="200">
                  <c:v>5.1406526000000001</c:v>
                </c:pt>
                <c:pt idx="201">
                  <c:v>5.1663489</c:v>
                </c:pt>
                <c:pt idx="202">
                  <c:v>5.1920451999999955</c:v>
                </c:pt>
                <c:pt idx="203">
                  <c:v>5.2177414999999998</c:v>
                </c:pt>
                <c:pt idx="204">
                  <c:v>5.2434377999999997</c:v>
                </c:pt>
                <c:pt idx="205">
                  <c:v>5.2691340999999898</c:v>
                </c:pt>
                <c:pt idx="206">
                  <c:v>5.2948303999999897</c:v>
                </c:pt>
                <c:pt idx="207">
                  <c:v>5.3205266999999878</c:v>
                </c:pt>
                <c:pt idx="208">
                  <c:v>5.3462230000000099</c:v>
                </c:pt>
                <c:pt idx="209">
                  <c:v>5.3719193000000001</c:v>
                </c:pt>
                <c:pt idx="210">
                  <c:v>5.3976155999999857</c:v>
                </c:pt>
                <c:pt idx="211">
                  <c:v>5.4233118999999945</c:v>
                </c:pt>
                <c:pt idx="212">
                  <c:v>5.4490082000000024</c:v>
                </c:pt>
                <c:pt idx="213">
                  <c:v>5.4747044999999996</c:v>
                </c:pt>
                <c:pt idx="214">
                  <c:v>5.5004007999999995</c:v>
                </c:pt>
                <c:pt idx="215">
                  <c:v>5.5260970999999985</c:v>
                </c:pt>
                <c:pt idx="216">
                  <c:v>5.55179340000001</c:v>
                </c:pt>
                <c:pt idx="217">
                  <c:v>5.5774897000000001</c:v>
                </c:pt>
                <c:pt idx="218">
                  <c:v>5.6031859999999867</c:v>
                </c:pt>
                <c:pt idx="219">
                  <c:v>5.6288822999999848</c:v>
                </c:pt>
                <c:pt idx="220">
                  <c:v>5.6545785999999847</c:v>
                </c:pt>
                <c:pt idx="221">
                  <c:v>5.6802748999999908</c:v>
                </c:pt>
                <c:pt idx="222">
                  <c:v>5.7059711999999996</c:v>
                </c:pt>
                <c:pt idx="223">
                  <c:v>5.731667500000011</c:v>
                </c:pt>
                <c:pt idx="224">
                  <c:v>5.7573637999999994</c:v>
                </c:pt>
                <c:pt idx="225">
                  <c:v>5.7830601000000099</c:v>
                </c:pt>
                <c:pt idx="226">
                  <c:v>5.8087564</c:v>
                </c:pt>
                <c:pt idx="227">
                  <c:v>5.8344526999999955</c:v>
                </c:pt>
                <c:pt idx="228">
                  <c:v>5.8601489999999945</c:v>
                </c:pt>
                <c:pt idx="229">
                  <c:v>5.8858452999999908</c:v>
                </c:pt>
                <c:pt idx="230">
                  <c:v>5.9115415999999996</c:v>
                </c:pt>
                <c:pt idx="231">
                  <c:v>5.9372378999999995</c:v>
                </c:pt>
                <c:pt idx="232">
                  <c:v>5.9629341999999879</c:v>
                </c:pt>
                <c:pt idx="233">
                  <c:v>5.9886305000000002</c:v>
                </c:pt>
                <c:pt idx="234">
                  <c:v>6.0143267999999965</c:v>
                </c:pt>
                <c:pt idx="235">
                  <c:v>6.0400231000000089</c:v>
                </c:pt>
                <c:pt idx="236">
                  <c:v>6.0657193999999945</c:v>
                </c:pt>
                <c:pt idx="237">
                  <c:v>6.0914156999999909</c:v>
                </c:pt>
                <c:pt idx="238">
                  <c:v>6.1171119999999819</c:v>
                </c:pt>
                <c:pt idx="239">
                  <c:v>6.1428082999999898</c:v>
                </c:pt>
                <c:pt idx="240">
                  <c:v>6.1685045999999799</c:v>
                </c:pt>
                <c:pt idx="241">
                  <c:v>6.1942008999999878</c:v>
                </c:pt>
                <c:pt idx="242">
                  <c:v>6.2198972000000001</c:v>
                </c:pt>
                <c:pt idx="243">
                  <c:v>6.2455935</c:v>
                </c:pt>
                <c:pt idx="244">
                  <c:v>6.2712898000000088</c:v>
                </c:pt>
                <c:pt idx="245">
                  <c:v>6.2969860999999945</c:v>
                </c:pt>
                <c:pt idx="246">
                  <c:v>6.3226823999999908</c:v>
                </c:pt>
                <c:pt idx="247">
                  <c:v>6.3483786999999996</c:v>
                </c:pt>
                <c:pt idx="248">
                  <c:v>6.3740749999999897</c:v>
                </c:pt>
                <c:pt idx="249">
                  <c:v>6.3997712999999985</c:v>
                </c:pt>
                <c:pt idx="250">
                  <c:v>6.4254676000000002</c:v>
                </c:pt>
                <c:pt idx="251">
                  <c:v>6.4511639000000098</c:v>
                </c:pt>
                <c:pt idx="252">
                  <c:v>6.4768602000000088</c:v>
                </c:pt>
                <c:pt idx="253">
                  <c:v>6.5025564999999945</c:v>
                </c:pt>
                <c:pt idx="254">
                  <c:v>6.5282527999999997</c:v>
                </c:pt>
                <c:pt idx="255">
                  <c:v>6.5539490999999996</c:v>
                </c:pt>
                <c:pt idx="256">
                  <c:v>6.5796454000000111</c:v>
                </c:pt>
                <c:pt idx="257">
                  <c:v>6.6053416999999985</c:v>
                </c:pt>
                <c:pt idx="258">
                  <c:v>6.6310379999999975</c:v>
                </c:pt>
                <c:pt idx="259">
                  <c:v>6.6567342999999868</c:v>
                </c:pt>
                <c:pt idx="260">
                  <c:v>6.6824305999999867</c:v>
                </c:pt>
                <c:pt idx="261">
                  <c:v>6.7081268999999955</c:v>
                </c:pt>
                <c:pt idx="262">
                  <c:v>6.7338232000000033</c:v>
                </c:pt>
                <c:pt idx="263">
                  <c:v>6.7595194999999997</c:v>
                </c:pt>
                <c:pt idx="264">
                  <c:v>6.7852157999999996</c:v>
                </c:pt>
                <c:pt idx="265">
                  <c:v>6.8109120999999897</c:v>
                </c:pt>
                <c:pt idx="266">
                  <c:v>6.8366083999999994</c:v>
                </c:pt>
                <c:pt idx="267">
                  <c:v>6.8623046999999877</c:v>
                </c:pt>
                <c:pt idx="268">
                  <c:v>6.888001</c:v>
                </c:pt>
                <c:pt idx="269">
                  <c:v>6.9136972999999999</c:v>
                </c:pt>
                <c:pt idx="270">
                  <c:v>6.939393600000014</c:v>
                </c:pt>
                <c:pt idx="271">
                  <c:v>6.9650898999999908</c:v>
                </c:pt>
                <c:pt idx="272">
                  <c:v>6.9907861999999996</c:v>
                </c:pt>
                <c:pt idx="273">
                  <c:v>7.0164824999999995</c:v>
                </c:pt>
                <c:pt idx="274">
                  <c:v>7.0421787999999985</c:v>
                </c:pt>
                <c:pt idx="275">
                  <c:v>7.0678750999999878</c:v>
                </c:pt>
                <c:pt idx="276">
                  <c:v>7.0935714000000001</c:v>
                </c:pt>
                <c:pt idx="277">
                  <c:v>7.1192677000000089</c:v>
                </c:pt>
                <c:pt idx="278">
                  <c:v>7.1449639999999945</c:v>
                </c:pt>
                <c:pt idx="279">
                  <c:v>7.1706602999999998</c:v>
                </c:pt>
                <c:pt idx="280">
                  <c:v>7.1963565999999899</c:v>
                </c:pt>
                <c:pt idx="281">
                  <c:v>7.2220528999999898</c:v>
                </c:pt>
                <c:pt idx="282">
                  <c:v>7.2477491999999994</c:v>
                </c:pt>
                <c:pt idx="283">
                  <c:v>7.2734454999999993</c:v>
                </c:pt>
                <c:pt idx="284">
                  <c:v>7.2991418000000001</c:v>
                </c:pt>
                <c:pt idx="285">
                  <c:v>7.3248380999999867</c:v>
                </c:pt>
                <c:pt idx="286">
                  <c:v>7.3505343999999848</c:v>
                </c:pt>
                <c:pt idx="287">
                  <c:v>7.3762306999999998</c:v>
                </c:pt>
                <c:pt idx="288">
                  <c:v>7.4019269999999997</c:v>
                </c:pt>
                <c:pt idx="289">
                  <c:v>7.4276232999999996</c:v>
                </c:pt>
                <c:pt idx="290">
                  <c:v>7.4533195999999995</c:v>
                </c:pt>
                <c:pt idx="291">
                  <c:v>7.4790158999999985</c:v>
                </c:pt>
                <c:pt idx="292">
                  <c:v>7.5047121999999975</c:v>
                </c:pt>
                <c:pt idx="293">
                  <c:v>7.5304085000000001</c:v>
                </c:pt>
                <c:pt idx="294">
                  <c:v>7.5561047999999955</c:v>
                </c:pt>
                <c:pt idx="295">
                  <c:v>7.5818010999999998</c:v>
                </c:pt>
                <c:pt idx="296">
                  <c:v>7.6074973999999909</c:v>
                </c:pt>
                <c:pt idx="297">
                  <c:v>7.6331936999999996</c:v>
                </c:pt>
                <c:pt idx="298">
                  <c:v>7.6588899999999898</c:v>
                </c:pt>
                <c:pt idx="299">
                  <c:v>7.684586299999979</c:v>
                </c:pt>
                <c:pt idx="300">
                  <c:v>7.7102825999999975</c:v>
                </c:pt>
                <c:pt idx="301">
                  <c:v>7.7359789000000001</c:v>
                </c:pt>
                <c:pt idx="302">
                  <c:v>7.7616752</c:v>
                </c:pt>
                <c:pt idx="303">
                  <c:v>7.7873714999999999</c:v>
                </c:pt>
                <c:pt idx="304">
                  <c:v>7.8130677999999998</c:v>
                </c:pt>
                <c:pt idx="305">
                  <c:v>7.8387640999999997</c:v>
                </c:pt>
                <c:pt idx="306">
                  <c:v>7.8644603999999898</c:v>
                </c:pt>
                <c:pt idx="307">
                  <c:v>7.8901566999999897</c:v>
                </c:pt>
                <c:pt idx="308">
                  <c:v>7.9158529999999985</c:v>
                </c:pt>
                <c:pt idx="309">
                  <c:v>7.9415492999999993</c:v>
                </c:pt>
                <c:pt idx="310">
                  <c:v>7.9672455999999965</c:v>
                </c:pt>
                <c:pt idx="311">
                  <c:v>7.9929418999999955</c:v>
                </c:pt>
                <c:pt idx="312">
                  <c:v>8.0186381999999998</c:v>
                </c:pt>
                <c:pt idx="313">
                  <c:v>8.0443344999999997</c:v>
                </c:pt>
                <c:pt idx="314">
                  <c:v>8.0700308000000067</c:v>
                </c:pt>
                <c:pt idx="315">
                  <c:v>8.0957271000000013</c:v>
                </c:pt>
                <c:pt idx="316">
                  <c:v>8.1214233999999994</c:v>
                </c:pt>
                <c:pt idx="317">
                  <c:v>8.1471196999999993</c:v>
                </c:pt>
                <c:pt idx="318">
                  <c:v>8.1728160000000027</c:v>
                </c:pt>
                <c:pt idx="319">
                  <c:v>8.1985123000000009</c:v>
                </c:pt>
                <c:pt idx="320">
                  <c:v>8.224208599999999</c:v>
                </c:pt>
                <c:pt idx="321">
                  <c:v>8.2499049000000024</c:v>
                </c:pt>
                <c:pt idx="322">
                  <c:v>8.2756012000000005</c:v>
                </c:pt>
                <c:pt idx="323">
                  <c:v>8.3012975000000004</c:v>
                </c:pt>
                <c:pt idx="324">
                  <c:v>8.3269938000000003</c:v>
                </c:pt>
                <c:pt idx="325">
                  <c:v>8.3526901000000233</c:v>
                </c:pt>
                <c:pt idx="326">
                  <c:v>8.3783864000000037</c:v>
                </c:pt>
                <c:pt idx="327">
                  <c:v>8.4040827000000018</c:v>
                </c:pt>
                <c:pt idx="328">
                  <c:v>8.4297790000000017</c:v>
                </c:pt>
                <c:pt idx="329">
                  <c:v>8.4554753000000193</c:v>
                </c:pt>
                <c:pt idx="330">
                  <c:v>8.4811715999999997</c:v>
                </c:pt>
                <c:pt idx="331">
                  <c:v>8.5068679000000014</c:v>
                </c:pt>
                <c:pt idx="332">
                  <c:v>8.5325642000000048</c:v>
                </c:pt>
                <c:pt idx="333">
                  <c:v>8.5582604999999994</c:v>
                </c:pt>
                <c:pt idx="334">
                  <c:v>8.5839568000000028</c:v>
                </c:pt>
                <c:pt idx="335">
                  <c:v>8.6096531000000009</c:v>
                </c:pt>
                <c:pt idx="336">
                  <c:v>8.6353493999999991</c:v>
                </c:pt>
                <c:pt idx="337">
                  <c:v>8.661045699999999</c:v>
                </c:pt>
                <c:pt idx="338">
                  <c:v>8.6867420000000024</c:v>
                </c:pt>
                <c:pt idx="339">
                  <c:v>8.7124383000000023</c:v>
                </c:pt>
                <c:pt idx="340">
                  <c:v>8.7381345999999986</c:v>
                </c:pt>
                <c:pt idx="341">
                  <c:v>8.7638309000000021</c:v>
                </c:pt>
                <c:pt idx="342">
                  <c:v>8.7895272000000002</c:v>
                </c:pt>
                <c:pt idx="343">
                  <c:v>8.8152235000000001</c:v>
                </c:pt>
                <c:pt idx="344">
                  <c:v>8.8409198</c:v>
                </c:pt>
                <c:pt idx="345">
                  <c:v>8.8666161000000212</c:v>
                </c:pt>
                <c:pt idx="346">
                  <c:v>8.8923124000000016</c:v>
                </c:pt>
                <c:pt idx="347">
                  <c:v>8.9180086999999997</c:v>
                </c:pt>
                <c:pt idx="348">
                  <c:v>8.9437050000000013</c:v>
                </c:pt>
                <c:pt idx="349">
                  <c:v>8.9694013000000048</c:v>
                </c:pt>
                <c:pt idx="350">
                  <c:v>8.9950976000000047</c:v>
                </c:pt>
                <c:pt idx="351">
                  <c:v>9.020793900000001</c:v>
                </c:pt>
                <c:pt idx="352">
                  <c:v>9.0464902000000027</c:v>
                </c:pt>
                <c:pt idx="353">
                  <c:v>9.0721865000000275</c:v>
                </c:pt>
                <c:pt idx="354">
                  <c:v>9.0978828000000025</c:v>
                </c:pt>
                <c:pt idx="355">
                  <c:v>9.1235790999999988</c:v>
                </c:pt>
                <c:pt idx="356">
                  <c:v>9.1492753999999987</c:v>
                </c:pt>
                <c:pt idx="357">
                  <c:v>9.1749716999999986</c:v>
                </c:pt>
                <c:pt idx="358">
                  <c:v>9.2006679999999985</c:v>
                </c:pt>
                <c:pt idx="359">
                  <c:v>9.2263642999999984</c:v>
                </c:pt>
                <c:pt idx="360">
                  <c:v>9.2520606000000036</c:v>
                </c:pt>
                <c:pt idx="361">
                  <c:v>9.2777569000000017</c:v>
                </c:pt>
                <c:pt idx="362">
                  <c:v>9.3034532000000194</c:v>
                </c:pt>
                <c:pt idx="363">
                  <c:v>9.3291495000000175</c:v>
                </c:pt>
                <c:pt idx="364">
                  <c:v>9.3548458000000068</c:v>
                </c:pt>
                <c:pt idx="365">
                  <c:v>9.3805421000000067</c:v>
                </c:pt>
                <c:pt idx="366">
                  <c:v>9.4062384000000012</c:v>
                </c:pt>
                <c:pt idx="367">
                  <c:v>9.4319347000000011</c:v>
                </c:pt>
                <c:pt idx="368">
                  <c:v>9.4576310000000028</c:v>
                </c:pt>
                <c:pt idx="369">
                  <c:v>9.4833273000000009</c:v>
                </c:pt>
                <c:pt idx="370">
                  <c:v>9.509023599999999</c:v>
                </c:pt>
                <c:pt idx="371">
                  <c:v>9.5347199000000025</c:v>
                </c:pt>
                <c:pt idx="372">
                  <c:v>9.5604162000000255</c:v>
                </c:pt>
                <c:pt idx="373">
                  <c:v>9.5861125000000005</c:v>
                </c:pt>
                <c:pt idx="374">
                  <c:v>9.6118087999999986</c:v>
                </c:pt>
                <c:pt idx="375">
                  <c:v>9.6375050999999985</c:v>
                </c:pt>
                <c:pt idx="376">
                  <c:v>9.6632013999999984</c:v>
                </c:pt>
                <c:pt idx="377">
                  <c:v>9.6888976999999983</c:v>
                </c:pt>
                <c:pt idx="378">
                  <c:v>9.714594</c:v>
                </c:pt>
                <c:pt idx="379">
                  <c:v>9.7402902999999998</c:v>
                </c:pt>
                <c:pt idx="380">
                  <c:v>9.7659866000000068</c:v>
                </c:pt>
                <c:pt idx="381">
                  <c:v>9.7916829000000014</c:v>
                </c:pt>
                <c:pt idx="382">
                  <c:v>9.8173791999999978</c:v>
                </c:pt>
                <c:pt idx="383">
                  <c:v>9.8430754999999994</c:v>
                </c:pt>
                <c:pt idx="384">
                  <c:v>9.8687717999999993</c:v>
                </c:pt>
                <c:pt idx="385">
                  <c:v>9.894468100000001</c:v>
                </c:pt>
                <c:pt idx="386">
                  <c:v>9.9201644000000009</c:v>
                </c:pt>
                <c:pt idx="387">
                  <c:v>9.945860699999999</c:v>
                </c:pt>
                <c:pt idx="388">
                  <c:v>9.9715570000000042</c:v>
                </c:pt>
                <c:pt idx="389">
                  <c:v>9.9972532999999988</c:v>
                </c:pt>
                <c:pt idx="390">
                  <c:v>10.022949600000002</c:v>
                </c:pt>
                <c:pt idx="391">
                  <c:v>10.048645899999999</c:v>
                </c:pt>
                <c:pt idx="392">
                  <c:v>10.0743422</c:v>
                </c:pt>
                <c:pt idx="393">
                  <c:v>10.1000385</c:v>
                </c:pt>
                <c:pt idx="394">
                  <c:v>10.125734800000021</c:v>
                </c:pt>
                <c:pt idx="395">
                  <c:v>10.151431100000002</c:v>
                </c:pt>
                <c:pt idx="396">
                  <c:v>10.177127399999998</c:v>
                </c:pt>
                <c:pt idx="397">
                  <c:v>10.202823699999998</c:v>
                </c:pt>
                <c:pt idx="398">
                  <c:v>10.228519999999998</c:v>
                </c:pt>
                <c:pt idx="399">
                  <c:v>10.254216300000001</c:v>
                </c:pt>
                <c:pt idx="400">
                  <c:v>10.279912600000001</c:v>
                </c:pt>
                <c:pt idx="401">
                  <c:v>10.305608900000006</c:v>
                </c:pt>
                <c:pt idx="402">
                  <c:v>10.331305199999999</c:v>
                </c:pt>
                <c:pt idx="403">
                  <c:v>10.357001500000004</c:v>
                </c:pt>
                <c:pt idx="404">
                  <c:v>10.382697800000027</c:v>
                </c:pt>
                <c:pt idx="405">
                  <c:v>10.408394100000001</c:v>
                </c:pt>
                <c:pt idx="406">
                  <c:v>10.434090400000001</c:v>
                </c:pt>
                <c:pt idx="407">
                  <c:v>10.459786700000027</c:v>
                </c:pt>
                <c:pt idx="408">
                  <c:v>10.485483000000025</c:v>
                </c:pt>
                <c:pt idx="409">
                  <c:v>10.511179299999998</c:v>
                </c:pt>
                <c:pt idx="410">
                  <c:v>10.536875599999998</c:v>
                </c:pt>
                <c:pt idx="411">
                  <c:v>10.562571900000002</c:v>
                </c:pt>
                <c:pt idx="412">
                  <c:v>10.588268199999998</c:v>
                </c:pt>
                <c:pt idx="413">
                  <c:v>10.6139645</c:v>
                </c:pt>
                <c:pt idx="414">
                  <c:v>10.6396608</c:v>
                </c:pt>
                <c:pt idx="415">
                  <c:v>10.665357100000001</c:v>
                </c:pt>
                <c:pt idx="416">
                  <c:v>10.691053399999999</c:v>
                </c:pt>
                <c:pt idx="417">
                  <c:v>10.716749700000001</c:v>
                </c:pt>
                <c:pt idx="418">
                  <c:v>10.742446000000006</c:v>
                </c:pt>
                <c:pt idx="419">
                  <c:v>10.768142300000001</c:v>
                </c:pt>
                <c:pt idx="420">
                  <c:v>10.793838600000001</c:v>
                </c:pt>
                <c:pt idx="421">
                  <c:v>10.819534900000027</c:v>
                </c:pt>
                <c:pt idx="422">
                  <c:v>10.845231200000002</c:v>
                </c:pt>
                <c:pt idx="423">
                  <c:v>10.870927500000002</c:v>
                </c:pt>
                <c:pt idx="424">
                  <c:v>10.8966238</c:v>
                </c:pt>
                <c:pt idx="425">
                  <c:v>10.922320099999999</c:v>
                </c:pt>
                <c:pt idx="426">
                  <c:v>10.948016399999998</c:v>
                </c:pt>
                <c:pt idx="427">
                  <c:v>10.973712700000002</c:v>
                </c:pt>
                <c:pt idx="428">
                  <c:v>10.999409000000021</c:v>
                </c:pt>
                <c:pt idx="429">
                  <c:v>11.025105300000002</c:v>
                </c:pt>
                <c:pt idx="430">
                  <c:v>11.050801600000002</c:v>
                </c:pt>
                <c:pt idx="431">
                  <c:v>11.076497900000019</c:v>
                </c:pt>
                <c:pt idx="432">
                  <c:v>11.102194200000017</c:v>
                </c:pt>
                <c:pt idx="433">
                  <c:v>11.127890499999999</c:v>
                </c:pt>
                <c:pt idx="434">
                  <c:v>11.153586800000028</c:v>
                </c:pt>
                <c:pt idx="435">
                  <c:v>11.179283100000001</c:v>
                </c:pt>
                <c:pt idx="436">
                  <c:v>11.204979399999999</c:v>
                </c:pt>
                <c:pt idx="437">
                  <c:v>11.230675699999999</c:v>
                </c:pt>
                <c:pt idx="438">
                  <c:v>11.256371999999999</c:v>
                </c:pt>
                <c:pt idx="439">
                  <c:v>11.282068300000001</c:v>
                </c:pt>
                <c:pt idx="440">
                  <c:v>11.307764600000002</c:v>
                </c:pt>
                <c:pt idx="441">
                  <c:v>11.333460900000002</c:v>
                </c:pt>
                <c:pt idx="442">
                  <c:v>11.359157200000022</c:v>
                </c:pt>
                <c:pt idx="443">
                  <c:v>11.3848535</c:v>
                </c:pt>
                <c:pt idx="444">
                  <c:v>11.410549800000021</c:v>
                </c:pt>
                <c:pt idx="445">
                  <c:v>11.436246100000002</c:v>
                </c:pt>
                <c:pt idx="446">
                  <c:v>11.461942400000002</c:v>
                </c:pt>
                <c:pt idx="447">
                  <c:v>11.487638700000002</c:v>
                </c:pt>
                <c:pt idx="448">
                  <c:v>11.513335000000001</c:v>
                </c:pt>
                <c:pt idx="449">
                  <c:v>11.539031300000001</c:v>
                </c:pt>
                <c:pt idx="450">
                  <c:v>11.564727600000001</c:v>
                </c:pt>
                <c:pt idx="451">
                  <c:v>11.590423900000001</c:v>
                </c:pt>
                <c:pt idx="452">
                  <c:v>11.616120199999999</c:v>
                </c:pt>
                <c:pt idx="453">
                  <c:v>11.641816499999999</c:v>
                </c:pt>
                <c:pt idx="454">
                  <c:v>11.667512800000004</c:v>
                </c:pt>
                <c:pt idx="455">
                  <c:v>11.693209100000001</c:v>
                </c:pt>
                <c:pt idx="456">
                  <c:v>11.718905399999999</c:v>
                </c:pt>
                <c:pt idx="457">
                  <c:v>11.744601699999999</c:v>
                </c:pt>
                <c:pt idx="458">
                  <c:v>11.770297999999999</c:v>
                </c:pt>
                <c:pt idx="459">
                  <c:v>11.795994300000002</c:v>
                </c:pt>
                <c:pt idx="460">
                  <c:v>11.821690600000002</c:v>
                </c:pt>
                <c:pt idx="461">
                  <c:v>11.847386900000002</c:v>
                </c:pt>
                <c:pt idx="462">
                  <c:v>11.873083200000021</c:v>
                </c:pt>
                <c:pt idx="463">
                  <c:v>11.8987795</c:v>
                </c:pt>
                <c:pt idx="464">
                  <c:v>11.9244758</c:v>
                </c:pt>
                <c:pt idx="465">
                  <c:v>11.950172100000001</c:v>
                </c:pt>
                <c:pt idx="466">
                  <c:v>11.975868400000001</c:v>
                </c:pt>
                <c:pt idx="467">
                  <c:v>12.001564700000001</c:v>
                </c:pt>
                <c:pt idx="468">
                  <c:v>12.027260999999999</c:v>
                </c:pt>
                <c:pt idx="469">
                  <c:v>12.052957300000006</c:v>
                </c:pt>
                <c:pt idx="470">
                  <c:v>12.078653600000001</c:v>
                </c:pt>
                <c:pt idx="471">
                  <c:v>12.104349900000001</c:v>
                </c:pt>
                <c:pt idx="472">
                  <c:v>12.130046200000002</c:v>
                </c:pt>
                <c:pt idx="473">
                  <c:v>12.155742500000025</c:v>
                </c:pt>
                <c:pt idx="474">
                  <c:v>12.1814388</c:v>
                </c:pt>
                <c:pt idx="475">
                  <c:v>12.207135099999999</c:v>
                </c:pt>
                <c:pt idx="476">
                  <c:v>12.232831399999998</c:v>
                </c:pt>
                <c:pt idx="477">
                  <c:v>12.258527699999998</c:v>
                </c:pt>
                <c:pt idx="478">
                  <c:v>12.284223999999998</c:v>
                </c:pt>
                <c:pt idx="479">
                  <c:v>12.309920300000002</c:v>
                </c:pt>
                <c:pt idx="480">
                  <c:v>12.335616600000021</c:v>
                </c:pt>
                <c:pt idx="481">
                  <c:v>12.361312900000001</c:v>
                </c:pt>
                <c:pt idx="482">
                  <c:v>12.387009200000017</c:v>
                </c:pt>
                <c:pt idx="483">
                  <c:v>12.412705500000017</c:v>
                </c:pt>
                <c:pt idx="484">
                  <c:v>12.438401799999999</c:v>
                </c:pt>
                <c:pt idx="485">
                  <c:v>12.464098100000001</c:v>
                </c:pt>
                <c:pt idx="486">
                  <c:v>12.489794400000006</c:v>
                </c:pt>
                <c:pt idx="487">
                  <c:v>12.515490700000004</c:v>
                </c:pt>
                <c:pt idx="488">
                  <c:v>12.541187000000001</c:v>
                </c:pt>
                <c:pt idx="489">
                  <c:v>12.566883300000002</c:v>
                </c:pt>
                <c:pt idx="490">
                  <c:v>12.592579600000002</c:v>
                </c:pt>
                <c:pt idx="491">
                  <c:v>12.618275899999999</c:v>
                </c:pt>
                <c:pt idx="492">
                  <c:v>12.643972199999999</c:v>
                </c:pt>
                <c:pt idx="493">
                  <c:v>12.6696685</c:v>
                </c:pt>
                <c:pt idx="494">
                  <c:v>12.6953648</c:v>
                </c:pt>
                <c:pt idx="495">
                  <c:v>12.721061099999998</c:v>
                </c:pt>
                <c:pt idx="496">
                  <c:v>12.746757399999998</c:v>
                </c:pt>
                <c:pt idx="497">
                  <c:v>12.772453700000002</c:v>
                </c:pt>
                <c:pt idx="498">
                  <c:v>12.798149999999998</c:v>
                </c:pt>
                <c:pt idx="499">
                  <c:v>12.823846300000019</c:v>
                </c:pt>
                <c:pt idx="500">
                  <c:v>12.849542600000019</c:v>
                </c:pt>
                <c:pt idx="501">
                  <c:v>12.875238900000006</c:v>
                </c:pt>
                <c:pt idx="502">
                  <c:v>12.900935200000006</c:v>
                </c:pt>
                <c:pt idx="503">
                  <c:v>12.926631500000004</c:v>
                </c:pt>
                <c:pt idx="504">
                  <c:v>12.952327800000004</c:v>
                </c:pt>
                <c:pt idx="505">
                  <c:v>12.978024100000001</c:v>
                </c:pt>
                <c:pt idx="506">
                  <c:v>13.003720400000001</c:v>
                </c:pt>
                <c:pt idx="507">
                  <c:v>13.029416700000002</c:v>
                </c:pt>
                <c:pt idx="508">
                  <c:v>13.055113000000002</c:v>
                </c:pt>
                <c:pt idx="509">
                  <c:v>13.080809300000002</c:v>
                </c:pt>
                <c:pt idx="510">
                  <c:v>13.106505600000002</c:v>
                </c:pt>
                <c:pt idx="511">
                  <c:v>13.132201899999998</c:v>
                </c:pt>
                <c:pt idx="512">
                  <c:v>13.1578982</c:v>
                </c:pt>
                <c:pt idx="513">
                  <c:v>13.183594500000021</c:v>
                </c:pt>
                <c:pt idx="514">
                  <c:v>13.2092908</c:v>
                </c:pt>
                <c:pt idx="515">
                  <c:v>13.234987099999998</c:v>
                </c:pt>
                <c:pt idx="516">
                  <c:v>13.260683400000001</c:v>
                </c:pt>
                <c:pt idx="517">
                  <c:v>13.286379699999999</c:v>
                </c:pt>
                <c:pt idx="518">
                  <c:v>13.312076000000006</c:v>
                </c:pt>
                <c:pt idx="519">
                  <c:v>13.337772300000001</c:v>
                </c:pt>
                <c:pt idx="520">
                  <c:v>13.363468600000004</c:v>
                </c:pt>
                <c:pt idx="521">
                  <c:v>13.389164900000004</c:v>
                </c:pt>
                <c:pt idx="522">
                  <c:v>13.414861199999999</c:v>
                </c:pt>
                <c:pt idx="523">
                  <c:v>13.440557500000002</c:v>
                </c:pt>
                <c:pt idx="524">
                  <c:v>13.4662538</c:v>
                </c:pt>
                <c:pt idx="525">
                  <c:v>13.491950099999999</c:v>
                </c:pt>
                <c:pt idx="526">
                  <c:v>13.517646400000002</c:v>
                </c:pt>
                <c:pt idx="527">
                  <c:v>13.543342699999998</c:v>
                </c:pt>
                <c:pt idx="528">
                  <c:v>13.569039000000021</c:v>
                </c:pt>
                <c:pt idx="529">
                  <c:v>13.594735300000002</c:v>
                </c:pt>
                <c:pt idx="530">
                  <c:v>13.620431600000002</c:v>
                </c:pt>
                <c:pt idx="531">
                  <c:v>13.646127899999998</c:v>
                </c:pt>
                <c:pt idx="532">
                  <c:v>13.6718242</c:v>
                </c:pt>
                <c:pt idx="533">
                  <c:v>13.6975205</c:v>
                </c:pt>
                <c:pt idx="534">
                  <c:v>13.723216799999999</c:v>
                </c:pt>
                <c:pt idx="535">
                  <c:v>13.748913099999998</c:v>
                </c:pt>
                <c:pt idx="536">
                  <c:v>13.774609400000001</c:v>
                </c:pt>
                <c:pt idx="537">
                  <c:v>13.800305700000001</c:v>
                </c:pt>
                <c:pt idx="538">
                  <c:v>13.826002000000004</c:v>
                </c:pt>
                <c:pt idx="539">
                  <c:v>13.851698300000002</c:v>
                </c:pt>
                <c:pt idx="540">
                  <c:v>13.877394600000002</c:v>
                </c:pt>
                <c:pt idx="541">
                  <c:v>13.903090900000002</c:v>
                </c:pt>
                <c:pt idx="542">
                  <c:v>13.9287872</c:v>
                </c:pt>
                <c:pt idx="543">
                  <c:v>13.954483500000022</c:v>
                </c:pt>
                <c:pt idx="544">
                  <c:v>13.9801798</c:v>
                </c:pt>
                <c:pt idx="545">
                  <c:v>14.005876100000002</c:v>
                </c:pt>
                <c:pt idx="546">
                  <c:v>14.031572399999998</c:v>
                </c:pt>
                <c:pt idx="547">
                  <c:v>14.057268699999998</c:v>
                </c:pt>
                <c:pt idx="548">
                  <c:v>14.082965000000002</c:v>
                </c:pt>
                <c:pt idx="549">
                  <c:v>14.108661299999998</c:v>
                </c:pt>
                <c:pt idx="550">
                  <c:v>14.134357599999998</c:v>
                </c:pt>
                <c:pt idx="551">
                  <c:v>14.160053900000001</c:v>
                </c:pt>
                <c:pt idx="552">
                  <c:v>14.185750200000006</c:v>
                </c:pt>
                <c:pt idx="553">
                  <c:v>14.211446500000006</c:v>
                </c:pt>
                <c:pt idx="554">
                  <c:v>14.237142799999999</c:v>
                </c:pt>
                <c:pt idx="555">
                  <c:v>14.262839100000004</c:v>
                </c:pt>
                <c:pt idx="556">
                  <c:v>14.288535400000001</c:v>
                </c:pt>
                <c:pt idx="557">
                  <c:v>14.314231700000001</c:v>
                </c:pt>
                <c:pt idx="558">
                  <c:v>14.339927999999999</c:v>
                </c:pt>
                <c:pt idx="559">
                  <c:v>14.365624300000025</c:v>
                </c:pt>
                <c:pt idx="560">
                  <c:v>14.391320599999998</c:v>
                </c:pt>
                <c:pt idx="561">
                  <c:v>14.417016900000002</c:v>
                </c:pt>
                <c:pt idx="562">
                  <c:v>14.4427132</c:v>
                </c:pt>
                <c:pt idx="563">
                  <c:v>14.468409500000021</c:v>
                </c:pt>
                <c:pt idx="564">
                  <c:v>14.4941058</c:v>
                </c:pt>
                <c:pt idx="565">
                  <c:v>14.519802100000001</c:v>
                </c:pt>
                <c:pt idx="566">
                  <c:v>14.545498400000001</c:v>
                </c:pt>
                <c:pt idx="567">
                  <c:v>14.571194700000001</c:v>
                </c:pt>
                <c:pt idx="568">
                  <c:v>14.596891000000001</c:v>
                </c:pt>
                <c:pt idx="569">
                  <c:v>14.622587300000006</c:v>
                </c:pt>
                <c:pt idx="570">
                  <c:v>14.648283599999999</c:v>
                </c:pt>
                <c:pt idx="571">
                  <c:v>14.673979900000001</c:v>
                </c:pt>
                <c:pt idx="572">
                  <c:v>14.699676200000004</c:v>
                </c:pt>
                <c:pt idx="573">
                  <c:v>14.725372499999999</c:v>
                </c:pt>
                <c:pt idx="574">
                  <c:v>14.751068799999999</c:v>
                </c:pt>
                <c:pt idx="575">
                  <c:v>14.776765099999999</c:v>
                </c:pt>
                <c:pt idx="576">
                  <c:v>14.802461400000002</c:v>
                </c:pt>
                <c:pt idx="577">
                  <c:v>14.828157699999998</c:v>
                </c:pt>
                <c:pt idx="578">
                  <c:v>14.853854000000021</c:v>
                </c:pt>
                <c:pt idx="579">
                  <c:v>14.879550300000023</c:v>
                </c:pt>
                <c:pt idx="580">
                  <c:v>14.905246600000023</c:v>
                </c:pt>
                <c:pt idx="581">
                  <c:v>14.930942900000002</c:v>
                </c:pt>
                <c:pt idx="582">
                  <c:v>14.956639200000035</c:v>
                </c:pt>
                <c:pt idx="583">
                  <c:v>14.982335500000017</c:v>
                </c:pt>
                <c:pt idx="584">
                  <c:v>15.008031799999999</c:v>
                </c:pt>
                <c:pt idx="585">
                  <c:v>15.033728099999999</c:v>
                </c:pt>
                <c:pt idx="586">
                  <c:v>15.059424400000006</c:v>
                </c:pt>
                <c:pt idx="587">
                  <c:v>15.085120700000001</c:v>
                </c:pt>
                <c:pt idx="588">
                  <c:v>15.110817000000001</c:v>
                </c:pt>
                <c:pt idx="589">
                  <c:v>15.136513300000001</c:v>
                </c:pt>
                <c:pt idx="590">
                  <c:v>15.162209600000002</c:v>
                </c:pt>
                <c:pt idx="591">
                  <c:v>15.187905900000001</c:v>
                </c:pt>
                <c:pt idx="592">
                  <c:v>15.2136022</c:v>
                </c:pt>
                <c:pt idx="593">
                  <c:v>15.239298499999999</c:v>
                </c:pt>
                <c:pt idx="594">
                  <c:v>15.2649948</c:v>
                </c:pt>
                <c:pt idx="595">
                  <c:v>15.290691099999998</c:v>
                </c:pt>
                <c:pt idx="596">
                  <c:v>15.316387400000002</c:v>
                </c:pt>
                <c:pt idx="597">
                  <c:v>15.342083700000002</c:v>
                </c:pt>
                <c:pt idx="598">
                  <c:v>15.367780000000018</c:v>
                </c:pt>
                <c:pt idx="599">
                  <c:v>15.393476300000019</c:v>
                </c:pt>
                <c:pt idx="600">
                  <c:v>15.419172600000001</c:v>
                </c:pt>
                <c:pt idx="601">
                  <c:v>15.444868899999999</c:v>
                </c:pt>
                <c:pt idx="602">
                  <c:v>15.470565200000006</c:v>
                </c:pt>
                <c:pt idx="603">
                  <c:v>15.496261499999997</c:v>
                </c:pt>
                <c:pt idx="604">
                  <c:v>15.521957799999999</c:v>
                </c:pt>
                <c:pt idx="605">
                  <c:v>15.547654100000001</c:v>
                </c:pt>
                <c:pt idx="606">
                  <c:v>15.573350400000001</c:v>
                </c:pt>
                <c:pt idx="607">
                  <c:v>15.599046700000002</c:v>
                </c:pt>
                <c:pt idx="608">
                  <c:v>15.624742999999999</c:v>
                </c:pt>
                <c:pt idx="609">
                  <c:v>15.650439300000025</c:v>
                </c:pt>
                <c:pt idx="610">
                  <c:v>15.676135600000002</c:v>
                </c:pt>
                <c:pt idx="611">
                  <c:v>15.701831899999998</c:v>
                </c:pt>
                <c:pt idx="612">
                  <c:v>15.727528199999998</c:v>
                </c:pt>
                <c:pt idx="613">
                  <c:v>15.7532245</c:v>
                </c:pt>
                <c:pt idx="614">
                  <c:v>15.778920799999998</c:v>
                </c:pt>
                <c:pt idx="615">
                  <c:v>15.804617100000002</c:v>
                </c:pt>
                <c:pt idx="616">
                  <c:v>15.830313399999998</c:v>
                </c:pt>
                <c:pt idx="617">
                  <c:v>15.856009700000019</c:v>
                </c:pt>
                <c:pt idx="618">
                  <c:v>15.881706000000017</c:v>
                </c:pt>
                <c:pt idx="619">
                  <c:v>15.907402300000006</c:v>
                </c:pt>
                <c:pt idx="620">
                  <c:v>15.933098600000001</c:v>
                </c:pt>
                <c:pt idx="621">
                  <c:v>15.958794900000004</c:v>
                </c:pt>
                <c:pt idx="622">
                  <c:v>15.984491200000004</c:v>
                </c:pt>
                <c:pt idx="623">
                  <c:v>16.010187499999997</c:v>
                </c:pt>
                <c:pt idx="624">
                  <c:v>16.035883799999997</c:v>
                </c:pt>
                <c:pt idx="625">
                  <c:v>16.061580099999986</c:v>
                </c:pt>
                <c:pt idx="626">
                  <c:v>16.087276399999986</c:v>
                </c:pt>
                <c:pt idx="627">
                  <c:v>16.112972699999997</c:v>
                </c:pt>
                <c:pt idx="628">
                  <c:v>16.138668999999997</c:v>
                </c:pt>
                <c:pt idx="629">
                  <c:v>16.164365299999996</c:v>
                </c:pt>
                <c:pt idx="630">
                  <c:v>16.190061600000035</c:v>
                </c:pt>
                <c:pt idx="631">
                  <c:v>16.2157579</c:v>
                </c:pt>
                <c:pt idx="632">
                  <c:v>16.2414542</c:v>
                </c:pt>
                <c:pt idx="633">
                  <c:v>16.2671505</c:v>
                </c:pt>
                <c:pt idx="634">
                  <c:v>16.292846799999989</c:v>
                </c:pt>
                <c:pt idx="635">
                  <c:v>16.318543099999989</c:v>
                </c:pt>
                <c:pt idx="636">
                  <c:v>16.344239399999989</c:v>
                </c:pt>
                <c:pt idx="637">
                  <c:v>16.369935699999999</c:v>
                </c:pt>
                <c:pt idx="638">
                  <c:v>16.395631999999964</c:v>
                </c:pt>
                <c:pt idx="639">
                  <c:v>16.42132829999996</c:v>
                </c:pt>
                <c:pt idx="640">
                  <c:v>16.44702459999996</c:v>
                </c:pt>
                <c:pt idx="641">
                  <c:v>16.472720899999924</c:v>
                </c:pt>
                <c:pt idx="642">
                  <c:v>16.49841719999996</c:v>
                </c:pt>
                <c:pt idx="643">
                  <c:v>16.524113499999999</c:v>
                </c:pt>
                <c:pt idx="644">
                  <c:v>16.549809799999988</c:v>
                </c:pt>
                <c:pt idx="645">
                  <c:v>16.575506099999956</c:v>
                </c:pt>
                <c:pt idx="646">
                  <c:v>16.601202399999988</c:v>
                </c:pt>
                <c:pt idx="647">
                  <c:v>16.626898699999998</c:v>
                </c:pt>
                <c:pt idx="648">
                  <c:v>16.652594999999987</c:v>
                </c:pt>
                <c:pt idx="649">
                  <c:v>16.678291299999987</c:v>
                </c:pt>
                <c:pt idx="650">
                  <c:v>16.703987599999987</c:v>
                </c:pt>
                <c:pt idx="651">
                  <c:v>16.729683899999955</c:v>
                </c:pt>
                <c:pt idx="652">
                  <c:v>16.755380199999987</c:v>
                </c:pt>
                <c:pt idx="653">
                  <c:v>16.781076499999987</c:v>
                </c:pt>
                <c:pt idx="654">
                  <c:v>16.806772799999987</c:v>
                </c:pt>
                <c:pt idx="655">
                  <c:v>16.832469099999987</c:v>
                </c:pt>
                <c:pt idx="656">
                  <c:v>16.858165399999997</c:v>
                </c:pt>
                <c:pt idx="657">
                  <c:v>16.883861699999997</c:v>
                </c:pt>
                <c:pt idx="658">
                  <c:v>16.909557999999986</c:v>
                </c:pt>
                <c:pt idx="659">
                  <c:v>16.935254299999986</c:v>
                </c:pt>
                <c:pt idx="660">
                  <c:v>16.960950599999986</c:v>
                </c:pt>
                <c:pt idx="661">
                  <c:v>16.986646899999904</c:v>
                </c:pt>
                <c:pt idx="662">
                  <c:v>17.012343199999989</c:v>
                </c:pt>
                <c:pt idx="663">
                  <c:v>17.038039499999989</c:v>
                </c:pt>
                <c:pt idx="664">
                  <c:v>17.063735799999989</c:v>
                </c:pt>
                <c:pt idx="665">
                  <c:v>17.089432099999943</c:v>
                </c:pt>
                <c:pt idx="666">
                  <c:v>17.115128400000035</c:v>
                </c:pt>
                <c:pt idx="667">
                  <c:v>17.140824700000035</c:v>
                </c:pt>
                <c:pt idx="668">
                  <c:v>17.166520999999989</c:v>
                </c:pt>
                <c:pt idx="669">
                  <c:v>17.192217299999989</c:v>
                </c:pt>
                <c:pt idx="670">
                  <c:v>17.217913599999999</c:v>
                </c:pt>
                <c:pt idx="671">
                  <c:v>17.243609899999925</c:v>
                </c:pt>
                <c:pt idx="672">
                  <c:v>17.26930619999996</c:v>
                </c:pt>
                <c:pt idx="673">
                  <c:v>17.29500249999996</c:v>
                </c:pt>
                <c:pt idx="674">
                  <c:v>17.320698799999999</c:v>
                </c:pt>
                <c:pt idx="675">
                  <c:v>17.346395099999999</c:v>
                </c:pt>
                <c:pt idx="676">
                  <c:v>17.372091399999999</c:v>
                </c:pt>
                <c:pt idx="677">
                  <c:v>17.397787699999999</c:v>
                </c:pt>
                <c:pt idx="678">
                  <c:v>17.423483999999956</c:v>
                </c:pt>
                <c:pt idx="679">
                  <c:v>17.449180299999956</c:v>
                </c:pt>
                <c:pt idx="680">
                  <c:v>17.474876599999988</c:v>
                </c:pt>
                <c:pt idx="681">
                  <c:v>17.500572899999955</c:v>
                </c:pt>
                <c:pt idx="682">
                  <c:v>17.526269199999987</c:v>
                </c:pt>
                <c:pt idx="683">
                  <c:v>17.551965500000044</c:v>
                </c:pt>
                <c:pt idx="684">
                  <c:v>17.577661799999998</c:v>
                </c:pt>
                <c:pt idx="685">
                  <c:v>17.603358099999998</c:v>
                </c:pt>
                <c:pt idx="686">
                  <c:v>17.629054399999998</c:v>
                </c:pt>
                <c:pt idx="687">
                  <c:v>17.654750699999997</c:v>
                </c:pt>
                <c:pt idx="688">
                  <c:v>17.680446999999944</c:v>
                </c:pt>
                <c:pt idx="689">
                  <c:v>17.706143299999944</c:v>
                </c:pt>
                <c:pt idx="690">
                  <c:v>17.731839599999986</c:v>
                </c:pt>
                <c:pt idx="691">
                  <c:v>17.757535899999986</c:v>
                </c:pt>
                <c:pt idx="692">
                  <c:v>17.783232199999944</c:v>
                </c:pt>
                <c:pt idx="693">
                  <c:v>17.808928499999997</c:v>
                </c:pt>
                <c:pt idx="694">
                  <c:v>17.834624799999997</c:v>
                </c:pt>
                <c:pt idx="695">
                  <c:v>17.860321099999986</c:v>
                </c:pt>
                <c:pt idx="696">
                  <c:v>17.886017399999989</c:v>
                </c:pt>
                <c:pt idx="697">
                  <c:v>17.911713699999989</c:v>
                </c:pt>
                <c:pt idx="698">
                  <c:v>17.93741</c:v>
                </c:pt>
                <c:pt idx="699">
                  <c:v>17.963106299999943</c:v>
                </c:pt>
                <c:pt idx="700">
                  <c:v>17.988802599999936</c:v>
                </c:pt>
                <c:pt idx="701">
                  <c:v>18.014498900000035</c:v>
                </c:pt>
                <c:pt idx="702">
                  <c:v>18.040195199999999</c:v>
                </c:pt>
                <c:pt idx="703">
                  <c:v>18.065891499999999</c:v>
                </c:pt>
                <c:pt idx="704">
                  <c:v>18.091587799999999</c:v>
                </c:pt>
                <c:pt idx="705">
                  <c:v>18.117284100000056</c:v>
                </c:pt>
                <c:pt idx="706">
                  <c:v>18.142980399999999</c:v>
                </c:pt>
                <c:pt idx="707">
                  <c:v>18.16867669999996</c:v>
                </c:pt>
                <c:pt idx="708">
                  <c:v>18.194372999999999</c:v>
                </c:pt>
                <c:pt idx="709">
                  <c:v>18.22006929999996</c:v>
                </c:pt>
                <c:pt idx="710">
                  <c:v>18.24576559999996</c:v>
                </c:pt>
                <c:pt idx="711">
                  <c:v>18.271461899999988</c:v>
                </c:pt>
                <c:pt idx="712">
                  <c:v>18.297158199999998</c:v>
                </c:pt>
                <c:pt idx="713">
                  <c:v>18.322854499999998</c:v>
                </c:pt>
                <c:pt idx="714">
                  <c:v>18.348550799999988</c:v>
                </c:pt>
                <c:pt idx="715">
                  <c:v>18.374247099999987</c:v>
                </c:pt>
                <c:pt idx="716">
                  <c:v>18.399943399999987</c:v>
                </c:pt>
                <c:pt idx="717">
                  <c:v>18.425639699999916</c:v>
                </c:pt>
                <c:pt idx="718">
                  <c:v>18.451335999999987</c:v>
                </c:pt>
                <c:pt idx="719">
                  <c:v>18.477032299999955</c:v>
                </c:pt>
                <c:pt idx="720">
                  <c:v>18.502728599999951</c:v>
                </c:pt>
                <c:pt idx="721">
                  <c:v>18.528424899999944</c:v>
                </c:pt>
                <c:pt idx="722">
                  <c:v>18.554121199999997</c:v>
                </c:pt>
                <c:pt idx="723">
                  <c:v>18.579817499999997</c:v>
                </c:pt>
                <c:pt idx="724">
                  <c:v>18.605513799999986</c:v>
                </c:pt>
                <c:pt idx="725">
                  <c:v>18.631210099999997</c:v>
                </c:pt>
                <c:pt idx="726">
                  <c:v>18.656906399999997</c:v>
                </c:pt>
                <c:pt idx="727">
                  <c:v>18.682602699999933</c:v>
                </c:pt>
                <c:pt idx="728">
                  <c:v>18.708298999999986</c:v>
                </c:pt>
                <c:pt idx="729">
                  <c:v>18.733995299999997</c:v>
                </c:pt>
                <c:pt idx="730">
                  <c:v>18.759691599999989</c:v>
                </c:pt>
                <c:pt idx="731">
                  <c:v>18.78538789999994</c:v>
                </c:pt>
                <c:pt idx="732">
                  <c:v>18.811084200000035</c:v>
                </c:pt>
                <c:pt idx="733">
                  <c:v>18.8367805</c:v>
                </c:pt>
                <c:pt idx="734">
                  <c:v>18.862476799999989</c:v>
                </c:pt>
                <c:pt idx="735">
                  <c:v>18.888173099999989</c:v>
                </c:pt>
                <c:pt idx="736">
                  <c:v>18.913869399999999</c:v>
                </c:pt>
                <c:pt idx="737">
                  <c:v>18.939565699999999</c:v>
                </c:pt>
                <c:pt idx="738">
                  <c:v>18.965261999999989</c:v>
                </c:pt>
                <c:pt idx="739">
                  <c:v>18.990958299999999</c:v>
                </c:pt>
                <c:pt idx="740">
                  <c:v>19.016654599999999</c:v>
                </c:pt>
                <c:pt idx="741">
                  <c:v>19.04235089999996</c:v>
                </c:pt>
                <c:pt idx="742">
                  <c:v>19.06804719999996</c:v>
                </c:pt>
                <c:pt idx="743">
                  <c:v>19.09374349999996</c:v>
                </c:pt>
                <c:pt idx="744">
                  <c:v>19.119439799999999</c:v>
                </c:pt>
                <c:pt idx="745">
                  <c:v>19.145136099999956</c:v>
                </c:pt>
                <c:pt idx="746">
                  <c:v>19.170832399999988</c:v>
                </c:pt>
                <c:pt idx="747">
                  <c:v>19.196528699999988</c:v>
                </c:pt>
                <c:pt idx="748">
                  <c:v>19.222224999999955</c:v>
                </c:pt>
                <c:pt idx="749">
                  <c:v>19.247921299999987</c:v>
                </c:pt>
                <c:pt idx="750">
                  <c:v>19.273617599999955</c:v>
                </c:pt>
                <c:pt idx="751">
                  <c:v>19.299313899999955</c:v>
                </c:pt>
                <c:pt idx="752">
                  <c:v>19.325010199999987</c:v>
                </c:pt>
                <c:pt idx="753">
                  <c:v>19.350706499999987</c:v>
                </c:pt>
                <c:pt idx="754">
                  <c:v>19.376402799999987</c:v>
                </c:pt>
                <c:pt idx="755">
                  <c:v>19.402099099999944</c:v>
                </c:pt>
                <c:pt idx="756">
                  <c:v>19.427795399999987</c:v>
                </c:pt>
                <c:pt idx="757">
                  <c:v>19.453491699999987</c:v>
                </c:pt>
                <c:pt idx="758">
                  <c:v>19.479187999999986</c:v>
                </c:pt>
                <c:pt idx="759">
                  <c:v>19.504884299999997</c:v>
                </c:pt>
                <c:pt idx="760">
                  <c:v>19.530580599999986</c:v>
                </c:pt>
                <c:pt idx="761">
                  <c:v>19.556276899999986</c:v>
                </c:pt>
                <c:pt idx="762">
                  <c:v>19.581973199999997</c:v>
                </c:pt>
                <c:pt idx="763">
                  <c:v>19.607669499999997</c:v>
                </c:pt>
                <c:pt idx="764">
                  <c:v>19.633365800000032</c:v>
                </c:pt>
                <c:pt idx="765">
                  <c:v>19.659062099999996</c:v>
                </c:pt>
                <c:pt idx="766">
                  <c:v>19.684758399999996</c:v>
                </c:pt>
                <c:pt idx="767">
                  <c:v>19.710454700000035</c:v>
                </c:pt>
                <c:pt idx="768">
                  <c:v>19.736151000000035</c:v>
                </c:pt>
                <c:pt idx="769">
                  <c:v>19.761847299999989</c:v>
                </c:pt>
                <c:pt idx="770">
                  <c:v>19.787543599999925</c:v>
                </c:pt>
                <c:pt idx="771">
                  <c:v>19.813239899999989</c:v>
                </c:pt>
                <c:pt idx="772">
                  <c:v>19.838936199999999</c:v>
                </c:pt>
                <c:pt idx="773">
                  <c:v>19.86463249999996</c:v>
                </c:pt>
                <c:pt idx="774">
                  <c:v>19.890328799999999</c:v>
                </c:pt>
                <c:pt idx="775">
                  <c:v>19.916025099999999</c:v>
                </c:pt>
                <c:pt idx="776">
                  <c:v>19.94172139999996</c:v>
                </c:pt>
                <c:pt idx="777">
                  <c:v>19.96741769999996</c:v>
                </c:pt>
                <c:pt idx="778">
                  <c:v>19.993113999999956</c:v>
                </c:pt>
                <c:pt idx="779">
                  <c:v>20.018810299999988</c:v>
                </c:pt>
                <c:pt idx="780">
                  <c:v>20.044506599999956</c:v>
                </c:pt>
                <c:pt idx="781">
                  <c:v>20.070202899999956</c:v>
                </c:pt>
                <c:pt idx="782">
                  <c:v>20.095899199999987</c:v>
                </c:pt>
                <c:pt idx="783">
                  <c:v>20.121595499999998</c:v>
                </c:pt>
                <c:pt idx="784">
                  <c:v>20.147291799999998</c:v>
                </c:pt>
                <c:pt idx="785">
                  <c:v>20.172988099999998</c:v>
                </c:pt>
                <c:pt idx="786">
                  <c:v>20.198684399999987</c:v>
                </c:pt>
                <c:pt idx="787">
                  <c:v>20.224380699999987</c:v>
                </c:pt>
                <c:pt idx="788">
                  <c:v>20.250076999999987</c:v>
                </c:pt>
                <c:pt idx="789">
                  <c:v>20.275773299999944</c:v>
                </c:pt>
                <c:pt idx="790">
                  <c:v>20.301469599999987</c:v>
                </c:pt>
                <c:pt idx="791">
                  <c:v>20.327165899999997</c:v>
                </c:pt>
                <c:pt idx="792">
                  <c:v>20.352862199999997</c:v>
                </c:pt>
                <c:pt idx="793">
                  <c:v>20.378558499999997</c:v>
                </c:pt>
                <c:pt idx="794">
                  <c:v>20.404254799999997</c:v>
                </c:pt>
                <c:pt idx="795">
                  <c:v>20.429951099999997</c:v>
                </c:pt>
                <c:pt idx="796">
                  <c:v>20.45564739999994</c:v>
                </c:pt>
                <c:pt idx="797">
                  <c:v>20.48134369999994</c:v>
                </c:pt>
                <c:pt idx="798">
                  <c:v>20.507039999999989</c:v>
                </c:pt>
                <c:pt idx="799">
                  <c:v>20.532736299999939</c:v>
                </c:pt>
                <c:pt idx="800">
                  <c:v>20.558432599999936</c:v>
                </c:pt>
                <c:pt idx="801">
                  <c:v>20.5841289</c:v>
                </c:pt>
                <c:pt idx="802">
                  <c:v>20.609825200000031</c:v>
                </c:pt>
                <c:pt idx="803">
                  <c:v>20.635521499999999</c:v>
                </c:pt>
                <c:pt idx="804">
                  <c:v>20.661217799999999</c:v>
                </c:pt>
                <c:pt idx="805">
                  <c:v>20.686914099999999</c:v>
                </c:pt>
                <c:pt idx="806">
                  <c:v>20.712610399999964</c:v>
                </c:pt>
                <c:pt idx="807">
                  <c:v>20.73830669999996</c:v>
                </c:pt>
                <c:pt idx="808">
                  <c:v>20.76400299999996</c:v>
                </c:pt>
                <c:pt idx="809">
                  <c:v>20.789699299999924</c:v>
                </c:pt>
                <c:pt idx="810">
                  <c:v>20.815395599999999</c:v>
                </c:pt>
                <c:pt idx="811">
                  <c:v>20.841091899999999</c:v>
                </c:pt>
                <c:pt idx="812">
                  <c:v>20.866788199999988</c:v>
                </c:pt>
                <c:pt idx="813">
                  <c:v>20.892484499999988</c:v>
                </c:pt>
                <c:pt idx="814">
                  <c:v>20.918180799999988</c:v>
                </c:pt>
                <c:pt idx="815">
                  <c:v>20.943877099999987</c:v>
                </c:pt>
                <c:pt idx="816">
                  <c:v>20.969573399999955</c:v>
                </c:pt>
                <c:pt idx="817">
                  <c:v>20.995269699999955</c:v>
                </c:pt>
                <c:pt idx="818">
                  <c:v>21.020965999999998</c:v>
                </c:pt>
                <c:pt idx="819">
                  <c:v>21.046662299999955</c:v>
                </c:pt>
                <c:pt idx="820">
                  <c:v>21.072358599999987</c:v>
                </c:pt>
                <c:pt idx="821">
                  <c:v>21.098054899999987</c:v>
                </c:pt>
                <c:pt idx="822">
                  <c:v>21.123751199999997</c:v>
                </c:pt>
                <c:pt idx="823">
                  <c:v>21.149447499999987</c:v>
                </c:pt>
                <c:pt idx="824">
                  <c:v>21.175143799999987</c:v>
                </c:pt>
                <c:pt idx="825">
                  <c:v>21.200840099999986</c:v>
                </c:pt>
                <c:pt idx="826">
                  <c:v>21.226536399999944</c:v>
                </c:pt>
                <c:pt idx="827">
                  <c:v>21.25223269999994</c:v>
                </c:pt>
                <c:pt idx="828">
                  <c:v>21.277928999999997</c:v>
                </c:pt>
                <c:pt idx="829">
                  <c:v>21.303625299999986</c:v>
                </c:pt>
                <c:pt idx="830">
                  <c:v>21.329321599999989</c:v>
                </c:pt>
                <c:pt idx="831">
                  <c:v>21.355017899999989</c:v>
                </c:pt>
                <c:pt idx="832">
                  <c:v>21.380714199999989</c:v>
                </c:pt>
                <c:pt idx="833">
                  <c:v>21.406410499999989</c:v>
                </c:pt>
                <c:pt idx="834">
                  <c:v>21.432106799999989</c:v>
                </c:pt>
                <c:pt idx="835">
                  <c:v>21.457803100000035</c:v>
                </c:pt>
                <c:pt idx="836">
                  <c:v>21.483499399999928</c:v>
                </c:pt>
                <c:pt idx="837">
                  <c:v>21.509195699999999</c:v>
                </c:pt>
                <c:pt idx="838">
                  <c:v>21.534892000000031</c:v>
                </c:pt>
                <c:pt idx="839">
                  <c:v>21.560588299999964</c:v>
                </c:pt>
                <c:pt idx="840">
                  <c:v>21.58628459999996</c:v>
                </c:pt>
                <c:pt idx="841">
                  <c:v>21.611980900000056</c:v>
                </c:pt>
                <c:pt idx="842">
                  <c:v>21.637677200000031</c:v>
                </c:pt>
                <c:pt idx="843">
                  <c:v>21.663373499999999</c:v>
                </c:pt>
                <c:pt idx="844">
                  <c:v>21.689069799999999</c:v>
                </c:pt>
                <c:pt idx="845">
                  <c:v>21.714766099999999</c:v>
                </c:pt>
                <c:pt idx="846">
                  <c:v>21.740462399999956</c:v>
                </c:pt>
                <c:pt idx="847">
                  <c:v>21.766158699999988</c:v>
                </c:pt>
                <c:pt idx="848">
                  <c:v>21.791854999999998</c:v>
                </c:pt>
                <c:pt idx="849">
                  <c:v>21.817551299999998</c:v>
                </c:pt>
                <c:pt idx="850">
                  <c:v>21.843247599999955</c:v>
                </c:pt>
                <c:pt idx="851">
                  <c:v>21.868943899999955</c:v>
                </c:pt>
                <c:pt idx="852">
                  <c:v>21.894640199999987</c:v>
                </c:pt>
                <c:pt idx="853">
                  <c:v>21.920336499999955</c:v>
                </c:pt>
                <c:pt idx="854">
                  <c:v>21.946032799999951</c:v>
                </c:pt>
                <c:pt idx="855">
                  <c:v>21.971729099999944</c:v>
                </c:pt>
                <c:pt idx="856">
                  <c:v>21.997425399999987</c:v>
                </c:pt>
                <c:pt idx="857">
                  <c:v>22.023121699999987</c:v>
                </c:pt>
                <c:pt idx="858">
                  <c:v>22.048817999999986</c:v>
                </c:pt>
                <c:pt idx="859">
                  <c:v>22.074514299999986</c:v>
                </c:pt>
                <c:pt idx="860">
                  <c:v>22.100210599999986</c:v>
                </c:pt>
                <c:pt idx="861">
                  <c:v>22.125906899999986</c:v>
                </c:pt>
                <c:pt idx="862">
                  <c:v>22.151603199999997</c:v>
                </c:pt>
                <c:pt idx="863">
                  <c:v>22.177299499999997</c:v>
                </c:pt>
                <c:pt idx="864">
                  <c:v>22.202995799999997</c:v>
                </c:pt>
                <c:pt idx="865">
                  <c:v>22.22869209999994</c:v>
                </c:pt>
                <c:pt idx="866">
                  <c:v>22.254388399999996</c:v>
                </c:pt>
                <c:pt idx="867">
                  <c:v>22.280084699999989</c:v>
                </c:pt>
                <c:pt idx="868">
                  <c:v>22.305780999999989</c:v>
                </c:pt>
                <c:pt idx="869">
                  <c:v>22.331477300000035</c:v>
                </c:pt>
                <c:pt idx="870">
                  <c:v>22.357173599999999</c:v>
                </c:pt>
                <c:pt idx="871">
                  <c:v>22.382869899999989</c:v>
                </c:pt>
                <c:pt idx="872">
                  <c:v>22.408566199999989</c:v>
                </c:pt>
                <c:pt idx="873">
                  <c:v>22.434262499999999</c:v>
                </c:pt>
                <c:pt idx="874">
                  <c:v>22.459958800000031</c:v>
                </c:pt>
                <c:pt idx="875">
                  <c:v>22.48565509999996</c:v>
                </c:pt>
                <c:pt idx="876">
                  <c:v>22.511351400000049</c:v>
                </c:pt>
                <c:pt idx="877">
                  <c:v>22.537047699999999</c:v>
                </c:pt>
                <c:pt idx="878">
                  <c:v>22.562743999999917</c:v>
                </c:pt>
                <c:pt idx="879">
                  <c:v>22.588440299999917</c:v>
                </c:pt>
                <c:pt idx="880">
                  <c:v>22.614136599999988</c:v>
                </c:pt>
                <c:pt idx="881">
                  <c:v>22.639832899999988</c:v>
                </c:pt>
                <c:pt idx="882">
                  <c:v>22.665529199999956</c:v>
                </c:pt>
                <c:pt idx="883">
                  <c:v>22.691225499999998</c:v>
                </c:pt>
                <c:pt idx="884">
                  <c:v>22.716921799999998</c:v>
                </c:pt>
                <c:pt idx="885">
                  <c:v>22.742618099999955</c:v>
                </c:pt>
                <c:pt idx="886">
                  <c:v>22.768314399999955</c:v>
                </c:pt>
                <c:pt idx="887">
                  <c:v>22.794010699999987</c:v>
                </c:pt>
                <c:pt idx="888">
                  <c:v>22.819706999999987</c:v>
                </c:pt>
                <c:pt idx="889">
                  <c:v>22.845403299999944</c:v>
                </c:pt>
                <c:pt idx="890">
                  <c:v>22.871099599999987</c:v>
                </c:pt>
                <c:pt idx="891">
                  <c:v>22.896795899999987</c:v>
                </c:pt>
                <c:pt idx="892">
                  <c:v>22.922492199999944</c:v>
                </c:pt>
                <c:pt idx="893">
                  <c:v>22.948188499999986</c:v>
                </c:pt>
                <c:pt idx="894">
                  <c:v>22.973884799999997</c:v>
                </c:pt>
                <c:pt idx="895">
                  <c:v>22.999581099999986</c:v>
                </c:pt>
                <c:pt idx="896">
                  <c:v>23.025277399999986</c:v>
                </c:pt>
                <c:pt idx="897">
                  <c:v>23.050973699999997</c:v>
                </c:pt>
                <c:pt idx="898">
                  <c:v>23.076669999999989</c:v>
                </c:pt>
                <c:pt idx="899">
                  <c:v>23.102366299999989</c:v>
                </c:pt>
                <c:pt idx="900">
                  <c:v>23.128062599999989</c:v>
                </c:pt>
                <c:pt idx="901">
                  <c:v>23.153758899999996</c:v>
                </c:pt>
                <c:pt idx="902">
                  <c:v>23.179455200000032</c:v>
                </c:pt>
                <c:pt idx="903">
                  <c:v>23.205151499999999</c:v>
                </c:pt>
                <c:pt idx="904">
                  <c:v>23.230847799999999</c:v>
                </c:pt>
                <c:pt idx="905">
                  <c:v>23.256544099999989</c:v>
                </c:pt>
                <c:pt idx="906">
                  <c:v>23.282240399999925</c:v>
                </c:pt>
                <c:pt idx="907">
                  <c:v>23.307936699999999</c:v>
                </c:pt>
                <c:pt idx="908">
                  <c:v>23.33363299999996</c:v>
                </c:pt>
                <c:pt idx="909">
                  <c:v>23.35932929999996</c:v>
                </c:pt>
                <c:pt idx="910">
                  <c:v>23.38502559999996</c:v>
                </c:pt>
                <c:pt idx="911">
                  <c:v>23.41072189999996</c:v>
                </c:pt>
                <c:pt idx="912">
                  <c:v>23.436418199999999</c:v>
                </c:pt>
                <c:pt idx="913">
                  <c:v>23.462114499999956</c:v>
                </c:pt>
                <c:pt idx="914">
                  <c:v>23.487810799999988</c:v>
                </c:pt>
                <c:pt idx="915">
                  <c:v>23.513507099999988</c:v>
                </c:pt>
                <c:pt idx="916">
                  <c:v>23.539203399999987</c:v>
                </c:pt>
                <c:pt idx="917">
                  <c:v>23.564899699999987</c:v>
                </c:pt>
                <c:pt idx="918">
                  <c:v>23.590595999999987</c:v>
                </c:pt>
                <c:pt idx="919">
                  <c:v>23.616292299999987</c:v>
                </c:pt>
                <c:pt idx="920">
                  <c:v>23.641988599999998</c:v>
                </c:pt>
                <c:pt idx="921">
                  <c:v>23.667684899999987</c:v>
                </c:pt>
                <c:pt idx="922">
                  <c:v>23.693381199999997</c:v>
                </c:pt>
                <c:pt idx="923">
                  <c:v>23.719077499999997</c:v>
                </c:pt>
                <c:pt idx="924">
                  <c:v>23.744773799999987</c:v>
                </c:pt>
                <c:pt idx="925">
                  <c:v>23.770470099999987</c:v>
                </c:pt>
                <c:pt idx="926">
                  <c:v>23.796166399999986</c:v>
                </c:pt>
                <c:pt idx="927">
                  <c:v>23.821862699999997</c:v>
                </c:pt>
                <c:pt idx="928">
                  <c:v>23.847558999999997</c:v>
                </c:pt>
                <c:pt idx="929">
                  <c:v>23.873255299999997</c:v>
                </c:pt>
                <c:pt idx="930">
                  <c:v>23.898951599999997</c:v>
                </c:pt>
                <c:pt idx="931">
                  <c:v>23.92464789999994</c:v>
                </c:pt>
                <c:pt idx="932">
                  <c:v>23.950344199999989</c:v>
                </c:pt>
                <c:pt idx="933">
                  <c:v>23.976040499999989</c:v>
                </c:pt>
                <c:pt idx="934">
                  <c:v>24.001736799999989</c:v>
                </c:pt>
                <c:pt idx="935">
                  <c:v>24.027433099999989</c:v>
                </c:pt>
                <c:pt idx="936">
                  <c:v>24.053129399999989</c:v>
                </c:pt>
                <c:pt idx="937">
                  <c:v>24.078825699999999</c:v>
                </c:pt>
                <c:pt idx="938">
                  <c:v>24.104521999999999</c:v>
                </c:pt>
                <c:pt idx="939">
                  <c:v>24.130218299999999</c:v>
                </c:pt>
                <c:pt idx="940">
                  <c:v>24.155914599999999</c:v>
                </c:pt>
                <c:pt idx="941">
                  <c:v>24.18161089999996</c:v>
                </c:pt>
                <c:pt idx="942">
                  <c:v>24.207307199999999</c:v>
                </c:pt>
                <c:pt idx="943">
                  <c:v>24.233003499999999</c:v>
                </c:pt>
                <c:pt idx="944">
                  <c:v>24.25869979999996</c:v>
                </c:pt>
                <c:pt idx="945">
                  <c:v>24.28439609999996</c:v>
                </c:pt>
                <c:pt idx="946">
                  <c:v>24.310092399999988</c:v>
                </c:pt>
                <c:pt idx="947">
                  <c:v>24.335788699999988</c:v>
                </c:pt>
                <c:pt idx="948">
                  <c:v>24.361484999999988</c:v>
                </c:pt>
                <c:pt idx="949">
                  <c:v>24.387181299999988</c:v>
                </c:pt>
                <c:pt idx="950">
                  <c:v>24.412877599999987</c:v>
                </c:pt>
                <c:pt idx="951">
                  <c:v>24.438573899999955</c:v>
                </c:pt>
                <c:pt idx="952">
                  <c:v>24.464270199999987</c:v>
                </c:pt>
                <c:pt idx="953">
                  <c:v>24.489966499999987</c:v>
                </c:pt>
                <c:pt idx="954">
                  <c:v>24.515662799999987</c:v>
                </c:pt>
                <c:pt idx="955">
                  <c:v>24.541359099999987</c:v>
                </c:pt>
                <c:pt idx="956">
                  <c:v>24.567055399999997</c:v>
                </c:pt>
                <c:pt idx="957">
                  <c:v>24.592751699999987</c:v>
                </c:pt>
                <c:pt idx="958">
                  <c:v>24.618447999999987</c:v>
                </c:pt>
                <c:pt idx="959">
                  <c:v>24.644144299999986</c:v>
                </c:pt>
                <c:pt idx="960">
                  <c:v>24.669840599999986</c:v>
                </c:pt>
                <c:pt idx="961">
                  <c:v>24.69553689999994</c:v>
                </c:pt>
                <c:pt idx="962">
                  <c:v>24.721233199999986</c:v>
                </c:pt>
                <c:pt idx="963">
                  <c:v>24.746929499999986</c:v>
                </c:pt>
                <c:pt idx="964">
                  <c:v>24.772625799999989</c:v>
                </c:pt>
                <c:pt idx="965">
                  <c:v>24.79832209999994</c:v>
                </c:pt>
                <c:pt idx="966">
                  <c:v>24.824018399999996</c:v>
                </c:pt>
                <c:pt idx="967">
                  <c:v>24.849714699999989</c:v>
                </c:pt>
                <c:pt idx="968">
                  <c:v>24.875410999999989</c:v>
                </c:pt>
                <c:pt idx="969">
                  <c:v>24.901107299999989</c:v>
                </c:pt>
                <c:pt idx="970">
                  <c:v>24.926803599999989</c:v>
                </c:pt>
                <c:pt idx="971">
                  <c:v>24.952499899999925</c:v>
                </c:pt>
                <c:pt idx="972">
                  <c:v>24.978196199999989</c:v>
                </c:pt>
                <c:pt idx="973">
                  <c:v>25.003892499999999</c:v>
                </c:pt>
                <c:pt idx="974">
                  <c:v>25.029588799999999</c:v>
                </c:pt>
                <c:pt idx="975">
                  <c:v>25.055285099999999</c:v>
                </c:pt>
                <c:pt idx="976">
                  <c:v>25.080981399999999</c:v>
                </c:pt>
                <c:pt idx="977">
                  <c:v>25.106677699999999</c:v>
                </c:pt>
                <c:pt idx="978">
                  <c:v>25.132373999999999</c:v>
                </c:pt>
                <c:pt idx="979">
                  <c:v>25.158070299999999</c:v>
                </c:pt>
                <c:pt idx="980">
                  <c:v>25.183766599999956</c:v>
                </c:pt>
                <c:pt idx="981">
                  <c:v>25.209462899999956</c:v>
                </c:pt>
                <c:pt idx="982">
                  <c:v>25.235159199999988</c:v>
                </c:pt>
                <c:pt idx="983">
                  <c:v>25.260855499999998</c:v>
                </c:pt>
                <c:pt idx="984">
                  <c:v>25.286551799999987</c:v>
                </c:pt>
                <c:pt idx="985">
                  <c:v>25.312248099999987</c:v>
                </c:pt>
                <c:pt idx="986">
                  <c:v>25.337944399999998</c:v>
                </c:pt>
                <c:pt idx="987">
                  <c:v>25.363640699999955</c:v>
                </c:pt>
                <c:pt idx="988">
                  <c:v>25.389336999999955</c:v>
                </c:pt>
                <c:pt idx="989">
                  <c:v>25.415033299999951</c:v>
                </c:pt>
                <c:pt idx="990">
                  <c:v>25.440729599999909</c:v>
                </c:pt>
                <c:pt idx="991">
                  <c:v>25.466425899999944</c:v>
                </c:pt>
                <c:pt idx="992">
                  <c:v>25.492122199999944</c:v>
                </c:pt>
                <c:pt idx="993">
                  <c:v>25.51781850000004</c:v>
                </c:pt>
                <c:pt idx="994">
                  <c:v>25.543514799999986</c:v>
                </c:pt>
                <c:pt idx="995">
                  <c:v>25.569211099999986</c:v>
                </c:pt>
                <c:pt idx="996">
                  <c:v>25.594907399999997</c:v>
                </c:pt>
                <c:pt idx="997">
                  <c:v>25.620603699999986</c:v>
                </c:pt>
                <c:pt idx="998">
                  <c:v>25.646299999999989</c:v>
                </c:pt>
                <c:pt idx="999">
                  <c:v>25.671996299999996</c:v>
                </c:pt>
                <c:pt idx="1000">
                  <c:v>25.697692599999989</c:v>
                </c:pt>
                <c:pt idx="1001">
                  <c:v>25.723388899999989</c:v>
                </c:pt>
                <c:pt idx="1002">
                  <c:v>25.749085199999996</c:v>
                </c:pt>
                <c:pt idx="1003">
                  <c:v>25.774781499999996</c:v>
                </c:pt>
                <c:pt idx="1004">
                  <c:v>25.800477799999996</c:v>
                </c:pt>
                <c:pt idx="1005">
                  <c:v>25.826174099999999</c:v>
                </c:pt>
                <c:pt idx="1006">
                  <c:v>25.851870400000056</c:v>
                </c:pt>
                <c:pt idx="1007">
                  <c:v>25.877566699999999</c:v>
                </c:pt>
                <c:pt idx="1008">
                  <c:v>25.90326299999996</c:v>
                </c:pt>
                <c:pt idx="1009">
                  <c:v>25.92895929999996</c:v>
                </c:pt>
                <c:pt idx="1010">
                  <c:v>25.954655599999999</c:v>
                </c:pt>
                <c:pt idx="1011">
                  <c:v>25.98035189999996</c:v>
                </c:pt>
                <c:pt idx="1012">
                  <c:v>26.006048199999999</c:v>
                </c:pt>
                <c:pt idx="1013">
                  <c:v>26.031744499999999</c:v>
                </c:pt>
                <c:pt idx="1014">
                  <c:v>26.057440799999988</c:v>
                </c:pt>
                <c:pt idx="1015">
                  <c:v>26.083137099999956</c:v>
                </c:pt>
                <c:pt idx="1016">
                  <c:v>26.108833399999988</c:v>
                </c:pt>
                <c:pt idx="1017">
                  <c:v>26.134529699999987</c:v>
                </c:pt>
                <c:pt idx="1018">
                  <c:v>26.160225999999987</c:v>
                </c:pt>
                <c:pt idx="1019">
                  <c:v>26.185922299999955</c:v>
                </c:pt>
                <c:pt idx="1020">
                  <c:v>26.211618599999987</c:v>
                </c:pt>
                <c:pt idx="1021">
                  <c:v>26.237314899999987</c:v>
                </c:pt>
                <c:pt idx="1022">
                  <c:v>26.263011199999987</c:v>
                </c:pt>
                <c:pt idx="1023">
                  <c:v>26.288707499999944</c:v>
                </c:pt>
                <c:pt idx="1024">
                  <c:v>26.314403799999997</c:v>
                </c:pt>
                <c:pt idx="1025">
                  <c:v>26.340100099999987</c:v>
                </c:pt>
                <c:pt idx="1026">
                  <c:v>26.365796399999944</c:v>
                </c:pt>
                <c:pt idx="1027">
                  <c:v>26.391492699999986</c:v>
                </c:pt>
                <c:pt idx="1028">
                  <c:v>26.417188999999997</c:v>
                </c:pt>
                <c:pt idx="1029">
                  <c:v>26.442885299999986</c:v>
                </c:pt>
                <c:pt idx="1030">
                  <c:v>26.468581599999933</c:v>
                </c:pt>
                <c:pt idx="1031">
                  <c:v>26.494277899999986</c:v>
                </c:pt>
                <c:pt idx="1032">
                  <c:v>26.519974200000032</c:v>
                </c:pt>
                <c:pt idx="1033">
                  <c:v>26.545670499999989</c:v>
                </c:pt>
                <c:pt idx="1034">
                  <c:v>26.571366799999996</c:v>
                </c:pt>
                <c:pt idx="1035">
                  <c:v>26.597063099999996</c:v>
                </c:pt>
                <c:pt idx="1036">
                  <c:v>26.622759399999989</c:v>
                </c:pt>
                <c:pt idx="1037">
                  <c:v>26.648455699999996</c:v>
                </c:pt>
                <c:pt idx="1038">
                  <c:v>26.674152000000031</c:v>
                </c:pt>
                <c:pt idx="1039">
                  <c:v>26.699848299999996</c:v>
                </c:pt>
                <c:pt idx="1040">
                  <c:v>26.725544599999925</c:v>
                </c:pt>
                <c:pt idx="1041">
                  <c:v>26.751240899999964</c:v>
                </c:pt>
                <c:pt idx="1042">
                  <c:v>26.776937199999999</c:v>
                </c:pt>
                <c:pt idx="1043">
                  <c:v>26.80263349999996</c:v>
                </c:pt>
                <c:pt idx="1044">
                  <c:v>26.82832979999996</c:v>
                </c:pt>
                <c:pt idx="1045">
                  <c:v>26.854026099999999</c:v>
                </c:pt>
                <c:pt idx="1046">
                  <c:v>26.879722399999959</c:v>
                </c:pt>
                <c:pt idx="1047">
                  <c:v>26.905418699999956</c:v>
                </c:pt>
                <c:pt idx="1048">
                  <c:v>26.931114999999988</c:v>
                </c:pt>
                <c:pt idx="1049">
                  <c:v>26.956811299999988</c:v>
                </c:pt>
                <c:pt idx="1050">
                  <c:v>26.982507599999916</c:v>
                </c:pt>
                <c:pt idx="1051">
                  <c:v>27.008203899999955</c:v>
                </c:pt>
                <c:pt idx="1052">
                  <c:v>27.033900199999998</c:v>
                </c:pt>
                <c:pt idx="1053">
                  <c:v>27.059596499999987</c:v>
                </c:pt>
                <c:pt idx="1054">
                  <c:v>27.085292799999955</c:v>
                </c:pt>
                <c:pt idx="1055">
                  <c:v>27.110989099999998</c:v>
                </c:pt>
                <c:pt idx="1056">
                  <c:v>27.136685399999998</c:v>
                </c:pt>
                <c:pt idx="1057">
                  <c:v>27.162381699999987</c:v>
                </c:pt>
                <c:pt idx="1058">
                  <c:v>27.188077999999987</c:v>
                </c:pt>
                <c:pt idx="1059">
                  <c:v>27.213774299999987</c:v>
                </c:pt>
                <c:pt idx="1060">
                  <c:v>27.239470599999986</c:v>
                </c:pt>
                <c:pt idx="1061">
                  <c:v>27.265166899999944</c:v>
                </c:pt>
                <c:pt idx="1062">
                  <c:v>27.290863199999997</c:v>
                </c:pt>
                <c:pt idx="1063">
                  <c:v>27.316559499999997</c:v>
                </c:pt>
                <c:pt idx="1064">
                  <c:v>27.342255799999997</c:v>
                </c:pt>
                <c:pt idx="1065">
                  <c:v>27.367952099999997</c:v>
                </c:pt>
                <c:pt idx="1066">
                  <c:v>27.393648399999989</c:v>
                </c:pt>
                <c:pt idx="1067">
                  <c:v>27.419344699999989</c:v>
                </c:pt>
                <c:pt idx="1068">
                  <c:v>27.445040999999936</c:v>
                </c:pt>
                <c:pt idx="1069">
                  <c:v>27.470737299999929</c:v>
                </c:pt>
                <c:pt idx="1070">
                  <c:v>27.496433599999929</c:v>
                </c:pt>
                <c:pt idx="1071">
                  <c:v>27.522129899999928</c:v>
                </c:pt>
                <c:pt idx="1072">
                  <c:v>27.547826199999996</c:v>
                </c:pt>
                <c:pt idx="1073">
                  <c:v>27.573522499999989</c:v>
                </c:pt>
                <c:pt idx="1074">
                  <c:v>27.599218799999999</c:v>
                </c:pt>
                <c:pt idx="1075">
                  <c:v>27.624915100000056</c:v>
                </c:pt>
                <c:pt idx="1076">
                  <c:v>27.650611399999999</c:v>
                </c:pt>
                <c:pt idx="1077">
                  <c:v>27.676307699999999</c:v>
                </c:pt>
                <c:pt idx="1078">
                  <c:v>27.70200399999996</c:v>
                </c:pt>
                <c:pt idx="1079">
                  <c:v>27.72770029999996</c:v>
                </c:pt>
                <c:pt idx="1080">
                  <c:v>27.753396599999959</c:v>
                </c:pt>
                <c:pt idx="1081">
                  <c:v>27.779092899999956</c:v>
                </c:pt>
                <c:pt idx="1082">
                  <c:v>27.804789199999988</c:v>
                </c:pt>
                <c:pt idx="1083">
                  <c:v>27.830485499999998</c:v>
                </c:pt>
                <c:pt idx="1084">
                  <c:v>27.856181799999998</c:v>
                </c:pt>
                <c:pt idx="1085">
                  <c:v>27.881878099999998</c:v>
                </c:pt>
                <c:pt idx="1086">
                  <c:v>27.907574399999987</c:v>
                </c:pt>
                <c:pt idx="1087">
                  <c:v>27.933270699999987</c:v>
                </c:pt>
                <c:pt idx="1088">
                  <c:v>27.958966999999987</c:v>
                </c:pt>
                <c:pt idx="1089">
                  <c:v>27.984663299999951</c:v>
                </c:pt>
                <c:pt idx="1090">
                  <c:v>28.010359599999987</c:v>
                </c:pt>
                <c:pt idx="1091">
                  <c:v>28.036055899999997</c:v>
                </c:pt>
                <c:pt idx="1092">
                  <c:v>28.061752199999987</c:v>
                </c:pt>
                <c:pt idx="1093">
                  <c:v>28.087448499999986</c:v>
                </c:pt>
                <c:pt idx="1094">
                  <c:v>28.113144799999997</c:v>
                </c:pt>
                <c:pt idx="1095">
                  <c:v>28.138841099999997</c:v>
                </c:pt>
                <c:pt idx="1096">
                  <c:v>28.164537399999986</c:v>
                </c:pt>
                <c:pt idx="1097">
                  <c:v>28.190233699999986</c:v>
                </c:pt>
                <c:pt idx="1098">
                  <c:v>28.215929999999986</c:v>
                </c:pt>
                <c:pt idx="1099">
                  <c:v>28.24162629999994</c:v>
                </c:pt>
                <c:pt idx="1100">
                  <c:v>28.26732259999994</c:v>
                </c:pt>
                <c:pt idx="1101">
                  <c:v>28.293018899999989</c:v>
                </c:pt>
                <c:pt idx="1102">
                  <c:v>28.318715199999996</c:v>
                </c:pt>
                <c:pt idx="1103">
                  <c:v>28.344411499999996</c:v>
                </c:pt>
                <c:pt idx="1104">
                  <c:v>28.370107799999996</c:v>
                </c:pt>
                <c:pt idx="1105">
                  <c:v>28.395804099999996</c:v>
                </c:pt>
                <c:pt idx="1106">
                  <c:v>28.421500399999989</c:v>
                </c:pt>
                <c:pt idx="1107">
                  <c:v>28.447196699999989</c:v>
                </c:pt>
                <c:pt idx="1108">
                  <c:v>28.472892999999964</c:v>
                </c:pt>
                <c:pt idx="1109">
                  <c:v>28.498589299999924</c:v>
                </c:pt>
                <c:pt idx="1110">
                  <c:v>28.524285599999999</c:v>
                </c:pt>
                <c:pt idx="1111">
                  <c:v>28.549981899999999</c:v>
                </c:pt>
                <c:pt idx="1112">
                  <c:v>28.575678199999999</c:v>
                </c:pt>
                <c:pt idx="1113">
                  <c:v>28.601374500000031</c:v>
                </c:pt>
                <c:pt idx="1114">
                  <c:v>28.627070799999998</c:v>
                </c:pt>
                <c:pt idx="1115">
                  <c:v>28.652767099999988</c:v>
                </c:pt>
                <c:pt idx="1116">
                  <c:v>28.678463399999988</c:v>
                </c:pt>
                <c:pt idx="1117">
                  <c:v>28.704159699999988</c:v>
                </c:pt>
                <c:pt idx="1118">
                  <c:v>28.729855999999998</c:v>
                </c:pt>
                <c:pt idx="1119">
                  <c:v>28.755552299999955</c:v>
                </c:pt>
                <c:pt idx="1120">
                  <c:v>28.781248599999955</c:v>
                </c:pt>
                <c:pt idx="1121">
                  <c:v>28.806944899999987</c:v>
                </c:pt>
                <c:pt idx="1122">
                  <c:v>28.832641199999987</c:v>
                </c:pt>
                <c:pt idx="1123">
                  <c:v>28.858337499999987</c:v>
                </c:pt>
                <c:pt idx="1124">
                  <c:v>28.884033799999987</c:v>
                </c:pt>
                <c:pt idx="1125">
                  <c:v>28.909730099999944</c:v>
                </c:pt>
                <c:pt idx="1126">
                  <c:v>28.935426399999944</c:v>
                </c:pt>
                <c:pt idx="1127">
                  <c:v>28.961122699999944</c:v>
                </c:pt>
                <c:pt idx="1128">
                  <c:v>28.986818999999986</c:v>
                </c:pt>
                <c:pt idx="1129">
                  <c:v>29.012515299999986</c:v>
                </c:pt>
                <c:pt idx="1130">
                  <c:v>29.038211599999986</c:v>
                </c:pt>
                <c:pt idx="1131">
                  <c:v>29.063907899999986</c:v>
                </c:pt>
                <c:pt idx="1132">
                  <c:v>29.089604199999989</c:v>
                </c:pt>
                <c:pt idx="1133">
                  <c:v>29.115300499999996</c:v>
                </c:pt>
                <c:pt idx="1134">
                  <c:v>29.140996799999996</c:v>
                </c:pt>
                <c:pt idx="1135">
                  <c:v>29.166693099999989</c:v>
                </c:pt>
                <c:pt idx="1136">
                  <c:v>29.192389399999989</c:v>
                </c:pt>
                <c:pt idx="1137">
                  <c:v>29.218085699999996</c:v>
                </c:pt>
                <c:pt idx="1138">
                  <c:v>29.243781999999989</c:v>
                </c:pt>
                <c:pt idx="1139">
                  <c:v>29.269478299999989</c:v>
                </c:pt>
                <c:pt idx="1140">
                  <c:v>29.295174599999989</c:v>
                </c:pt>
                <c:pt idx="1141">
                  <c:v>29.320870899999996</c:v>
                </c:pt>
                <c:pt idx="1142">
                  <c:v>29.346567199999999</c:v>
                </c:pt>
                <c:pt idx="1143">
                  <c:v>29.372263499999999</c:v>
                </c:pt>
                <c:pt idx="1144">
                  <c:v>29.397959800000031</c:v>
                </c:pt>
                <c:pt idx="1145">
                  <c:v>29.42365609999996</c:v>
                </c:pt>
                <c:pt idx="1146">
                  <c:v>29.44935239999996</c:v>
                </c:pt>
                <c:pt idx="1147">
                  <c:v>29.475048699999959</c:v>
                </c:pt>
                <c:pt idx="1148">
                  <c:v>29.500744999999956</c:v>
                </c:pt>
                <c:pt idx="1149">
                  <c:v>29.526441299999956</c:v>
                </c:pt>
                <c:pt idx="1150">
                  <c:v>29.552137599999956</c:v>
                </c:pt>
                <c:pt idx="1151">
                  <c:v>29.577833899999987</c:v>
                </c:pt>
                <c:pt idx="1152">
                  <c:v>29.603530199999987</c:v>
                </c:pt>
                <c:pt idx="1153">
                  <c:v>29.629226499999987</c:v>
                </c:pt>
                <c:pt idx="1154">
                  <c:v>29.654922799999998</c:v>
                </c:pt>
                <c:pt idx="1155">
                  <c:v>29.680619099999955</c:v>
                </c:pt>
                <c:pt idx="1156">
                  <c:v>29.706315399999987</c:v>
                </c:pt>
                <c:pt idx="1157">
                  <c:v>29.732011699999987</c:v>
                </c:pt>
                <c:pt idx="1158">
                  <c:v>29.757707999999987</c:v>
                </c:pt>
                <c:pt idx="1159">
                  <c:v>29.783404299999944</c:v>
                </c:pt>
                <c:pt idx="1160">
                  <c:v>29.809100599999987</c:v>
                </c:pt>
                <c:pt idx="1161">
                  <c:v>29.834796899999986</c:v>
                </c:pt>
                <c:pt idx="1162">
                  <c:v>29.860493199999986</c:v>
                </c:pt>
                <c:pt idx="1163">
                  <c:v>29.886189499999986</c:v>
                </c:pt>
                <c:pt idx="1164">
                  <c:v>29.911885800000039</c:v>
                </c:pt>
                <c:pt idx="1165">
                  <c:v>29.937582099999986</c:v>
                </c:pt>
                <c:pt idx="1166">
                  <c:v>29.963278399999989</c:v>
                </c:pt>
                <c:pt idx="1167">
                  <c:v>29.988974699999989</c:v>
                </c:pt>
                <c:pt idx="1168">
                  <c:v>30.014670999999996</c:v>
                </c:pt>
                <c:pt idx="1169">
                  <c:v>30.040367299999989</c:v>
                </c:pt>
                <c:pt idx="1170">
                  <c:v>30.066063599999989</c:v>
                </c:pt>
                <c:pt idx="1171">
                  <c:v>30.091759899999989</c:v>
                </c:pt>
                <c:pt idx="1172">
                  <c:v>30.117456200000031</c:v>
                </c:pt>
                <c:pt idx="1173">
                  <c:v>30.143152499999996</c:v>
                </c:pt>
                <c:pt idx="1174">
                  <c:v>30.168848799999996</c:v>
                </c:pt>
                <c:pt idx="1175">
                  <c:v>30.194545099999996</c:v>
                </c:pt>
                <c:pt idx="1176">
                  <c:v>30.22024139999996</c:v>
                </c:pt>
                <c:pt idx="1177">
                  <c:v>30.24593769999996</c:v>
                </c:pt>
                <c:pt idx="1178">
                  <c:v>30.27163399999996</c:v>
                </c:pt>
                <c:pt idx="1179">
                  <c:v>30.29733029999996</c:v>
                </c:pt>
                <c:pt idx="1180">
                  <c:v>30.32302659999996</c:v>
                </c:pt>
                <c:pt idx="1181">
                  <c:v>30.348722899999917</c:v>
                </c:pt>
                <c:pt idx="1182">
                  <c:v>30.374419199999988</c:v>
                </c:pt>
                <c:pt idx="1183">
                  <c:v>30.400115499999988</c:v>
                </c:pt>
                <c:pt idx="1184">
                  <c:v>30.425811799999988</c:v>
                </c:pt>
                <c:pt idx="1185">
                  <c:v>30.451508099999987</c:v>
                </c:pt>
                <c:pt idx="1186">
                  <c:v>30.477204399999987</c:v>
                </c:pt>
                <c:pt idx="1187">
                  <c:v>30.502900699999987</c:v>
                </c:pt>
                <c:pt idx="1188">
                  <c:v>30.528596999999955</c:v>
                </c:pt>
                <c:pt idx="1189">
                  <c:v>30.554293299999987</c:v>
                </c:pt>
                <c:pt idx="1190">
                  <c:v>30.579989599999987</c:v>
                </c:pt>
                <c:pt idx="1191">
                  <c:v>30.605685899999987</c:v>
                </c:pt>
                <c:pt idx="1192">
                  <c:v>30.631382199999997</c:v>
                </c:pt>
                <c:pt idx="1193">
                  <c:v>30.65707850000004</c:v>
                </c:pt>
                <c:pt idx="1194">
                  <c:v>30.682774799999986</c:v>
                </c:pt>
                <c:pt idx="1195">
                  <c:v>30.708471099999986</c:v>
                </c:pt>
                <c:pt idx="1196">
                  <c:v>30.734167399999997</c:v>
                </c:pt>
                <c:pt idx="1197">
                  <c:v>30.759863699999997</c:v>
                </c:pt>
                <c:pt idx="1198">
                  <c:v>30.785559999999933</c:v>
                </c:pt>
                <c:pt idx="1199">
                  <c:v>30.811256299999997</c:v>
                </c:pt>
                <c:pt idx="1200">
                  <c:v>30.836952599999996</c:v>
                </c:pt>
                <c:pt idx="1201">
                  <c:v>30.86264889999994</c:v>
                </c:pt>
                <c:pt idx="1202">
                  <c:v>30.888345199999989</c:v>
                </c:pt>
                <c:pt idx="1203">
                  <c:v>30.914041499999996</c:v>
                </c:pt>
                <c:pt idx="1204">
                  <c:v>30.939737799999989</c:v>
                </c:pt>
                <c:pt idx="1205">
                  <c:v>30.965434099999928</c:v>
                </c:pt>
                <c:pt idx="1206">
                  <c:v>30.991130399999989</c:v>
                </c:pt>
                <c:pt idx="1207">
                  <c:v>31.016826699999996</c:v>
                </c:pt>
                <c:pt idx="1208">
                  <c:v>31.042522999999925</c:v>
                </c:pt>
                <c:pt idx="1209">
                  <c:v>31.068219299999924</c:v>
                </c:pt>
                <c:pt idx="1210">
                  <c:v>31.093915599999999</c:v>
                </c:pt>
                <c:pt idx="1211">
                  <c:v>31.119611899999999</c:v>
                </c:pt>
                <c:pt idx="1212">
                  <c:v>31.145308199999999</c:v>
                </c:pt>
                <c:pt idx="1213">
                  <c:v>31.171004500000031</c:v>
                </c:pt>
                <c:pt idx="1214">
                  <c:v>31.196700799999999</c:v>
                </c:pt>
                <c:pt idx="1215">
                  <c:v>31.222397099999956</c:v>
                </c:pt>
                <c:pt idx="1216">
                  <c:v>31.248093399999956</c:v>
                </c:pt>
                <c:pt idx="1217">
                  <c:v>31.273789699999956</c:v>
                </c:pt>
                <c:pt idx="1218">
                  <c:v>31.299485999999987</c:v>
                </c:pt>
                <c:pt idx="1219">
                  <c:v>31.325182299999955</c:v>
                </c:pt>
                <c:pt idx="1220">
                  <c:v>31.350878599999998</c:v>
                </c:pt>
                <c:pt idx="1221">
                  <c:v>31.376574899999987</c:v>
                </c:pt>
                <c:pt idx="1222">
                  <c:v>31.402271199999987</c:v>
                </c:pt>
                <c:pt idx="1223">
                  <c:v>31.427967499999998</c:v>
                </c:pt>
                <c:pt idx="1224">
                  <c:v>31.453663799999987</c:v>
                </c:pt>
                <c:pt idx="1225">
                  <c:v>31.479360099999987</c:v>
                </c:pt>
                <c:pt idx="1226">
                  <c:v>31.505056399999987</c:v>
                </c:pt>
                <c:pt idx="1227">
                  <c:v>31.530752699999987</c:v>
                </c:pt>
                <c:pt idx="1228">
                  <c:v>31.556448999999986</c:v>
                </c:pt>
                <c:pt idx="1229">
                  <c:v>31.582145299999944</c:v>
                </c:pt>
                <c:pt idx="1230">
                  <c:v>31.607841599999997</c:v>
                </c:pt>
                <c:pt idx="1231">
                  <c:v>31.633537899999986</c:v>
                </c:pt>
                <c:pt idx="1232">
                  <c:v>31.659234199999997</c:v>
                </c:pt>
                <c:pt idx="1233">
                  <c:v>31.684930499999997</c:v>
                </c:pt>
                <c:pt idx="1234">
                  <c:v>31.710626799999989</c:v>
                </c:pt>
                <c:pt idx="1235">
                  <c:v>31.736323099999989</c:v>
                </c:pt>
                <c:pt idx="1236">
                  <c:v>31.762019399999936</c:v>
                </c:pt>
                <c:pt idx="1237">
                  <c:v>31.787715699999989</c:v>
                </c:pt>
                <c:pt idx="1238">
                  <c:v>31.813411999999996</c:v>
                </c:pt>
                <c:pt idx="1239">
                  <c:v>31.839108299999996</c:v>
                </c:pt>
                <c:pt idx="1240">
                  <c:v>31.864804599999996</c:v>
                </c:pt>
                <c:pt idx="1241">
                  <c:v>31.890500899999989</c:v>
                </c:pt>
                <c:pt idx="1242">
                  <c:v>31.916197199999996</c:v>
                </c:pt>
                <c:pt idx="1243">
                  <c:v>31.941893499999992</c:v>
                </c:pt>
                <c:pt idx="1244">
                  <c:v>31.967589799999956</c:v>
                </c:pt>
                <c:pt idx="1245">
                  <c:v>31.993286099999956</c:v>
                </c:pt>
                <c:pt idx="1246">
                  <c:v>32.018982400000006</c:v>
                </c:pt>
                <c:pt idx="1247">
                  <c:v>32.044678699999999</c:v>
                </c:pt>
                <c:pt idx="1248">
                  <c:v>32.070375000000013</c:v>
                </c:pt>
                <c:pt idx="1249">
                  <c:v>32.096071300000013</c:v>
                </c:pt>
                <c:pt idx="1250">
                  <c:v>32.121767599999998</c:v>
                </c:pt>
                <c:pt idx="1251">
                  <c:v>32.147463899999998</c:v>
                </c:pt>
                <c:pt idx="1252">
                  <c:v>32.173160200000012</c:v>
                </c:pt>
                <c:pt idx="1253">
                  <c:v>32.198856500000012</c:v>
                </c:pt>
                <c:pt idx="1254">
                  <c:v>32.224552800000119</c:v>
                </c:pt>
                <c:pt idx="1255">
                  <c:v>32.250249099999998</c:v>
                </c:pt>
                <c:pt idx="1256">
                  <c:v>32.275945400000012</c:v>
                </c:pt>
                <c:pt idx="1257">
                  <c:v>32.301641699999905</c:v>
                </c:pt>
                <c:pt idx="1258">
                  <c:v>32.327338000000012</c:v>
                </c:pt>
                <c:pt idx="1259">
                  <c:v>32.353034299999997</c:v>
                </c:pt>
                <c:pt idx="1260">
                  <c:v>32.378730600000011</c:v>
                </c:pt>
                <c:pt idx="1261">
                  <c:v>32.404426900000004</c:v>
                </c:pt>
                <c:pt idx="1262">
                  <c:v>32.430123200000011</c:v>
                </c:pt>
                <c:pt idx="1263">
                  <c:v>32.455819500000004</c:v>
                </c:pt>
                <c:pt idx="1264">
                  <c:v>32.481515800000011</c:v>
                </c:pt>
                <c:pt idx="1265">
                  <c:v>32.507212100000011</c:v>
                </c:pt>
                <c:pt idx="1266">
                  <c:v>32.532908400000011</c:v>
                </c:pt>
                <c:pt idx="1267">
                  <c:v>32.558604700000004</c:v>
                </c:pt>
                <c:pt idx="1268">
                  <c:v>32.584301000000004</c:v>
                </c:pt>
                <c:pt idx="1269">
                  <c:v>32.609997300000003</c:v>
                </c:pt>
                <c:pt idx="1270">
                  <c:v>32.635693600000003</c:v>
                </c:pt>
                <c:pt idx="1271">
                  <c:v>32.661389900000003</c:v>
                </c:pt>
                <c:pt idx="1272">
                  <c:v>32.687086199999996</c:v>
                </c:pt>
                <c:pt idx="1273">
                  <c:v>32.712782500000003</c:v>
                </c:pt>
                <c:pt idx="1274">
                  <c:v>32.738478800000095</c:v>
                </c:pt>
                <c:pt idx="1275">
                  <c:v>32.764175100000095</c:v>
                </c:pt>
                <c:pt idx="1276">
                  <c:v>32.789871400000003</c:v>
                </c:pt>
                <c:pt idx="1277">
                  <c:v>32.815567699999995</c:v>
                </c:pt>
                <c:pt idx="1278">
                  <c:v>32.841263999999974</c:v>
                </c:pt>
                <c:pt idx="1279">
                  <c:v>32.866960300000002</c:v>
                </c:pt>
                <c:pt idx="1280">
                  <c:v>32.892656600000002</c:v>
                </c:pt>
                <c:pt idx="1281">
                  <c:v>32.91835290000008</c:v>
                </c:pt>
                <c:pt idx="1282">
                  <c:v>32.944049199999995</c:v>
                </c:pt>
                <c:pt idx="1283">
                  <c:v>32.969745500000002</c:v>
                </c:pt>
                <c:pt idx="1284">
                  <c:v>32.995441800000002</c:v>
                </c:pt>
                <c:pt idx="1285">
                  <c:v>33.02113810000008</c:v>
                </c:pt>
                <c:pt idx="1286">
                  <c:v>33.046834400000002</c:v>
                </c:pt>
                <c:pt idx="1287">
                  <c:v>33.07253070000008</c:v>
                </c:pt>
                <c:pt idx="1288">
                  <c:v>33.098227000000001</c:v>
                </c:pt>
                <c:pt idx="1289">
                  <c:v>33.123923300000079</c:v>
                </c:pt>
                <c:pt idx="1290">
                  <c:v>33.149619600000001</c:v>
                </c:pt>
                <c:pt idx="1291">
                  <c:v>33.17531590000015</c:v>
                </c:pt>
                <c:pt idx="1292">
                  <c:v>33.201012200000079</c:v>
                </c:pt>
                <c:pt idx="1293">
                  <c:v>33.226708500000079</c:v>
                </c:pt>
                <c:pt idx="1294">
                  <c:v>33.252404800000001</c:v>
                </c:pt>
                <c:pt idx="1295">
                  <c:v>33.278101100000072</c:v>
                </c:pt>
                <c:pt idx="1296">
                  <c:v>33.303797399999993</c:v>
                </c:pt>
                <c:pt idx="1297">
                  <c:v>33.3294937</c:v>
                </c:pt>
                <c:pt idx="1298">
                  <c:v>33.35519</c:v>
                </c:pt>
                <c:pt idx="1299">
                  <c:v>33.380886299999929</c:v>
                </c:pt>
                <c:pt idx="1300">
                  <c:v>33.4065826</c:v>
                </c:pt>
                <c:pt idx="1301">
                  <c:v>33.432278900000071</c:v>
                </c:pt>
                <c:pt idx="1302">
                  <c:v>33.4579752</c:v>
                </c:pt>
                <c:pt idx="1303">
                  <c:v>33.483671499999929</c:v>
                </c:pt>
                <c:pt idx="1304">
                  <c:v>33.5093678</c:v>
                </c:pt>
                <c:pt idx="1305">
                  <c:v>33.5350641</c:v>
                </c:pt>
                <c:pt idx="1306">
                  <c:v>33.560760400000007</c:v>
                </c:pt>
                <c:pt idx="1307">
                  <c:v>33.586456699999999</c:v>
                </c:pt>
                <c:pt idx="1308">
                  <c:v>33.612153000000013</c:v>
                </c:pt>
                <c:pt idx="1309">
                  <c:v>33.637849299999999</c:v>
                </c:pt>
                <c:pt idx="1310">
                  <c:v>33.663545600000013</c:v>
                </c:pt>
                <c:pt idx="1311">
                  <c:v>33.689241899999999</c:v>
                </c:pt>
                <c:pt idx="1312">
                  <c:v>33.714938200000013</c:v>
                </c:pt>
                <c:pt idx="1313">
                  <c:v>33.740634499999999</c:v>
                </c:pt>
                <c:pt idx="1314">
                  <c:v>33.766330800000119</c:v>
                </c:pt>
                <c:pt idx="1315">
                  <c:v>33.792027100000013</c:v>
                </c:pt>
                <c:pt idx="1316">
                  <c:v>33.817723399999998</c:v>
                </c:pt>
                <c:pt idx="1317">
                  <c:v>33.843419699999998</c:v>
                </c:pt>
                <c:pt idx="1318">
                  <c:v>33.869116000000012</c:v>
                </c:pt>
                <c:pt idx="1319">
                  <c:v>33.894812300000012</c:v>
                </c:pt>
                <c:pt idx="1320">
                  <c:v>33.920508600000012</c:v>
                </c:pt>
                <c:pt idx="1321">
                  <c:v>33.946204899999998</c:v>
                </c:pt>
                <c:pt idx="1322">
                  <c:v>33.971901199999998</c:v>
                </c:pt>
                <c:pt idx="1323">
                  <c:v>33.997597499999998</c:v>
                </c:pt>
                <c:pt idx="1324">
                  <c:v>34.023293800000012</c:v>
                </c:pt>
                <c:pt idx="1325">
                  <c:v>34.048990100000012</c:v>
                </c:pt>
                <c:pt idx="1326">
                  <c:v>34.074686399999997</c:v>
                </c:pt>
                <c:pt idx="1327">
                  <c:v>34.100382700000011</c:v>
                </c:pt>
                <c:pt idx="1328">
                  <c:v>34.126079000000011</c:v>
                </c:pt>
                <c:pt idx="1329">
                  <c:v>34.151775300000011</c:v>
                </c:pt>
                <c:pt idx="1330">
                  <c:v>34.177471600000004</c:v>
                </c:pt>
                <c:pt idx="1331">
                  <c:v>34.203167900000011</c:v>
                </c:pt>
                <c:pt idx="1332">
                  <c:v>34.228864200000011</c:v>
                </c:pt>
                <c:pt idx="1333">
                  <c:v>34.254560500000004</c:v>
                </c:pt>
                <c:pt idx="1334">
                  <c:v>34.280256800000011</c:v>
                </c:pt>
                <c:pt idx="1335">
                  <c:v>34.305953100000011</c:v>
                </c:pt>
                <c:pt idx="1336">
                  <c:v>34.331649399999975</c:v>
                </c:pt>
                <c:pt idx="1337">
                  <c:v>34.357345699999996</c:v>
                </c:pt>
                <c:pt idx="1338">
                  <c:v>34.383041999999996</c:v>
                </c:pt>
                <c:pt idx="1339">
                  <c:v>34.408738300000095</c:v>
                </c:pt>
                <c:pt idx="1340">
                  <c:v>34.434434599999996</c:v>
                </c:pt>
                <c:pt idx="1341">
                  <c:v>34.460130900000095</c:v>
                </c:pt>
                <c:pt idx="1342">
                  <c:v>34.485827199999996</c:v>
                </c:pt>
                <c:pt idx="1343">
                  <c:v>34.511523499999996</c:v>
                </c:pt>
                <c:pt idx="1344">
                  <c:v>34.537219800000003</c:v>
                </c:pt>
                <c:pt idx="1345">
                  <c:v>34.562916100000095</c:v>
                </c:pt>
                <c:pt idx="1346">
                  <c:v>34.588612400000002</c:v>
                </c:pt>
                <c:pt idx="1347">
                  <c:v>34.614308700000002</c:v>
                </c:pt>
                <c:pt idx="1348">
                  <c:v>34.640005000000002</c:v>
                </c:pt>
                <c:pt idx="1349">
                  <c:v>34.66570130000008</c:v>
                </c:pt>
                <c:pt idx="1350">
                  <c:v>34.691397600000002</c:v>
                </c:pt>
                <c:pt idx="1351">
                  <c:v>34.717093900000002</c:v>
                </c:pt>
                <c:pt idx="1352">
                  <c:v>34.74279020000008</c:v>
                </c:pt>
                <c:pt idx="1353">
                  <c:v>34.768486500000002</c:v>
                </c:pt>
                <c:pt idx="1354">
                  <c:v>34.79418280000008</c:v>
                </c:pt>
                <c:pt idx="1355">
                  <c:v>34.819879099999994</c:v>
                </c:pt>
                <c:pt idx="1356">
                  <c:v>34.845575400000001</c:v>
                </c:pt>
                <c:pt idx="1357">
                  <c:v>34.871271699999994</c:v>
                </c:pt>
                <c:pt idx="1358">
                  <c:v>34.896968000000001</c:v>
                </c:pt>
                <c:pt idx="1359">
                  <c:v>34.922664300000001</c:v>
                </c:pt>
                <c:pt idx="1360">
                  <c:v>34.948360600000001</c:v>
                </c:pt>
                <c:pt idx="1361">
                  <c:v>34.974056900000001</c:v>
                </c:pt>
                <c:pt idx="1362">
                  <c:v>34.999753200000072</c:v>
                </c:pt>
                <c:pt idx="1363">
                  <c:v>35.025449500000001</c:v>
                </c:pt>
                <c:pt idx="1364">
                  <c:v>35.0511458</c:v>
                </c:pt>
                <c:pt idx="1365">
                  <c:v>35.0768421</c:v>
                </c:pt>
                <c:pt idx="1366">
                  <c:v>35.102538400000071</c:v>
                </c:pt>
                <c:pt idx="1367">
                  <c:v>35.128234700000071</c:v>
                </c:pt>
                <c:pt idx="1368">
                  <c:v>35.153931</c:v>
                </c:pt>
                <c:pt idx="1369">
                  <c:v>35.1796273</c:v>
                </c:pt>
                <c:pt idx="1370">
                  <c:v>35.205323600000071</c:v>
                </c:pt>
                <c:pt idx="1371">
                  <c:v>35.231019900000071</c:v>
                </c:pt>
                <c:pt idx="1372">
                  <c:v>35.256716200000071</c:v>
                </c:pt>
                <c:pt idx="1373">
                  <c:v>35.282412500000063</c:v>
                </c:pt>
                <c:pt idx="1374">
                  <c:v>35.308108800000063</c:v>
                </c:pt>
                <c:pt idx="1375">
                  <c:v>35.333805099999999</c:v>
                </c:pt>
                <c:pt idx="1376">
                  <c:v>35.359501399999999</c:v>
                </c:pt>
                <c:pt idx="1377">
                  <c:v>35.385197699999999</c:v>
                </c:pt>
                <c:pt idx="1378">
                  <c:v>35.410893999999999</c:v>
                </c:pt>
                <c:pt idx="1379">
                  <c:v>35.436590300000013</c:v>
                </c:pt>
                <c:pt idx="1380">
                  <c:v>35.462286599999999</c:v>
                </c:pt>
                <c:pt idx="1381">
                  <c:v>35.487982899999999</c:v>
                </c:pt>
                <c:pt idx="1382">
                  <c:v>35.513679199999999</c:v>
                </c:pt>
                <c:pt idx="1383">
                  <c:v>35.539375500000013</c:v>
                </c:pt>
                <c:pt idx="1384">
                  <c:v>35.565071800000013</c:v>
                </c:pt>
                <c:pt idx="1385">
                  <c:v>35.590768100000012</c:v>
                </c:pt>
                <c:pt idx="1386">
                  <c:v>35.616464399999998</c:v>
                </c:pt>
                <c:pt idx="1387">
                  <c:v>35.642160700000012</c:v>
                </c:pt>
                <c:pt idx="1388">
                  <c:v>35.667857000000005</c:v>
                </c:pt>
                <c:pt idx="1389">
                  <c:v>35.693553300000119</c:v>
                </c:pt>
                <c:pt idx="1390">
                  <c:v>35.719249599999998</c:v>
                </c:pt>
                <c:pt idx="1391">
                  <c:v>35.744945900000012</c:v>
                </c:pt>
                <c:pt idx="1392">
                  <c:v>35.770642200000012</c:v>
                </c:pt>
                <c:pt idx="1393">
                  <c:v>35.796338500000118</c:v>
                </c:pt>
                <c:pt idx="1394">
                  <c:v>35.822034800000012</c:v>
                </c:pt>
                <c:pt idx="1395">
                  <c:v>35.847731099999997</c:v>
                </c:pt>
                <c:pt idx="1396">
                  <c:v>35.873427399999997</c:v>
                </c:pt>
                <c:pt idx="1397">
                  <c:v>35.899123700000011</c:v>
                </c:pt>
                <c:pt idx="1398">
                  <c:v>35.924820000000004</c:v>
                </c:pt>
                <c:pt idx="1399">
                  <c:v>35.950516300000011</c:v>
                </c:pt>
                <c:pt idx="1400">
                  <c:v>35.976212600000011</c:v>
                </c:pt>
                <c:pt idx="1401">
                  <c:v>36.001908900000011</c:v>
                </c:pt>
                <c:pt idx="1402">
                  <c:v>36.027605200000011</c:v>
                </c:pt>
                <c:pt idx="1403">
                  <c:v>36.053301499999996</c:v>
                </c:pt>
                <c:pt idx="1404">
                  <c:v>36.078997800000003</c:v>
                </c:pt>
                <c:pt idx="1405">
                  <c:v>36.104694099999996</c:v>
                </c:pt>
                <c:pt idx="1406">
                  <c:v>36.130390400000003</c:v>
                </c:pt>
                <c:pt idx="1407">
                  <c:v>36.156086699999996</c:v>
                </c:pt>
                <c:pt idx="1408">
                  <c:v>36.181783000000003</c:v>
                </c:pt>
                <c:pt idx="1409">
                  <c:v>36.207479300000003</c:v>
                </c:pt>
                <c:pt idx="1410">
                  <c:v>36.233175600000095</c:v>
                </c:pt>
                <c:pt idx="1411">
                  <c:v>36.258871900000003</c:v>
                </c:pt>
                <c:pt idx="1412">
                  <c:v>36.284568200000002</c:v>
                </c:pt>
                <c:pt idx="1413">
                  <c:v>36.310264499999874</c:v>
                </c:pt>
                <c:pt idx="1414">
                  <c:v>36.335960800000002</c:v>
                </c:pt>
                <c:pt idx="1415">
                  <c:v>36.361657099999995</c:v>
                </c:pt>
                <c:pt idx="1416">
                  <c:v>36.387353400000002</c:v>
                </c:pt>
                <c:pt idx="1417">
                  <c:v>36.413049699999995</c:v>
                </c:pt>
                <c:pt idx="1418">
                  <c:v>36.438746000000002</c:v>
                </c:pt>
                <c:pt idx="1419">
                  <c:v>36.464442300000002</c:v>
                </c:pt>
                <c:pt idx="1420">
                  <c:v>36.49013860000008</c:v>
                </c:pt>
                <c:pt idx="1421">
                  <c:v>36.515834900000002</c:v>
                </c:pt>
                <c:pt idx="1422">
                  <c:v>36.541531200000001</c:v>
                </c:pt>
                <c:pt idx="1423">
                  <c:v>36.567227499999994</c:v>
                </c:pt>
                <c:pt idx="1424">
                  <c:v>36.592923800000079</c:v>
                </c:pt>
                <c:pt idx="1425">
                  <c:v>36.618620100000001</c:v>
                </c:pt>
                <c:pt idx="1426">
                  <c:v>36.644316400000001</c:v>
                </c:pt>
                <c:pt idx="1427">
                  <c:v>36.670012700000079</c:v>
                </c:pt>
                <c:pt idx="1428">
                  <c:v>36.695709000000072</c:v>
                </c:pt>
                <c:pt idx="1429">
                  <c:v>36.721405300000072</c:v>
                </c:pt>
                <c:pt idx="1430">
                  <c:v>36.747101600000001</c:v>
                </c:pt>
                <c:pt idx="1431">
                  <c:v>36.772797900000072</c:v>
                </c:pt>
                <c:pt idx="1432">
                  <c:v>36.798494200000071</c:v>
                </c:pt>
                <c:pt idx="1433">
                  <c:v>36.8241905</c:v>
                </c:pt>
                <c:pt idx="1434">
                  <c:v>36.849886799999929</c:v>
                </c:pt>
                <c:pt idx="1435">
                  <c:v>36.8755831</c:v>
                </c:pt>
                <c:pt idx="1436">
                  <c:v>36.901279399999993</c:v>
                </c:pt>
                <c:pt idx="1437">
                  <c:v>36.926975700000071</c:v>
                </c:pt>
                <c:pt idx="1438">
                  <c:v>36.952672</c:v>
                </c:pt>
                <c:pt idx="1439">
                  <c:v>36.978368300000071</c:v>
                </c:pt>
                <c:pt idx="1440">
                  <c:v>37.004064599999928</c:v>
                </c:pt>
                <c:pt idx="1441">
                  <c:v>37.029760900000063</c:v>
                </c:pt>
                <c:pt idx="1442">
                  <c:v>37.055457199999999</c:v>
                </c:pt>
                <c:pt idx="1443">
                  <c:v>37.081153499999999</c:v>
                </c:pt>
                <c:pt idx="1444">
                  <c:v>37.106849799999999</c:v>
                </c:pt>
                <c:pt idx="1445">
                  <c:v>37.132546100000013</c:v>
                </c:pt>
                <c:pt idx="1446">
                  <c:v>37.158242400000006</c:v>
                </c:pt>
                <c:pt idx="1447">
                  <c:v>37.183938700000013</c:v>
                </c:pt>
                <c:pt idx="1448">
                  <c:v>37.209635000000013</c:v>
                </c:pt>
                <c:pt idx="1449">
                  <c:v>37.235331300000119</c:v>
                </c:pt>
                <c:pt idx="1450">
                  <c:v>37.261027599999998</c:v>
                </c:pt>
                <c:pt idx="1451">
                  <c:v>37.286723900000013</c:v>
                </c:pt>
                <c:pt idx="1452">
                  <c:v>37.312420199999998</c:v>
                </c:pt>
                <c:pt idx="1453">
                  <c:v>37.338116500000012</c:v>
                </c:pt>
                <c:pt idx="1454">
                  <c:v>37.363812800000012</c:v>
                </c:pt>
                <c:pt idx="1455">
                  <c:v>37.389509099999998</c:v>
                </c:pt>
                <c:pt idx="1456">
                  <c:v>37.415205400000005</c:v>
                </c:pt>
                <c:pt idx="1457">
                  <c:v>37.440901699999998</c:v>
                </c:pt>
                <c:pt idx="1458">
                  <c:v>37.466598000000012</c:v>
                </c:pt>
                <c:pt idx="1459">
                  <c:v>37.492294300000012</c:v>
                </c:pt>
                <c:pt idx="1460">
                  <c:v>37.517990599999997</c:v>
                </c:pt>
                <c:pt idx="1461">
                  <c:v>37.543686899999997</c:v>
                </c:pt>
                <c:pt idx="1462">
                  <c:v>37.569383200000011</c:v>
                </c:pt>
                <c:pt idx="1463">
                  <c:v>37.595079500000011</c:v>
                </c:pt>
                <c:pt idx="1464">
                  <c:v>37.620775800000111</c:v>
                </c:pt>
                <c:pt idx="1465">
                  <c:v>37.646472100000011</c:v>
                </c:pt>
                <c:pt idx="1466">
                  <c:v>37.672168400000011</c:v>
                </c:pt>
                <c:pt idx="1467">
                  <c:v>37.697864700000004</c:v>
                </c:pt>
                <c:pt idx="1468">
                  <c:v>37.723561000000011</c:v>
                </c:pt>
                <c:pt idx="1469">
                  <c:v>37.749257300000011</c:v>
                </c:pt>
                <c:pt idx="1470">
                  <c:v>37.774953600000003</c:v>
                </c:pt>
                <c:pt idx="1471">
                  <c:v>37.800649899999996</c:v>
                </c:pt>
                <c:pt idx="1472">
                  <c:v>37.826346200000003</c:v>
                </c:pt>
                <c:pt idx="1473">
                  <c:v>37.852042499999996</c:v>
                </c:pt>
                <c:pt idx="1474">
                  <c:v>37.877738800000003</c:v>
                </c:pt>
                <c:pt idx="1475">
                  <c:v>37.903435100000003</c:v>
                </c:pt>
                <c:pt idx="1476">
                  <c:v>37.929131400000003</c:v>
                </c:pt>
                <c:pt idx="1477">
                  <c:v>37.954827699999875</c:v>
                </c:pt>
                <c:pt idx="1478">
                  <c:v>37.980524000000003</c:v>
                </c:pt>
                <c:pt idx="1479">
                  <c:v>38.006220300000003</c:v>
                </c:pt>
                <c:pt idx="1480">
                  <c:v>38.031916600000002</c:v>
                </c:pt>
                <c:pt idx="1481">
                  <c:v>38.057612900000002</c:v>
                </c:pt>
                <c:pt idx="1482">
                  <c:v>38.083309200000002</c:v>
                </c:pt>
                <c:pt idx="1483">
                  <c:v>38.109005500000002</c:v>
                </c:pt>
                <c:pt idx="1484">
                  <c:v>38.134701800000002</c:v>
                </c:pt>
                <c:pt idx="1485">
                  <c:v>38.16039810000008</c:v>
                </c:pt>
                <c:pt idx="1486">
                  <c:v>38.186094400000002</c:v>
                </c:pt>
                <c:pt idx="1487">
                  <c:v>38.211790700000002</c:v>
                </c:pt>
                <c:pt idx="1488">
                  <c:v>38.237487000000002</c:v>
                </c:pt>
                <c:pt idx="1489">
                  <c:v>38.26318330000008</c:v>
                </c:pt>
                <c:pt idx="1490">
                  <c:v>38.288879600000001</c:v>
                </c:pt>
                <c:pt idx="1491">
                  <c:v>38.314575900000001</c:v>
                </c:pt>
                <c:pt idx="1492">
                  <c:v>38.340272200000001</c:v>
                </c:pt>
                <c:pt idx="1493">
                  <c:v>38.365968500000001</c:v>
                </c:pt>
                <c:pt idx="1494">
                  <c:v>38.391664799999994</c:v>
                </c:pt>
                <c:pt idx="1495">
                  <c:v>38.417361099999994</c:v>
                </c:pt>
                <c:pt idx="1496">
                  <c:v>38.443057400000001</c:v>
                </c:pt>
                <c:pt idx="1497">
                  <c:v>38.468753700000072</c:v>
                </c:pt>
                <c:pt idx="1498">
                  <c:v>38.494450000000001</c:v>
                </c:pt>
                <c:pt idx="1499">
                  <c:v>38.520146300000071</c:v>
                </c:pt>
                <c:pt idx="1500">
                  <c:v>38.5458426</c:v>
                </c:pt>
                <c:pt idx="1501">
                  <c:v>38.571538900000071</c:v>
                </c:pt>
                <c:pt idx="1502">
                  <c:v>38.597235200000071</c:v>
                </c:pt>
                <c:pt idx="1503">
                  <c:v>38.622931500000071</c:v>
                </c:pt>
                <c:pt idx="1504">
                  <c:v>38.6486278</c:v>
                </c:pt>
                <c:pt idx="1505">
                  <c:v>38.6743241</c:v>
                </c:pt>
                <c:pt idx="1506">
                  <c:v>38.7000204</c:v>
                </c:pt>
                <c:pt idx="1507">
                  <c:v>38.725716700000135</c:v>
                </c:pt>
                <c:pt idx="1508">
                  <c:v>38.751413000000007</c:v>
                </c:pt>
                <c:pt idx="1509">
                  <c:v>38.777109300000063</c:v>
                </c:pt>
                <c:pt idx="1510">
                  <c:v>38.802805599999999</c:v>
                </c:pt>
                <c:pt idx="1511">
                  <c:v>38.828501900000013</c:v>
                </c:pt>
                <c:pt idx="1512">
                  <c:v>38.854198199999999</c:v>
                </c:pt>
                <c:pt idx="1513">
                  <c:v>38.879894499999921</c:v>
                </c:pt>
                <c:pt idx="1514">
                  <c:v>38.905590800000013</c:v>
                </c:pt>
                <c:pt idx="1515">
                  <c:v>38.931287099999921</c:v>
                </c:pt>
                <c:pt idx="1516">
                  <c:v>38.956983399999999</c:v>
                </c:pt>
                <c:pt idx="1517">
                  <c:v>38.982679699999998</c:v>
                </c:pt>
                <c:pt idx="1518">
                  <c:v>39.008376000000013</c:v>
                </c:pt>
                <c:pt idx="1519">
                  <c:v>39.034072300000012</c:v>
                </c:pt>
                <c:pt idx="1520">
                  <c:v>39.059768599999998</c:v>
                </c:pt>
                <c:pt idx="1521">
                  <c:v>39.085464899999998</c:v>
                </c:pt>
                <c:pt idx="1522">
                  <c:v>39.111161199999998</c:v>
                </c:pt>
                <c:pt idx="1523">
                  <c:v>39.136857499999998</c:v>
                </c:pt>
                <c:pt idx="1524">
                  <c:v>39.162553800000119</c:v>
                </c:pt>
                <c:pt idx="1525">
                  <c:v>39.188250100000012</c:v>
                </c:pt>
                <c:pt idx="1526">
                  <c:v>39.213946400000005</c:v>
                </c:pt>
                <c:pt idx="1527">
                  <c:v>39.239642700000012</c:v>
                </c:pt>
                <c:pt idx="1528">
                  <c:v>39.265339000000125</c:v>
                </c:pt>
                <c:pt idx="1529">
                  <c:v>39.291035300000118</c:v>
                </c:pt>
                <c:pt idx="1530">
                  <c:v>39.316731599999997</c:v>
                </c:pt>
                <c:pt idx="1531">
                  <c:v>39.342427899999997</c:v>
                </c:pt>
                <c:pt idx="1532">
                  <c:v>39.368124200000011</c:v>
                </c:pt>
                <c:pt idx="1533">
                  <c:v>39.393820499999997</c:v>
                </c:pt>
                <c:pt idx="1534">
                  <c:v>39.419516800000011</c:v>
                </c:pt>
                <c:pt idx="1535">
                  <c:v>39.445213100000011</c:v>
                </c:pt>
                <c:pt idx="1536">
                  <c:v>39.470909400000004</c:v>
                </c:pt>
                <c:pt idx="1537">
                  <c:v>39.496605700000003</c:v>
                </c:pt>
                <c:pt idx="1538">
                  <c:v>39.522302000000096</c:v>
                </c:pt>
                <c:pt idx="1539">
                  <c:v>39.547998300000003</c:v>
                </c:pt>
                <c:pt idx="1540">
                  <c:v>39.573694599999996</c:v>
                </c:pt>
                <c:pt idx="1541">
                  <c:v>39.599390900000095</c:v>
                </c:pt>
                <c:pt idx="1542">
                  <c:v>39.625087200000003</c:v>
                </c:pt>
                <c:pt idx="1543">
                  <c:v>39.650783499999996</c:v>
                </c:pt>
                <c:pt idx="1544">
                  <c:v>39.676479800000003</c:v>
                </c:pt>
                <c:pt idx="1545">
                  <c:v>39.702176100000095</c:v>
                </c:pt>
                <c:pt idx="1546">
                  <c:v>39.727872400000003</c:v>
                </c:pt>
                <c:pt idx="1547">
                  <c:v>39.753568700000002</c:v>
                </c:pt>
                <c:pt idx="1548">
                  <c:v>39.779265000000002</c:v>
                </c:pt>
                <c:pt idx="1549">
                  <c:v>39.804961299999995</c:v>
                </c:pt>
                <c:pt idx="1550">
                  <c:v>39.830657599999995</c:v>
                </c:pt>
                <c:pt idx="1551">
                  <c:v>39.856353900000002</c:v>
                </c:pt>
                <c:pt idx="1552">
                  <c:v>39.882050200000002</c:v>
                </c:pt>
                <c:pt idx="1553">
                  <c:v>39.907746499999995</c:v>
                </c:pt>
                <c:pt idx="1554">
                  <c:v>39.933442800000002</c:v>
                </c:pt>
                <c:pt idx="1555">
                  <c:v>39.959139100000002</c:v>
                </c:pt>
                <c:pt idx="1556">
                  <c:v>39.984835400000001</c:v>
                </c:pt>
                <c:pt idx="1557">
                  <c:v>40.010531700000001</c:v>
                </c:pt>
                <c:pt idx="1558">
                  <c:v>40.036228000000001</c:v>
                </c:pt>
                <c:pt idx="1559">
                  <c:v>40.061924300000001</c:v>
                </c:pt>
                <c:pt idx="1560">
                  <c:v>40.087620599999994</c:v>
                </c:pt>
                <c:pt idx="1561">
                  <c:v>40.113316900000079</c:v>
                </c:pt>
                <c:pt idx="1562">
                  <c:v>40.139013200000072</c:v>
                </c:pt>
                <c:pt idx="1563">
                  <c:v>40.164709500000001</c:v>
                </c:pt>
                <c:pt idx="1564">
                  <c:v>40.190405800000072</c:v>
                </c:pt>
                <c:pt idx="1565">
                  <c:v>40.216102100000072</c:v>
                </c:pt>
                <c:pt idx="1566">
                  <c:v>40.2417984</c:v>
                </c:pt>
                <c:pt idx="1567">
                  <c:v>40.2674947</c:v>
                </c:pt>
                <c:pt idx="1568">
                  <c:v>40.293191000000071</c:v>
                </c:pt>
                <c:pt idx="1569">
                  <c:v>40.318887299999929</c:v>
                </c:pt>
                <c:pt idx="1570">
                  <c:v>40.344583599999929</c:v>
                </c:pt>
                <c:pt idx="1571">
                  <c:v>40.3702799</c:v>
                </c:pt>
                <c:pt idx="1572">
                  <c:v>40.395976200000071</c:v>
                </c:pt>
                <c:pt idx="1573">
                  <c:v>40.4216725</c:v>
                </c:pt>
                <c:pt idx="1574">
                  <c:v>40.4473688</c:v>
                </c:pt>
                <c:pt idx="1575">
                  <c:v>40.473065099999999</c:v>
                </c:pt>
                <c:pt idx="1576">
                  <c:v>40.498761400000006</c:v>
                </c:pt>
                <c:pt idx="1577">
                  <c:v>40.524457699999999</c:v>
                </c:pt>
                <c:pt idx="1578">
                  <c:v>40.550154000000006</c:v>
                </c:pt>
                <c:pt idx="1579">
                  <c:v>40.575850300000013</c:v>
                </c:pt>
                <c:pt idx="1580">
                  <c:v>40.601546599999999</c:v>
                </c:pt>
                <c:pt idx="1581">
                  <c:v>40.627242900000013</c:v>
                </c:pt>
                <c:pt idx="1582">
                  <c:v>40.652939200000013</c:v>
                </c:pt>
                <c:pt idx="1583">
                  <c:v>40.678635500000013</c:v>
                </c:pt>
                <c:pt idx="1584">
                  <c:v>40.704331800000013</c:v>
                </c:pt>
                <c:pt idx="1585">
                  <c:v>40.730028100000013</c:v>
                </c:pt>
                <c:pt idx="1586">
                  <c:v>40.755724400000005</c:v>
                </c:pt>
                <c:pt idx="1587">
                  <c:v>40.781420699999998</c:v>
                </c:pt>
                <c:pt idx="1588">
                  <c:v>40.807117000000005</c:v>
                </c:pt>
                <c:pt idx="1589">
                  <c:v>40.832813300000012</c:v>
                </c:pt>
                <c:pt idx="1590">
                  <c:v>40.858509599999998</c:v>
                </c:pt>
                <c:pt idx="1591">
                  <c:v>40.884205899999998</c:v>
                </c:pt>
                <c:pt idx="1592">
                  <c:v>40.909902200000012</c:v>
                </c:pt>
                <c:pt idx="1593">
                  <c:v>40.935598500000012</c:v>
                </c:pt>
                <c:pt idx="1594">
                  <c:v>40.961294799999997</c:v>
                </c:pt>
                <c:pt idx="1595">
                  <c:v>40.986991099999997</c:v>
                </c:pt>
                <c:pt idx="1596">
                  <c:v>41.012687399999997</c:v>
                </c:pt>
                <c:pt idx="1597">
                  <c:v>41.038383700000011</c:v>
                </c:pt>
                <c:pt idx="1598">
                  <c:v>41.064080000000004</c:v>
                </c:pt>
                <c:pt idx="1599">
                  <c:v>41.089776300000011</c:v>
                </c:pt>
                <c:pt idx="1600">
                  <c:v>41.115472600000011</c:v>
                </c:pt>
                <c:pt idx="1601">
                  <c:v>41.141168900000011</c:v>
                </c:pt>
                <c:pt idx="1602">
                  <c:v>41.166865200000011</c:v>
                </c:pt>
                <c:pt idx="1603">
                  <c:v>41.192561500000011</c:v>
                </c:pt>
                <c:pt idx="1604">
                  <c:v>41.218257800000003</c:v>
                </c:pt>
                <c:pt idx="1605">
                  <c:v>41.243954100000003</c:v>
                </c:pt>
                <c:pt idx="1606">
                  <c:v>41.269650400000003</c:v>
                </c:pt>
                <c:pt idx="1607">
                  <c:v>41.295346700000096</c:v>
                </c:pt>
                <c:pt idx="1608">
                  <c:v>41.321043000000003</c:v>
                </c:pt>
                <c:pt idx="1609">
                  <c:v>41.346739300000003</c:v>
                </c:pt>
                <c:pt idx="1610">
                  <c:v>41.372435600000003</c:v>
                </c:pt>
                <c:pt idx="1611">
                  <c:v>41.398131900000095</c:v>
                </c:pt>
                <c:pt idx="1612">
                  <c:v>41.423828200000003</c:v>
                </c:pt>
                <c:pt idx="1613">
                  <c:v>41.449524499999995</c:v>
                </c:pt>
                <c:pt idx="1614">
                  <c:v>41.475220800000002</c:v>
                </c:pt>
                <c:pt idx="1615">
                  <c:v>41.500917100000002</c:v>
                </c:pt>
                <c:pt idx="1616">
                  <c:v>41.526613400000002</c:v>
                </c:pt>
                <c:pt idx="1617">
                  <c:v>41.552309700000002</c:v>
                </c:pt>
                <c:pt idx="1618">
                  <c:v>41.578006000000002</c:v>
                </c:pt>
                <c:pt idx="1619">
                  <c:v>41.60370230000008</c:v>
                </c:pt>
                <c:pt idx="1620">
                  <c:v>41.62939860000008</c:v>
                </c:pt>
                <c:pt idx="1621">
                  <c:v>41.655094900000002</c:v>
                </c:pt>
                <c:pt idx="1622">
                  <c:v>41.680791200000002</c:v>
                </c:pt>
                <c:pt idx="1623">
                  <c:v>41.706487499999994</c:v>
                </c:pt>
                <c:pt idx="1624">
                  <c:v>41.73218380000008</c:v>
                </c:pt>
                <c:pt idx="1625">
                  <c:v>41.757880099999994</c:v>
                </c:pt>
                <c:pt idx="1626">
                  <c:v>41.783576400000001</c:v>
                </c:pt>
                <c:pt idx="1627">
                  <c:v>41.809272700000001</c:v>
                </c:pt>
                <c:pt idx="1628">
                  <c:v>41.834969000000001</c:v>
                </c:pt>
                <c:pt idx="1629">
                  <c:v>41.860665300000001</c:v>
                </c:pt>
                <c:pt idx="1630">
                  <c:v>41.886361599999994</c:v>
                </c:pt>
                <c:pt idx="1631">
                  <c:v>41.912057900000001</c:v>
                </c:pt>
                <c:pt idx="1632">
                  <c:v>41.937754200000001</c:v>
                </c:pt>
                <c:pt idx="1633">
                  <c:v>41.9634505</c:v>
                </c:pt>
                <c:pt idx="1634">
                  <c:v>41.9891468</c:v>
                </c:pt>
                <c:pt idx="1635">
                  <c:v>42.014843099999929</c:v>
                </c:pt>
                <c:pt idx="1636">
                  <c:v>42.0405394</c:v>
                </c:pt>
                <c:pt idx="1637">
                  <c:v>42.066235700000071</c:v>
                </c:pt>
                <c:pt idx="1638">
                  <c:v>42.091932000000071</c:v>
                </c:pt>
                <c:pt idx="1639">
                  <c:v>42.1176283</c:v>
                </c:pt>
                <c:pt idx="1640">
                  <c:v>42.1433246</c:v>
                </c:pt>
                <c:pt idx="1641">
                  <c:v>42.169020900000071</c:v>
                </c:pt>
                <c:pt idx="1642">
                  <c:v>42.194717200000063</c:v>
                </c:pt>
                <c:pt idx="1643">
                  <c:v>42.220413500000063</c:v>
                </c:pt>
                <c:pt idx="1644">
                  <c:v>42.246109800000013</c:v>
                </c:pt>
                <c:pt idx="1645">
                  <c:v>42.271806099999999</c:v>
                </c:pt>
                <c:pt idx="1646">
                  <c:v>42.297502400000013</c:v>
                </c:pt>
                <c:pt idx="1647">
                  <c:v>42.323198700000013</c:v>
                </c:pt>
                <c:pt idx="1648">
                  <c:v>42.348894999999999</c:v>
                </c:pt>
                <c:pt idx="1649">
                  <c:v>42.374591299999999</c:v>
                </c:pt>
                <c:pt idx="1650">
                  <c:v>42.40028759999992</c:v>
                </c:pt>
                <c:pt idx="1651">
                  <c:v>42.425983900000013</c:v>
                </c:pt>
                <c:pt idx="1652">
                  <c:v>42.45168019999992</c:v>
                </c:pt>
                <c:pt idx="1653">
                  <c:v>42.477376499999998</c:v>
                </c:pt>
                <c:pt idx="1654">
                  <c:v>42.503072800000012</c:v>
                </c:pt>
                <c:pt idx="1655">
                  <c:v>42.528769100000012</c:v>
                </c:pt>
                <c:pt idx="1656">
                  <c:v>42.554465399999998</c:v>
                </c:pt>
                <c:pt idx="1657">
                  <c:v>42.580161699999998</c:v>
                </c:pt>
                <c:pt idx="1658">
                  <c:v>42.605858000000012</c:v>
                </c:pt>
                <c:pt idx="1659">
                  <c:v>42.631554300000012</c:v>
                </c:pt>
                <c:pt idx="1660">
                  <c:v>42.657250599999998</c:v>
                </c:pt>
                <c:pt idx="1661">
                  <c:v>42.682946900000012</c:v>
                </c:pt>
                <c:pt idx="1662">
                  <c:v>42.708643200000012</c:v>
                </c:pt>
                <c:pt idx="1663">
                  <c:v>42.734339500000011</c:v>
                </c:pt>
                <c:pt idx="1664">
                  <c:v>42.760035800000118</c:v>
                </c:pt>
                <c:pt idx="1665">
                  <c:v>42.785732100000111</c:v>
                </c:pt>
                <c:pt idx="1666">
                  <c:v>42.811428399999997</c:v>
                </c:pt>
                <c:pt idx="1667">
                  <c:v>42.837124699999997</c:v>
                </c:pt>
                <c:pt idx="1668">
                  <c:v>42.862821000000004</c:v>
                </c:pt>
                <c:pt idx="1669">
                  <c:v>42.888517300000011</c:v>
                </c:pt>
                <c:pt idx="1670">
                  <c:v>42.914213599999997</c:v>
                </c:pt>
                <c:pt idx="1671">
                  <c:v>42.939909900000011</c:v>
                </c:pt>
                <c:pt idx="1672">
                  <c:v>42.965606200000003</c:v>
                </c:pt>
                <c:pt idx="1673">
                  <c:v>42.991302500000003</c:v>
                </c:pt>
                <c:pt idx="1674">
                  <c:v>43.016998800000003</c:v>
                </c:pt>
                <c:pt idx="1675">
                  <c:v>43.042695100000003</c:v>
                </c:pt>
                <c:pt idx="1676">
                  <c:v>43.068391400000003</c:v>
                </c:pt>
                <c:pt idx="1677">
                  <c:v>43.094087699999996</c:v>
                </c:pt>
                <c:pt idx="1678">
                  <c:v>43.119784000000003</c:v>
                </c:pt>
                <c:pt idx="1679">
                  <c:v>43.145480300000003</c:v>
                </c:pt>
                <c:pt idx="1680">
                  <c:v>43.171176600000003</c:v>
                </c:pt>
                <c:pt idx="1681">
                  <c:v>43.196872900000095</c:v>
                </c:pt>
                <c:pt idx="1682">
                  <c:v>43.222569200000088</c:v>
                </c:pt>
                <c:pt idx="1683">
                  <c:v>43.248265500000002</c:v>
                </c:pt>
                <c:pt idx="1684">
                  <c:v>43.273961800000002</c:v>
                </c:pt>
                <c:pt idx="1685">
                  <c:v>43.29965810000008</c:v>
                </c:pt>
                <c:pt idx="1686">
                  <c:v>43.325354400000002</c:v>
                </c:pt>
                <c:pt idx="1687">
                  <c:v>43.351050699999995</c:v>
                </c:pt>
                <c:pt idx="1688">
                  <c:v>43.376747000000002</c:v>
                </c:pt>
                <c:pt idx="1689">
                  <c:v>43.402443300000002</c:v>
                </c:pt>
                <c:pt idx="1690">
                  <c:v>43.42813960000008</c:v>
                </c:pt>
                <c:pt idx="1691">
                  <c:v>43.453835900000001</c:v>
                </c:pt>
                <c:pt idx="1692">
                  <c:v>43.479532200000079</c:v>
                </c:pt>
                <c:pt idx="1693">
                  <c:v>43.505228500000001</c:v>
                </c:pt>
                <c:pt idx="1694">
                  <c:v>43.530924800000001</c:v>
                </c:pt>
                <c:pt idx="1695">
                  <c:v>43.556621099999994</c:v>
                </c:pt>
                <c:pt idx="1696">
                  <c:v>43.582317400000001</c:v>
                </c:pt>
                <c:pt idx="1697">
                  <c:v>43.608013700000072</c:v>
                </c:pt>
                <c:pt idx="1698">
                  <c:v>43.633710000000072</c:v>
                </c:pt>
                <c:pt idx="1699">
                  <c:v>43.659406300000001</c:v>
                </c:pt>
                <c:pt idx="1700">
                  <c:v>43.685102600000072</c:v>
                </c:pt>
                <c:pt idx="1701">
                  <c:v>43.710798900000071</c:v>
                </c:pt>
                <c:pt idx="1702">
                  <c:v>43.736495200000071</c:v>
                </c:pt>
                <c:pt idx="1703">
                  <c:v>43.762191500000071</c:v>
                </c:pt>
                <c:pt idx="1704">
                  <c:v>43.787887799999929</c:v>
                </c:pt>
                <c:pt idx="1705">
                  <c:v>43.813584099999929</c:v>
                </c:pt>
                <c:pt idx="1706">
                  <c:v>43.839280399999993</c:v>
                </c:pt>
                <c:pt idx="1707">
                  <c:v>43.8649767</c:v>
                </c:pt>
                <c:pt idx="1708">
                  <c:v>43.890673</c:v>
                </c:pt>
                <c:pt idx="1709">
                  <c:v>43.916369299999999</c:v>
                </c:pt>
                <c:pt idx="1710">
                  <c:v>43.942065599999999</c:v>
                </c:pt>
                <c:pt idx="1711">
                  <c:v>43.967761899999999</c:v>
                </c:pt>
                <c:pt idx="1712">
                  <c:v>43.993458200000013</c:v>
                </c:pt>
                <c:pt idx="1713">
                  <c:v>44.019154499999999</c:v>
                </c:pt>
                <c:pt idx="1714">
                  <c:v>44.044850799999999</c:v>
                </c:pt>
                <c:pt idx="1715">
                  <c:v>44.070547099999999</c:v>
                </c:pt>
                <c:pt idx="1716">
                  <c:v>44.096243400000006</c:v>
                </c:pt>
                <c:pt idx="1717">
                  <c:v>44.121939700000013</c:v>
                </c:pt>
                <c:pt idx="1718">
                  <c:v>44.147636000000006</c:v>
                </c:pt>
                <c:pt idx="1719">
                  <c:v>44.173332300000119</c:v>
                </c:pt>
                <c:pt idx="1720">
                  <c:v>44.199028600000013</c:v>
                </c:pt>
                <c:pt idx="1721">
                  <c:v>44.224724900000012</c:v>
                </c:pt>
                <c:pt idx="1722">
                  <c:v>44.250421199999998</c:v>
                </c:pt>
                <c:pt idx="1723">
                  <c:v>44.276117500000012</c:v>
                </c:pt>
                <c:pt idx="1724">
                  <c:v>44.301813799999998</c:v>
                </c:pt>
                <c:pt idx="1725">
                  <c:v>44.327510100000012</c:v>
                </c:pt>
                <c:pt idx="1726">
                  <c:v>44.353206399999998</c:v>
                </c:pt>
                <c:pt idx="1727">
                  <c:v>44.378902700000012</c:v>
                </c:pt>
                <c:pt idx="1728">
                  <c:v>44.404599000000005</c:v>
                </c:pt>
                <c:pt idx="1729">
                  <c:v>44.430295300000012</c:v>
                </c:pt>
                <c:pt idx="1730">
                  <c:v>44.455991599999997</c:v>
                </c:pt>
                <c:pt idx="1731">
                  <c:v>44.481687899999898</c:v>
                </c:pt>
                <c:pt idx="1732">
                  <c:v>44.507384199999997</c:v>
                </c:pt>
                <c:pt idx="1733">
                  <c:v>44.533080499999997</c:v>
                </c:pt>
                <c:pt idx="1734">
                  <c:v>44.558776800000011</c:v>
                </c:pt>
                <c:pt idx="1735">
                  <c:v>44.584473099999997</c:v>
                </c:pt>
                <c:pt idx="1736">
                  <c:v>44.610169400000004</c:v>
                </c:pt>
                <c:pt idx="1737">
                  <c:v>44.635865700000011</c:v>
                </c:pt>
                <c:pt idx="1738">
                  <c:v>44.661562000000011</c:v>
                </c:pt>
                <c:pt idx="1739">
                  <c:v>44.687258300000003</c:v>
                </c:pt>
                <c:pt idx="1740">
                  <c:v>44.712954600000003</c:v>
                </c:pt>
                <c:pt idx="1741">
                  <c:v>44.738650900000096</c:v>
                </c:pt>
                <c:pt idx="1742">
                  <c:v>44.764347200000003</c:v>
                </c:pt>
                <c:pt idx="1743">
                  <c:v>44.790043500000003</c:v>
                </c:pt>
                <c:pt idx="1744">
                  <c:v>44.815739800000003</c:v>
                </c:pt>
                <c:pt idx="1745">
                  <c:v>44.841436099999996</c:v>
                </c:pt>
                <c:pt idx="1746">
                  <c:v>44.867132400000003</c:v>
                </c:pt>
                <c:pt idx="1747">
                  <c:v>44.892828700000003</c:v>
                </c:pt>
                <c:pt idx="1748">
                  <c:v>44.918525000000002</c:v>
                </c:pt>
                <c:pt idx="1749">
                  <c:v>44.944221299999995</c:v>
                </c:pt>
                <c:pt idx="1750">
                  <c:v>44.969917600000002</c:v>
                </c:pt>
                <c:pt idx="1751">
                  <c:v>44.99561390000008</c:v>
                </c:pt>
                <c:pt idx="1752">
                  <c:v>45.02131020000008</c:v>
                </c:pt>
                <c:pt idx="1753">
                  <c:v>45.047006499999995</c:v>
                </c:pt>
                <c:pt idx="1754">
                  <c:v>45.07270280000008</c:v>
                </c:pt>
                <c:pt idx="1755">
                  <c:v>45.09839910000008</c:v>
                </c:pt>
                <c:pt idx="1756">
                  <c:v>45.124095400000002</c:v>
                </c:pt>
                <c:pt idx="1757">
                  <c:v>45.149791700000002</c:v>
                </c:pt>
                <c:pt idx="1758">
                  <c:v>45.175488000000001</c:v>
                </c:pt>
                <c:pt idx="1759">
                  <c:v>45.201184300000001</c:v>
                </c:pt>
                <c:pt idx="1760">
                  <c:v>45.226880600000001</c:v>
                </c:pt>
                <c:pt idx="1761">
                  <c:v>45.252576900000079</c:v>
                </c:pt>
                <c:pt idx="1762">
                  <c:v>45.278273200000079</c:v>
                </c:pt>
                <c:pt idx="1763">
                  <c:v>45.303969499999994</c:v>
                </c:pt>
                <c:pt idx="1764">
                  <c:v>45.329665800000001</c:v>
                </c:pt>
                <c:pt idx="1765">
                  <c:v>45.355362100000001</c:v>
                </c:pt>
                <c:pt idx="1766">
                  <c:v>45.381058399999993</c:v>
                </c:pt>
                <c:pt idx="1767">
                  <c:v>45.4067547</c:v>
                </c:pt>
                <c:pt idx="1768">
                  <c:v>45.432451</c:v>
                </c:pt>
                <c:pt idx="1769">
                  <c:v>45.4581473</c:v>
                </c:pt>
                <c:pt idx="1770">
                  <c:v>45.483843599999929</c:v>
                </c:pt>
                <c:pt idx="1771">
                  <c:v>45.509539900000071</c:v>
                </c:pt>
                <c:pt idx="1772">
                  <c:v>45.535236200000071</c:v>
                </c:pt>
                <c:pt idx="1773">
                  <c:v>45.560932500000071</c:v>
                </c:pt>
                <c:pt idx="1774">
                  <c:v>45.5866288</c:v>
                </c:pt>
                <c:pt idx="1775">
                  <c:v>45.612325100000071</c:v>
                </c:pt>
                <c:pt idx="1776">
                  <c:v>45.6380214</c:v>
                </c:pt>
                <c:pt idx="1777">
                  <c:v>45.663717700000063</c:v>
                </c:pt>
                <c:pt idx="1778">
                  <c:v>45.689414000000006</c:v>
                </c:pt>
                <c:pt idx="1779">
                  <c:v>45.71511030000012</c:v>
                </c:pt>
                <c:pt idx="1780">
                  <c:v>45.740806599999999</c:v>
                </c:pt>
                <c:pt idx="1781">
                  <c:v>45.76650290000012</c:v>
                </c:pt>
                <c:pt idx="1782">
                  <c:v>45.79219920000012</c:v>
                </c:pt>
                <c:pt idx="1783">
                  <c:v>45.817895499999921</c:v>
                </c:pt>
                <c:pt idx="1784">
                  <c:v>45.843591799999999</c:v>
                </c:pt>
                <c:pt idx="1785">
                  <c:v>45.869288099999999</c:v>
                </c:pt>
                <c:pt idx="1786">
                  <c:v>45.894984399999998</c:v>
                </c:pt>
                <c:pt idx="1787">
                  <c:v>45.920680699999998</c:v>
                </c:pt>
                <c:pt idx="1788">
                  <c:v>45.946377000000005</c:v>
                </c:pt>
                <c:pt idx="1789">
                  <c:v>45.972073300000012</c:v>
                </c:pt>
                <c:pt idx="1790">
                  <c:v>45.997769599999998</c:v>
                </c:pt>
                <c:pt idx="1791">
                  <c:v>46.023465900000012</c:v>
                </c:pt>
                <c:pt idx="1792">
                  <c:v>46.049162200000012</c:v>
                </c:pt>
                <c:pt idx="1793">
                  <c:v>46.074858499999998</c:v>
                </c:pt>
                <c:pt idx="1794">
                  <c:v>46.100554800000012</c:v>
                </c:pt>
                <c:pt idx="1795">
                  <c:v>46.126251100000012</c:v>
                </c:pt>
                <c:pt idx="1796">
                  <c:v>46.151947399999997</c:v>
                </c:pt>
                <c:pt idx="1797">
                  <c:v>46.177643699999997</c:v>
                </c:pt>
                <c:pt idx="1798">
                  <c:v>46.203340000000011</c:v>
                </c:pt>
                <c:pt idx="1799">
                  <c:v>46.229036300000111</c:v>
                </c:pt>
                <c:pt idx="1800">
                  <c:v>46.254732600000011</c:v>
                </c:pt>
                <c:pt idx="1801">
                  <c:v>46.280428900000011</c:v>
                </c:pt>
                <c:pt idx="1802">
                  <c:v>46.306125200000011</c:v>
                </c:pt>
                <c:pt idx="1803">
                  <c:v>46.331821499999897</c:v>
                </c:pt>
                <c:pt idx="1804">
                  <c:v>46.357517799999997</c:v>
                </c:pt>
                <c:pt idx="1805">
                  <c:v>46.383214099999996</c:v>
                </c:pt>
                <c:pt idx="1806">
                  <c:v>46.408910400000011</c:v>
                </c:pt>
                <c:pt idx="1807">
                  <c:v>46.434606699999996</c:v>
                </c:pt>
                <c:pt idx="1808">
                  <c:v>46.460303000000003</c:v>
                </c:pt>
                <c:pt idx="1809">
                  <c:v>46.485999300000003</c:v>
                </c:pt>
                <c:pt idx="1810">
                  <c:v>46.511695599999996</c:v>
                </c:pt>
                <c:pt idx="1811">
                  <c:v>46.537391900000003</c:v>
                </c:pt>
                <c:pt idx="1812">
                  <c:v>46.563088200000003</c:v>
                </c:pt>
                <c:pt idx="1813">
                  <c:v>46.588784499999996</c:v>
                </c:pt>
                <c:pt idx="1814">
                  <c:v>46.614480799999995</c:v>
                </c:pt>
                <c:pt idx="1815">
                  <c:v>46.640177100000002</c:v>
                </c:pt>
                <c:pt idx="1816">
                  <c:v>46.665873400000002</c:v>
                </c:pt>
                <c:pt idx="1817">
                  <c:v>46.691569700000002</c:v>
                </c:pt>
                <c:pt idx="1818">
                  <c:v>46.717266000000002</c:v>
                </c:pt>
                <c:pt idx="1819">
                  <c:v>46.74296230000008</c:v>
                </c:pt>
                <c:pt idx="1820">
                  <c:v>46.76865860000008</c:v>
                </c:pt>
                <c:pt idx="1821">
                  <c:v>46.79435490000008</c:v>
                </c:pt>
                <c:pt idx="1822">
                  <c:v>46.820051200000002</c:v>
                </c:pt>
                <c:pt idx="1823">
                  <c:v>46.845747499999995</c:v>
                </c:pt>
                <c:pt idx="1824">
                  <c:v>46.871443799999994</c:v>
                </c:pt>
                <c:pt idx="1825">
                  <c:v>46.897140100000001</c:v>
                </c:pt>
                <c:pt idx="1826">
                  <c:v>46.922836400000001</c:v>
                </c:pt>
                <c:pt idx="1827">
                  <c:v>46.948532700000079</c:v>
                </c:pt>
                <c:pt idx="1828">
                  <c:v>46.974229000000001</c:v>
                </c:pt>
                <c:pt idx="1829">
                  <c:v>46.999925300000079</c:v>
                </c:pt>
                <c:pt idx="1830">
                  <c:v>47.025621600000001</c:v>
                </c:pt>
                <c:pt idx="1831">
                  <c:v>47.051317900000001</c:v>
                </c:pt>
                <c:pt idx="1832">
                  <c:v>47.077014200000001</c:v>
                </c:pt>
                <c:pt idx="1833">
                  <c:v>47.102710500000072</c:v>
                </c:pt>
                <c:pt idx="1834">
                  <c:v>47.128406800000072</c:v>
                </c:pt>
                <c:pt idx="1835">
                  <c:v>47.1541031</c:v>
                </c:pt>
                <c:pt idx="1836">
                  <c:v>47.1797994</c:v>
                </c:pt>
                <c:pt idx="1837">
                  <c:v>47.205495700000071</c:v>
                </c:pt>
                <c:pt idx="1838">
                  <c:v>47.231192000000071</c:v>
                </c:pt>
                <c:pt idx="1839">
                  <c:v>47.2568883</c:v>
                </c:pt>
                <c:pt idx="1840">
                  <c:v>47.2825846</c:v>
                </c:pt>
                <c:pt idx="1841">
                  <c:v>47.3082809</c:v>
                </c:pt>
                <c:pt idx="1842">
                  <c:v>47.3339772</c:v>
                </c:pt>
                <c:pt idx="1843">
                  <c:v>47.359673499999928</c:v>
                </c:pt>
                <c:pt idx="1844">
                  <c:v>47.385369799999999</c:v>
                </c:pt>
                <c:pt idx="1845">
                  <c:v>47.411066099999928</c:v>
                </c:pt>
                <c:pt idx="1846">
                  <c:v>47.436762400000006</c:v>
                </c:pt>
                <c:pt idx="1847">
                  <c:v>47.462458700000013</c:v>
                </c:pt>
                <c:pt idx="1848">
                  <c:v>47.488155000000013</c:v>
                </c:pt>
                <c:pt idx="1849">
                  <c:v>47.513851299999999</c:v>
                </c:pt>
                <c:pt idx="1850">
                  <c:v>47.539547599999999</c:v>
                </c:pt>
                <c:pt idx="1851">
                  <c:v>47.565243900000013</c:v>
                </c:pt>
                <c:pt idx="1852">
                  <c:v>47.590940200000013</c:v>
                </c:pt>
                <c:pt idx="1853">
                  <c:v>47.616636499999998</c:v>
                </c:pt>
                <c:pt idx="1854">
                  <c:v>47.642332800000119</c:v>
                </c:pt>
                <c:pt idx="1855">
                  <c:v>47.668029100000012</c:v>
                </c:pt>
                <c:pt idx="1856">
                  <c:v>47.693725400000012</c:v>
                </c:pt>
                <c:pt idx="1857">
                  <c:v>47.719421699999998</c:v>
                </c:pt>
                <c:pt idx="1858">
                  <c:v>47.745118000000119</c:v>
                </c:pt>
                <c:pt idx="1859">
                  <c:v>47.770814300000012</c:v>
                </c:pt>
                <c:pt idx="1860">
                  <c:v>47.796510600000119</c:v>
                </c:pt>
                <c:pt idx="1861">
                  <c:v>47.822206900000012</c:v>
                </c:pt>
                <c:pt idx="1862">
                  <c:v>47.847903199999998</c:v>
                </c:pt>
                <c:pt idx="1863">
                  <c:v>47.873599499999997</c:v>
                </c:pt>
                <c:pt idx="1864">
                  <c:v>47.899295800000012</c:v>
                </c:pt>
                <c:pt idx="1865">
                  <c:v>47.924992100000011</c:v>
                </c:pt>
                <c:pt idx="1866">
                  <c:v>47.950688399999997</c:v>
                </c:pt>
                <c:pt idx="1867">
                  <c:v>47.976384699999997</c:v>
                </c:pt>
                <c:pt idx="1868">
                  <c:v>48.002081000000004</c:v>
                </c:pt>
                <c:pt idx="1869">
                  <c:v>48.027777300000011</c:v>
                </c:pt>
                <c:pt idx="1870">
                  <c:v>48.053473599999997</c:v>
                </c:pt>
                <c:pt idx="1871">
                  <c:v>48.079169900000011</c:v>
                </c:pt>
                <c:pt idx="1872">
                  <c:v>48.104866199999996</c:v>
                </c:pt>
                <c:pt idx="1873">
                  <c:v>48.130562500000003</c:v>
                </c:pt>
                <c:pt idx="1874">
                  <c:v>48.156258800000003</c:v>
                </c:pt>
                <c:pt idx="1875">
                  <c:v>48.181955100000003</c:v>
                </c:pt>
                <c:pt idx="1876">
                  <c:v>48.207651400000003</c:v>
                </c:pt>
                <c:pt idx="1877">
                  <c:v>48.233347700000003</c:v>
                </c:pt>
                <c:pt idx="1878">
                  <c:v>48.259044000000003</c:v>
                </c:pt>
                <c:pt idx="1879">
                  <c:v>48.284740300000003</c:v>
                </c:pt>
                <c:pt idx="1880">
                  <c:v>48.310436599999996</c:v>
                </c:pt>
                <c:pt idx="1881">
                  <c:v>48.336132900000095</c:v>
                </c:pt>
                <c:pt idx="1882">
                  <c:v>48.361829199999995</c:v>
                </c:pt>
                <c:pt idx="1883">
                  <c:v>48.387525499999995</c:v>
                </c:pt>
                <c:pt idx="1884">
                  <c:v>48.413221799999995</c:v>
                </c:pt>
                <c:pt idx="1885">
                  <c:v>48.438918100000087</c:v>
                </c:pt>
                <c:pt idx="1886">
                  <c:v>48.464614400000002</c:v>
                </c:pt>
                <c:pt idx="1887">
                  <c:v>48.49031070000008</c:v>
                </c:pt>
                <c:pt idx="1888">
                  <c:v>48.516007000000002</c:v>
                </c:pt>
                <c:pt idx="1889">
                  <c:v>48.541703300000002</c:v>
                </c:pt>
                <c:pt idx="1890">
                  <c:v>48.567399600000002</c:v>
                </c:pt>
                <c:pt idx="1891">
                  <c:v>48.59309590000008</c:v>
                </c:pt>
                <c:pt idx="1892">
                  <c:v>48.61879220000008</c:v>
                </c:pt>
                <c:pt idx="1893">
                  <c:v>48.644488499999994</c:v>
                </c:pt>
                <c:pt idx="1894">
                  <c:v>48.670184800000001</c:v>
                </c:pt>
                <c:pt idx="1895">
                  <c:v>48.695881100000001</c:v>
                </c:pt>
                <c:pt idx="1896">
                  <c:v>48.721577400000001</c:v>
                </c:pt>
                <c:pt idx="1897">
                  <c:v>48.747273700000001</c:v>
                </c:pt>
                <c:pt idx="1898">
                  <c:v>48.772970000000072</c:v>
                </c:pt>
                <c:pt idx="1899">
                  <c:v>48.798666300000072</c:v>
                </c:pt>
                <c:pt idx="1900">
                  <c:v>48.824362600000001</c:v>
                </c:pt>
                <c:pt idx="1901">
                  <c:v>48.850058900000001</c:v>
                </c:pt>
                <c:pt idx="1902">
                  <c:v>48.875755200000071</c:v>
                </c:pt>
                <c:pt idx="1903">
                  <c:v>48.901451499999929</c:v>
                </c:pt>
                <c:pt idx="1904">
                  <c:v>48.9271478</c:v>
                </c:pt>
                <c:pt idx="1905">
                  <c:v>48.952844099999929</c:v>
                </c:pt>
                <c:pt idx="1906">
                  <c:v>48.9785404</c:v>
                </c:pt>
                <c:pt idx="1907">
                  <c:v>49.0042367</c:v>
                </c:pt>
                <c:pt idx="1908">
                  <c:v>49.029933000000071</c:v>
                </c:pt>
                <c:pt idx="1909">
                  <c:v>49.0556293</c:v>
                </c:pt>
                <c:pt idx="1910">
                  <c:v>49.0813256</c:v>
                </c:pt>
                <c:pt idx="1911">
                  <c:v>49.107021899999999</c:v>
                </c:pt>
                <c:pt idx="1912">
                  <c:v>49.132718200000134</c:v>
                </c:pt>
                <c:pt idx="1913">
                  <c:v>49.158414499999999</c:v>
                </c:pt>
                <c:pt idx="1914">
                  <c:v>49.184110800000013</c:v>
                </c:pt>
                <c:pt idx="1915">
                  <c:v>49.209807099999999</c:v>
                </c:pt>
                <c:pt idx="1916">
                  <c:v>49.235503400000013</c:v>
                </c:pt>
                <c:pt idx="1917">
                  <c:v>49.261199700000013</c:v>
                </c:pt>
                <c:pt idx="1918">
                  <c:v>49.286896000000006</c:v>
                </c:pt>
                <c:pt idx="1919">
                  <c:v>49.312592300000013</c:v>
                </c:pt>
                <c:pt idx="1920">
                  <c:v>49.338288599999998</c:v>
                </c:pt>
                <c:pt idx="1921">
                  <c:v>49.363984899999998</c:v>
                </c:pt>
                <c:pt idx="1922">
                  <c:v>49.38968119999992</c:v>
                </c:pt>
                <c:pt idx="1923">
                  <c:v>49.415377499999998</c:v>
                </c:pt>
                <c:pt idx="1924">
                  <c:v>49.441073799999998</c:v>
                </c:pt>
                <c:pt idx="1925">
                  <c:v>49.466770100000012</c:v>
                </c:pt>
                <c:pt idx="1926">
                  <c:v>49.492466400000005</c:v>
                </c:pt>
                <c:pt idx="1927">
                  <c:v>49.518162700000012</c:v>
                </c:pt>
                <c:pt idx="1928">
                  <c:v>49.543859000000005</c:v>
                </c:pt>
                <c:pt idx="1929">
                  <c:v>49.569555300000118</c:v>
                </c:pt>
                <c:pt idx="1930">
                  <c:v>49.595251600000012</c:v>
                </c:pt>
                <c:pt idx="1931">
                  <c:v>49.620947900000012</c:v>
                </c:pt>
                <c:pt idx="1932">
                  <c:v>49.646644199999997</c:v>
                </c:pt>
                <c:pt idx="1933">
                  <c:v>49.672340500000011</c:v>
                </c:pt>
                <c:pt idx="1934">
                  <c:v>49.698036800000111</c:v>
                </c:pt>
                <c:pt idx="1935">
                  <c:v>49.723733100000111</c:v>
                </c:pt>
                <c:pt idx="1936">
                  <c:v>49.749429400000004</c:v>
                </c:pt>
                <c:pt idx="1937">
                  <c:v>49.775125700000096</c:v>
                </c:pt>
                <c:pt idx="1938">
                  <c:v>49.800821999999997</c:v>
                </c:pt>
                <c:pt idx="1939">
                  <c:v>49.826518300000096</c:v>
                </c:pt>
                <c:pt idx="1940">
                  <c:v>49.852214599999996</c:v>
                </c:pt>
                <c:pt idx="1941">
                  <c:v>49.877910900000003</c:v>
                </c:pt>
                <c:pt idx="1942">
                  <c:v>49.903607199999996</c:v>
                </c:pt>
                <c:pt idx="1943">
                  <c:v>49.929303500000003</c:v>
                </c:pt>
                <c:pt idx="1944">
                  <c:v>49.954999799999996</c:v>
                </c:pt>
                <c:pt idx="1945">
                  <c:v>49.980696099999996</c:v>
                </c:pt>
                <c:pt idx="1946">
                  <c:v>50.006392400000003</c:v>
                </c:pt>
                <c:pt idx="1947">
                  <c:v>50.032088700000003</c:v>
                </c:pt>
                <c:pt idx="1948">
                  <c:v>50.057784999999996</c:v>
                </c:pt>
                <c:pt idx="1949">
                  <c:v>50.083481299999995</c:v>
                </c:pt>
                <c:pt idx="1950">
                  <c:v>50.109177600000002</c:v>
                </c:pt>
                <c:pt idx="1951">
                  <c:v>50.134873900000002</c:v>
                </c:pt>
                <c:pt idx="1952">
                  <c:v>50.160570200000087</c:v>
                </c:pt>
                <c:pt idx="1953">
                  <c:v>50.186266499999995</c:v>
                </c:pt>
                <c:pt idx="1954">
                  <c:v>50.211962800000002</c:v>
                </c:pt>
                <c:pt idx="1955">
                  <c:v>50.237659100000002</c:v>
                </c:pt>
                <c:pt idx="1956">
                  <c:v>50.26335540000008</c:v>
                </c:pt>
                <c:pt idx="1957">
                  <c:v>50.289051700000002</c:v>
                </c:pt>
                <c:pt idx="1958">
                  <c:v>50.314747999999994</c:v>
                </c:pt>
                <c:pt idx="1959">
                  <c:v>50.340444299999994</c:v>
                </c:pt>
                <c:pt idx="1960">
                  <c:v>50.366140600000001</c:v>
                </c:pt>
                <c:pt idx="1961">
                  <c:v>50.391836900000001</c:v>
                </c:pt>
                <c:pt idx="1962">
                  <c:v>50.417533200000001</c:v>
                </c:pt>
                <c:pt idx="1963">
                  <c:v>50.443229499999994</c:v>
                </c:pt>
                <c:pt idx="1964">
                  <c:v>50.468925800000079</c:v>
                </c:pt>
                <c:pt idx="1965">
                  <c:v>50.494622100000001</c:v>
                </c:pt>
                <c:pt idx="1966">
                  <c:v>50.520318400000072</c:v>
                </c:pt>
                <c:pt idx="1967">
                  <c:v>50.546014700000001</c:v>
                </c:pt>
                <c:pt idx="1968">
                  <c:v>50.571711000000001</c:v>
                </c:pt>
                <c:pt idx="1969">
                  <c:v>50.5974073</c:v>
                </c:pt>
                <c:pt idx="1970">
                  <c:v>50.623103600000071</c:v>
                </c:pt>
                <c:pt idx="1971">
                  <c:v>50.648799900000071</c:v>
                </c:pt>
                <c:pt idx="1972">
                  <c:v>50.6744962</c:v>
                </c:pt>
                <c:pt idx="1973">
                  <c:v>50.700192500000071</c:v>
                </c:pt>
                <c:pt idx="1974">
                  <c:v>50.725888800000071</c:v>
                </c:pt>
                <c:pt idx="1975">
                  <c:v>50.7515851</c:v>
                </c:pt>
                <c:pt idx="1976">
                  <c:v>50.777281399999993</c:v>
                </c:pt>
                <c:pt idx="1977">
                  <c:v>50.8029777</c:v>
                </c:pt>
                <c:pt idx="1978">
                  <c:v>50.828674000000007</c:v>
                </c:pt>
                <c:pt idx="1979">
                  <c:v>50.854370299999999</c:v>
                </c:pt>
                <c:pt idx="1980">
                  <c:v>50.880066599999928</c:v>
                </c:pt>
                <c:pt idx="1981">
                  <c:v>50.905762900000013</c:v>
                </c:pt>
                <c:pt idx="1982">
                  <c:v>50.931459199999999</c:v>
                </c:pt>
                <c:pt idx="1983">
                  <c:v>50.957155499999999</c:v>
                </c:pt>
                <c:pt idx="1984">
                  <c:v>50.982851799999999</c:v>
                </c:pt>
                <c:pt idx="1985">
                  <c:v>51.008548100000013</c:v>
                </c:pt>
                <c:pt idx="1986">
                  <c:v>51.034244399999999</c:v>
                </c:pt>
                <c:pt idx="1987">
                  <c:v>51.059940699999999</c:v>
                </c:pt>
                <c:pt idx="1988">
                  <c:v>51.085637000000006</c:v>
                </c:pt>
                <c:pt idx="1989">
                  <c:v>51.111333300000013</c:v>
                </c:pt>
                <c:pt idx="1990">
                  <c:v>51.137029599999998</c:v>
                </c:pt>
                <c:pt idx="1991">
                  <c:v>51.162725900000119</c:v>
                </c:pt>
                <c:pt idx="1992">
                  <c:v>51.188422200000012</c:v>
                </c:pt>
                <c:pt idx="1993">
                  <c:v>51.214118500000012</c:v>
                </c:pt>
                <c:pt idx="1994">
                  <c:v>51.239814800000012</c:v>
                </c:pt>
                <c:pt idx="1995">
                  <c:v>51.265511100000118</c:v>
                </c:pt>
                <c:pt idx="1996">
                  <c:v>51.291207400000005</c:v>
                </c:pt>
                <c:pt idx="1997">
                  <c:v>51.316903699999997</c:v>
                </c:pt>
                <c:pt idx="1998">
                  <c:v>51.342600000000004</c:v>
                </c:pt>
                <c:pt idx="1999">
                  <c:v>51.368296300000011</c:v>
                </c:pt>
                <c:pt idx="2000">
                  <c:v>51.393992600000011</c:v>
                </c:pt>
                <c:pt idx="2001">
                  <c:v>51.419688899999997</c:v>
                </c:pt>
                <c:pt idx="2002">
                  <c:v>51.445385200000011</c:v>
                </c:pt>
                <c:pt idx="2003">
                  <c:v>51.471081499999897</c:v>
                </c:pt>
                <c:pt idx="2004">
                  <c:v>51.496777800000011</c:v>
                </c:pt>
                <c:pt idx="2005">
                  <c:v>51.522474100000011</c:v>
                </c:pt>
                <c:pt idx="2006">
                  <c:v>51.548170400000011</c:v>
                </c:pt>
                <c:pt idx="2007">
                  <c:v>51.573866699999996</c:v>
                </c:pt>
                <c:pt idx="2008">
                  <c:v>51.599563000000011</c:v>
                </c:pt>
                <c:pt idx="2009">
                  <c:v>51.625259300000096</c:v>
                </c:pt>
                <c:pt idx="2010">
                  <c:v>51.650955600000003</c:v>
                </c:pt>
                <c:pt idx="2011">
                  <c:v>51.676651900000003</c:v>
                </c:pt>
                <c:pt idx="2012">
                  <c:v>51.702348200000095</c:v>
                </c:pt>
                <c:pt idx="2013">
                  <c:v>51.728044500000003</c:v>
                </c:pt>
                <c:pt idx="2014">
                  <c:v>51.753740800000003</c:v>
                </c:pt>
                <c:pt idx="2015">
                  <c:v>51.779437100000003</c:v>
                </c:pt>
                <c:pt idx="2016">
                  <c:v>51.805133400000003</c:v>
                </c:pt>
                <c:pt idx="2017">
                  <c:v>51.830829699999995</c:v>
                </c:pt>
                <c:pt idx="2018">
                  <c:v>51.856526000000002</c:v>
                </c:pt>
                <c:pt idx="2019">
                  <c:v>51.882222300000002</c:v>
                </c:pt>
                <c:pt idx="2020">
                  <c:v>51.907918600000002</c:v>
                </c:pt>
                <c:pt idx="2021">
                  <c:v>51.933614900000002</c:v>
                </c:pt>
                <c:pt idx="2022">
                  <c:v>51.959311200000002</c:v>
                </c:pt>
                <c:pt idx="2023">
                  <c:v>51.985007499999995</c:v>
                </c:pt>
                <c:pt idx="2024">
                  <c:v>52.010703800000002</c:v>
                </c:pt>
                <c:pt idx="2025">
                  <c:v>52.036400100000002</c:v>
                </c:pt>
                <c:pt idx="2026">
                  <c:v>52.062096400000001</c:v>
                </c:pt>
                <c:pt idx="2027">
                  <c:v>52.087792700000001</c:v>
                </c:pt>
                <c:pt idx="2028">
                  <c:v>52.113489000000001</c:v>
                </c:pt>
                <c:pt idx="2029">
                  <c:v>52.139185300000079</c:v>
                </c:pt>
                <c:pt idx="2030">
                  <c:v>52.164881599999994</c:v>
                </c:pt>
                <c:pt idx="2031">
                  <c:v>52.190577900000079</c:v>
                </c:pt>
                <c:pt idx="2032">
                  <c:v>52.216274200000001</c:v>
                </c:pt>
                <c:pt idx="2033">
                  <c:v>52.241970500000001</c:v>
                </c:pt>
                <c:pt idx="2034">
                  <c:v>52.267666800000001</c:v>
                </c:pt>
                <c:pt idx="2035">
                  <c:v>52.293363100000072</c:v>
                </c:pt>
                <c:pt idx="2036">
                  <c:v>52.319059399999993</c:v>
                </c:pt>
                <c:pt idx="2037">
                  <c:v>52.3447557</c:v>
                </c:pt>
                <c:pt idx="2038">
                  <c:v>52.370452</c:v>
                </c:pt>
                <c:pt idx="2039">
                  <c:v>52.396148300000071</c:v>
                </c:pt>
                <c:pt idx="2040">
                  <c:v>52.421844599999929</c:v>
                </c:pt>
                <c:pt idx="2041">
                  <c:v>52.4475409</c:v>
                </c:pt>
                <c:pt idx="2042">
                  <c:v>52.4732372</c:v>
                </c:pt>
                <c:pt idx="2043">
                  <c:v>52.498933500000071</c:v>
                </c:pt>
                <c:pt idx="2044">
                  <c:v>52.5246298</c:v>
                </c:pt>
                <c:pt idx="2045">
                  <c:v>52.550326099999999</c:v>
                </c:pt>
                <c:pt idx="2046">
                  <c:v>52.576022400000006</c:v>
                </c:pt>
                <c:pt idx="2047">
                  <c:v>52.601718700000013</c:v>
                </c:pt>
                <c:pt idx="2048">
                  <c:v>52.627415000000013</c:v>
                </c:pt>
                <c:pt idx="2049">
                  <c:v>52.653111300000013</c:v>
                </c:pt>
                <c:pt idx="2050">
                  <c:v>52.678807599999999</c:v>
                </c:pt>
                <c:pt idx="2051">
                  <c:v>52.704503900000013</c:v>
                </c:pt>
                <c:pt idx="2052">
                  <c:v>52.730200200000013</c:v>
                </c:pt>
                <c:pt idx="2053">
                  <c:v>52.755896499999999</c:v>
                </c:pt>
                <c:pt idx="2054">
                  <c:v>52.781592800000013</c:v>
                </c:pt>
                <c:pt idx="2055">
                  <c:v>52.80728909999992</c:v>
                </c:pt>
                <c:pt idx="2056">
                  <c:v>52.832985400000005</c:v>
                </c:pt>
                <c:pt idx="2057">
                  <c:v>52.85868169999992</c:v>
                </c:pt>
                <c:pt idx="2058">
                  <c:v>52.884377999999998</c:v>
                </c:pt>
                <c:pt idx="2059">
                  <c:v>52.910074299999998</c:v>
                </c:pt>
                <c:pt idx="2060">
                  <c:v>52.935770600000012</c:v>
                </c:pt>
                <c:pt idx="2061">
                  <c:v>52.961466899999998</c:v>
                </c:pt>
                <c:pt idx="2062">
                  <c:v>52.987163199999998</c:v>
                </c:pt>
                <c:pt idx="2063">
                  <c:v>53.012859499999998</c:v>
                </c:pt>
                <c:pt idx="2064">
                  <c:v>53.038555800000118</c:v>
                </c:pt>
                <c:pt idx="2065">
                  <c:v>53.064252100000012</c:v>
                </c:pt>
                <c:pt idx="2066">
                  <c:v>53.089948400000004</c:v>
                </c:pt>
                <c:pt idx="2067">
                  <c:v>53.115644699999997</c:v>
                </c:pt>
                <c:pt idx="2068">
                  <c:v>53.141341000000004</c:v>
                </c:pt>
                <c:pt idx="2069">
                  <c:v>53.167037300000011</c:v>
                </c:pt>
                <c:pt idx="2070">
                  <c:v>53.192733600000096</c:v>
                </c:pt>
                <c:pt idx="2071">
                  <c:v>53.218429900000011</c:v>
                </c:pt>
                <c:pt idx="2072">
                  <c:v>53.244126200000011</c:v>
                </c:pt>
                <c:pt idx="2073">
                  <c:v>53.269822500000011</c:v>
                </c:pt>
                <c:pt idx="2074">
                  <c:v>53.295518800000167</c:v>
                </c:pt>
                <c:pt idx="2075">
                  <c:v>53.321215100000003</c:v>
                </c:pt>
                <c:pt idx="2076">
                  <c:v>53.346911399999996</c:v>
                </c:pt>
                <c:pt idx="2077">
                  <c:v>53.372607699999996</c:v>
                </c:pt>
                <c:pt idx="2078">
                  <c:v>53.39830400000001</c:v>
                </c:pt>
                <c:pt idx="2079">
                  <c:v>53.424000300000003</c:v>
                </c:pt>
                <c:pt idx="2080">
                  <c:v>53.449696599999996</c:v>
                </c:pt>
                <c:pt idx="2081">
                  <c:v>53.475392900000095</c:v>
                </c:pt>
                <c:pt idx="2082">
                  <c:v>53.501089199999996</c:v>
                </c:pt>
                <c:pt idx="2083">
                  <c:v>53.526785500000003</c:v>
                </c:pt>
                <c:pt idx="2084">
                  <c:v>53.552481799999995</c:v>
                </c:pt>
                <c:pt idx="2085">
                  <c:v>53.578178100000088</c:v>
                </c:pt>
                <c:pt idx="2086">
                  <c:v>53.603874400000002</c:v>
                </c:pt>
                <c:pt idx="2087">
                  <c:v>53.62957070000008</c:v>
                </c:pt>
                <c:pt idx="2088">
                  <c:v>53.655267000000002</c:v>
                </c:pt>
                <c:pt idx="2089">
                  <c:v>53.680963300000002</c:v>
                </c:pt>
                <c:pt idx="2090">
                  <c:v>53.706659600000002</c:v>
                </c:pt>
                <c:pt idx="2091">
                  <c:v>53.732355900000165</c:v>
                </c:pt>
                <c:pt idx="2092">
                  <c:v>53.75805220000008</c:v>
                </c:pt>
                <c:pt idx="2093">
                  <c:v>53.783748500000002</c:v>
                </c:pt>
                <c:pt idx="2094">
                  <c:v>53.809444799999994</c:v>
                </c:pt>
                <c:pt idx="2095">
                  <c:v>53.835141100000001</c:v>
                </c:pt>
                <c:pt idx="2096">
                  <c:v>53.860837400000001</c:v>
                </c:pt>
                <c:pt idx="2097">
                  <c:v>53.886533700000001</c:v>
                </c:pt>
                <c:pt idx="2098">
                  <c:v>53.912230000000001</c:v>
                </c:pt>
                <c:pt idx="2099">
                  <c:v>53.937926300000001</c:v>
                </c:pt>
                <c:pt idx="2100">
                  <c:v>53.963622600000001</c:v>
                </c:pt>
                <c:pt idx="2101">
                  <c:v>53.989318900000072</c:v>
                </c:pt>
                <c:pt idx="2102">
                  <c:v>54.015015200000072</c:v>
                </c:pt>
                <c:pt idx="2103">
                  <c:v>54.0407115</c:v>
                </c:pt>
                <c:pt idx="2104">
                  <c:v>54.0664078</c:v>
                </c:pt>
                <c:pt idx="2105">
                  <c:v>54.092104100000071</c:v>
                </c:pt>
                <c:pt idx="2106">
                  <c:v>54.117800399999993</c:v>
                </c:pt>
                <c:pt idx="2107">
                  <c:v>54.1434967</c:v>
                </c:pt>
                <c:pt idx="2108">
                  <c:v>54.169193000000071</c:v>
                </c:pt>
                <c:pt idx="2109">
                  <c:v>54.1948893</c:v>
                </c:pt>
                <c:pt idx="2110">
                  <c:v>54.220585600000071</c:v>
                </c:pt>
                <c:pt idx="2111">
                  <c:v>54.2462819</c:v>
                </c:pt>
                <c:pt idx="2112">
                  <c:v>54.271978200000063</c:v>
                </c:pt>
                <c:pt idx="2113">
                  <c:v>54.297674499999999</c:v>
                </c:pt>
                <c:pt idx="2114">
                  <c:v>54.323370800000063</c:v>
                </c:pt>
                <c:pt idx="2115">
                  <c:v>54.349067099999928</c:v>
                </c:pt>
                <c:pt idx="2116">
                  <c:v>54.374763399999999</c:v>
                </c:pt>
                <c:pt idx="2117">
                  <c:v>54.400459699999999</c:v>
                </c:pt>
                <c:pt idx="2118">
                  <c:v>54.426156000000013</c:v>
                </c:pt>
                <c:pt idx="2119">
                  <c:v>54.451852299999999</c:v>
                </c:pt>
                <c:pt idx="2120">
                  <c:v>54.477548599999999</c:v>
                </c:pt>
                <c:pt idx="2121">
                  <c:v>54.503244899999999</c:v>
                </c:pt>
                <c:pt idx="2122">
                  <c:v>54.528941200000013</c:v>
                </c:pt>
                <c:pt idx="2123">
                  <c:v>54.55463749999992</c:v>
                </c:pt>
                <c:pt idx="2124">
                  <c:v>54.580333800000012</c:v>
                </c:pt>
                <c:pt idx="2125">
                  <c:v>54.606030100000012</c:v>
                </c:pt>
                <c:pt idx="2126">
                  <c:v>54.631726400000005</c:v>
                </c:pt>
                <c:pt idx="2127">
                  <c:v>54.657422699999998</c:v>
                </c:pt>
                <c:pt idx="2128">
                  <c:v>54.683119000000012</c:v>
                </c:pt>
                <c:pt idx="2129">
                  <c:v>54.708815300000118</c:v>
                </c:pt>
                <c:pt idx="2130">
                  <c:v>54.734511600000012</c:v>
                </c:pt>
                <c:pt idx="2131">
                  <c:v>54.760207900000012</c:v>
                </c:pt>
                <c:pt idx="2132">
                  <c:v>54.785904200000012</c:v>
                </c:pt>
                <c:pt idx="2133">
                  <c:v>54.811600499999898</c:v>
                </c:pt>
                <c:pt idx="2134">
                  <c:v>54.837296799999997</c:v>
                </c:pt>
                <c:pt idx="2135">
                  <c:v>54.862993100000011</c:v>
                </c:pt>
                <c:pt idx="2136">
                  <c:v>54.888689399999997</c:v>
                </c:pt>
                <c:pt idx="2137">
                  <c:v>54.914385699999997</c:v>
                </c:pt>
                <c:pt idx="2138">
                  <c:v>54.940081999999997</c:v>
                </c:pt>
                <c:pt idx="2139">
                  <c:v>54.965778300000096</c:v>
                </c:pt>
                <c:pt idx="2140">
                  <c:v>54.991474599999997</c:v>
                </c:pt>
                <c:pt idx="2141">
                  <c:v>55.017170900000011</c:v>
                </c:pt>
                <c:pt idx="2142">
                  <c:v>55.042867199999996</c:v>
                </c:pt>
                <c:pt idx="2143">
                  <c:v>55.068563500000003</c:v>
                </c:pt>
                <c:pt idx="2144">
                  <c:v>55.094259800000003</c:v>
                </c:pt>
                <c:pt idx="2145">
                  <c:v>55.119956100000003</c:v>
                </c:pt>
                <c:pt idx="2146">
                  <c:v>55.14565240000001</c:v>
                </c:pt>
                <c:pt idx="2147">
                  <c:v>55.171348700000003</c:v>
                </c:pt>
                <c:pt idx="2148">
                  <c:v>55.197045000000003</c:v>
                </c:pt>
                <c:pt idx="2149">
                  <c:v>55.222741300000095</c:v>
                </c:pt>
                <c:pt idx="2150">
                  <c:v>55.248437600000003</c:v>
                </c:pt>
                <c:pt idx="2151">
                  <c:v>55.274133900000095</c:v>
                </c:pt>
                <c:pt idx="2152">
                  <c:v>55.299830200000088</c:v>
                </c:pt>
                <c:pt idx="2153">
                  <c:v>55.325526500000002</c:v>
                </c:pt>
                <c:pt idx="2154">
                  <c:v>55.351222799999995</c:v>
                </c:pt>
                <c:pt idx="2155">
                  <c:v>55.376919100000002</c:v>
                </c:pt>
                <c:pt idx="2156">
                  <c:v>55.402615400000002</c:v>
                </c:pt>
                <c:pt idx="2157">
                  <c:v>55.42831170000008</c:v>
                </c:pt>
                <c:pt idx="2158">
                  <c:v>55.454007999999995</c:v>
                </c:pt>
                <c:pt idx="2159">
                  <c:v>55.479704300000002</c:v>
                </c:pt>
                <c:pt idx="2160">
                  <c:v>55.505400600000002</c:v>
                </c:pt>
                <c:pt idx="2161">
                  <c:v>55.531096900000001</c:v>
                </c:pt>
                <c:pt idx="2162">
                  <c:v>55.556793200000001</c:v>
                </c:pt>
                <c:pt idx="2163">
                  <c:v>55.582489499999994</c:v>
                </c:pt>
                <c:pt idx="2164">
                  <c:v>55.608185800000079</c:v>
                </c:pt>
                <c:pt idx="2165">
                  <c:v>55.633882100000001</c:v>
                </c:pt>
                <c:pt idx="2166">
                  <c:v>55.659578400000001</c:v>
                </c:pt>
                <c:pt idx="2167">
                  <c:v>55.685274700000001</c:v>
                </c:pt>
                <c:pt idx="2168">
                  <c:v>55.710971000000001</c:v>
                </c:pt>
                <c:pt idx="2169">
                  <c:v>55.736667300000001</c:v>
                </c:pt>
                <c:pt idx="2170">
                  <c:v>55.762363600000072</c:v>
                </c:pt>
                <c:pt idx="2171">
                  <c:v>55.788059900000071</c:v>
                </c:pt>
                <c:pt idx="2172">
                  <c:v>55.8137562</c:v>
                </c:pt>
                <c:pt idx="2173">
                  <c:v>55.8394525</c:v>
                </c:pt>
                <c:pt idx="2174">
                  <c:v>55.865148800000071</c:v>
                </c:pt>
                <c:pt idx="2175">
                  <c:v>55.8908451</c:v>
                </c:pt>
                <c:pt idx="2176">
                  <c:v>55.916541399999993</c:v>
                </c:pt>
                <c:pt idx="2177">
                  <c:v>55.9422377</c:v>
                </c:pt>
                <c:pt idx="2178">
                  <c:v>55.967934</c:v>
                </c:pt>
                <c:pt idx="2179">
                  <c:v>55.993630300000063</c:v>
                </c:pt>
                <c:pt idx="2180">
                  <c:v>56.019326599999999</c:v>
                </c:pt>
                <c:pt idx="2181">
                  <c:v>56.045022900000063</c:v>
                </c:pt>
                <c:pt idx="2182">
                  <c:v>56.070719200000013</c:v>
                </c:pt>
                <c:pt idx="2183">
                  <c:v>56.096415500000013</c:v>
                </c:pt>
                <c:pt idx="2184">
                  <c:v>56.12211180000012</c:v>
                </c:pt>
                <c:pt idx="2185">
                  <c:v>56.147808099999999</c:v>
                </c:pt>
                <c:pt idx="2186">
                  <c:v>56.173504400000006</c:v>
                </c:pt>
                <c:pt idx="2187">
                  <c:v>56.199200700000013</c:v>
                </c:pt>
                <c:pt idx="2188">
                  <c:v>56.224897000000006</c:v>
                </c:pt>
                <c:pt idx="2189">
                  <c:v>56.250593300000013</c:v>
                </c:pt>
                <c:pt idx="2190">
                  <c:v>56.276289599999998</c:v>
                </c:pt>
                <c:pt idx="2191">
                  <c:v>56.301985899999998</c:v>
                </c:pt>
                <c:pt idx="2192">
                  <c:v>56.327682199999998</c:v>
                </c:pt>
                <c:pt idx="2193">
                  <c:v>56.353378499999998</c:v>
                </c:pt>
                <c:pt idx="2194">
                  <c:v>56.379074799999998</c:v>
                </c:pt>
                <c:pt idx="2195">
                  <c:v>56.404771099999998</c:v>
                </c:pt>
                <c:pt idx="2196">
                  <c:v>56.430467399999998</c:v>
                </c:pt>
                <c:pt idx="2197">
                  <c:v>56.456163699999998</c:v>
                </c:pt>
                <c:pt idx="2198">
                  <c:v>56.481859999999998</c:v>
                </c:pt>
                <c:pt idx="2199">
                  <c:v>56.507556300000012</c:v>
                </c:pt>
                <c:pt idx="2200">
                  <c:v>56.533252600000012</c:v>
                </c:pt>
                <c:pt idx="2201">
                  <c:v>56.558948900000011</c:v>
                </c:pt>
                <c:pt idx="2202">
                  <c:v>56.584645199999997</c:v>
                </c:pt>
                <c:pt idx="2203">
                  <c:v>56.610341499999997</c:v>
                </c:pt>
                <c:pt idx="2204">
                  <c:v>56.636037800000011</c:v>
                </c:pt>
                <c:pt idx="2205">
                  <c:v>56.661734100000011</c:v>
                </c:pt>
                <c:pt idx="2206">
                  <c:v>56.687430400000004</c:v>
                </c:pt>
                <c:pt idx="2207">
                  <c:v>56.713126700000011</c:v>
                </c:pt>
                <c:pt idx="2208">
                  <c:v>56.738823000000011</c:v>
                </c:pt>
                <c:pt idx="2209">
                  <c:v>56.764519300000096</c:v>
                </c:pt>
                <c:pt idx="2210">
                  <c:v>56.790215600000096</c:v>
                </c:pt>
                <c:pt idx="2211">
                  <c:v>56.815911900000003</c:v>
                </c:pt>
                <c:pt idx="2212">
                  <c:v>56.841608199999996</c:v>
                </c:pt>
                <c:pt idx="2213">
                  <c:v>56.867304499999996</c:v>
                </c:pt>
                <c:pt idx="2214">
                  <c:v>56.893000800000003</c:v>
                </c:pt>
                <c:pt idx="2215">
                  <c:v>56.918697099999996</c:v>
                </c:pt>
                <c:pt idx="2216">
                  <c:v>56.944393399999996</c:v>
                </c:pt>
                <c:pt idx="2217">
                  <c:v>56.970089699999996</c:v>
                </c:pt>
                <c:pt idx="2218">
                  <c:v>56.995786000000003</c:v>
                </c:pt>
                <c:pt idx="2219">
                  <c:v>57.021482300000002</c:v>
                </c:pt>
                <c:pt idx="2220">
                  <c:v>57.047178600000002</c:v>
                </c:pt>
                <c:pt idx="2221">
                  <c:v>57.072874900000002</c:v>
                </c:pt>
                <c:pt idx="2222">
                  <c:v>57.09857120000008</c:v>
                </c:pt>
                <c:pt idx="2223">
                  <c:v>57.124267499999995</c:v>
                </c:pt>
                <c:pt idx="2224">
                  <c:v>57.149963800000002</c:v>
                </c:pt>
                <c:pt idx="2225">
                  <c:v>57.175660100000002</c:v>
                </c:pt>
                <c:pt idx="2226">
                  <c:v>57.201356400000002</c:v>
                </c:pt>
                <c:pt idx="2227">
                  <c:v>57.22705270000008</c:v>
                </c:pt>
                <c:pt idx="2228">
                  <c:v>57.252749000000001</c:v>
                </c:pt>
                <c:pt idx="2229">
                  <c:v>57.278445300000079</c:v>
                </c:pt>
                <c:pt idx="2230">
                  <c:v>57.304141599999994</c:v>
                </c:pt>
                <c:pt idx="2231">
                  <c:v>57.329837900000001</c:v>
                </c:pt>
                <c:pt idx="2232">
                  <c:v>57.355534200000001</c:v>
                </c:pt>
                <c:pt idx="2233">
                  <c:v>57.381230499999994</c:v>
                </c:pt>
                <c:pt idx="2234">
                  <c:v>57.406926800000001</c:v>
                </c:pt>
                <c:pt idx="2235">
                  <c:v>57.432623100000001</c:v>
                </c:pt>
                <c:pt idx="2236">
                  <c:v>57.458319400000001</c:v>
                </c:pt>
                <c:pt idx="2237">
                  <c:v>57.4840157</c:v>
                </c:pt>
                <c:pt idx="2238">
                  <c:v>57.509712000000071</c:v>
                </c:pt>
                <c:pt idx="2239">
                  <c:v>57.535408300000071</c:v>
                </c:pt>
                <c:pt idx="2240">
                  <c:v>57.5611046</c:v>
                </c:pt>
                <c:pt idx="2241">
                  <c:v>57.5868009</c:v>
                </c:pt>
                <c:pt idx="2242">
                  <c:v>57.6124972</c:v>
                </c:pt>
                <c:pt idx="2243">
                  <c:v>57.638193500000071</c:v>
                </c:pt>
                <c:pt idx="2244">
                  <c:v>57.6638898</c:v>
                </c:pt>
                <c:pt idx="2245">
                  <c:v>57.6895861</c:v>
                </c:pt>
                <c:pt idx="2246">
                  <c:v>57.7152824</c:v>
                </c:pt>
                <c:pt idx="2247">
                  <c:v>57.740978700000063</c:v>
                </c:pt>
                <c:pt idx="2248">
                  <c:v>57.766675000000063</c:v>
                </c:pt>
                <c:pt idx="2249">
                  <c:v>57.79237130000012</c:v>
                </c:pt>
                <c:pt idx="2250">
                  <c:v>57.818067599999928</c:v>
                </c:pt>
                <c:pt idx="2251">
                  <c:v>57.843763899999999</c:v>
                </c:pt>
                <c:pt idx="2252">
                  <c:v>57.869460199999999</c:v>
                </c:pt>
                <c:pt idx="2253">
                  <c:v>57.895156500000013</c:v>
                </c:pt>
                <c:pt idx="2254">
                  <c:v>57.920852800000013</c:v>
                </c:pt>
                <c:pt idx="2255">
                  <c:v>57.946549099999999</c:v>
                </c:pt>
                <c:pt idx="2256">
                  <c:v>57.972245400000006</c:v>
                </c:pt>
                <c:pt idx="2257">
                  <c:v>57.997941699999998</c:v>
                </c:pt>
                <c:pt idx="2258">
                  <c:v>58.023638000000012</c:v>
                </c:pt>
                <c:pt idx="2259">
                  <c:v>58.049334300000012</c:v>
                </c:pt>
                <c:pt idx="2260">
                  <c:v>58.075030600000012</c:v>
                </c:pt>
                <c:pt idx="2261">
                  <c:v>58.100726900000012</c:v>
                </c:pt>
                <c:pt idx="2262">
                  <c:v>58.126423200000012</c:v>
                </c:pt>
                <c:pt idx="2263">
                  <c:v>58.152119500000012</c:v>
                </c:pt>
                <c:pt idx="2264">
                  <c:v>58.177815800000012</c:v>
                </c:pt>
                <c:pt idx="2265">
                  <c:v>58.203512100000118</c:v>
                </c:pt>
                <c:pt idx="2266">
                  <c:v>58.229208400000012</c:v>
                </c:pt>
                <c:pt idx="2267">
                  <c:v>58.254904699999997</c:v>
                </c:pt>
                <c:pt idx="2268">
                  <c:v>58.280601000000004</c:v>
                </c:pt>
                <c:pt idx="2269">
                  <c:v>58.306297299999997</c:v>
                </c:pt>
                <c:pt idx="2270">
                  <c:v>58.331993599999997</c:v>
                </c:pt>
                <c:pt idx="2271">
                  <c:v>58.357689899999897</c:v>
                </c:pt>
                <c:pt idx="2272">
                  <c:v>58.383386199999997</c:v>
                </c:pt>
                <c:pt idx="2273">
                  <c:v>58.409082499999997</c:v>
                </c:pt>
                <c:pt idx="2274">
                  <c:v>58.434778800000011</c:v>
                </c:pt>
                <c:pt idx="2275">
                  <c:v>58.460475100000011</c:v>
                </c:pt>
                <c:pt idx="2276">
                  <c:v>58.486171399999996</c:v>
                </c:pt>
                <c:pt idx="2277">
                  <c:v>58.511867699999897</c:v>
                </c:pt>
                <c:pt idx="2278">
                  <c:v>58.537563999999996</c:v>
                </c:pt>
                <c:pt idx="2279">
                  <c:v>58.563260300000003</c:v>
                </c:pt>
                <c:pt idx="2280">
                  <c:v>58.588956600000003</c:v>
                </c:pt>
                <c:pt idx="2281">
                  <c:v>58.614652900000003</c:v>
                </c:pt>
                <c:pt idx="2282">
                  <c:v>58.640349200000003</c:v>
                </c:pt>
                <c:pt idx="2283">
                  <c:v>58.666045500000003</c:v>
                </c:pt>
                <c:pt idx="2284">
                  <c:v>58.691741800000003</c:v>
                </c:pt>
                <c:pt idx="2285">
                  <c:v>58.717438100000003</c:v>
                </c:pt>
                <c:pt idx="2286">
                  <c:v>58.743134400000002</c:v>
                </c:pt>
                <c:pt idx="2287">
                  <c:v>58.768830700000088</c:v>
                </c:pt>
                <c:pt idx="2288">
                  <c:v>58.794527000000002</c:v>
                </c:pt>
                <c:pt idx="2289">
                  <c:v>58.820223300000002</c:v>
                </c:pt>
                <c:pt idx="2290">
                  <c:v>58.845919600000002</c:v>
                </c:pt>
                <c:pt idx="2291">
                  <c:v>58.871615900000002</c:v>
                </c:pt>
                <c:pt idx="2292">
                  <c:v>58.89731220000008</c:v>
                </c:pt>
                <c:pt idx="2293">
                  <c:v>58.923008500000002</c:v>
                </c:pt>
                <c:pt idx="2294">
                  <c:v>58.948704800000002</c:v>
                </c:pt>
                <c:pt idx="2295">
                  <c:v>58.974401099999994</c:v>
                </c:pt>
                <c:pt idx="2296">
                  <c:v>59.000097400000001</c:v>
                </c:pt>
                <c:pt idx="2297">
                  <c:v>59.025793700000079</c:v>
                </c:pt>
                <c:pt idx="2298">
                  <c:v>59.051489999999994</c:v>
                </c:pt>
                <c:pt idx="2299">
                  <c:v>59.077186300000001</c:v>
                </c:pt>
                <c:pt idx="2300">
                  <c:v>59.102882600000001</c:v>
                </c:pt>
                <c:pt idx="2301">
                  <c:v>59.128578900000143</c:v>
                </c:pt>
                <c:pt idx="2302">
                  <c:v>59.154275200000001</c:v>
                </c:pt>
                <c:pt idx="2303">
                  <c:v>59.179971500000001</c:v>
                </c:pt>
                <c:pt idx="2304">
                  <c:v>59.205667800000001</c:v>
                </c:pt>
                <c:pt idx="2305">
                  <c:v>59.2313641</c:v>
                </c:pt>
                <c:pt idx="2306">
                  <c:v>59.257060399999993</c:v>
                </c:pt>
                <c:pt idx="2307">
                  <c:v>59.282756700000071</c:v>
                </c:pt>
                <c:pt idx="2308">
                  <c:v>59.308453</c:v>
                </c:pt>
                <c:pt idx="2309">
                  <c:v>59.3341493</c:v>
                </c:pt>
                <c:pt idx="2310">
                  <c:v>59.359845599999929</c:v>
                </c:pt>
                <c:pt idx="2311">
                  <c:v>59.3855419</c:v>
                </c:pt>
                <c:pt idx="2312">
                  <c:v>59.4112382</c:v>
                </c:pt>
                <c:pt idx="2313">
                  <c:v>59.4369345</c:v>
                </c:pt>
                <c:pt idx="2314">
                  <c:v>59.462630800000063</c:v>
                </c:pt>
                <c:pt idx="2315">
                  <c:v>59.488327099999999</c:v>
                </c:pt>
                <c:pt idx="2316">
                  <c:v>59.514023399999999</c:v>
                </c:pt>
                <c:pt idx="2317">
                  <c:v>59.539719700000013</c:v>
                </c:pt>
                <c:pt idx="2318">
                  <c:v>59.565416000000013</c:v>
                </c:pt>
                <c:pt idx="2319">
                  <c:v>59.59111230000012</c:v>
                </c:pt>
                <c:pt idx="2320">
                  <c:v>59.616808599999999</c:v>
                </c:pt>
                <c:pt idx="2321">
                  <c:v>59.642504900000013</c:v>
                </c:pt>
                <c:pt idx="2322">
                  <c:v>59.668201200000013</c:v>
                </c:pt>
                <c:pt idx="2323">
                  <c:v>59.693897499999999</c:v>
                </c:pt>
                <c:pt idx="2324">
                  <c:v>59.719593800000013</c:v>
                </c:pt>
                <c:pt idx="2325">
                  <c:v>59.745290100000013</c:v>
                </c:pt>
                <c:pt idx="2326">
                  <c:v>59.770986400000005</c:v>
                </c:pt>
                <c:pt idx="2327">
                  <c:v>59.796682700000012</c:v>
                </c:pt>
                <c:pt idx="2328">
                  <c:v>59.822379000000012</c:v>
                </c:pt>
                <c:pt idx="2329">
                  <c:v>59.848075300000012</c:v>
                </c:pt>
                <c:pt idx="2330">
                  <c:v>59.873771599999998</c:v>
                </c:pt>
                <c:pt idx="2331">
                  <c:v>59.899467899999998</c:v>
                </c:pt>
                <c:pt idx="2332">
                  <c:v>59.925164200000012</c:v>
                </c:pt>
                <c:pt idx="2333">
                  <c:v>59.950860499999898</c:v>
                </c:pt>
                <c:pt idx="2334">
                  <c:v>59.976556800000012</c:v>
                </c:pt>
                <c:pt idx="2335">
                  <c:v>60.002253100000011</c:v>
                </c:pt>
                <c:pt idx="2336">
                  <c:v>60.027949400000004</c:v>
                </c:pt>
                <c:pt idx="2337">
                  <c:v>60.053645699999997</c:v>
                </c:pt>
                <c:pt idx="2338">
                  <c:v>60.079342000000011</c:v>
                </c:pt>
                <c:pt idx="2339">
                  <c:v>60.105038300000096</c:v>
                </c:pt>
                <c:pt idx="2340">
                  <c:v>60.130734600000011</c:v>
                </c:pt>
                <c:pt idx="2341">
                  <c:v>60.156430900000011</c:v>
                </c:pt>
                <c:pt idx="2342">
                  <c:v>60.182127200000011</c:v>
                </c:pt>
                <c:pt idx="2343">
                  <c:v>60.207823499999996</c:v>
                </c:pt>
                <c:pt idx="2344">
                  <c:v>60.233519800000096</c:v>
                </c:pt>
                <c:pt idx="2345">
                  <c:v>60.259216100000003</c:v>
                </c:pt>
                <c:pt idx="2346">
                  <c:v>60.28491240000001</c:v>
                </c:pt>
                <c:pt idx="2347">
                  <c:v>60.310608699999996</c:v>
                </c:pt>
                <c:pt idx="2348">
                  <c:v>60.336305000000003</c:v>
                </c:pt>
                <c:pt idx="2349">
                  <c:v>60.362001300000003</c:v>
                </c:pt>
                <c:pt idx="2350">
                  <c:v>60.387697599999875</c:v>
                </c:pt>
                <c:pt idx="2351">
                  <c:v>60.413393900000003</c:v>
                </c:pt>
                <c:pt idx="2352">
                  <c:v>60.439090200000003</c:v>
                </c:pt>
                <c:pt idx="2353">
                  <c:v>60.464786499999995</c:v>
                </c:pt>
                <c:pt idx="2354">
                  <c:v>60.490482800000002</c:v>
                </c:pt>
                <c:pt idx="2355">
                  <c:v>60.516179100000002</c:v>
                </c:pt>
                <c:pt idx="2356">
                  <c:v>60.541875400000002</c:v>
                </c:pt>
                <c:pt idx="2357">
                  <c:v>60.567571700000002</c:v>
                </c:pt>
                <c:pt idx="2358">
                  <c:v>60.593268000000002</c:v>
                </c:pt>
                <c:pt idx="2359">
                  <c:v>60.618964300000002</c:v>
                </c:pt>
                <c:pt idx="2360">
                  <c:v>60.644660599999995</c:v>
                </c:pt>
                <c:pt idx="2361">
                  <c:v>60.67035690000008</c:v>
                </c:pt>
                <c:pt idx="2362">
                  <c:v>60.69605320000008</c:v>
                </c:pt>
                <c:pt idx="2363">
                  <c:v>60.721749500000001</c:v>
                </c:pt>
                <c:pt idx="2364">
                  <c:v>60.747445800000001</c:v>
                </c:pt>
                <c:pt idx="2365">
                  <c:v>60.773142100000079</c:v>
                </c:pt>
                <c:pt idx="2366">
                  <c:v>60.798838400000079</c:v>
                </c:pt>
                <c:pt idx="2367">
                  <c:v>60.824534700000001</c:v>
                </c:pt>
                <c:pt idx="2368">
                  <c:v>60.850231000000001</c:v>
                </c:pt>
                <c:pt idx="2369">
                  <c:v>60.875927300000001</c:v>
                </c:pt>
                <c:pt idx="2370">
                  <c:v>60.901623599999994</c:v>
                </c:pt>
                <c:pt idx="2371">
                  <c:v>60.927319900000072</c:v>
                </c:pt>
                <c:pt idx="2372">
                  <c:v>60.9530162</c:v>
                </c:pt>
                <c:pt idx="2373">
                  <c:v>60.978712500000071</c:v>
                </c:pt>
                <c:pt idx="2374">
                  <c:v>61.0044088</c:v>
                </c:pt>
                <c:pt idx="2375">
                  <c:v>61.030105100000071</c:v>
                </c:pt>
                <c:pt idx="2376">
                  <c:v>61.055801399999993</c:v>
                </c:pt>
                <c:pt idx="2377">
                  <c:v>61.081497699999929</c:v>
                </c:pt>
                <c:pt idx="2378">
                  <c:v>61.107194</c:v>
                </c:pt>
                <c:pt idx="2379">
                  <c:v>61.132890300000071</c:v>
                </c:pt>
                <c:pt idx="2380">
                  <c:v>61.1585866</c:v>
                </c:pt>
                <c:pt idx="2381">
                  <c:v>61.184282899999999</c:v>
                </c:pt>
                <c:pt idx="2382">
                  <c:v>61.209979200000063</c:v>
                </c:pt>
                <c:pt idx="2383">
                  <c:v>61.235675500000013</c:v>
                </c:pt>
                <c:pt idx="2384">
                  <c:v>61.261371800000013</c:v>
                </c:pt>
                <c:pt idx="2385">
                  <c:v>61.287068099999999</c:v>
                </c:pt>
                <c:pt idx="2386">
                  <c:v>61.312764399999999</c:v>
                </c:pt>
                <c:pt idx="2387">
                  <c:v>61.338460699999999</c:v>
                </c:pt>
                <c:pt idx="2388">
                  <c:v>61.364157000000006</c:v>
                </c:pt>
                <c:pt idx="2389">
                  <c:v>61.389853299999999</c:v>
                </c:pt>
                <c:pt idx="2390">
                  <c:v>61.415549599999999</c:v>
                </c:pt>
                <c:pt idx="2391">
                  <c:v>61.441245899999998</c:v>
                </c:pt>
                <c:pt idx="2392">
                  <c:v>61.466942200000013</c:v>
                </c:pt>
                <c:pt idx="2393">
                  <c:v>61.492638500000012</c:v>
                </c:pt>
                <c:pt idx="2394">
                  <c:v>61.518334800000012</c:v>
                </c:pt>
                <c:pt idx="2395">
                  <c:v>61.544031099999998</c:v>
                </c:pt>
                <c:pt idx="2396">
                  <c:v>61.569727400000005</c:v>
                </c:pt>
                <c:pt idx="2397">
                  <c:v>61.595423700000012</c:v>
                </c:pt>
                <c:pt idx="2398">
                  <c:v>61.621120000000012</c:v>
                </c:pt>
                <c:pt idx="2399">
                  <c:v>61.646816300000012</c:v>
                </c:pt>
                <c:pt idx="2400">
                  <c:v>61.672512600000118</c:v>
                </c:pt>
                <c:pt idx="2401">
                  <c:v>61.698208900000118</c:v>
                </c:pt>
                <c:pt idx="2402">
                  <c:v>61.723905200000118</c:v>
                </c:pt>
                <c:pt idx="2403">
                  <c:v>61.749601499999997</c:v>
                </c:pt>
                <c:pt idx="2404">
                  <c:v>61.775297800000011</c:v>
                </c:pt>
                <c:pt idx="2405">
                  <c:v>61.800994099999997</c:v>
                </c:pt>
                <c:pt idx="2406">
                  <c:v>61.826690400000004</c:v>
                </c:pt>
                <c:pt idx="2407">
                  <c:v>61.852386699999997</c:v>
                </c:pt>
                <c:pt idx="2408">
                  <c:v>61.878083000000004</c:v>
                </c:pt>
                <c:pt idx="2409">
                  <c:v>61.903779300000011</c:v>
                </c:pt>
                <c:pt idx="2410">
                  <c:v>61.929475600000011</c:v>
                </c:pt>
                <c:pt idx="2411">
                  <c:v>61.955171900000003</c:v>
                </c:pt>
                <c:pt idx="2412">
                  <c:v>61.980868199999996</c:v>
                </c:pt>
                <c:pt idx="2413">
                  <c:v>62.006564499999996</c:v>
                </c:pt>
                <c:pt idx="2414">
                  <c:v>62.032260800000003</c:v>
                </c:pt>
                <c:pt idx="2415">
                  <c:v>62.057957099999996</c:v>
                </c:pt>
                <c:pt idx="2416">
                  <c:v>62.083653399999996</c:v>
                </c:pt>
                <c:pt idx="2417">
                  <c:v>62.109349700000003</c:v>
                </c:pt>
                <c:pt idx="2418">
                  <c:v>62.13504600000001</c:v>
                </c:pt>
                <c:pt idx="2419">
                  <c:v>62.160742300000095</c:v>
                </c:pt>
                <c:pt idx="2420">
                  <c:v>62.186438600000002</c:v>
                </c:pt>
                <c:pt idx="2421">
                  <c:v>62.212134900000088</c:v>
                </c:pt>
                <c:pt idx="2422">
                  <c:v>62.237831200000002</c:v>
                </c:pt>
                <c:pt idx="2423">
                  <c:v>62.263527500000002</c:v>
                </c:pt>
                <c:pt idx="2424">
                  <c:v>62.289223800000002</c:v>
                </c:pt>
                <c:pt idx="2425">
                  <c:v>62.314920099999995</c:v>
                </c:pt>
                <c:pt idx="2426">
                  <c:v>62.340616400000002</c:v>
                </c:pt>
                <c:pt idx="2427">
                  <c:v>62.36631270000008</c:v>
                </c:pt>
                <c:pt idx="2428">
                  <c:v>62.392009000000002</c:v>
                </c:pt>
                <c:pt idx="2429">
                  <c:v>62.417705300000002</c:v>
                </c:pt>
                <c:pt idx="2430">
                  <c:v>62.443401599999994</c:v>
                </c:pt>
                <c:pt idx="2431">
                  <c:v>62.469097900000001</c:v>
                </c:pt>
                <c:pt idx="2432">
                  <c:v>62.494794200000001</c:v>
                </c:pt>
                <c:pt idx="2433">
                  <c:v>62.520490500000001</c:v>
                </c:pt>
                <c:pt idx="2434">
                  <c:v>62.546186800000001</c:v>
                </c:pt>
                <c:pt idx="2435">
                  <c:v>62.571883099999994</c:v>
                </c:pt>
                <c:pt idx="2436">
                  <c:v>62.597579400000001</c:v>
                </c:pt>
                <c:pt idx="2437">
                  <c:v>62.623275700000072</c:v>
                </c:pt>
                <c:pt idx="2438">
                  <c:v>62.648972000000072</c:v>
                </c:pt>
                <c:pt idx="2439">
                  <c:v>62.6746683</c:v>
                </c:pt>
                <c:pt idx="2440">
                  <c:v>62.7003646</c:v>
                </c:pt>
                <c:pt idx="2441">
                  <c:v>62.726060900000071</c:v>
                </c:pt>
                <c:pt idx="2442">
                  <c:v>62.7517572</c:v>
                </c:pt>
                <c:pt idx="2443">
                  <c:v>62.7774535</c:v>
                </c:pt>
                <c:pt idx="2444">
                  <c:v>62.8031498</c:v>
                </c:pt>
                <c:pt idx="2445">
                  <c:v>62.8288461</c:v>
                </c:pt>
                <c:pt idx="2446">
                  <c:v>62.854542399999993</c:v>
                </c:pt>
                <c:pt idx="2447">
                  <c:v>62.8802387</c:v>
                </c:pt>
                <c:pt idx="2448">
                  <c:v>62.905935000000063</c:v>
                </c:pt>
                <c:pt idx="2449">
                  <c:v>62.931631299999999</c:v>
                </c:pt>
                <c:pt idx="2450">
                  <c:v>62.957327599999928</c:v>
                </c:pt>
                <c:pt idx="2451">
                  <c:v>62.983023899999999</c:v>
                </c:pt>
                <c:pt idx="2452">
                  <c:v>63.008720200000013</c:v>
                </c:pt>
                <c:pt idx="2453">
                  <c:v>63.034416499999999</c:v>
                </c:pt>
                <c:pt idx="2454">
                  <c:v>63.06011280000012</c:v>
                </c:pt>
                <c:pt idx="2455">
                  <c:v>63.085809099999999</c:v>
                </c:pt>
                <c:pt idx="2456">
                  <c:v>63.111505400000006</c:v>
                </c:pt>
                <c:pt idx="2457">
                  <c:v>63.137201699999999</c:v>
                </c:pt>
                <c:pt idx="2458">
                  <c:v>63.162898000000013</c:v>
                </c:pt>
                <c:pt idx="2459">
                  <c:v>63.188594300000013</c:v>
                </c:pt>
                <c:pt idx="2460">
                  <c:v>63.214290599999998</c:v>
                </c:pt>
                <c:pt idx="2461">
                  <c:v>63.239986900000012</c:v>
                </c:pt>
                <c:pt idx="2462">
                  <c:v>63.265683200000012</c:v>
                </c:pt>
                <c:pt idx="2463">
                  <c:v>63.291379500000012</c:v>
                </c:pt>
                <c:pt idx="2464">
                  <c:v>63.317075799999998</c:v>
                </c:pt>
                <c:pt idx="2465">
                  <c:v>63.342772100000012</c:v>
                </c:pt>
                <c:pt idx="2466">
                  <c:v>63.368468400000005</c:v>
                </c:pt>
                <c:pt idx="2467">
                  <c:v>63.394164699999997</c:v>
                </c:pt>
                <c:pt idx="2468">
                  <c:v>63.419860999999997</c:v>
                </c:pt>
                <c:pt idx="2469">
                  <c:v>63.445557300000011</c:v>
                </c:pt>
                <c:pt idx="2470">
                  <c:v>63.471253599999997</c:v>
                </c:pt>
                <c:pt idx="2471">
                  <c:v>63.496949900000011</c:v>
                </c:pt>
                <c:pt idx="2472">
                  <c:v>63.522646200000011</c:v>
                </c:pt>
                <c:pt idx="2473">
                  <c:v>63.548342500000011</c:v>
                </c:pt>
                <c:pt idx="2474">
                  <c:v>63.574038800000011</c:v>
                </c:pt>
                <c:pt idx="2475">
                  <c:v>63.599735100000096</c:v>
                </c:pt>
                <c:pt idx="2476">
                  <c:v>63.625431400000011</c:v>
                </c:pt>
                <c:pt idx="2477">
                  <c:v>63.651127699999996</c:v>
                </c:pt>
                <c:pt idx="2478">
                  <c:v>63.676823999999996</c:v>
                </c:pt>
                <c:pt idx="2479">
                  <c:v>63.702520300000096</c:v>
                </c:pt>
                <c:pt idx="2480">
                  <c:v>63.728216600000096</c:v>
                </c:pt>
                <c:pt idx="2481">
                  <c:v>63.753912900000095</c:v>
                </c:pt>
                <c:pt idx="2482">
                  <c:v>63.779609200000003</c:v>
                </c:pt>
                <c:pt idx="2483">
                  <c:v>63.805305500000003</c:v>
                </c:pt>
                <c:pt idx="2484">
                  <c:v>63.831001799999996</c:v>
                </c:pt>
                <c:pt idx="2485">
                  <c:v>63.856698099999996</c:v>
                </c:pt>
                <c:pt idx="2486">
                  <c:v>63.882394399999995</c:v>
                </c:pt>
                <c:pt idx="2487">
                  <c:v>63.908090700000002</c:v>
                </c:pt>
                <c:pt idx="2488">
                  <c:v>63.933786999999995</c:v>
                </c:pt>
                <c:pt idx="2489">
                  <c:v>63.959483299999995</c:v>
                </c:pt>
                <c:pt idx="2490">
                  <c:v>63.985179600000002</c:v>
                </c:pt>
                <c:pt idx="2491">
                  <c:v>64.010875900000002</c:v>
                </c:pt>
                <c:pt idx="2492">
                  <c:v>64.036572199999739</c:v>
                </c:pt>
                <c:pt idx="2493">
                  <c:v>64.062268500000002</c:v>
                </c:pt>
                <c:pt idx="2494">
                  <c:v>64.087964799999995</c:v>
                </c:pt>
                <c:pt idx="2495">
                  <c:v>64.113661100000002</c:v>
                </c:pt>
                <c:pt idx="2496">
                  <c:v>64.139357399999739</c:v>
                </c:pt>
                <c:pt idx="2497">
                  <c:v>64.165053700000001</c:v>
                </c:pt>
                <c:pt idx="2498">
                  <c:v>64.19074999999998</c:v>
                </c:pt>
                <c:pt idx="2499">
                  <c:v>64.216446300000001</c:v>
                </c:pt>
                <c:pt idx="2500">
                  <c:v>64.24214259999998</c:v>
                </c:pt>
                <c:pt idx="2501">
                  <c:v>64.267838900000001</c:v>
                </c:pt>
                <c:pt idx="2502">
                  <c:v>64.29353519999998</c:v>
                </c:pt>
                <c:pt idx="2503">
                  <c:v>64.319231500000001</c:v>
                </c:pt>
                <c:pt idx="2504">
                  <c:v>64.344927799999994</c:v>
                </c:pt>
                <c:pt idx="2505">
                  <c:v>64.370624100000001</c:v>
                </c:pt>
                <c:pt idx="2506">
                  <c:v>64.396320399999979</c:v>
                </c:pt>
                <c:pt idx="2507">
                  <c:v>64.4220167</c:v>
                </c:pt>
                <c:pt idx="2508">
                  <c:v>64.447712999999993</c:v>
                </c:pt>
                <c:pt idx="2509">
                  <c:v>64.4734093</c:v>
                </c:pt>
                <c:pt idx="2510">
                  <c:v>64.499105599999993</c:v>
                </c:pt>
                <c:pt idx="2511">
                  <c:v>64.5248019</c:v>
                </c:pt>
                <c:pt idx="2512">
                  <c:v>64.550498199999737</c:v>
                </c:pt>
                <c:pt idx="2513">
                  <c:v>64.5761945</c:v>
                </c:pt>
                <c:pt idx="2514">
                  <c:v>64.601890799999978</c:v>
                </c:pt>
                <c:pt idx="2515">
                  <c:v>64.627587099999857</c:v>
                </c:pt>
                <c:pt idx="2516">
                  <c:v>64.653283399999978</c:v>
                </c:pt>
                <c:pt idx="2517">
                  <c:v>64.678979699999857</c:v>
                </c:pt>
                <c:pt idx="2518">
                  <c:v>64.704675999999992</c:v>
                </c:pt>
                <c:pt idx="2519">
                  <c:v>64.730372299999857</c:v>
                </c:pt>
                <c:pt idx="2520">
                  <c:v>64.756068599999978</c:v>
                </c:pt>
                <c:pt idx="2521">
                  <c:v>64.781764899999999</c:v>
                </c:pt>
                <c:pt idx="2522">
                  <c:v>64.807461199999949</c:v>
                </c:pt>
                <c:pt idx="2523">
                  <c:v>64.833157499999999</c:v>
                </c:pt>
                <c:pt idx="2524">
                  <c:v>64.858853799999949</c:v>
                </c:pt>
                <c:pt idx="2525">
                  <c:v>64.884550099999998</c:v>
                </c:pt>
                <c:pt idx="2526">
                  <c:v>64.91024640000019</c:v>
                </c:pt>
                <c:pt idx="2527">
                  <c:v>64.935942699999998</c:v>
                </c:pt>
                <c:pt idx="2528">
                  <c:v>64.96163900000019</c:v>
                </c:pt>
                <c:pt idx="2529">
                  <c:v>64.987335299999998</c:v>
                </c:pt>
                <c:pt idx="2530">
                  <c:v>65.013031600000005</c:v>
                </c:pt>
                <c:pt idx="2531">
                  <c:v>65.038727899999841</c:v>
                </c:pt>
                <c:pt idx="2532">
                  <c:v>65.064424200000175</c:v>
                </c:pt>
                <c:pt idx="2533">
                  <c:v>65.090120500000026</c:v>
                </c:pt>
                <c:pt idx="2534">
                  <c:v>65.115816799999948</c:v>
                </c:pt>
                <c:pt idx="2535">
                  <c:v>65.141513099999997</c:v>
                </c:pt>
                <c:pt idx="2536">
                  <c:v>65.167209400000175</c:v>
                </c:pt>
                <c:pt idx="2537">
                  <c:v>65.192905699999983</c:v>
                </c:pt>
                <c:pt idx="2538">
                  <c:v>65.218602000000004</c:v>
                </c:pt>
                <c:pt idx="2539">
                  <c:v>65.244298299999997</c:v>
                </c:pt>
                <c:pt idx="2540">
                  <c:v>65.269994600000189</c:v>
                </c:pt>
                <c:pt idx="2541">
                  <c:v>65.295690899999983</c:v>
                </c:pt>
                <c:pt idx="2542">
                  <c:v>65.321387199999748</c:v>
                </c:pt>
                <c:pt idx="2543">
                  <c:v>65.347083499999997</c:v>
                </c:pt>
                <c:pt idx="2544">
                  <c:v>65.372779799999748</c:v>
                </c:pt>
                <c:pt idx="2545">
                  <c:v>65.398476099999797</c:v>
                </c:pt>
                <c:pt idx="2546">
                  <c:v>65.424172400000003</c:v>
                </c:pt>
                <c:pt idx="2547">
                  <c:v>65.449868699999996</c:v>
                </c:pt>
                <c:pt idx="2548">
                  <c:v>65.475565000000003</c:v>
                </c:pt>
                <c:pt idx="2549">
                  <c:v>65.501261299999996</c:v>
                </c:pt>
                <c:pt idx="2550">
                  <c:v>65.526957600000003</c:v>
                </c:pt>
                <c:pt idx="2551">
                  <c:v>65.552653899999981</c:v>
                </c:pt>
                <c:pt idx="2552">
                  <c:v>65.578350199999775</c:v>
                </c:pt>
                <c:pt idx="2553">
                  <c:v>65.604046499999981</c:v>
                </c:pt>
                <c:pt idx="2554">
                  <c:v>65.629742799999747</c:v>
                </c:pt>
                <c:pt idx="2555">
                  <c:v>65.655439099999754</c:v>
                </c:pt>
                <c:pt idx="2556">
                  <c:v>65.681135400000002</c:v>
                </c:pt>
                <c:pt idx="2557">
                  <c:v>65.706831699999981</c:v>
                </c:pt>
                <c:pt idx="2558">
                  <c:v>65.732528000000002</c:v>
                </c:pt>
                <c:pt idx="2559">
                  <c:v>65.758224299999995</c:v>
                </c:pt>
                <c:pt idx="2560">
                  <c:v>65.783920600000158</c:v>
                </c:pt>
                <c:pt idx="2561">
                  <c:v>65.80961689999998</c:v>
                </c:pt>
                <c:pt idx="2562">
                  <c:v>65.835313200000002</c:v>
                </c:pt>
                <c:pt idx="2563">
                  <c:v>65.861009499999994</c:v>
                </c:pt>
                <c:pt idx="2564">
                  <c:v>65.886705799999959</c:v>
                </c:pt>
                <c:pt idx="2565">
                  <c:v>65.91240209999998</c:v>
                </c:pt>
                <c:pt idx="2566">
                  <c:v>65.938098400000001</c:v>
                </c:pt>
                <c:pt idx="2567">
                  <c:v>65.963794699999994</c:v>
                </c:pt>
                <c:pt idx="2568">
                  <c:v>65.989491000000001</c:v>
                </c:pt>
                <c:pt idx="2569">
                  <c:v>66.01518729999998</c:v>
                </c:pt>
                <c:pt idx="2570">
                  <c:v>66.040883600000157</c:v>
                </c:pt>
                <c:pt idx="2571">
                  <c:v>66.066579899999979</c:v>
                </c:pt>
                <c:pt idx="2572">
                  <c:v>66.092276200000001</c:v>
                </c:pt>
                <c:pt idx="2573">
                  <c:v>66.117972499999979</c:v>
                </c:pt>
                <c:pt idx="2574">
                  <c:v>66.1436688</c:v>
                </c:pt>
                <c:pt idx="2575">
                  <c:v>66.169365099999979</c:v>
                </c:pt>
                <c:pt idx="2576">
                  <c:v>66.1950614</c:v>
                </c:pt>
                <c:pt idx="2577">
                  <c:v>66.220757699999979</c:v>
                </c:pt>
                <c:pt idx="2578">
                  <c:v>66.246454000000142</c:v>
                </c:pt>
                <c:pt idx="2579">
                  <c:v>66.272150299999979</c:v>
                </c:pt>
                <c:pt idx="2580">
                  <c:v>66.297846600000142</c:v>
                </c:pt>
                <c:pt idx="2581">
                  <c:v>66.323542899999737</c:v>
                </c:pt>
                <c:pt idx="2582">
                  <c:v>66.349239200000127</c:v>
                </c:pt>
                <c:pt idx="2583">
                  <c:v>66.374935499999978</c:v>
                </c:pt>
                <c:pt idx="2584">
                  <c:v>66.400631799999999</c:v>
                </c:pt>
                <c:pt idx="2585">
                  <c:v>66.426328099999978</c:v>
                </c:pt>
                <c:pt idx="2586">
                  <c:v>66.452024399999999</c:v>
                </c:pt>
                <c:pt idx="2587">
                  <c:v>66.477720699999992</c:v>
                </c:pt>
                <c:pt idx="2588">
                  <c:v>66.503416999999999</c:v>
                </c:pt>
                <c:pt idx="2589">
                  <c:v>66.529113299999992</c:v>
                </c:pt>
                <c:pt idx="2590">
                  <c:v>66.554809599999999</c:v>
                </c:pt>
                <c:pt idx="2591">
                  <c:v>66.580505899999949</c:v>
                </c:pt>
                <c:pt idx="2592">
                  <c:v>66.606202199999842</c:v>
                </c:pt>
                <c:pt idx="2593">
                  <c:v>66.631898499999949</c:v>
                </c:pt>
                <c:pt idx="2594">
                  <c:v>66.657594799999998</c:v>
                </c:pt>
                <c:pt idx="2595">
                  <c:v>66.683291099999948</c:v>
                </c:pt>
                <c:pt idx="2596">
                  <c:v>66.708987399999842</c:v>
                </c:pt>
                <c:pt idx="2597">
                  <c:v>66.73468370000019</c:v>
                </c:pt>
                <c:pt idx="2598">
                  <c:v>66.760379999999998</c:v>
                </c:pt>
                <c:pt idx="2599">
                  <c:v>66.786076299999948</c:v>
                </c:pt>
                <c:pt idx="2600">
                  <c:v>66.811772599999841</c:v>
                </c:pt>
                <c:pt idx="2601">
                  <c:v>66.837468900000005</c:v>
                </c:pt>
                <c:pt idx="2602">
                  <c:v>66.863165199999983</c:v>
                </c:pt>
                <c:pt idx="2603">
                  <c:v>66.888861499999948</c:v>
                </c:pt>
                <c:pt idx="2604">
                  <c:v>66.914557799999997</c:v>
                </c:pt>
                <c:pt idx="2605">
                  <c:v>66.940254100000189</c:v>
                </c:pt>
                <c:pt idx="2606">
                  <c:v>66.965950399999983</c:v>
                </c:pt>
                <c:pt idx="2607">
                  <c:v>66.991646700000189</c:v>
                </c:pt>
                <c:pt idx="2608">
                  <c:v>67.017342999999983</c:v>
                </c:pt>
                <c:pt idx="2609">
                  <c:v>67.043039300000004</c:v>
                </c:pt>
                <c:pt idx="2610">
                  <c:v>67.068735599999798</c:v>
                </c:pt>
                <c:pt idx="2611">
                  <c:v>67.094431900000004</c:v>
                </c:pt>
                <c:pt idx="2612">
                  <c:v>67.120128199999797</c:v>
                </c:pt>
                <c:pt idx="2613">
                  <c:v>67.145824500000003</c:v>
                </c:pt>
                <c:pt idx="2614">
                  <c:v>67.171520799999982</c:v>
                </c:pt>
                <c:pt idx="2615">
                  <c:v>67.197217100000003</c:v>
                </c:pt>
                <c:pt idx="2616">
                  <c:v>67.222913399999982</c:v>
                </c:pt>
                <c:pt idx="2617">
                  <c:v>67.248609700000159</c:v>
                </c:pt>
                <c:pt idx="2618">
                  <c:v>67.274305999999982</c:v>
                </c:pt>
                <c:pt idx="2619">
                  <c:v>67.300002299999989</c:v>
                </c:pt>
                <c:pt idx="2620">
                  <c:v>67.325698599999768</c:v>
                </c:pt>
                <c:pt idx="2621">
                  <c:v>67.351394900000003</c:v>
                </c:pt>
                <c:pt idx="2622">
                  <c:v>67.377091199999754</c:v>
                </c:pt>
                <c:pt idx="2623">
                  <c:v>67.402787499999988</c:v>
                </c:pt>
                <c:pt idx="2624">
                  <c:v>67.428483799999981</c:v>
                </c:pt>
                <c:pt idx="2625">
                  <c:v>67.454180100000002</c:v>
                </c:pt>
                <c:pt idx="2626">
                  <c:v>67.479876399999753</c:v>
                </c:pt>
                <c:pt idx="2627">
                  <c:v>67.505572699999988</c:v>
                </c:pt>
                <c:pt idx="2628">
                  <c:v>67.531268999999995</c:v>
                </c:pt>
                <c:pt idx="2629">
                  <c:v>67.556965300000002</c:v>
                </c:pt>
                <c:pt idx="2630">
                  <c:v>67.58266159999998</c:v>
                </c:pt>
                <c:pt idx="2631">
                  <c:v>67.608357899999774</c:v>
                </c:pt>
                <c:pt idx="2632">
                  <c:v>67.63405419999998</c:v>
                </c:pt>
                <c:pt idx="2633">
                  <c:v>67.659750499999959</c:v>
                </c:pt>
                <c:pt idx="2634">
                  <c:v>67.685446799999738</c:v>
                </c:pt>
                <c:pt idx="2635">
                  <c:v>67.711143100000157</c:v>
                </c:pt>
                <c:pt idx="2636">
                  <c:v>67.73683939999998</c:v>
                </c:pt>
                <c:pt idx="2637">
                  <c:v>67.762535700000001</c:v>
                </c:pt>
                <c:pt idx="2638">
                  <c:v>67.788231999999979</c:v>
                </c:pt>
                <c:pt idx="2639">
                  <c:v>67.813928300000001</c:v>
                </c:pt>
                <c:pt idx="2640">
                  <c:v>67.839624599999993</c:v>
                </c:pt>
                <c:pt idx="2641">
                  <c:v>67.8653209</c:v>
                </c:pt>
                <c:pt idx="2642">
                  <c:v>67.891017199999979</c:v>
                </c:pt>
                <c:pt idx="2643">
                  <c:v>67.916713500000142</c:v>
                </c:pt>
                <c:pt idx="2644">
                  <c:v>67.942409799999993</c:v>
                </c:pt>
                <c:pt idx="2645">
                  <c:v>67.9681061</c:v>
                </c:pt>
                <c:pt idx="2646">
                  <c:v>67.993802399999979</c:v>
                </c:pt>
                <c:pt idx="2647">
                  <c:v>68.0194987</c:v>
                </c:pt>
                <c:pt idx="2648">
                  <c:v>68.045194999999993</c:v>
                </c:pt>
                <c:pt idx="2649">
                  <c:v>68.070891299999857</c:v>
                </c:pt>
                <c:pt idx="2650">
                  <c:v>68.096587599999978</c:v>
                </c:pt>
                <c:pt idx="2651">
                  <c:v>68.122283899999857</c:v>
                </c:pt>
                <c:pt idx="2652">
                  <c:v>68.147980199999978</c:v>
                </c:pt>
                <c:pt idx="2653">
                  <c:v>68.173676499999857</c:v>
                </c:pt>
                <c:pt idx="2654">
                  <c:v>68.199372799999736</c:v>
                </c:pt>
                <c:pt idx="2655">
                  <c:v>68.225069099999999</c:v>
                </c:pt>
                <c:pt idx="2656">
                  <c:v>68.250765399999949</c:v>
                </c:pt>
                <c:pt idx="2657">
                  <c:v>68.276461699999999</c:v>
                </c:pt>
                <c:pt idx="2658">
                  <c:v>68.302157999999949</c:v>
                </c:pt>
                <c:pt idx="2659">
                  <c:v>68.327854299999998</c:v>
                </c:pt>
                <c:pt idx="2660">
                  <c:v>68.353550599999949</c:v>
                </c:pt>
                <c:pt idx="2661">
                  <c:v>68.379246899999842</c:v>
                </c:pt>
                <c:pt idx="2662">
                  <c:v>68.40494320000019</c:v>
                </c:pt>
                <c:pt idx="2663">
                  <c:v>68.430639500000026</c:v>
                </c:pt>
                <c:pt idx="2664">
                  <c:v>68.456335799999948</c:v>
                </c:pt>
                <c:pt idx="2665">
                  <c:v>68.482032099999842</c:v>
                </c:pt>
                <c:pt idx="2666">
                  <c:v>68.507728400000005</c:v>
                </c:pt>
                <c:pt idx="2667">
                  <c:v>68.533424700000026</c:v>
                </c:pt>
                <c:pt idx="2668">
                  <c:v>68.559121000000005</c:v>
                </c:pt>
                <c:pt idx="2669">
                  <c:v>68.584817299999983</c:v>
                </c:pt>
                <c:pt idx="2670">
                  <c:v>68.610513600000175</c:v>
                </c:pt>
                <c:pt idx="2671">
                  <c:v>68.636209899999983</c:v>
                </c:pt>
                <c:pt idx="2672">
                  <c:v>68.661906200000004</c:v>
                </c:pt>
                <c:pt idx="2673">
                  <c:v>68.687602499999983</c:v>
                </c:pt>
                <c:pt idx="2674">
                  <c:v>68.713298800000004</c:v>
                </c:pt>
                <c:pt idx="2675">
                  <c:v>68.738995099999983</c:v>
                </c:pt>
                <c:pt idx="2676">
                  <c:v>68.764691400000174</c:v>
                </c:pt>
                <c:pt idx="2677">
                  <c:v>68.790387699999982</c:v>
                </c:pt>
                <c:pt idx="2678">
                  <c:v>68.816084000000004</c:v>
                </c:pt>
                <c:pt idx="2679">
                  <c:v>68.841780299999982</c:v>
                </c:pt>
                <c:pt idx="2680">
                  <c:v>68.867476600000003</c:v>
                </c:pt>
                <c:pt idx="2681">
                  <c:v>68.893172899999797</c:v>
                </c:pt>
                <c:pt idx="2682">
                  <c:v>68.918869200000159</c:v>
                </c:pt>
                <c:pt idx="2683">
                  <c:v>68.944565500000238</c:v>
                </c:pt>
                <c:pt idx="2684">
                  <c:v>68.970261800000003</c:v>
                </c:pt>
                <c:pt idx="2685">
                  <c:v>68.995958099999982</c:v>
                </c:pt>
                <c:pt idx="2686">
                  <c:v>69.021654400000159</c:v>
                </c:pt>
                <c:pt idx="2687">
                  <c:v>69.047350699999996</c:v>
                </c:pt>
                <c:pt idx="2688">
                  <c:v>69.073046999999988</c:v>
                </c:pt>
                <c:pt idx="2689">
                  <c:v>69.098743299999981</c:v>
                </c:pt>
                <c:pt idx="2690">
                  <c:v>69.124439600000002</c:v>
                </c:pt>
                <c:pt idx="2691">
                  <c:v>69.150135899999754</c:v>
                </c:pt>
                <c:pt idx="2692">
                  <c:v>69.175832199999618</c:v>
                </c:pt>
                <c:pt idx="2693">
                  <c:v>69.201528499999995</c:v>
                </c:pt>
                <c:pt idx="2694">
                  <c:v>69.227224800000158</c:v>
                </c:pt>
                <c:pt idx="2695">
                  <c:v>69.25292109999998</c:v>
                </c:pt>
                <c:pt idx="2696">
                  <c:v>69.278617400000002</c:v>
                </c:pt>
                <c:pt idx="2697">
                  <c:v>69.304313699999994</c:v>
                </c:pt>
                <c:pt idx="2698">
                  <c:v>69.330010000000001</c:v>
                </c:pt>
                <c:pt idx="2699">
                  <c:v>69.355706299999738</c:v>
                </c:pt>
                <c:pt idx="2700">
                  <c:v>69.381402600000001</c:v>
                </c:pt>
                <c:pt idx="2701">
                  <c:v>69.40709889999998</c:v>
                </c:pt>
                <c:pt idx="2702">
                  <c:v>69.432795200000001</c:v>
                </c:pt>
                <c:pt idx="2703">
                  <c:v>69.45849149999998</c:v>
                </c:pt>
                <c:pt idx="2704">
                  <c:v>69.484187800000001</c:v>
                </c:pt>
                <c:pt idx="2705">
                  <c:v>69.509884099999979</c:v>
                </c:pt>
                <c:pt idx="2706">
                  <c:v>69.535580400000001</c:v>
                </c:pt>
                <c:pt idx="2707">
                  <c:v>69.561276699999993</c:v>
                </c:pt>
                <c:pt idx="2708">
                  <c:v>69.586973</c:v>
                </c:pt>
                <c:pt idx="2709">
                  <c:v>69.612669299999993</c:v>
                </c:pt>
                <c:pt idx="2710">
                  <c:v>69.6383656</c:v>
                </c:pt>
                <c:pt idx="2711">
                  <c:v>69.664061899999979</c:v>
                </c:pt>
                <c:pt idx="2712">
                  <c:v>69.689758199999744</c:v>
                </c:pt>
                <c:pt idx="2713">
                  <c:v>69.715454499999993</c:v>
                </c:pt>
                <c:pt idx="2714">
                  <c:v>69.741150800000142</c:v>
                </c:pt>
                <c:pt idx="2715">
                  <c:v>69.766847099999978</c:v>
                </c:pt>
                <c:pt idx="2716">
                  <c:v>69.792543400000127</c:v>
                </c:pt>
                <c:pt idx="2717">
                  <c:v>69.818239699999992</c:v>
                </c:pt>
                <c:pt idx="2718">
                  <c:v>69.843935999999999</c:v>
                </c:pt>
                <c:pt idx="2719">
                  <c:v>69.869632299999978</c:v>
                </c:pt>
                <c:pt idx="2720">
                  <c:v>69.895328599999857</c:v>
                </c:pt>
                <c:pt idx="2721">
                  <c:v>69.921024899999992</c:v>
                </c:pt>
                <c:pt idx="2722">
                  <c:v>69.946721199999999</c:v>
                </c:pt>
                <c:pt idx="2723">
                  <c:v>69.972417499999978</c:v>
                </c:pt>
                <c:pt idx="2724">
                  <c:v>69.998113800000027</c:v>
                </c:pt>
                <c:pt idx="2725">
                  <c:v>70.023810099999949</c:v>
                </c:pt>
                <c:pt idx="2726">
                  <c:v>70.049506399999999</c:v>
                </c:pt>
                <c:pt idx="2727">
                  <c:v>70.075202699999949</c:v>
                </c:pt>
                <c:pt idx="2728">
                  <c:v>70.100898999999842</c:v>
                </c:pt>
                <c:pt idx="2729">
                  <c:v>70.126595299999948</c:v>
                </c:pt>
                <c:pt idx="2730">
                  <c:v>70.152291599999842</c:v>
                </c:pt>
                <c:pt idx="2731">
                  <c:v>70.177987899999763</c:v>
                </c:pt>
                <c:pt idx="2732">
                  <c:v>70.203684199999998</c:v>
                </c:pt>
                <c:pt idx="2733">
                  <c:v>70.229380499999948</c:v>
                </c:pt>
                <c:pt idx="2734">
                  <c:v>70.255076799999841</c:v>
                </c:pt>
                <c:pt idx="2735">
                  <c:v>70.280773099999948</c:v>
                </c:pt>
                <c:pt idx="2736">
                  <c:v>70.306469399999983</c:v>
                </c:pt>
                <c:pt idx="2737">
                  <c:v>70.332165700000004</c:v>
                </c:pt>
                <c:pt idx="2738">
                  <c:v>70.357861999999983</c:v>
                </c:pt>
                <c:pt idx="2739">
                  <c:v>70.383558299999919</c:v>
                </c:pt>
                <c:pt idx="2740">
                  <c:v>70.409254599999997</c:v>
                </c:pt>
                <c:pt idx="2741">
                  <c:v>70.434950900000189</c:v>
                </c:pt>
                <c:pt idx="2742">
                  <c:v>70.460647199999983</c:v>
                </c:pt>
                <c:pt idx="2743">
                  <c:v>70.486343500000004</c:v>
                </c:pt>
                <c:pt idx="2744">
                  <c:v>70.512039799999982</c:v>
                </c:pt>
                <c:pt idx="2745">
                  <c:v>70.537736099999989</c:v>
                </c:pt>
                <c:pt idx="2746">
                  <c:v>70.563432399999797</c:v>
                </c:pt>
                <c:pt idx="2747">
                  <c:v>70.589128700000003</c:v>
                </c:pt>
                <c:pt idx="2748">
                  <c:v>70.614824999999996</c:v>
                </c:pt>
                <c:pt idx="2749">
                  <c:v>70.640521300000003</c:v>
                </c:pt>
                <c:pt idx="2750">
                  <c:v>70.666217599999982</c:v>
                </c:pt>
                <c:pt idx="2751">
                  <c:v>70.691913900000159</c:v>
                </c:pt>
                <c:pt idx="2752">
                  <c:v>70.717610199999996</c:v>
                </c:pt>
                <c:pt idx="2753">
                  <c:v>70.743306500000003</c:v>
                </c:pt>
                <c:pt idx="2754">
                  <c:v>70.769002799999981</c:v>
                </c:pt>
                <c:pt idx="2755">
                  <c:v>70.794699100000187</c:v>
                </c:pt>
                <c:pt idx="2756">
                  <c:v>70.820395399999754</c:v>
                </c:pt>
                <c:pt idx="2757">
                  <c:v>70.846091700000002</c:v>
                </c:pt>
                <c:pt idx="2758">
                  <c:v>70.871787999999754</c:v>
                </c:pt>
                <c:pt idx="2759">
                  <c:v>70.897484300000002</c:v>
                </c:pt>
                <c:pt idx="2760">
                  <c:v>70.923180599999981</c:v>
                </c:pt>
                <c:pt idx="2761">
                  <c:v>70.948876900000002</c:v>
                </c:pt>
                <c:pt idx="2762">
                  <c:v>70.97457319999998</c:v>
                </c:pt>
                <c:pt idx="2763">
                  <c:v>71.000269500000158</c:v>
                </c:pt>
                <c:pt idx="2764">
                  <c:v>71.02596579999998</c:v>
                </c:pt>
                <c:pt idx="2765">
                  <c:v>71.051662100000001</c:v>
                </c:pt>
                <c:pt idx="2766">
                  <c:v>71.077358399999738</c:v>
                </c:pt>
                <c:pt idx="2767">
                  <c:v>71.103054700000001</c:v>
                </c:pt>
                <c:pt idx="2768">
                  <c:v>71.128750999999738</c:v>
                </c:pt>
                <c:pt idx="2769">
                  <c:v>71.154447299999958</c:v>
                </c:pt>
                <c:pt idx="2770">
                  <c:v>71.18014359999998</c:v>
                </c:pt>
                <c:pt idx="2771">
                  <c:v>71.205839900000001</c:v>
                </c:pt>
                <c:pt idx="2772">
                  <c:v>71.231536199999979</c:v>
                </c:pt>
                <c:pt idx="2773">
                  <c:v>71.257232500000001</c:v>
                </c:pt>
                <c:pt idx="2774">
                  <c:v>71.282928799999979</c:v>
                </c:pt>
                <c:pt idx="2775">
                  <c:v>71.3086251</c:v>
                </c:pt>
                <c:pt idx="2776">
                  <c:v>71.334321399999979</c:v>
                </c:pt>
                <c:pt idx="2777">
                  <c:v>71.3600177</c:v>
                </c:pt>
                <c:pt idx="2778">
                  <c:v>71.385713999999979</c:v>
                </c:pt>
                <c:pt idx="2779">
                  <c:v>71.411410300000142</c:v>
                </c:pt>
                <c:pt idx="2780">
                  <c:v>71.437106599999993</c:v>
                </c:pt>
                <c:pt idx="2781">
                  <c:v>71.4628029</c:v>
                </c:pt>
                <c:pt idx="2782">
                  <c:v>71.488499199999978</c:v>
                </c:pt>
                <c:pt idx="2783">
                  <c:v>71.514195500000127</c:v>
                </c:pt>
                <c:pt idx="2784">
                  <c:v>71.539891799999978</c:v>
                </c:pt>
                <c:pt idx="2785">
                  <c:v>71.565588099999857</c:v>
                </c:pt>
                <c:pt idx="2786">
                  <c:v>71.591284399999992</c:v>
                </c:pt>
                <c:pt idx="2787">
                  <c:v>71.616980699999999</c:v>
                </c:pt>
                <c:pt idx="2788">
                  <c:v>71.642676999999978</c:v>
                </c:pt>
                <c:pt idx="2789">
                  <c:v>71.668373299999857</c:v>
                </c:pt>
                <c:pt idx="2790">
                  <c:v>71.694069599999992</c:v>
                </c:pt>
                <c:pt idx="2791">
                  <c:v>71.719765899999999</c:v>
                </c:pt>
                <c:pt idx="2792">
                  <c:v>71.745462199999949</c:v>
                </c:pt>
                <c:pt idx="2793">
                  <c:v>71.771158499999999</c:v>
                </c:pt>
                <c:pt idx="2794">
                  <c:v>71.796854799999991</c:v>
                </c:pt>
                <c:pt idx="2795">
                  <c:v>71.822551099999842</c:v>
                </c:pt>
                <c:pt idx="2796">
                  <c:v>71.848247399999948</c:v>
                </c:pt>
                <c:pt idx="2797">
                  <c:v>71.873943699999998</c:v>
                </c:pt>
                <c:pt idx="2798">
                  <c:v>71.899640000000005</c:v>
                </c:pt>
                <c:pt idx="2799">
                  <c:v>71.925336299999842</c:v>
                </c:pt>
                <c:pt idx="2800">
                  <c:v>71.951032600000005</c:v>
                </c:pt>
                <c:pt idx="2801">
                  <c:v>71.976728899999841</c:v>
                </c:pt>
                <c:pt idx="2802">
                  <c:v>72.002425200000005</c:v>
                </c:pt>
                <c:pt idx="2803">
                  <c:v>72.028121499999983</c:v>
                </c:pt>
                <c:pt idx="2804">
                  <c:v>72.053817799999948</c:v>
                </c:pt>
                <c:pt idx="2805">
                  <c:v>72.079514099999983</c:v>
                </c:pt>
                <c:pt idx="2806">
                  <c:v>72.105210400000004</c:v>
                </c:pt>
                <c:pt idx="2807">
                  <c:v>72.130906699999983</c:v>
                </c:pt>
                <c:pt idx="2808">
                  <c:v>72.156603000000004</c:v>
                </c:pt>
                <c:pt idx="2809">
                  <c:v>72.182299299999983</c:v>
                </c:pt>
                <c:pt idx="2810">
                  <c:v>72.207995600000189</c:v>
                </c:pt>
                <c:pt idx="2811">
                  <c:v>72.233691899999982</c:v>
                </c:pt>
                <c:pt idx="2812">
                  <c:v>72.259388199999776</c:v>
                </c:pt>
                <c:pt idx="2813">
                  <c:v>72.285084499999982</c:v>
                </c:pt>
                <c:pt idx="2814">
                  <c:v>72.310780799999989</c:v>
                </c:pt>
                <c:pt idx="2815">
                  <c:v>72.336477099999797</c:v>
                </c:pt>
                <c:pt idx="2816">
                  <c:v>72.362173400000003</c:v>
                </c:pt>
                <c:pt idx="2817">
                  <c:v>72.387869699999996</c:v>
                </c:pt>
                <c:pt idx="2818">
                  <c:v>72.413566000000159</c:v>
                </c:pt>
                <c:pt idx="2819">
                  <c:v>72.439262299999996</c:v>
                </c:pt>
                <c:pt idx="2820">
                  <c:v>72.464958600000159</c:v>
                </c:pt>
                <c:pt idx="2821">
                  <c:v>72.490654899999996</c:v>
                </c:pt>
                <c:pt idx="2822">
                  <c:v>72.516351200000003</c:v>
                </c:pt>
                <c:pt idx="2823">
                  <c:v>72.542047499999981</c:v>
                </c:pt>
                <c:pt idx="2824">
                  <c:v>72.567743800000002</c:v>
                </c:pt>
                <c:pt idx="2825">
                  <c:v>72.593440099999981</c:v>
                </c:pt>
                <c:pt idx="2826">
                  <c:v>72.619136400000002</c:v>
                </c:pt>
                <c:pt idx="2827">
                  <c:v>72.644832699999981</c:v>
                </c:pt>
                <c:pt idx="2828">
                  <c:v>72.670529000000002</c:v>
                </c:pt>
                <c:pt idx="2829">
                  <c:v>72.696225299999995</c:v>
                </c:pt>
                <c:pt idx="2830">
                  <c:v>72.721921600000158</c:v>
                </c:pt>
                <c:pt idx="2831">
                  <c:v>72.747617899999995</c:v>
                </c:pt>
                <c:pt idx="2832">
                  <c:v>72.773314200000002</c:v>
                </c:pt>
                <c:pt idx="2833">
                  <c:v>72.799010499999994</c:v>
                </c:pt>
                <c:pt idx="2834">
                  <c:v>72.824706799999959</c:v>
                </c:pt>
                <c:pt idx="2835">
                  <c:v>72.85040309999998</c:v>
                </c:pt>
                <c:pt idx="2836">
                  <c:v>72.876099400000001</c:v>
                </c:pt>
                <c:pt idx="2837">
                  <c:v>72.901795699999994</c:v>
                </c:pt>
                <c:pt idx="2838">
                  <c:v>72.927492000000001</c:v>
                </c:pt>
                <c:pt idx="2839">
                  <c:v>72.953188299999979</c:v>
                </c:pt>
                <c:pt idx="2840">
                  <c:v>72.978884600000001</c:v>
                </c:pt>
                <c:pt idx="2841">
                  <c:v>73.004580899999979</c:v>
                </c:pt>
                <c:pt idx="2842">
                  <c:v>73.0302772</c:v>
                </c:pt>
                <c:pt idx="2843">
                  <c:v>73.055973499999979</c:v>
                </c:pt>
                <c:pt idx="2844">
                  <c:v>73.081669800000142</c:v>
                </c:pt>
                <c:pt idx="2845">
                  <c:v>73.107366099999979</c:v>
                </c:pt>
                <c:pt idx="2846">
                  <c:v>73.1330624</c:v>
                </c:pt>
                <c:pt idx="2847">
                  <c:v>73.158758699999737</c:v>
                </c:pt>
                <c:pt idx="2848">
                  <c:v>73.184455</c:v>
                </c:pt>
                <c:pt idx="2849">
                  <c:v>73.210151299999993</c:v>
                </c:pt>
                <c:pt idx="2850">
                  <c:v>73.2358476</c:v>
                </c:pt>
                <c:pt idx="2851">
                  <c:v>73.261543899999992</c:v>
                </c:pt>
                <c:pt idx="2852">
                  <c:v>73.287240199999999</c:v>
                </c:pt>
                <c:pt idx="2853">
                  <c:v>73.312936499999978</c:v>
                </c:pt>
                <c:pt idx="2854">
                  <c:v>73.338632799999857</c:v>
                </c:pt>
                <c:pt idx="2855">
                  <c:v>73.364329099999992</c:v>
                </c:pt>
                <c:pt idx="2856">
                  <c:v>73.390025399999999</c:v>
                </c:pt>
                <c:pt idx="2857">
                  <c:v>73.415721699999992</c:v>
                </c:pt>
                <c:pt idx="2858">
                  <c:v>73.441418000000027</c:v>
                </c:pt>
                <c:pt idx="2859">
                  <c:v>73.467114300000176</c:v>
                </c:pt>
                <c:pt idx="2860">
                  <c:v>73.492810599999999</c:v>
                </c:pt>
                <c:pt idx="2861">
                  <c:v>73.518506899999949</c:v>
                </c:pt>
                <c:pt idx="2862">
                  <c:v>73.54420320000024</c:v>
                </c:pt>
                <c:pt idx="2863">
                  <c:v>73.569899499999991</c:v>
                </c:pt>
                <c:pt idx="2864">
                  <c:v>73.595595799999998</c:v>
                </c:pt>
                <c:pt idx="2865">
                  <c:v>73.621292099999948</c:v>
                </c:pt>
                <c:pt idx="2866">
                  <c:v>73.646988399999842</c:v>
                </c:pt>
                <c:pt idx="2867">
                  <c:v>73.672684699999948</c:v>
                </c:pt>
                <c:pt idx="2868">
                  <c:v>73.698380999999841</c:v>
                </c:pt>
                <c:pt idx="2869">
                  <c:v>73.724077299999948</c:v>
                </c:pt>
                <c:pt idx="2870">
                  <c:v>73.749773599999983</c:v>
                </c:pt>
                <c:pt idx="2871">
                  <c:v>73.775469900000004</c:v>
                </c:pt>
                <c:pt idx="2872">
                  <c:v>73.801166199999983</c:v>
                </c:pt>
                <c:pt idx="2873">
                  <c:v>73.826862499999919</c:v>
                </c:pt>
                <c:pt idx="2874">
                  <c:v>73.852558799999827</c:v>
                </c:pt>
                <c:pt idx="2875">
                  <c:v>73.878255099999919</c:v>
                </c:pt>
                <c:pt idx="2876">
                  <c:v>73.903951399999983</c:v>
                </c:pt>
                <c:pt idx="2877">
                  <c:v>73.929647700000004</c:v>
                </c:pt>
                <c:pt idx="2878">
                  <c:v>73.955343999999982</c:v>
                </c:pt>
                <c:pt idx="2879">
                  <c:v>73.981040300000004</c:v>
                </c:pt>
                <c:pt idx="2880">
                  <c:v>74.006736599999797</c:v>
                </c:pt>
                <c:pt idx="2881">
                  <c:v>74.032432899999776</c:v>
                </c:pt>
                <c:pt idx="2882">
                  <c:v>74.058129199999982</c:v>
                </c:pt>
                <c:pt idx="2883">
                  <c:v>74.083825500000003</c:v>
                </c:pt>
                <c:pt idx="2884">
                  <c:v>74.109521799999982</c:v>
                </c:pt>
                <c:pt idx="2885">
                  <c:v>74.135218099999989</c:v>
                </c:pt>
                <c:pt idx="2886">
                  <c:v>74.160914399999982</c:v>
                </c:pt>
                <c:pt idx="2887">
                  <c:v>74.186610700000003</c:v>
                </c:pt>
                <c:pt idx="2888">
                  <c:v>74.212306999999981</c:v>
                </c:pt>
                <c:pt idx="2889">
                  <c:v>74.238003300000003</c:v>
                </c:pt>
                <c:pt idx="2890">
                  <c:v>74.263699599999995</c:v>
                </c:pt>
                <c:pt idx="2891">
                  <c:v>74.289395900000002</c:v>
                </c:pt>
                <c:pt idx="2892">
                  <c:v>74.315092199999754</c:v>
                </c:pt>
                <c:pt idx="2893">
                  <c:v>74.340788499999988</c:v>
                </c:pt>
                <c:pt idx="2894">
                  <c:v>74.366484799999981</c:v>
                </c:pt>
                <c:pt idx="2895">
                  <c:v>74.392181099999988</c:v>
                </c:pt>
                <c:pt idx="2896">
                  <c:v>74.417877399999981</c:v>
                </c:pt>
                <c:pt idx="2897">
                  <c:v>74.443573700000158</c:v>
                </c:pt>
                <c:pt idx="2898">
                  <c:v>74.469270000000023</c:v>
                </c:pt>
                <c:pt idx="2899">
                  <c:v>74.494966300000158</c:v>
                </c:pt>
                <c:pt idx="2900">
                  <c:v>74.52066259999998</c:v>
                </c:pt>
                <c:pt idx="2901">
                  <c:v>74.546358900000001</c:v>
                </c:pt>
                <c:pt idx="2902">
                  <c:v>74.572055199999738</c:v>
                </c:pt>
                <c:pt idx="2903">
                  <c:v>74.597751500000001</c:v>
                </c:pt>
                <c:pt idx="2904">
                  <c:v>74.623447799999738</c:v>
                </c:pt>
                <c:pt idx="2905">
                  <c:v>74.649144100000001</c:v>
                </c:pt>
                <c:pt idx="2906">
                  <c:v>74.674840399999738</c:v>
                </c:pt>
                <c:pt idx="2907">
                  <c:v>74.700536700000001</c:v>
                </c:pt>
                <c:pt idx="2908">
                  <c:v>74.726232999999979</c:v>
                </c:pt>
                <c:pt idx="2909">
                  <c:v>74.751929300000143</c:v>
                </c:pt>
                <c:pt idx="2910">
                  <c:v>74.777625599999993</c:v>
                </c:pt>
                <c:pt idx="2911">
                  <c:v>74.8033219</c:v>
                </c:pt>
                <c:pt idx="2912">
                  <c:v>74.829018199999737</c:v>
                </c:pt>
                <c:pt idx="2913">
                  <c:v>74.8547145</c:v>
                </c:pt>
                <c:pt idx="2914">
                  <c:v>74.880410799999979</c:v>
                </c:pt>
                <c:pt idx="2915">
                  <c:v>74.9061071</c:v>
                </c:pt>
                <c:pt idx="2916">
                  <c:v>74.931803399999993</c:v>
                </c:pt>
                <c:pt idx="2917">
                  <c:v>74.957499700000142</c:v>
                </c:pt>
                <c:pt idx="2918">
                  <c:v>74.983195999999992</c:v>
                </c:pt>
                <c:pt idx="2919">
                  <c:v>75.008892299999857</c:v>
                </c:pt>
                <c:pt idx="2920">
                  <c:v>75.034588599999978</c:v>
                </c:pt>
                <c:pt idx="2921">
                  <c:v>75.060284899999999</c:v>
                </c:pt>
                <c:pt idx="2922">
                  <c:v>75.085981199999736</c:v>
                </c:pt>
                <c:pt idx="2923">
                  <c:v>75.111677499999999</c:v>
                </c:pt>
                <c:pt idx="2924">
                  <c:v>75.137373799999978</c:v>
                </c:pt>
                <c:pt idx="2925">
                  <c:v>75.163070099999857</c:v>
                </c:pt>
                <c:pt idx="2926">
                  <c:v>75.188766399999736</c:v>
                </c:pt>
                <c:pt idx="2927">
                  <c:v>75.214462700000027</c:v>
                </c:pt>
                <c:pt idx="2928">
                  <c:v>75.240158999999991</c:v>
                </c:pt>
                <c:pt idx="2929">
                  <c:v>75.265855299999998</c:v>
                </c:pt>
                <c:pt idx="2930">
                  <c:v>75.291551599999991</c:v>
                </c:pt>
                <c:pt idx="2931">
                  <c:v>75.317247899999998</c:v>
                </c:pt>
                <c:pt idx="2932">
                  <c:v>75.342944199999948</c:v>
                </c:pt>
                <c:pt idx="2933">
                  <c:v>75.368640499999998</c:v>
                </c:pt>
                <c:pt idx="2934">
                  <c:v>75.394336799999948</c:v>
                </c:pt>
                <c:pt idx="2935">
                  <c:v>75.420033099999998</c:v>
                </c:pt>
                <c:pt idx="2936">
                  <c:v>75.445729400000175</c:v>
                </c:pt>
                <c:pt idx="2937">
                  <c:v>75.471425700000026</c:v>
                </c:pt>
                <c:pt idx="2938">
                  <c:v>75.497122000000175</c:v>
                </c:pt>
                <c:pt idx="2939">
                  <c:v>75.522818299999827</c:v>
                </c:pt>
                <c:pt idx="2940">
                  <c:v>75.548514600000175</c:v>
                </c:pt>
                <c:pt idx="2941">
                  <c:v>75.574210899999983</c:v>
                </c:pt>
                <c:pt idx="2942">
                  <c:v>75.599907200000004</c:v>
                </c:pt>
                <c:pt idx="2943">
                  <c:v>75.625603499999983</c:v>
                </c:pt>
                <c:pt idx="2944">
                  <c:v>75.651299800000004</c:v>
                </c:pt>
                <c:pt idx="2945">
                  <c:v>75.676996099999798</c:v>
                </c:pt>
                <c:pt idx="2946">
                  <c:v>75.702692400000004</c:v>
                </c:pt>
                <c:pt idx="2947">
                  <c:v>75.728388699999797</c:v>
                </c:pt>
                <c:pt idx="2948">
                  <c:v>75.754085000000003</c:v>
                </c:pt>
                <c:pt idx="2949">
                  <c:v>75.779781299999797</c:v>
                </c:pt>
                <c:pt idx="2950">
                  <c:v>75.805477599999776</c:v>
                </c:pt>
                <c:pt idx="2951">
                  <c:v>75.831173899999982</c:v>
                </c:pt>
                <c:pt idx="2952">
                  <c:v>75.856870199999776</c:v>
                </c:pt>
                <c:pt idx="2953">
                  <c:v>75.882566499999982</c:v>
                </c:pt>
                <c:pt idx="2954">
                  <c:v>75.908262800000003</c:v>
                </c:pt>
                <c:pt idx="2955">
                  <c:v>75.933959099999996</c:v>
                </c:pt>
                <c:pt idx="2956">
                  <c:v>75.959655400000187</c:v>
                </c:pt>
                <c:pt idx="2957">
                  <c:v>75.985351699999981</c:v>
                </c:pt>
                <c:pt idx="2958">
                  <c:v>76.011048000000002</c:v>
                </c:pt>
                <c:pt idx="2959">
                  <c:v>76.036744299999981</c:v>
                </c:pt>
                <c:pt idx="2960">
                  <c:v>76.062440600000002</c:v>
                </c:pt>
                <c:pt idx="2961">
                  <c:v>76.088136899999753</c:v>
                </c:pt>
                <c:pt idx="2962">
                  <c:v>76.113833200000002</c:v>
                </c:pt>
                <c:pt idx="2963">
                  <c:v>76.139529499999995</c:v>
                </c:pt>
                <c:pt idx="2964">
                  <c:v>76.165225800000002</c:v>
                </c:pt>
                <c:pt idx="2965">
                  <c:v>76.19092209999998</c:v>
                </c:pt>
                <c:pt idx="2966">
                  <c:v>76.216618400000158</c:v>
                </c:pt>
                <c:pt idx="2967">
                  <c:v>76.242314699999994</c:v>
                </c:pt>
                <c:pt idx="2968">
                  <c:v>76.268011000000001</c:v>
                </c:pt>
                <c:pt idx="2969">
                  <c:v>76.29370729999998</c:v>
                </c:pt>
                <c:pt idx="2970">
                  <c:v>76.319403600000157</c:v>
                </c:pt>
                <c:pt idx="2971">
                  <c:v>76.34509989999998</c:v>
                </c:pt>
                <c:pt idx="2972">
                  <c:v>76.370796199999774</c:v>
                </c:pt>
                <c:pt idx="2973">
                  <c:v>76.396492499999979</c:v>
                </c:pt>
                <c:pt idx="2974">
                  <c:v>76.422188799999958</c:v>
                </c:pt>
                <c:pt idx="2975">
                  <c:v>76.447885099999993</c:v>
                </c:pt>
                <c:pt idx="2976">
                  <c:v>76.4735814</c:v>
                </c:pt>
                <c:pt idx="2977">
                  <c:v>76.499277699999993</c:v>
                </c:pt>
                <c:pt idx="2978">
                  <c:v>76.524974</c:v>
                </c:pt>
                <c:pt idx="2979">
                  <c:v>76.550670299999979</c:v>
                </c:pt>
                <c:pt idx="2980">
                  <c:v>76.5763666</c:v>
                </c:pt>
                <c:pt idx="2981">
                  <c:v>76.602062899999737</c:v>
                </c:pt>
                <c:pt idx="2982">
                  <c:v>76.6277592</c:v>
                </c:pt>
                <c:pt idx="2983">
                  <c:v>76.653455499999978</c:v>
                </c:pt>
                <c:pt idx="2984">
                  <c:v>76.679151799999858</c:v>
                </c:pt>
                <c:pt idx="2985">
                  <c:v>76.704848099999978</c:v>
                </c:pt>
                <c:pt idx="2986">
                  <c:v>76.730544399999999</c:v>
                </c:pt>
                <c:pt idx="2987">
                  <c:v>76.756240699999992</c:v>
                </c:pt>
                <c:pt idx="2988">
                  <c:v>76.781936999999999</c:v>
                </c:pt>
                <c:pt idx="2989">
                  <c:v>76.807633299999992</c:v>
                </c:pt>
                <c:pt idx="2990">
                  <c:v>76.833329599999999</c:v>
                </c:pt>
                <c:pt idx="2991">
                  <c:v>76.859025899999978</c:v>
                </c:pt>
                <c:pt idx="2992">
                  <c:v>76.884722199999857</c:v>
                </c:pt>
                <c:pt idx="2993">
                  <c:v>76.910418499999992</c:v>
                </c:pt>
                <c:pt idx="2994">
                  <c:v>76.936114800000027</c:v>
                </c:pt>
                <c:pt idx="2995">
                  <c:v>76.961811099999991</c:v>
                </c:pt>
                <c:pt idx="2996">
                  <c:v>76.987507399999998</c:v>
                </c:pt>
                <c:pt idx="2997">
                  <c:v>77.013203700000162</c:v>
                </c:pt>
                <c:pt idx="2998">
                  <c:v>77.038899999999998</c:v>
                </c:pt>
                <c:pt idx="2999">
                  <c:v>77.064596299999991</c:v>
                </c:pt>
                <c:pt idx="3000">
                  <c:v>77.090292599999998</c:v>
                </c:pt>
                <c:pt idx="3001">
                  <c:v>77.115988899999735</c:v>
                </c:pt>
                <c:pt idx="3002">
                  <c:v>77.141685199999998</c:v>
                </c:pt>
                <c:pt idx="3003">
                  <c:v>77.167381499999948</c:v>
                </c:pt>
                <c:pt idx="3004">
                  <c:v>77.193077799999841</c:v>
                </c:pt>
                <c:pt idx="3005">
                  <c:v>77.218774099999948</c:v>
                </c:pt>
                <c:pt idx="3006">
                  <c:v>77.244470399999983</c:v>
                </c:pt>
                <c:pt idx="3007">
                  <c:v>77.270166700000004</c:v>
                </c:pt>
                <c:pt idx="3008">
                  <c:v>77.295862999999983</c:v>
                </c:pt>
                <c:pt idx="3009">
                  <c:v>77.321559300000004</c:v>
                </c:pt>
                <c:pt idx="3010">
                  <c:v>77.347255599999997</c:v>
                </c:pt>
                <c:pt idx="3011">
                  <c:v>77.372951899999748</c:v>
                </c:pt>
                <c:pt idx="3012">
                  <c:v>77.398648199999798</c:v>
                </c:pt>
                <c:pt idx="3013">
                  <c:v>77.424344500000004</c:v>
                </c:pt>
                <c:pt idx="3014">
                  <c:v>77.450040799999982</c:v>
                </c:pt>
                <c:pt idx="3015">
                  <c:v>77.475737099999748</c:v>
                </c:pt>
                <c:pt idx="3016">
                  <c:v>77.501433399999982</c:v>
                </c:pt>
                <c:pt idx="3017">
                  <c:v>77.52712970000016</c:v>
                </c:pt>
                <c:pt idx="3018">
                  <c:v>77.552825999999982</c:v>
                </c:pt>
                <c:pt idx="3019">
                  <c:v>77.578522299999989</c:v>
                </c:pt>
                <c:pt idx="3020">
                  <c:v>77.604218599999982</c:v>
                </c:pt>
                <c:pt idx="3021">
                  <c:v>77.629914900000003</c:v>
                </c:pt>
                <c:pt idx="3022">
                  <c:v>77.655611199999768</c:v>
                </c:pt>
                <c:pt idx="3023">
                  <c:v>77.681307499999988</c:v>
                </c:pt>
                <c:pt idx="3024">
                  <c:v>77.707003799999995</c:v>
                </c:pt>
                <c:pt idx="3025">
                  <c:v>77.732700099999988</c:v>
                </c:pt>
                <c:pt idx="3026">
                  <c:v>77.758396399999754</c:v>
                </c:pt>
                <c:pt idx="3027">
                  <c:v>77.784092700000002</c:v>
                </c:pt>
                <c:pt idx="3028">
                  <c:v>77.809788999999753</c:v>
                </c:pt>
                <c:pt idx="3029">
                  <c:v>77.835485299999988</c:v>
                </c:pt>
                <c:pt idx="3030">
                  <c:v>77.861181599999981</c:v>
                </c:pt>
                <c:pt idx="3031">
                  <c:v>77.886877899999774</c:v>
                </c:pt>
                <c:pt idx="3032">
                  <c:v>77.91257419999998</c:v>
                </c:pt>
                <c:pt idx="3033">
                  <c:v>77.938270500000002</c:v>
                </c:pt>
                <c:pt idx="3034">
                  <c:v>77.963966799999994</c:v>
                </c:pt>
                <c:pt idx="3035">
                  <c:v>77.989663100000158</c:v>
                </c:pt>
                <c:pt idx="3036">
                  <c:v>78.01535939999998</c:v>
                </c:pt>
                <c:pt idx="3037">
                  <c:v>78.041055700000157</c:v>
                </c:pt>
                <c:pt idx="3038">
                  <c:v>78.06675199999998</c:v>
                </c:pt>
                <c:pt idx="3039">
                  <c:v>78.092448299999958</c:v>
                </c:pt>
                <c:pt idx="3040">
                  <c:v>78.11814459999998</c:v>
                </c:pt>
                <c:pt idx="3041">
                  <c:v>78.143840900000001</c:v>
                </c:pt>
                <c:pt idx="3042">
                  <c:v>78.169537199999738</c:v>
                </c:pt>
                <c:pt idx="3043">
                  <c:v>78.195233500000001</c:v>
                </c:pt>
                <c:pt idx="3044">
                  <c:v>78.220929799999993</c:v>
                </c:pt>
                <c:pt idx="3045">
                  <c:v>78.246626100000142</c:v>
                </c:pt>
                <c:pt idx="3046">
                  <c:v>78.272322399999737</c:v>
                </c:pt>
                <c:pt idx="3047">
                  <c:v>78.2980187</c:v>
                </c:pt>
                <c:pt idx="3048">
                  <c:v>78.323714999999979</c:v>
                </c:pt>
                <c:pt idx="3049">
                  <c:v>78.3494113</c:v>
                </c:pt>
                <c:pt idx="3050">
                  <c:v>78.375107599999737</c:v>
                </c:pt>
                <c:pt idx="3051">
                  <c:v>78.400803900000142</c:v>
                </c:pt>
                <c:pt idx="3052">
                  <c:v>78.426500199999978</c:v>
                </c:pt>
                <c:pt idx="3053">
                  <c:v>78.452196499999999</c:v>
                </c:pt>
                <c:pt idx="3054">
                  <c:v>78.477892799999978</c:v>
                </c:pt>
                <c:pt idx="3055">
                  <c:v>78.503589099999999</c:v>
                </c:pt>
                <c:pt idx="3056">
                  <c:v>78.529285399999978</c:v>
                </c:pt>
                <c:pt idx="3057">
                  <c:v>78.554981699999999</c:v>
                </c:pt>
                <c:pt idx="3058">
                  <c:v>78.580677999999978</c:v>
                </c:pt>
                <c:pt idx="3059">
                  <c:v>78.606374299999857</c:v>
                </c:pt>
                <c:pt idx="3060">
                  <c:v>78.632070599999736</c:v>
                </c:pt>
                <c:pt idx="3061">
                  <c:v>78.657766899999856</c:v>
                </c:pt>
                <c:pt idx="3062">
                  <c:v>78.683463199999949</c:v>
                </c:pt>
                <c:pt idx="3063">
                  <c:v>78.709159500000027</c:v>
                </c:pt>
                <c:pt idx="3064">
                  <c:v>78.734855799999991</c:v>
                </c:pt>
                <c:pt idx="3065">
                  <c:v>78.760552099999998</c:v>
                </c:pt>
                <c:pt idx="3066">
                  <c:v>78.786248399999948</c:v>
                </c:pt>
                <c:pt idx="3067">
                  <c:v>78.811944700000026</c:v>
                </c:pt>
                <c:pt idx="3068">
                  <c:v>78.837640999999991</c:v>
                </c:pt>
                <c:pt idx="3069">
                  <c:v>78.863337299999841</c:v>
                </c:pt>
                <c:pt idx="3070">
                  <c:v>78.889033599999948</c:v>
                </c:pt>
                <c:pt idx="3071">
                  <c:v>78.914729900000239</c:v>
                </c:pt>
                <c:pt idx="3072">
                  <c:v>78.940426200000175</c:v>
                </c:pt>
                <c:pt idx="3073">
                  <c:v>78.966122499999997</c:v>
                </c:pt>
                <c:pt idx="3074">
                  <c:v>78.991818800000004</c:v>
                </c:pt>
                <c:pt idx="3075">
                  <c:v>79.017515099999997</c:v>
                </c:pt>
                <c:pt idx="3076">
                  <c:v>79.043211400000189</c:v>
                </c:pt>
                <c:pt idx="3077">
                  <c:v>79.068907699999983</c:v>
                </c:pt>
                <c:pt idx="3078">
                  <c:v>79.094604000000189</c:v>
                </c:pt>
                <c:pt idx="3079">
                  <c:v>79.120300299999798</c:v>
                </c:pt>
                <c:pt idx="3080">
                  <c:v>79.145996600000004</c:v>
                </c:pt>
                <c:pt idx="3081">
                  <c:v>79.171692899999798</c:v>
                </c:pt>
                <c:pt idx="3082">
                  <c:v>79.197389200000003</c:v>
                </c:pt>
                <c:pt idx="3083">
                  <c:v>79.223085499999982</c:v>
                </c:pt>
                <c:pt idx="3084">
                  <c:v>79.248781799999989</c:v>
                </c:pt>
                <c:pt idx="3085">
                  <c:v>79.274478099999797</c:v>
                </c:pt>
                <c:pt idx="3086">
                  <c:v>79.300174400000003</c:v>
                </c:pt>
                <c:pt idx="3087">
                  <c:v>79.325870699999768</c:v>
                </c:pt>
                <c:pt idx="3088">
                  <c:v>79.351567000000003</c:v>
                </c:pt>
                <c:pt idx="3089">
                  <c:v>79.377263299999996</c:v>
                </c:pt>
                <c:pt idx="3090">
                  <c:v>79.402959600000187</c:v>
                </c:pt>
                <c:pt idx="3091">
                  <c:v>79.428655899999981</c:v>
                </c:pt>
                <c:pt idx="3092">
                  <c:v>79.454352200000002</c:v>
                </c:pt>
                <c:pt idx="3093">
                  <c:v>79.480048499999981</c:v>
                </c:pt>
                <c:pt idx="3094">
                  <c:v>79.505744799999988</c:v>
                </c:pt>
                <c:pt idx="3095">
                  <c:v>79.531441099999981</c:v>
                </c:pt>
                <c:pt idx="3096">
                  <c:v>79.557137400000002</c:v>
                </c:pt>
                <c:pt idx="3097">
                  <c:v>79.582833699999981</c:v>
                </c:pt>
                <c:pt idx="3098">
                  <c:v>79.608530000000002</c:v>
                </c:pt>
                <c:pt idx="3099">
                  <c:v>79.634226299999995</c:v>
                </c:pt>
                <c:pt idx="3100">
                  <c:v>79.659922600000002</c:v>
                </c:pt>
                <c:pt idx="3101">
                  <c:v>79.685618899999739</c:v>
                </c:pt>
                <c:pt idx="3102">
                  <c:v>79.711315200000158</c:v>
                </c:pt>
                <c:pt idx="3103">
                  <c:v>79.737011499999994</c:v>
                </c:pt>
                <c:pt idx="3104">
                  <c:v>79.762707799999959</c:v>
                </c:pt>
                <c:pt idx="3105">
                  <c:v>79.78840409999998</c:v>
                </c:pt>
                <c:pt idx="3106">
                  <c:v>79.814100400000157</c:v>
                </c:pt>
                <c:pt idx="3107">
                  <c:v>79.83979669999998</c:v>
                </c:pt>
                <c:pt idx="3108">
                  <c:v>79.865493000000001</c:v>
                </c:pt>
                <c:pt idx="3109">
                  <c:v>79.891189299999994</c:v>
                </c:pt>
                <c:pt idx="3110">
                  <c:v>79.916885600000143</c:v>
                </c:pt>
                <c:pt idx="3111">
                  <c:v>79.942581899999979</c:v>
                </c:pt>
                <c:pt idx="3112">
                  <c:v>79.9682782</c:v>
                </c:pt>
                <c:pt idx="3113">
                  <c:v>79.993974499999993</c:v>
                </c:pt>
                <c:pt idx="3114">
                  <c:v>80.0196708</c:v>
                </c:pt>
                <c:pt idx="3115">
                  <c:v>80.045367099999979</c:v>
                </c:pt>
                <c:pt idx="3116">
                  <c:v>80.071063400000142</c:v>
                </c:pt>
                <c:pt idx="3117">
                  <c:v>80.096759699999993</c:v>
                </c:pt>
                <c:pt idx="3118">
                  <c:v>80.122455999999858</c:v>
                </c:pt>
                <c:pt idx="3119">
                  <c:v>80.148152299999978</c:v>
                </c:pt>
                <c:pt idx="3120">
                  <c:v>80.173848599999715</c:v>
                </c:pt>
                <c:pt idx="3121">
                  <c:v>80.199544899999978</c:v>
                </c:pt>
                <c:pt idx="3122">
                  <c:v>80.225241199999857</c:v>
                </c:pt>
                <c:pt idx="3123">
                  <c:v>80.250937499999978</c:v>
                </c:pt>
                <c:pt idx="3124">
                  <c:v>80.276633799999999</c:v>
                </c:pt>
                <c:pt idx="3125">
                  <c:v>80.302330099999736</c:v>
                </c:pt>
                <c:pt idx="3126">
                  <c:v>80.328026399999857</c:v>
                </c:pt>
                <c:pt idx="3127">
                  <c:v>80.353722699999949</c:v>
                </c:pt>
                <c:pt idx="3128">
                  <c:v>80.379418999999857</c:v>
                </c:pt>
                <c:pt idx="3129">
                  <c:v>80.405115299999991</c:v>
                </c:pt>
                <c:pt idx="3130">
                  <c:v>80.430811599999998</c:v>
                </c:pt>
                <c:pt idx="3131">
                  <c:v>80.456507899999949</c:v>
                </c:pt>
                <c:pt idx="3132">
                  <c:v>80.482204199999998</c:v>
                </c:pt>
                <c:pt idx="3133">
                  <c:v>80.507900499999991</c:v>
                </c:pt>
                <c:pt idx="3134">
                  <c:v>80.533596799999998</c:v>
                </c:pt>
                <c:pt idx="3135">
                  <c:v>80.559293099999991</c:v>
                </c:pt>
                <c:pt idx="3136">
                  <c:v>80.584989399999998</c:v>
                </c:pt>
                <c:pt idx="3137">
                  <c:v>80.610685699999991</c:v>
                </c:pt>
                <c:pt idx="3138">
                  <c:v>80.636381999999841</c:v>
                </c:pt>
                <c:pt idx="3139">
                  <c:v>80.662078299999749</c:v>
                </c:pt>
                <c:pt idx="3140">
                  <c:v>80.687774599999827</c:v>
                </c:pt>
                <c:pt idx="3141">
                  <c:v>80.713470900000004</c:v>
                </c:pt>
                <c:pt idx="3142">
                  <c:v>80.739167199999983</c:v>
                </c:pt>
                <c:pt idx="3143">
                  <c:v>80.764863500000189</c:v>
                </c:pt>
                <c:pt idx="3144">
                  <c:v>80.790559799999997</c:v>
                </c:pt>
                <c:pt idx="3145">
                  <c:v>80.816256100000004</c:v>
                </c:pt>
                <c:pt idx="3146">
                  <c:v>80.841952399999983</c:v>
                </c:pt>
                <c:pt idx="3147">
                  <c:v>80.867648700000004</c:v>
                </c:pt>
                <c:pt idx="3148">
                  <c:v>80.893344999999982</c:v>
                </c:pt>
                <c:pt idx="3149">
                  <c:v>80.919041300000004</c:v>
                </c:pt>
                <c:pt idx="3150">
                  <c:v>80.944737599999982</c:v>
                </c:pt>
                <c:pt idx="3151">
                  <c:v>80.970433900000003</c:v>
                </c:pt>
                <c:pt idx="3152">
                  <c:v>80.996130199999982</c:v>
                </c:pt>
                <c:pt idx="3153">
                  <c:v>81.021826500000003</c:v>
                </c:pt>
                <c:pt idx="3154">
                  <c:v>81.047522799999996</c:v>
                </c:pt>
                <c:pt idx="3155">
                  <c:v>81.073219100000003</c:v>
                </c:pt>
                <c:pt idx="3156">
                  <c:v>81.098915399999981</c:v>
                </c:pt>
                <c:pt idx="3157">
                  <c:v>81.124611700000003</c:v>
                </c:pt>
                <c:pt idx="3158">
                  <c:v>81.150307999999768</c:v>
                </c:pt>
                <c:pt idx="3159">
                  <c:v>81.176004299999988</c:v>
                </c:pt>
                <c:pt idx="3160">
                  <c:v>81.201700599999981</c:v>
                </c:pt>
                <c:pt idx="3161">
                  <c:v>81.227396900000002</c:v>
                </c:pt>
                <c:pt idx="3162">
                  <c:v>81.253093199999981</c:v>
                </c:pt>
                <c:pt idx="3163">
                  <c:v>81.278789499999988</c:v>
                </c:pt>
                <c:pt idx="3164">
                  <c:v>81.304485799999981</c:v>
                </c:pt>
                <c:pt idx="3165">
                  <c:v>81.330182099999988</c:v>
                </c:pt>
                <c:pt idx="3166">
                  <c:v>81.355878399999654</c:v>
                </c:pt>
                <c:pt idx="3167">
                  <c:v>81.381574700000002</c:v>
                </c:pt>
                <c:pt idx="3168">
                  <c:v>81.407270999999994</c:v>
                </c:pt>
                <c:pt idx="3169">
                  <c:v>81.432967300000001</c:v>
                </c:pt>
                <c:pt idx="3170">
                  <c:v>81.458663599999994</c:v>
                </c:pt>
                <c:pt idx="3171">
                  <c:v>81.484359900000157</c:v>
                </c:pt>
                <c:pt idx="3172">
                  <c:v>81.51005619999998</c:v>
                </c:pt>
                <c:pt idx="3173">
                  <c:v>81.535752499999958</c:v>
                </c:pt>
                <c:pt idx="3174">
                  <c:v>81.56144879999998</c:v>
                </c:pt>
                <c:pt idx="3175">
                  <c:v>81.587145100000001</c:v>
                </c:pt>
                <c:pt idx="3176">
                  <c:v>81.612841399999738</c:v>
                </c:pt>
                <c:pt idx="3177">
                  <c:v>81.638537699999958</c:v>
                </c:pt>
                <c:pt idx="3178">
                  <c:v>81.664233999999993</c:v>
                </c:pt>
                <c:pt idx="3179">
                  <c:v>81.689930299999958</c:v>
                </c:pt>
                <c:pt idx="3180">
                  <c:v>81.715626599999993</c:v>
                </c:pt>
                <c:pt idx="3181">
                  <c:v>81.741322900000142</c:v>
                </c:pt>
                <c:pt idx="3182">
                  <c:v>81.767019199999993</c:v>
                </c:pt>
                <c:pt idx="3183">
                  <c:v>81.7927155</c:v>
                </c:pt>
                <c:pt idx="3184">
                  <c:v>81.818411799999978</c:v>
                </c:pt>
                <c:pt idx="3185">
                  <c:v>81.8441081</c:v>
                </c:pt>
                <c:pt idx="3186">
                  <c:v>81.869804399999978</c:v>
                </c:pt>
                <c:pt idx="3187">
                  <c:v>81.895500699999999</c:v>
                </c:pt>
                <c:pt idx="3188">
                  <c:v>81.921196999999992</c:v>
                </c:pt>
                <c:pt idx="3189">
                  <c:v>81.946893300000127</c:v>
                </c:pt>
                <c:pt idx="3190">
                  <c:v>81.972589599999978</c:v>
                </c:pt>
                <c:pt idx="3191">
                  <c:v>81.998285899999999</c:v>
                </c:pt>
                <c:pt idx="3192">
                  <c:v>82.023982199999736</c:v>
                </c:pt>
                <c:pt idx="3193">
                  <c:v>82.049678499999999</c:v>
                </c:pt>
                <c:pt idx="3194">
                  <c:v>82.075374799999736</c:v>
                </c:pt>
                <c:pt idx="3195">
                  <c:v>82.101071099999857</c:v>
                </c:pt>
                <c:pt idx="3196">
                  <c:v>82.126767399999736</c:v>
                </c:pt>
                <c:pt idx="3197">
                  <c:v>82.152463699999998</c:v>
                </c:pt>
                <c:pt idx="3198">
                  <c:v>82.178159999999949</c:v>
                </c:pt>
                <c:pt idx="3199">
                  <c:v>82.203856299999998</c:v>
                </c:pt>
                <c:pt idx="3200">
                  <c:v>82.229552599999948</c:v>
                </c:pt>
                <c:pt idx="3201">
                  <c:v>82.255248899999842</c:v>
                </c:pt>
                <c:pt idx="3202">
                  <c:v>82.280945199999948</c:v>
                </c:pt>
                <c:pt idx="3203">
                  <c:v>82.306641499999998</c:v>
                </c:pt>
                <c:pt idx="3204">
                  <c:v>82.332337799999735</c:v>
                </c:pt>
                <c:pt idx="3205">
                  <c:v>82.358034099999841</c:v>
                </c:pt>
                <c:pt idx="3206">
                  <c:v>82.383730399999735</c:v>
                </c:pt>
                <c:pt idx="3207">
                  <c:v>82.409426699999997</c:v>
                </c:pt>
                <c:pt idx="3208">
                  <c:v>82.435123000000175</c:v>
                </c:pt>
                <c:pt idx="3209">
                  <c:v>82.460819299999997</c:v>
                </c:pt>
                <c:pt idx="3210">
                  <c:v>82.486515600000189</c:v>
                </c:pt>
                <c:pt idx="3211">
                  <c:v>82.512211899999983</c:v>
                </c:pt>
                <c:pt idx="3212">
                  <c:v>82.537908200000004</c:v>
                </c:pt>
                <c:pt idx="3213">
                  <c:v>82.563604499999997</c:v>
                </c:pt>
                <c:pt idx="3214">
                  <c:v>82.589300799999918</c:v>
                </c:pt>
                <c:pt idx="3215">
                  <c:v>82.614997099999982</c:v>
                </c:pt>
                <c:pt idx="3216">
                  <c:v>82.640693400000174</c:v>
                </c:pt>
                <c:pt idx="3217">
                  <c:v>82.666389699999982</c:v>
                </c:pt>
                <c:pt idx="3218">
                  <c:v>82.692085999999989</c:v>
                </c:pt>
                <c:pt idx="3219">
                  <c:v>82.717782299999982</c:v>
                </c:pt>
                <c:pt idx="3220">
                  <c:v>82.743478600000003</c:v>
                </c:pt>
                <c:pt idx="3221">
                  <c:v>82.769174899999982</c:v>
                </c:pt>
                <c:pt idx="3222">
                  <c:v>82.794871200000003</c:v>
                </c:pt>
                <c:pt idx="3223">
                  <c:v>82.820567499999981</c:v>
                </c:pt>
                <c:pt idx="3224">
                  <c:v>82.846263800000159</c:v>
                </c:pt>
                <c:pt idx="3225">
                  <c:v>82.871960099999981</c:v>
                </c:pt>
                <c:pt idx="3226">
                  <c:v>82.897656400000187</c:v>
                </c:pt>
                <c:pt idx="3227">
                  <c:v>82.923352699999981</c:v>
                </c:pt>
                <c:pt idx="3228">
                  <c:v>82.949049000000187</c:v>
                </c:pt>
                <c:pt idx="3229">
                  <c:v>82.974745299999981</c:v>
                </c:pt>
                <c:pt idx="3230">
                  <c:v>83.000441600000002</c:v>
                </c:pt>
                <c:pt idx="3231">
                  <c:v>83.026137899999739</c:v>
                </c:pt>
                <c:pt idx="3232">
                  <c:v>83.051834200000002</c:v>
                </c:pt>
                <c:pt idx="3233">
                  <c:v>83.07753049999998</c:v>
                </c:pt>
                <c:pt idx="3234">
                  <c:v>83.103226800000002</c:v>
                </c:pt>
                <c:pt idx="3235">
                  <c:v>83.12892309999998</c:v>
                </c:pt>
                <c:pt idx="3236">
                  <c:v>83.154619400000158</c:v>
                </c:pt>
                <c:pt idx="3237">
                  <c:v>83.18031569999998</c:v>
                </c:pt>
                <c:pt idx="3238">
                  <c:v>83.206012000000001</c:v>
                </c:pt>
                <c:pt idx="3239">
                  <c:v>83.23170829999998</c:v>
                </c:pt>
                <c:pt idx="3240">
                  <c:v>83.257404600000157</c:v>
                </c:pt>
                <c:pt idx="3241">
                  <c:v>83.28310089999998</c:v>
                </c:pt>
                <c:pt idx="3242">
                  <c:v>83.308797199999773</c:v>
                </c:pt>
                <c:pt idx="3243">
                  <c:v>83.334493499999994</c:v>
                </c:pt>
                <c:pt idx="3244">
                  <c:v>83.360189800000001</c:v>
                </c:pt>
                <c:pt idx="3245">
                  <c:v>83.385886099999738</c:v>
                </c:pt>
                <c:pt idx="3246">
                  <c:v>83.411582400000142</c:v>
                </c:pt>
                <c:pt idx="3247">
                  <c:v>83.437278699999993</c:v>
                </c:pt>
                <c:pt idx="3248">
                  <c:v>83.462975</c:v>
                </c:pt>
                <c:pt idx="3249">
                  <c:v>83.488671299999979</c:v>
                </c:pt>
                <c:pt idx="3250">
                  <c:v>83.514367600000142</c:v>
                </c:pt>
                <c:pt idx="3251">
                  <c:v>83.540063899999993</c:v>
                </c:pt>
                <c:pt idx="3252">
                  <c:v>83.5657602</c:v>
                </c:pt>
                <c:pt idx="3253">
                  <c:v>83.591456499999993</c:v>
                </c:pt>
                <c:pt idx="3254">
                  <c:v>83.6171528</c:v>
                </c:pt>
                <c:pt idx="3255">
                  <c:v>83.642849099999978</c:v>
                </c:pt>
                <c:pt idx="3256">
                  <c:v>83.668545399999857</c:v>
                </c:pt>
                <c:pt idx="3257">
                  <c:v>83.694241699999992</c:v>
                </c:pt>
                <c:pt idx="3258">
                  <c:v>83.719937999999999</c:v>
                </c:pt>
                <c:pt idx="3259">
                  <c:v>83.745634299999992</c:v>
                </c:pt>
                <c:pt idx="3260">
                  <c:v>83.771330599999857</c:v>
                </c:pt>
                <c:pt idx="3261">
                  <c:v>83.797026899999992</c:v>
                </c:pt>
                <c:pt idx="3262">
                  <c:v>83.822723199999857</c:v>
                </c:pt>
                <c:pt idx="3263">
                  <c:v>83.848419499999991</c:v>
                </c:pt>
                <c:pt idx="3264">
                  <c:v>83.874115799999998</c:v>
                </c:pt>
                <c:pt idx="3265">
                  <c:v>83.899812099999949</c:v>
                </c:pt>
                <c:pt idx="3266">
                  <c:v>83.925508399999842</c:v>
                </c:pt>
                <c:pt idx="3267">
                  <c:v>83.951204700000176</c:v>
                </c:pt>
                <c:pt idx="3268">
                  <c:v>83.976900999999998</c:v>
                </c:pt>
                <c:pt idx="3269">
                  <c:v>84.002597299999948</c:v>
                </c:pt>
                <c:pt idx="3270">
                  <c:v>84.028293599999998</c:v>
                </c:pt>
                <c:pt idx="3271">
                  <c:v>84.053989899999948</c:v>
                </c:pt>
                <c:pt idx="3272">
                  <c:v>84.079686199999841</c:v>
                </c:pt>
                <c:pt idx="3273">
                  <c:v>84.105382499999735</c:v>
                </c:pt>
                <c:pt idx="3274">
                  <c:v>84.131078799999827</c:v>
                </c:pt>
                <c:pt idx="3275">
                  <c:v>84.156775099999749</c:v>
                </c:pt>
                <c:pt idx="3276">
                  <c:v>84.182471399999656</c:v>
                </c:pt>
                <c:pt idx="3277">
                  <c:v>84.208167700000004</c:v>
                </c:pt>
                <c:pt idx="3278">
                  <c:v>84.233863999999997</c:v>
                </c:pt>
                <c:pt idx="3279">
                  <c:v>84.259560300000004</c:v>
                </c:pt>
                <c:pt idx="3280">
                  <c:v>84.285256599999983</c:v>
                </c:pt>
                <c:pt idx="3281">
                  <c:v>84.310952900000004</c:v>
                </c:pt>
                <c:pt idx="3282">
                  <c:v>84.336649199999982</c:v>
                </c:pt>
                <c:pt idx="3283">
                  <c:v>84.362345499999989</c:v>
                </c:pt>
                <c:pt idx="3284">
                  <c:v>84.388041799999797</c:v>
                </c:pt>
                <c:pt idx="3285">
                  <c:v>84.413738099999989</c:v>
                </c:pt>
                <c:pt idx="3286">
                  <c:v>84.439434399999982</c:v>
                </c:pt>
                <c:pt idx="3287">
                  <c:v>84.465130700000003</c:v>
                </c:pt>
                <c:pt idx="3288">
                  <c:v>84.490826999999996</c:v>
                </c:pt>
                <c:pt idx="3289">
                  <c:v>84.516523300000159</c:v>
                </c:pt>
                <c:pt idx="3290">
                  <c:v>84.542219599999996</c:v>
                </c:pt>
                <c:pt idx="3291">
                  <c:v>84.567915900000159</c:v>
                </c:pt>
                <c:pt idx="3292">
                  <c:v>84.593612199999981</c:v>
                </c:pt>
                <c:pt idx="3293">
                  <c:v>84.619308499999988</c:v>
                </c:pt>
                <c:pt idx="3294">
                  <c:v>84.645004799999981</c:v>
                </c:pt>
                <c:pt idx="3295">
                  <c:v>84.670701099999746</c:v>
                </c:pt>
                <c:pt idx="3296">
                  <c:v>84.696397399999753</c:v>
                </c:pt>
                <c:pt idx="3297">
                  <c:v>84.722093700000002</c:v>
                </c:pt>
                <c:pt idx="3298">
                  <c:v>84.747789999999995</c:v>
                </c:pt>
                <c:pt idx="3299">
                  <c:v>84.773486299999988</c:v>
                </c:pt>
                <c:pt idx="3300">
                  <c:v>84.79918259999998</c:v>
                </c:pt>
                <c:pt idx="3301">
                  <c:v>84.824878899999774</c:v>
                </c:pt>
                <c:pt idx="3302">
                  <c:v>84.850575199999739</c:v>
                </c:pt>
                <c:pt idx="3303">
                  <c:v>84.876271499999959</c:v>
                </c:pt>
                <c:pt idx="3304">
                  <c:v>84.901967799999994</c:v>
                </c:pt>
                <c:pt idx="3305">
                  <c:v>84.927664100000158</c:v>
                </c:pt>
                <c:pt idx="3306">
                  <c:v>84.95336039999998</c:v>
                </c:pt>
                <c:pt idx="3307">
                  <c:v>84.979056700000001</c:v>
                </c:pt>
                <c:pt idx="3308">
                  <c:v>85.00475299999998</c:v>
                </c:pt>
                <c:pt idx="3309">
                  <c:v>85.030449300000001</c:v>
                </c:pt>
                <c:pt idx="3310">
                  <c:v>85.056145599999979</c:v>
                </c:pt>
                <c:pt idx="3311">
                  <c:v>85.081841900000001</c:v>
                </c:pt>
                <c:pt idx="3312">
                  <c:v>85.107538199999738</c:v>
                </c:pt>
                <c:pt idx="3313">
                  <c:v>85.1332345</c:v>
                </c:pt>
                <c:pt idx="3314">
                  <c:v>85.158930799999737</c:v>
                </c:pt>
                <c:pt idx="3315">
                  <c:v>85.1846271</c:v>
                </c:pt>
                <c:pt idx="3316">
                  <c:v>85.210323399999993</c:v>
                </c:pt>
                <c:pt idx="3317">
                  <c:v>85.236019700000142</c:v>
                </c:pt>
                <c:pt idx="3318">
                  <c:v>85.261715999999993</c:v>
                </c:pt>
                <c:pt idx="3319">
                  <c:v>85.2874123</c:v>
                </c:pt>
                <c:pt idx="3320">
                  <c:v>85.313108599999978</c:v>
                </c:pt>
                <c:pt idx="3321">
                  <c:v>85.3388049</c:v>
                </c:pt>
                <c:pt idx="3322">
                  <c:v>85.364501199999978</c:v>
                </c:pt>
                <c:pt idx="3323">
                  <c:v>85.390197499999999</c:v>
                </c:pt>
                <c:pt idx="3324">
                  <c:v>85.415893799999992</c:v>
                </c:pt>
                <c:pt idx="3325">
                  <c:v>85.441590100000127</c:v>
                </c:pt>
                <c:pt idx="3326">
                  <c:v>85.467286399999992</c:v>
                </c:pt>
                <c:pt idx="3327">
                  <c:v>85.492982699999999</c:v>
                </c:pt>
                <c:pt idx="3328">
                  <c:v>85.518678999999949</c:v>
                </c:pt>
                <c:pt idx="3329">
                  <c:v>85.544375299999999</c:v>
                </c:pt>
                <c:pt idx="3330">
                  <c:v>85.570071599999736</c:v>
                </c:pt>
                <c:pt idx="3331">
                  <c:v>85.595767899999842</c:v>
                </c:pt>
                <c:pt idx="3332">
                  <c:v>85.621464199999949</c:v>
                </c:pt>
                <c:pt idx="3333">
                  <c:v>85.647160500000027</c:v>
                </c:pt>
                <c:pt idx="3334">
                  <c:v>85.672856799999735</c:v>
                </c:pt>
                <c:pt idx="3335">
                  <c:v>85.698553099999998</c:v>
                </c:pt>
                <c:pt idx="3336">
                  <c:v>85.724249399999991</c:v>
                </c:pt>
                <c:pt idx="3337">
                  <c:v>85.749945700000026</c:v>
                </c:pt>
                <c:pt idx="3338">
                  <c:v>85.775641999999948</c:v>
                </c:pt>
                <c:pt idx="3339">
                  <c:v>85.801338299999841</c:v>
                </c:pt>
                <c:pt idx="3340">
                  <c:v>85.827034599999948</c:v>
                </c:pt>
                <c:pt idx="3341">
                  <c:v>85.852730899999656</c:v>
                </c:pt>
                <c:pt idx="3342">
                  <c:v>85.878427199999734</c:v>
                </c:pt>
                <c:pt idx="3343">
                  <c:v>85.904123500000239</c:v>
                </c:pt>
                <c:pt idx="3344">
                  <c:v>85.929819800000004</c:v>
                </c:pt>
                <c:pt idx="3345">
                  <c:v>85.955516099999983</c:v>
                </c:pt>
                <c:pt idx="3346">
                  <c:v>85.981212400000189</c:v>
                </c:pt>
                <c:pt idx="3347">
                  <c:v>86.006908699999983</c:v>
                </c:pt>
                <c:pt idx="3348">
                  <c:v>86.032605000000004</c:v>
                </c:pt>
                <c:pt idx="3349">
                  <c:v>86.058301299999798</c:v>
                </c:pt>
                <c:pt idx="3350">
                  <c:v>86.083997600000004</c:v>
                </c:pt>
                <c:pt idx="3351">
                  <c:v>86.109693899999982</c:v>
                </c:pt>
                <c:pt idx="3352">
                  <c:v>86.135390199999776</c:v>
                </c:pt>
                <c:pt idx="3353">
                  <c:v>86.161086499999982</c:v>
                </c:pt>
                <c:pt idx="3354">
                  <c:v>86.186782799999747</c:v>
                </c:pt>
                <c:pt idx="3355">
                  <c:v>86.212479099999982</c:v>
                </c:pt>
                <c:pt idx="3356">
                  <c:v>86.238175400000003</c:v>
                </c:pt>
                <c:pt idx="3357">
                  <c:v>86.263871699999982</c:v>
                </c:pt>
                <c:pt idx="3358">
                  <c:v>86.289568000000003</c:v>
                </c:pt>
                <c:pt idx="3359">
                  <c:v>86.315264299999996</c:v>
                </c:pt>
                <c:pt idx="3360">
                  <c:v>86.340960600000187</c:v>
                </c:pt>
                <c:pt idx="3361">
                  <c:v>86.366656899999981</c:v>
                </c:pt>
                <c:pt idx="3362">
                  <c:v>86.392353200000002</c:v>
                </c:pt>
                <c:pt idx="3363">
                  <c:v>86.418049499999995</c:v>
                </c:pt>
                <c:pt idx="3364">
                  <c:v>86.443745800000002</c:v>
                </c:pt>
                <c:pt idx="3365">
                  <c:v>86.469442099999981</c:v>
                </c:pt>
                <c:pt idx="3366">
                  <c:v>86.495138400000002</c:v>
                </c:pt>
                <c:pt idx="3367">
                  <c:v>86.52083469999998</c:v>
                </c:pt>
                <c:pt idx="3368">
                  <c:v>86.546531000000002</c:v>
                </c:pt>
                <c:pt idx="3369">
                  <c:v>86.57222729999998</c:v>
                </c:pt>
                <c:pt idx="3370">
                  <c:v>86.597923600000314</c:v>
                </c:pt>
                <c:pt idx="3371">
                  <c:v>86.62361989999998</c:v>
                </c:pt>
                <c:pt idx="3372">
                  <c:v>86.649316200000001</c:v>
                </c:pt>
                <c:pt idx="3373">
                  <c:v>86.675012499999738</c:v>
                </c:pt>
                <c:pt idx="3374">
                  <c:v>86.700708799999958</c:v>
                </c:pt>
                <c:pt idx="3375">
                  <c:v>86.72640509999998</c:v>
                </c:pt>
                <c:pt idx="3376">
                  <c:v>86.752101400000001</c:v>
                </c:pt>
                <c:pt idx="3377">
                  <c:v>86.777797699999979</c:v>
                </c:pt>
                <c:pt idx="3378">
                  <c:v>86.803494000000001</c:v>
                </c:pt>
                <c:pt idx="3379">
                  <c:v>86.829190299999979</c:v>
                </c:pt>
                <c:pt idx="3380">
                  <c:v>86.8548866</c:v>
                </c:pt>
                <c:pt idx="3381">
                  <c:v>86.880582899999737</c:v>
                </c:pt>
                <c:pt idx="3382">
                  <c:v>86.906279200000142</c:v>
                </c:pt>
                <c:pt idx="3383">
                  <c:v>86.931975499999993</c:v>
                </c:pt>
                <c:pt idx="3384">
                  <c:v>86.9576718</c:v>
                </c:pt>
                <c:pt idx="3385">
                  <c:v>86.983368099999979</c:v>
                </c:pt>
                <c:pt idx="3386">
                  <c:v>87.009064400000142</c:v>
                </c:pt>
                <c:pt idx="3387">
                  <c:v>87.034760699999993</c:v>
                </c:pt>
                <c:pt idx="3388">
                  <c:v>87.060457</c:v>
                </c:pt>
                <c:pt idx="3389">
                  <c:v>87.086153299999992</c:v>
                </c:pt>
                <c:pt idx="3390">
                  <c:v>87.111849599999999</c:v>
                </c:pt>
                <c:pt idx="3391">
                  <c:v>87.137545899999978</c:v>
                </c:pt>
                <c:pt idx="3392">
                  <c:v>87.163242199999857</c:v>
                </c:pt>
                <c:pt idx="3393">
                  <c:v>87.188938499999736</c:v>
                </c:pt>
                <c:pt idx="3394">
                  <c:v>87.214634800000027</c:v>
                </c:pt>
                <c:pt idx="3395">
                  <c:v>87.240331099999949</c:v>
                </c:pt>
                <c:pt idx="3396">
                  <c:v>87.266027399999999</c:v>
                </c:pt>
                <c:pt idx="3397">
                  <c:v>87.291723700000176</c:v>
                </c:pt>
                <c:pt idx="3398">
                  <c:v>87.317420000000027</c:v>
                </c:pt>
                <c:pt idx="3399">
                  <c:v>87.343116299999991</c:v>
                </c:pt>
                <c:pt idx="3400">
                  <c:v>87.368812599999842</c:v>
                </c:pt>
                <c:pt idx="3401">
                  <c:v>87.394508899999948</c:v>
                </c:pt>
                <c:pt idx="3402">
                  <c:v>87.420205199999998</c:v>
                </c:pt>
                <c:pt idx="3403">
                  <c:v>87.445901499999991</c:v>
                </c:pt>
                <c:pt idx="3404">
                  <c:v>87.471597799999998</c:v>
                </c:pt>
                <c:pt idx="3405">
                  <c:v>87.497294100000161</c:v>
                </c:pt>
                <c:pt idx="3406">
                  <c:v>87.522990399999841</c:v>
                </c:pt>
                <c:pt idx="3407">
                  <c:v>87.54868669999999</c:v>
                </c:pt>
                <c:pt idx="3408">
                  <c:v>87.574382999999827</c:v>
                </c:pt>
                <c:pt idx="3409">
                  <c:v>87.600079299999948</c:v>
                </c:pt>
                <c:pt idx="3410">
                  <c:v>87.625775599999656</c:v>
                </c:pt>
                <c:pt idx="3411">
                  <c:v>87.651471899999734</c:v>
                </c:pt>
                <c:pt idx="3412">
                  <c:v>87.677168199999826</c:v>
                </c:pt>
                <c:pt idx="3413">
                  <c:v>87.702864500000004</c:v>
                </c:pt>
                <c:pt idx="3414">
                  <c:v>87.728560799999983</c:v>
                </c:pt>
                <c:pt idx="3415">
                  <c:v>87.754257100000004</c:v>
                </c:pt>
                <c:pt idx="3416">
                  <c:v>87.779953399999982</c:v>
                </c:pt>
                <c:pt idx="3417">
                  <c:v>87.805649700000004</c:v>
                </c:pt>
                <c:pt idx="3418">
                  <c:v>87.831345999999982</c:v>
                </c:pt>
                <c:pt idx="3419">
                  <c:v>87.857042299999989</c:v>
                </c:pt>
                <c:pt idx="3420">
                  <c:v>87.882738599999655</c:v>
                </c:pt>
                <c:pt idx="3421">
                  <c:v>87.908434900000003</c:v>
                </c:pt>
                <c:pt idx="3422">
                  <c:v>87.934131199999982</c:v>
                </c:pt>
                <c:pt idx="3423">
                  <c:v>87.959827500000003</c:v>
                </c:pt>
                <c:pt idx="3424">
                  <c:v>87.985523799999996</c:v>
                </c:pt>
                <c:pt idx="3425">
                  <c:v>88.011220100000159</c:v>
                </c:pt>
                <c:pt idx="3426">
                  <c:v>88.036916399999981</c:v>
                </c:pt>
                <c:pt idx="3427">
                  <c:v>88.062612700000003</c:v>
                </c:pt>
                <c:pt idx="3428">
                  <c:v>88.088308999999754</c:v>
                </c:pt>
                <c:pt idx="3429">
                  <c:v>88.114005300000002</c:v>
                </c:pt>
                <c:pt idx="3430">
                  <c:v>88.139701599999754</c:v>
                </c:pt>
                <c:pt idx="3431">
                  <c:v>88.165397899999775</c:v>
                </c:pt>
                <c:pt idx="3432">
                  <c:v>88.191094199999981</c:v>
                </c:pt>
                <c:pt idx="3433">
                  <c:v>88.216790500000002</c:v>
                </c:pt>
                <c:pt idx="3434">
                  <c:v>88.24248679999998</c:v>
                </c:pt>
                <c:pt idx="3435">
                  <c:v>88.268183100000002</c:v>
                </c:pt>
                <c:pt idx="3436">
                  <c:v>88.29387939999998</c:v>
                </c:pt>
                <c:pt idx="3437">
                  <c:v>88.319575700000001</c:v>
                </c:pt>
                <c:pt idx="3438">
                  <c:v>88.34527199999998</c:v>
                </c:pt>
                <c:pt idx="3439">
                  <c:v>88.370968299999959</c:v>
                </c:pt>
                <c:pt idx="3440">
                  <c:v>88.396664599999994</c:v>
                </c:pt>
                <c:pt idx="3441">
                  <c:v>88.422360900000001</c:v>
                </c:pt>
                <c:pt idx="3442">
                  <c:v>88.44805719999998</c:v>
                </c:pt>
                <c:pt idx="3443">
                  <c:v>88.473753500000001</c:v>
                </c:pt>
                <c:pt idx="3444">
                  <c:v>88.499449799999994</c:v>
                </c:pt>
                <c:pt idx="3445">
                  <c:v>88.525146099999958</c:v>
                </c:pt>
                <c:pt idx="3446">
                  <c:v>88.550842399999738</c:v>
                </c:pt>
                <c:pt idx="3447">
                  <c:v>88.576538699999958</c:v>
                </c:pt>
                <c:pt idx="3448">
                  <c:v>88.602234999999979</c:v>
                </c:pt>
                <c:pt idx="3449">
                  <c:v>88.627931299999958</c:v>
                </c:pt>
                <c:pt idx="3450">
                  <c:v>88.653627599999979</c:v>
                </c:pt>
                <c:pt idx="3451">
                  <c:v>88.6793239</c:v>
                </c:pt>
                <c:pt idx="3452">
                  <c:v>88.705020199999979</c:v>
                </c:pt>
                <c:pt idx="3453">
                  <c:v>88.7307165</c:v>
                </c:pt>
                <c:pt idx="3454">
                  <c:v>88.756412799999978</c:v>
                </c:pt>
                <c:pt idx="3455">
                  <c:v>88.7821091</c:v>
                </c:pt>
                <c:pt idx="3456">
                  <c:v>88.807805399999978</c:v>
                </c:pt>
                <c:pt idx="3457">
                  <c:v>88.833501699999999</c:v>
                </c:pt>
                <c:pt idx="3458">
                  <c:v>88.859197999999978</c:v>
                </c:pt>
                <c:pt idx="3459">
                  <c:v>88.884894299999999</c:v>
                </c:pt>
                <c:pt idx="3460">
                  <c:v>88.910590599999992</c:v>
                </c:pt>
                <c:pt idx="3461">
                  <c:v>88.936286899999999</c:v>
                </c:pt>
                <c:pt idx="3462">
                  <c:v>88.961983199999992</c:v>
                </c:pt>
                <c:pt idx="3463">
                  <c:v>88.987679500000027</c:v>
                </c:pt>
                <c:pt idx="3464">
                  <c:v>89.013375799999949</c:v>
                </c:pt>
                <c:pt idx="3465">
                  <c:v>89.039072099999842</c:v>
                </c:pt>
                <c:pt idx="3466">
                  <c:v>89.064768399999949</c:v>
                </c:pt>
                <c:pt idx="3467">
                  <c:v>89.090464700000027</c:v>
                </c:pt>
                <c:pt idx="3468">
                  <c:v>89.116160999999991</c:v>
                </c:pt>
                <c:pt idx="3469">
                  <c:v>89.141857299999998</c:v>
                </c:pt>
                <c:pt idx="3470">
                  <c:v>89.167553599999991</c:v>
                </c:pt>
                <c:pt idx="3471">
                  <c:v>89.193249899999998</c:v>
                </c:pt>
                <c:pt idx="3472">
                  <c:v>89.218946199999948</c:v>
                </c:pt>
                <c:pt idx="3473">
                  <c:v>89.244642500000026</c:v>
                </c:pt>
                <c:pt idx="3474">
                  <c:v>89.270338799999735</c:v>
                </c:pt>
                <c:pt idx="3475">
                  <c:v>89.296035099999983</c:v>
                </c:pt>
                <c:pt idx="3476">
                  <c:v>89.321731399999734</c:v>
                </c:pt>
                <c:pt idx="3477">
                  <c:v>89.347427699999997</c:v>
                </c:pt>
                <c:pt idx="3478">
                  <c:v>89.37312399999999</c:v>
                </c:pt>
                <c:pt idx="3479">
                  <c:v>89.398820299999983</c:v>
                </c:pt>
                <c:pt idx="3480">
                  <c:v>89.424516600000189</c:v>
                </c:pt>
                <c:pt idx="3481">
                  <c:v>89.450212899999983</c:v>
                </c:pt>
                <c:pt idx="3482">
                  <c:v>89.475909200000004</c:v>
                </c:pt>
                <c:pt idx="3483">
                  <c:v>89.501605499999997</c:v>
                </c:pt>
                <c:pt idx="3484">
                  <c:v>89.527301799999989</c:v>
                </c:pt>
                <c:pt idx="3485">
                  <c:v>89.552998099999797</c:v>
                </c:pt>
                <c:pt idx="3486">
                  <c:v>89.578694400000003</c:v>
                </c:pt>
                <c:pt idx="3487">
                  <c:v>89.604390699999982</c:v>
                </c:pt>
                <c:pt idx="3488">
                  <c:v>89.630086999999989</c:v>
                </c:pt>
                <c:pt idx="3489">
                  <c:v>89.655783299999797</c:v>
                </c:pt>
                <c:pt idx="3490">
                  <c:v>89.681479600000003</c:v>
                </c:pt>
                <c:pt idx="3491">
                  <c:v>89.707175899999982</c:v>
                </c:pt>
                <c:pt idx="3492">
                  <c:v>89.732872199999775</c:v>
                </c:pt>
                <c:pt idx="3493">
                  <c:v>89.758568499999981</c:v>
                </c:pt>
                <c:pt idx="3494">
                  <c:v>89.784264800000187</c:v>
                </c:pt>
                <c:pt idx="3495">
                  <c:v>89.809961099999981</c:v>
                </c:pt>
                <c:pt idx="3496">
                  <c:v>89.835657400000002</c:v>
                </c:pt>
                <c:pt idx="3497">
                  <c:v>89.861353699999995</c:v>
                </c:pt>
                <c:pt idx="3498">
                  <c:v>89.887050000000002</c:v>
                </c:pt>
                <c:pt idx="3499">
                  <c:v>89.912746299999981</c:v>
                </c:pt>
                <c:pt idx="3500">
                  <c:v>89.938442600000002</c:v>
                </c:pt>
                <c:pt idx="3501">
                  <c:v>89.96413889999998</c:v>
                </c:pt>
                <c:pt idx="3502">
                  <c:v>89.989835200000002</c:v>
                </c:pt>
                <c:pt idx="3503">
                  <c:v>90.01553149999998</c:v>
                </c:pt>
                <c:pt idx="3504">
                  <c:v>90.041227800000158</c:v>
                </c:pt>
                <c:pt idx="3505">
                  <c:v>90.066924099999994</c:v>
                </c:pt>
                <c:pt idx="3506">
                  <c:v>90.092620400000158</c:v>
                </c:pt>
                <c:pt idx="3507">
                  <c:v>90.11831669999998</c:v>
                </c:pt>
                <c:pt idx="3508">
                  <c:v>90.144013000000157</c:v>
                </c:pt>
                <c:pt idx="3509">
                  <c:v>90.16970929999998</c:v>
                </c:pt>
                <c:pt idx="3510">
                  <c:v>90.195405600000001</c:v>
                </c:pt>
                <c:pt idx="3511">
                  <c:v>90.221101899999979</c:v>
                </c:pt>
                <c:pt idx="3512">
                  <c:v>90.246798200000001</c:v>
                </c:pt>
                <c:pt idx="3513">
                  <c:v>90.272494499999979</c:v>
                </c:pt>
                <c:pt idx="3514">
                  <c:v>90.2981908</c:v>
                </c:pt>
                <c:pt idx="3515">
                  <c:v>90.323887099999737</c:v>
                </c:pt>
                <c:pt idx="3516">
                  <c:v>90.349583400000142</c:v>
                </c:pt>
                <c:pt idx="3517">
                  <c:v>90.375279699999979</c:v>
                </c:pt>
                <c:pt idx="3518">
                  <c:v>90.400976</c:v>
                </c:pt>
                <c:pt idx="3519">
                  <c:v>90.426672299999979</c:v>
                </c:pt>
                <c:pt idx="3520">
                  <c:v>90.4523686</c:v>
                </c:pt>
                <c:pt idx="3521">
                  <c:v>90.478064899999978</c:v>
                </c:pt>
                <c:pt idx="3522">
                  <c:v>90.5037612</c:v>
                </c:pt>
                <c:pt idx="3523">
                  <c:v>90.529457499999978</c:v>
                </c:pt>
                <c:pt idx="3524">
                  <c:v>90.555153799999999</c:v>
                </c:pt>
                <c:pt idx="3525">
                  <c:v>90.580850099999978</c:v>
                </c:pt>
                <c:pt idx="3526">
                  <c:v>90.606546399999857</c:v>
                </c:pt>
                <c:pt idx="3527">
                  <c:v>90.632242699999978</c:v>
                </c:pt>
                <c:pt idx="3528">
                  <c:v>90.657938999999857</c:v>
                </c:pt>
                <c:pt idx="3529">
                  <c:v>90.683635299999978</c:v>
                </c:pt>
                <c:pt idx="3530">
                  <c:v>90.709331599999857</c:v>
                </c:pt>
                <c:pt idx="3531">
                  <c:v>90.735027899999949</c:v>
                </c:pt>
                <c:pt idx="3532">
                  <c:v>90.760724199999999</c:v>
                </c:pt>
                <c:pt idx="3533">
                  <c:v>90.786420499999991</c:v>
                </c:pt>
                <c:pt idx="3534">
                  <c:v>90.812116799999998</c:v>
                </c:pt>
                <c:pt idx="3535">
                  <c:v>90.837813099999991</c:v>
                </c:pt>
                <c:pt idx="3536">
                  <c:v>90.863509399999998</c:v>
                </c:pt>
                <c:pt idx="3537">
                  <c:v>90.889205699999991</c:v>
                </c:pt>
                <c:pt idx="3538">
                  <c:v>90.914902000000026</c:v>
                </c:pt>
                <c:pt idx="3539">
                  <c:v>90.940598299999991</c:v>
                </c:pt>
                <c:pt idx="3540">
                  <c:v>90.966294600000239</c:v>
                </c:pt>
                <c:pt idx="3541">
                  <c:v>90.99199089999999</c:v>
                </c:pt>
                <c:pt idx="3542">
                  <c:v>91.017687199999983</c:v>
                </c:pt>
                <c:pt idx="3543">
                  <c:v>91.04338349999999</c:v>
                </c:pt>
                <c:pt idx="3544">
                  <c:v>91.069079799999983</c:v>
                </c:pt>
                <c:pt idx="3545">
                  <c:v>91.094776099999919</c:v>
                </c:pt>
                <c:pt idx="3546">
                  <c:v>91.120472399999656</c:v>
                </c:pt>
                <c:pt idx="3547">
                  <c:v>91.14616869999999</c:v>
                </c:pt>
                <c:pt idx="3548">
                  <c:v>91.171864999999983</c:v>
                </c:pt>
                <c:pt idx="3549">
                  <c:v>91.197561300000004</c:v>
                </c:pt>
                <c:pt idx="3550">
                  <c:v>91.223257599999982</c:v>
                </c:pt>
                <c:pt idx="3551">
                  <c:v>91.248953900000174</c:v>
                </c:pt>
                <c:pt idx="3552">
                  <c:v>91.274650199999982</c:v>
                </c:pt>
                <c:pt idx="3553">
                  <c:v>91.300346499999989</c:v>
                </c:pt>
                <c:pt idx="3554">
                  <c:v>91.326042799999797</c:v>
                </c:pt>
                <c:pt idx="3555">
                  <c:v>91.351739099999989</c:v>
                </c:pt>
                <c:pt idx="3556">
                  <c:v>91.377435399999797</c:v>
                </c:pt>
                <c:pt idx="3557">
                  <c:v>91.403131700000003</c:v>
                </c:pt>
                <c:pt idx="3558">
                  <c:v>91.428827999999982</c:v>
                </c:pt>
                <c:pt idx="3559">
                  <c:v>91.454524300000159</c:v>
                </c:pt>
                <c:pt idx="3560">
                  <c:v>91.480220599999996</c:v>
                </c:pt>
                <c:pt idx="3561">
                  <c:v>91.505916900000003</c:v>
                </c:pt>
                <c:pt idx="3562">
                  <c:v>91.531613199999995</c:v>
                </c:pt>
                <c:pt idx="3563">
                  <c:v>91.557309500000002</c:v>
                </c:pt>
                <c:pt idx="3564">
                  <c:v>91.583005799999981</c:v>
                </c:pt>
                <c:pt idx="3565">
                  <c:v>91.608702099999746</c:v>
                </c:pt>
                <c:pt idx="3566">
                  <c:v>91.634398399999753</c:v>
                </c:pt>
                <c:pt idx="3567">
                  <c:v>91.660094700000002</c:v>
                </c:pt>
                <c:pt idx="3568">
                  <c:v>91.685790999999739</c:v>
                </c:pt>
                <c:pt idx="3569">
                  <c:v>91.711487300000002</c:v>
                </c:pt>
                <c:pt idx="3570">
                  <c:v>91.737183599999994</c:v>
                </c:pt>
                <c:pt idx="3571">
                  <c:v>91.762879900000001</c:v>
                </c:pt>
                <c:pt idx="3572">
                  <c:v>91.788576199999738</c:v>
                </c:pt>
                <c:pt idx="3573">
                  <c:v>91.814272500000001</c:v>
                </c:pt>
                <c:pt idx="3574">
                  <c:v>91.83996879999998</c:v>
                </c:pt>
                <c:pt idx="3575">
                  <c:v>91.865665100000001</c:v>
                </c:pt>
                <c:pt idx="3576">
                  <c:v>91.89136139999998</c:v>
                </c:pt>
                <c:pt idx="3577">
                  <c:v>91.917057700000157</c:v>
                </c:pt>
                <c:pt idx="3578">
                  <c:v>91.942753999999994</c:v>
                </c:pt>
                <c:pt idx="3579">
                  <c:v>91.968450300000001</c:v>
                </c:pt>
                <c:pt idx="3580">
                  <c:v>91.994146599999993</c:v>
                </c:pt>
                <c:pt idx="3581">
                  <c:v>92.0198429</c:v>
                </c:pt>
                <c:pt idx="3582">
                  <c:v>92.045539199999979</c:v>
                </c:pt>
                <c:pt idx="3583">
                  <c:v>92.0712355</c:v>
                </c:pt>
                <c:pt idx="3584">
                  <c:v>92.096931799999979</c:v>
                </c:pt>
                <c:pt idx="3585">
                  <c:v>92.122628099999858</c:v>
                </c:pt>
                <c:pt idx="3586">
                  <c:v>92.148324399999979</c:v>
                </c:pt>
                <c:pt idx="3587">
                  <c:v>92.1740207</c:v>
                </c:pt>
                <c:pt idx="3588">
                  <c:v>92.199716999999978</c:v>
                </c:pt>
                <c:pt idx="3589">
                  <c:v>92.2254133</c:v>
                </c:pt>
                <c:pt idx="3590">
                  <c:v>92.251109599999992</c:v>
                </c:pt>
                <c:pt idx="3591">
                  <c:v>92.276805899999857</c:v>
                </c:pt>
                <c:pt idx="3592">
                  <c:v>92.302502199999736</c:v>
                </c:pt>
                <c:pt idx="3593">
                  <c:v>92.328198499999857</c:v>
                </c:pt>
                <c:pt idx="3594">
                  <c:v>92.353894799999978</c:v>
                </c:pt>
                <c:pt idx="3595">
                  <c:v>92.379591099999857</c:v>
                </c:pt>
                <c:pt idx="3596">
                  <c:v>92.405287399999978</c:v>
                </c:pt>
                <c:pt idx="3597">
                  <c:v>92.430983700000027</c:v>
                </c:pt>
                <c:pt idx="3598">
                  <c:v>92.456679999999992</c:v>
                </c:pt>
                <c:pt idx="3599">
                  <c:v>92.482376299999842</c:v>
                </c:pt>
                <c:pt idx="3600">
                  <c:v>92.508072599999736</c:v>
                </c:pt>
                <c:pt idx="3601">
                  <c:v>92.533768899999842</c:v>
                </c:pt>
                <c:pt idx="3602">
                  <c:v>92.559465199999948</c:v>
                </c:pt>
                <c:pt idx="3603">
                  <c:v>92.585161499999998</c:v>
                </c:pt>
                <c:pt idx="3604">
                  <c:v>92.610857799999948</c:v>
                </c:pt>
                <c:pt idx="3605">
                  <c:v>92.636554099999998</c:v>
                </c:pt>
                <c:pt idx="3606">
                  <c:v>92.662250399999948</c:v>
                </c:pt>
                <c:pt idx="3607">
                  <c:v>92.687946699999998</c:v>
                </c:pt>
                <c:pt idx="3608">
                  <c:v>92.71364299999999</c:v>
                </c:pt>
                <c:pt idx="3609">
                  <c:v>92.739339299999983</c:v>
                </c:pt>
                <c:pt idx="3610">
                  <c:v>92.765035599999948</c:v>
                </c:pt>
                <c:pt idx="3611">
                  <c:v>92.790731899999827</c:v>
                </c:pt>
                <c:pt idx="3612">
                  <c:v>92.816428199999919</c:v>
                </c:pt>
                <c:pt idx="3613">
                  <c:v>92.842124499999997</c:v>
                </c:pt>
                <c:pt idx="3614">
                  <c:v>92.86782079999999</c:v>
                </c:pt>
                <c:pt idx="3615">
                  <c:v>92.893517099999983</c:v>
                </c:pt>
                <c:pt idx="3616">
                  <c:v>92.919213400000288</c:v>
                </c:pt>
                <c:pt idx="3617">
                  <c:v>92.944909700000238</c:v>
                </c:pt>
                <c:pt idx="3618">
                  <c:v>92.970606000000004</c:v>
                </c:pt>
                <c:pt idx="3619">
                  <c:v>92.996302299999982</c:v>
                </c:pt>
                <c:pt idx="3620">
                  <c:v>93.021998600000003</c:v>
                </c:pt>
                <c:pt idx="3621">
                  <c:v>93.047694899999996</c:v>
                </c:pt>
                <c:pt idx="3622">
                  <c:v>93.073391199999776</c:v>
                </c:pt>
                <c:pt idx="3623">
                  <c:v>93.099087499999982</c:v>
                </c:pt>
                <c:pt idx="3624">
                  <c:v>93.124783799999989</c:v>
                </c:pt>
                <c:pt idx="3625">
                  <c:v>93.150480099999768</c:v>
                </c:pt>
                <c:pt idx="3626">
                  <c:v>93.176176399999775</c:v>
                </c:pt>
                <c:pt idx="3627">
                  <c:v>93.201872699999981</c:v>
                </c:pt>
                <c:pt idx="3628">
                  <c:v>93.227569000000187</c:v>
                </c:pt>
                <c:pt idx="3629">
                  <c:v>93.253265299999995</c:v>
                </c:pt>
                <c:pt idx="3630">
                  <c:v>93.278961600000002</c:v>
                </c:pt>
                <c:pt idx="3631">
                  <c:v>93.304657899999981</c:v>
                </c:pt>
                <c:pt idx="3632">
                  <c:v>93.330354200000002</c:v>
                </c:pt>
                <c:pt idx="3633">
                  <c:v>93.356050499999981</c:v>
                </c:pt>
                <c:pt idx="3634">
                  <c:v>93.381746799999988</c:v>
                </c:pt>
                <c:pt idx="3635">
                  <c:v>93.407443099999995</c:v>
                </c:pt>
                <c:pt idx="3636">
                  <c:v>93.433139400000158</c:v>
                </c:pt>
                <c:pt idx="3637">
                  <c:v>93.45883569999998</c:v>
                </c:pt>
                <c:pt idx="3638">
                  <c:v>93.484532000000002</c:v>
                </c:pt>
                <c:pt idx="3639">
                  <c:v>93.510228299999994</c:v>
                </c:pt>
                <c:pt idx="3640">
                  <c:v>93.535924600000158</c:v>
                </c:pt>
                <c:pt idx="3641">
                  <c:v>93.561620899999994</c:v>
                </c:pt>
                <c:pt idx="3642">
                  <c:v>93.587317200000001</c:v>
                </c:pt>
                <c:pt idx="3643">
                  <c:v>93.613013499999994</c:v>
                </c:pt>
                <c:pt idx="3644">
                  <c:v>93.638709799999958</c:v>
                </c:pt>
                <c:pt idx="3645">
                  <c:v>93.664406099999979</c:v>
                </c:pt>
                <c:pt idx="3646">
                  <c:v>93.690102400000001</c:v>
                </c:pt>
                <c:pt idx="3647">
                  <c:v>93.715798699999979</c:v>
                </c:pt>
                <c:pt idx="3648">
                  <c:v>93.741495000000143</c:v>
                </c:pt>
                <c:pt idx="3649">
                  <c:v>93.767191299999993</c:v>
                </c:pt>
                <c:pt idx="3650">
                  <c:v>93.7928876</c:v>
                </c:pt>
                <c:pt idx="3651">
                  <c:v>93.818583899999979</c:v>
                </c:pt>
                <c:pt idx="3652">
                  <c:v>93.844280200000142</c:v>
                </c:pt>
                <c:pt idx="3653">
                  <c:v>93.869976499999979</c:v>
                </c:pt>
                <c:pt idx="3654">
                  <c:v>93.895672799999858</c:v>
                </c:pt>
                <c:pt idx="3655">
                  <c:v>93.921369099999993</c:v>
                </c:pt>
                <c:pt idx="3656">
                  <c:v>93.94706540000027</c:v>
                </c:pt>
                <c:pt idx="3657">
                  <c:v>93.972761699999978</c:v>
                </c:pt>
                <c:pt idx="3658">
                  <c:v>93.998457999999999</c:v>
                </c:pt>
                <c:pt idx="3659">
                  <c:v>94.024154299999992</c:v>
                </c:pt>
                <c:pt idx="3660">
                  <c:v>94.049850599999999</c:v>
                </c:pt>
                <c:pt idx="3661">
                  <c:v>94.075546899999736</c:v>
                </c:pt>
                <c:pt idx="3662">
                  <c:v>94.101243199999999</c:v>
                </c:pt>
                <c:pt idx="3663">
                  <c:v>94.126939499999978</c:v>
                </c:pt>
                <c:pt idx="3664">
                  <c:v>94.152635799999857</c:v>
                </c:pt>
                <c:pt idx="3665">
                  <c:v>94.17833209999965</c:v>
                </c:pt>
                <c:pt idx="3666">
                  <c:v>94.204028399999999</c:v>
                </c:pt>
                <c:pt idx="3667">
                  <c:v>94.229724699999991</c:v>
                </c:pt>
                <c:pt idx="3668">
                  <c:v>94.255420999999998</c:v>
                </c:pt>
                <c:pt idx="3669">
                  <c:v>94.281117299999991</c:v>
                </c:pt>
                <c:pt idx="3670">
                  <c:v>94.306813599999998</c:v>
                </c:pt>
                <c:pt idx="3671">
                  <c:v>94.332509899999948</c:v>
                </c:pt>
                <c:pt idx="3672">
                  <c:v>94.358206199999842</c:v>
                </c:pt>
                <c:pt idx="3673">
                  <c:v>94.383902499999948</c:v>
                </c:pt>
                <c:pt idx="3674">
                  <c:v>94.409598799999998</c:v>
                </c:pt>
                <c:pt idx="3675">
                  <c:v>94.43529509999999</c:v>
                </c:pt>
                <c:pt idx="3676">
                  <c:v>94.460991399999983</c:v>
                </c:pt>
                <c:pt idx="3677">
                  <c:v>94.48668769999999</c:v>
                </c:pt>
                <c:pt idx="3678">
                  <c:v>94.512383999999983</c:v>
                </c:pt>
                <c:pt idx="3679">
                  <c:v>94.538080299999919</c:v>
                </c:pt>
                <c:pt idx="3680">
                  <c:v>94.563776599999827</c:v>
                </c:pt>
                <c:pt idx="3681">
                  <c:v>94.589472899999734</c:v>
                </c:pt>
                <c:pt idx="3682">
                  <c:v>94.615169199999983</c:v>
                </c:pt>
                <c:pt idx="3683">
                  <c:v>94.64086549999999</c:v>
                </c:pt>
                <c:pt idx="3684">
                  <c:v>94.666561799999982</c:v>
                </c:pt>
                <c:pt idx="3685">
                  <c:v>94.692258099999989</c:v>
                </c:pt>
                <c:pt idx="3686">
                  <c:v>94.717954399999996</c:v>
                </c:pt>
                <c:pt idx="3687">
                  <c:v>94.743650700000174</c:v>
                </c:pt>
                <c:pt idx="3688">
                  <c:v>94.769346999999982</c:v>
                </c:pt>
                <c:pt idx="3689">
                  <c:v>94.795043300000003</c:v>
                </c:pt>
                <c:pt idx="3690">
                  <c:v>94.820739599999797</c:v>
                </c:pt>
                <c:pt idx="3691">
                  <c:v>94.846435900000003</c:v>
                </c:pt>
                <c:pt idx="3692">
                  <c:v>94.872132199999655</c:v>
                </c:pt>
                <c:pt idx="3693">
                  <c:v>94.897828500000003</c:v>
                </c:pt>
                <c:pt idx="3694">
                  <c:v>94.923524799999996</c:v>
                </c:pt>
                <c:pt idx="3695">
                  <c:v>94.949221100000187</c:v>
                </c:pt>
                <c:pt idx="3696">
                  <c:v>94.974917399999981</c:v>
                </c:pt>
                <c:pt idx="3697">
                  <c:v>95.000613700000187</c:v>
                </c:pt>
                <c:pt idx="3698">
                  <c:v>95.026309999999981</c:v>
                </c:pt>
                <c:pt idx="3699">
                  <c:v>95.052006299999988</c:v>
                </c:pt>
                <c:pt idx="3700">
                  <c:v>95.077702599999753</c:v>
                </c:pt>
                <c:pt idx="3701">
                  <c:v>95.103398899999775</c:v>
                </c:pt>
                <c:pt idx="3702">
                  <c:v>95.129095199999739</c:v>
                </c:pt>
                <c:pt idx="3703">
                  <c:v>95.154791499999988</c:v>
                </c:pt>
                <c:pt idx="3704">
                  <c:v>95.180487799999739</c:v>
                </c:pt>
                <c:pt idx="3705">
                  <c:v>95.206184100000002</c:v>
                </c:pt>
                <c:pt idx="3706">
                  <c:v>95.23188039999998</c:v>
                </c:pt>
                <c:pt idx="3707">
                  <c:v>95.257576700000001</c:v>
                </c:pt>
                <c:pt idx="3708">
                  <c:v>95.28327299999998</c:v>
                </c:pt>
                <c:pt idx="3709">
                  <c:v>95.308969300000001</c:v>
                </c:pt>
                <c:pt idx="3710">
                  <c:v>95.334665599999994</c:v>
                </c:pt>
                <c:pt idx="3711">
                  <c:v>95.360361900000001</c:v>
                </c:pt>
                <c:pt idx="3712">
                  <c:v>95.386058199999738</c:v>
                </c:pt>
                <c:pt idx="3713">
                  <c:v>95.411754500000157</c:v>
                </c:pt>
                <c:pt idx="3714">
                  <c:v>95.437450799999993</c:v>
                </c:pt>
                <c:pt idx="3715">
                  <c:v>95.4631471</c:v>
                </c:pt>
                <c:pt idx="3716">
                  <c:v>95.488843399999979</c:v>
                </c:pt>
                <c:pt idx="3717">
                  <c:v>95.514539700000142</c:v>
                </c:pt>
                <c:pt idx="3718">
                  <c:v>95.540235999999993</c:v>
                </c:pt>
                <c:pt idx="3719">
                  <c:v>95.565932299999858</c:v>
                </c:pt>
                <c:pt idx="3720">
                  <c:v>95.591628599999993</c:v>
                </c:pt>
                <c:pt idx="3721">
                  <c:v>95.617324900000142</c:v>
                </c:pt>
                <c:pt idx="3722">
                  <c:v>95.643021199999978</c:v>
                </c:pt>
                <c:pt idx="3723">
                  <c:v>95.668717499999858</c:v>
                </c:pt>
                <c:pt idx="3724">
                  <c:v>95.694413799999992</c:v>
                </c:pt>
                <c:pt idx="3725">
                  <c:v>95.720110099999999</c:v>
                </c:pt>
                <c:pt idx="3726">
                  <c:v>95.745806399999978</c:v>
                </c:pt>
                <c:pt idx="3727">
                  <c:v>95.771502699999999</c:v>
                </c:pt>
                <c:pt idx="3728">
                  <c:v>95.797198999999992</c:v>
                </c:pt>
                <c:pt idx="3729">
                  <c:v>95.822895299999857</c:v>
                </c:pt>
                <c:pt idx="3730">
                  <c:v>95.848591599999978</c:v>
                </c:pt>
                <c:pt idx="3731">
                  <c:v>95.874287899999857</c:v>
                </c:pt>
                <c:pt idx="3732">
                  <c:v>95.899984199999949</c:v>
                </c:pt>
                <c:pt idx="3733">
                  <c:v>95.925680499999999</c:v>
                </c:pt>
                <c:pt idx="3734">
                  <c:v>95.951376799999949</c:v>
                </c:pt>
                <c:pt idx="3735">
                  <c:v>95.977073099999998</c:v>
                </c:pt>
                <c:pt idx="3736">
                  <c:v>96.002769399999949</c:v>
                </c:pt>
                <c:pt idx="3737">
                  <c:v>96.028465699999998</c:v>
                </c:pt>
                <c:pt idx="3738">
                  <c:v>96.054161999999991</c:v>
                </c:pt>
                <c:pt idx="3739">
                  <c:v>96.079858299999842</c:v>
                </c:pt>
                <c:pt idx="3740">
                  <c:v>96.105554599999948</c:v>
                </c:pt>
                <c:pt idx="3741">
                  <c:v>96.131250899999998</c:v>
                </c:pt>
                <c:pt idx="3742">
                  <c:v>96.156947199999735</c:v>
                </c:pt>
                <c:pt idx="3743">
                  <c:v>96.182643499999998</c:v>
                </c:pt>
                <c:pt idx="3744">
                  <c:v>96.208339799999948</c:v>
                </c:pt>
                <c:pt idx="3745">
                  <c:v>96.234036099999983</c:v>
                </c:pt>
                <c:pt idx="3746">
                  <c:v>96.259732399999734</c:v>
                </c:pt>
                <c:pt idx="3747">
                  <c:v>96.285428699999983</c:v>
                </c:pt>
                <c:pt idx="3748">
                  <c:v>96.311125000000175</c:v>
                </c:pt>
                <c:pt idx="3749">
                  <c:v>96.336821299999983</c:v>
                </c:pt>
                <c:pt idx="3750">
                  <c:v>96.362517599999919</c:v>
                </c:pt>
                <c:pt idx="3751">
                  <c:v>96.388213899999982</c:v>
                </c:pt>
                <c:pt idx="3752">
                  <c:v>96.41391020000016</c:v>
                </c:pt>
                <c:pt idx="3753">
                  <c:v>96.439606499999996</c:v>
                </c:pt>
                <c:pt idx="3754">
                  <c:v>96.465302799999989</c:v>
                </c:pt>
                <c:pt idx="3755">
                  <c:v>96.490999099999996</c:v>
                </c:pt>
                <c:pt idx="3756">
                  <c:v>96.51669540000016</c:v>
                </c:pt>
                <c:pt idx="3757">
                  <c:v>96.542391699999982</c:v>
                </c:pt>
                <c:pt idx="3758">
                  <c:v>96.568087999999989</c:v>
                </c:pt>
                <c:pt idx="3759">
                  <c:v>96.593784299999982</c:v>
                </c:pt>
                <c:pt idx="3760">
                  <c:v>96.619480600000003</c:v>
                </c:pt>
                <c:pt idx="3761">
                  <c:v>96.645176899999768</c:v>
                </c:pt>
                <c:pt idx="3762">
                  <c:v>96.670873199999775</c:v>
                </c:pt>
                <c:pt idx="3763">
                  <c:v>96.696569499999995</c:v>
                </c:pt>
                <c:pt idx="3764">
                  <c:v>96.722265800000002</c:v>
                </c:pt>
                <c:pt idx="3765">
                  <c:v>96.747962099999995</c:v>
                </c:pt>
                <c:pt idx="3766">
                  <c:v>96.773658400000002</c:v>
                </c:pt>
                <c:pt idx="3767">
                  <c:v>96.799354699999995</c:v>
                </c:pt>
                <c:pt idx="3768">
                  <c:v>96.825050999999988</c:v>
                </c:pt>
                <c:pt idx="3769">
                  <c:v>96.850747299999739</c:v>
                </c:pt>
                <c:pt idx="3770">
                  <c:v>96.876443600000002</c:v>
                </c:pt>
                <c:pt idx="3771">
                  <c:v>96.90213989999998</c:v>
                </c:pt>
                <c:pt idx="3772">
                  <c:v>96.927836200000002</c:v>
                </c:pt>
                <c:pt idx="3773">
                  <c:v>96.95353249999998</c:v>
                </c:pt>
                <c:pt idx="3774">
                  <c:v>96.979228800000001</c:v>
                </c:pt>
                <c:pt idx="3775">
                  <c:v>97.004925099999994</c:v>
                </c:pt>
                <c:pt idx="3776">
                  <c:v>97.030621400000157</c:v>
                </c:pt>
                <c:pt idx="3777">
                  <c:v>97.05631769999998</c:v>
                </c:pt>
                <c:pt idx="3778">
                  <c:v>97.082014000000001</c:v>
                </c:pt>
                <c:pt idx="3779">
                  <c:v>97.107710299999979</c:v>
                </c:pt>
                <c:pt idx="3780">
                  <c:v>97.133406600000001</c:v>
                </c:pt>
                <c:pt idx="3781">
                  <c:v>97.159102899999738</c:v>
                </c:pt>
                <c:pt idx="3782">
                  <c:v>97.1847992</c:v>
                </c:pt>
                <c:pt idx="3783">
                  <c:v>97.210495499999993</c:v>
                </c:pt>
                <c:pt idx="3784">
                  <c:v>97.2361918</c:v>
                </c:pt>
                <c:pt idx="3785">
                  <c:v>97.261888099999979</c:v>
                </c:pt>
                <c:pt idx="3786">
                  <c:v>97.287584400000142</c:v>
                </c:pt>
                <c:pt idx="3787">
                  <c:v>97.313280699999993</c:v>
                </c:pt>
                <c:pt idx="3788">
                  <c:v>97.338976999999858</c:v>
                </c:pt>
                <c:pt idx="3789">
                  <c:v>97.364673299999993</c:v>
                </c:pt>
                <c:pt idx="3790">
                  <c:v>97.390369600000142</c:v>
                </c:pt>
                <c:pt idx="3791">
                  <c:v>97.416065899999992</c:v>
                </c:pt>
                <c:pt idx="3792">
                  <c:v>97.441762199999999</c:v>
                </c:pt>
                <c:pt idx="3793">
                  <c:v>97.467458499999992</c:v>
                </c:pt>
                <c:pt idx="3794">
                  <c:v>97.493154800000127</c:v>
                </c:pt>
                <c:pt idx="3795">
                  <c:v>97.518851099999978</c:v>
                </c:pt>
                <c:pt idx="3796">
                  <c:v>97.544547399999999</c:v>
                </c:pt>
                <c:pt idx="3797">
                  <c:v>97.570243699999992</c:v>
                </c:pt>
                <c:pt idx="3798">
                  <c:v>97.595939999999999</c:v>
                </c:pt>
                <c:pt idx="3799">
                  <c:v>97.621636299999949</c:v>
                </c:pt>
                <c:pt idx="3800">
                  <c:v>97.647332599999856</c:v>
                </c:pt>
                <c:pt idx="3801">
                  <c:v>97.673028899999736</c:v>
                </c:pt>
                <c:pt idx="3802">
                  <c:v>97.698725199999842</c:v>
                </c:pt>
                <c:pt idx="3803">
                  <c:v>97.724421499999991</c:v>
                </c:pt>
                <c:pt idx="3804">
                  <c:v>97.750117799999998</c:v>
                </c:pt>
                <c:pt idx="3805">
                  <c:v>97.775814099999948</c:v>
                </c:pt>
                <c:pt idx="3806">
                  <c:v>97.801510399999998</c:v>
                </c:pt>
                <c:pt idx="3807">
                  <c:v>97.827206699999991</c:v>
                </c:pt>
                <c:pt idx="3808">
                  <c:v>97.852902999999841</c:v>
                </c:pt>
                <c:pt idx="3809">
                  <c:v>97.878599299999948</c:v>
                </c:pt>
                <c:pt idx="3810">
                  <c:v>97.904295600000239</c:v>
                </c:pt>
                <c:pt idx="3811">
                  <c:v>97.929991899999948</c:v>
                </c:pt>
                <c:pt idx="3812">
                  <c:v>97.955688199999827</c:v>
                </c:pt>
                <c:pt idx="3813">
                  <c:v>97.98138449999999</c:v>
                </c:pt>
                <c:pt idx="3814">
                  <c:v>98.007080799999983</c:v>
                </c:pt>
                <c:pt idx="3815">
                  <c:v>98.032777099999734</c:v>
                </c:pt>
                <c:pt idx="3816">
                  <c:v>98.058473399999798</c:v>
                </c:pt>
                <c:pt idx="3817">
                  <c:v>98.084169700000174</c:v>
                </c:pt>
                <c:pt idx="3818">
                  <c:v>98.109865999999982</c:v>
                </c:pt>
                <c:pt idx="3819">
                  <c:v>98.135562299999989</c:v>
                </c:pt>
                <c:pt idx="3820">
                  <c:v>98.161258599999982</c:v>
                </c:pt>
                <c:pt idx="3821">
                  <c:v>98.186954900000003</c:v>
                </c:pt>
                <c:pt idx="3822">
                  <c:v>98.212651199999982</c:v>
                </c:pt>
                <c:pt idx="3823">
                  <c:v>98.238347499999989</c:v>
                </c:pt>
                <c:pt idx="3824">
                  <c:v>98.264043799999996</c:v>
                </c:pt>
                <c:pt idx="3825">
                  <c:v>98.289740099999989</c:v>
                </c:pt>
                <c:pt idx="3826">
                  <c:v>98.315436399999768</c:v>
                </c:pt>
                <c:pt idx="3827">
                  <c:v>98.341132700000003</c:v>
                </c:pt>
                <c:pt idx="3828">
                  <c:v>98.366828999999981</c:v>
                </c:pt>
                <c:pt idx="3829">
                  <c:v>98.392525300000003</c:v>
                </c:pt>
                <c:pt idx="3830">
                  <c:v>98.418221599999995</c:v>
                </c:pt>
                <c:pt idx="3831">
                  <c:v>98.443917900000187</c:v>
                </c:pt>
                <c:pt idx="3832">
                  <c:v>98.469614199999995</c:v>
                </c:pt>
                <c:pt idx="3833">
                  <c:v>98.495310500000002</c:v>
                </c:pt>
                <c:pt idx="3834">
                  <c:v>98.521006799999981</c:v>
                </c:pt>
                <c:pt idx="3835">
                  <c:v>98.546703100000002</c:v>
                </c:pt>
                <c:pt idx="3836">
                  <c:v>98.572399399999739</c:v>
                </c:pt>
                <c:pt idx="3837">
                  <c:v>98.598095700000002</c:v>
                </c:pt>
                <c:pt idx="3838">
                  <c:v>98.623791999999739</c:v>
                </c:pt>
                <c:pt idx="3839">
                  <c:v>98.649488299999959</c:v>
                </c:pt>
                <c:pt idx="3840">
                  <c:v>98.675184599999739</c:v>
                </c:pt>
                <c:pt idx="3841">
                  <c:v>98.700880900000001</c:v>
                </c:pt>
                <c:pt idx="3842">
                  <c:v>98.726577199999738</c:v>
                </c:pt>
                <c:pt idx="3843">
                  <c:v>98.752273500000001</c:v>
                </c:pt>
                <c:pt idx="3844">
                  <c:v>98.777969799999994</c:v>
                </c:pt>
                <c:pt idx="3845">
                  <c:v>98.803666100000001</c:v>
                </c:pt>
                <c:pt idx="3846">
                  <c:v>98.829362399999738</c:v>
                </c:pt>
                <c:pt idx="3847">
                  <c:v>98.855058699999958</c:v>
                </c:pt>
                <c:pt idx="3848">
                  <c:v>98.880754999999979</c:v>
                </c:pt>
                <c:pt idx="3849">
                  <c:v>98.906451300000001</c:v>
                </c:pt>
                <c:pt idx="3850">
                  <c:v>98.932147599999979</c:v>
                </c:pt>
                <c:pt idx="3851">
                  <c:v>98.957843900000142</c:v>
                </c:pt>
                <c:pt idx="3852">
                  <c:v>98.983540199999979</c:v>
                </c:pt>
                <c:pt idx="3853">
                  <c:v>99.0092365</c:v>
                </c:pt>
                <c:pt idx="3854">
                  <c:v>99.034932799999979</c:v>
                </c:pt>
                <c:pt idx="3855">
                  <c:v>99.060629100000142</c:v>
                </c:pt>
                <c:pt idx="3856">
                  <c:v>99.086325399999978</c:v>
                </c:pt>
                <c:pt idx="3857">
                  <c:v>99.1120217</c:v>
                </c:pt>
                <c:pt idx="3858">
                  <c:v>99.137717999999978</c:v>
                </c:pt>
                <c:pt idx="3859">
                  <c:v>99.163414299999999</c:v>
                </c:pt>
                <c:pt idx="3860">
                  <c:v>99.189110599999978</c:v>
                </c:pt>
                <c:pt idx="3861">
                  <c:v>99.214806899999999</c:v>
                </c:pt>
                <c:pt idx="3862">
                  <c:v>99.240503199999992</c:v>
                </c:pt>
                <c:pt idx="3863">
                  <c:v>99.266199500000027</c:v>
                </c:pt>
                <c:pt idx="3864">
                  <c:v>99.291895799999992</c:v>
                </c:pt>
                <c:pt idx="3865">
                  <c:v>99.317592099999999</c:v>
                </c:pt>
                <c:pt idx="3866">
                  <c:v>99.343288399999949</c:v>
                </c:pt>
                <c:pt idx="3867">
                  <c:v>99.368984699999999</c:v>
                </c:pt>
                <c:pt idx="3868">
                  <c:v>99.394680999999991</c:v>
                </c:pt>
                <c:pt idx="3869">
                  <c:v>99.420377299999842</c:v>
                </c:pt>
                <c:pt idx="3870">
                  <c:v>99.446073599999991</c:v>
                </c:pt>
                <c:pt idx="3871">
                  <c:v>99.471769899999998</c:v>
                </c:pt>
                <c:pt idx="3872">
                  <c:v>99.497466199999991</c:v>
                </c:pt>
                <c:pt idx="3873">
                  <c:v>99.523162499999998</c:v>
                </c:pt>
                <c:pt idx="3874">
                  <c:v>99.548858799999948</c:v>
                </c:pt>
                <c:pt idx="3875">
                  <c:v>99.574555099999998</c:v>
                </c:pt>
                <c:pt idx="3876">
                  <c:v>99.600251399999948</c:v>
                </c:pt>
                <c:pt idx="3877">
                  <c:v>99.625947699999841</c:v>
                </c:pt>
                <c:pt idx="3878">
                  <c:v>99.65164399999999</c:v>
                </c:pt>
                <c:pt idx="3879">
                  <c:v>99.677340299999827</c:v>
                </c:pt>
                <c:pt idx="3880">
                  <c:v>99.703036599999919</c:v>
                </c:pt>
                <c:pt idx="3881">
                  <c:v>99.728732899999656</c:v>
                </c:pt>
                <c:pt idx="3882">
                  <c:v>99.75442919999999</c:v>
                </c:pt>
                <c:pt idx="3883">
                  <c:v>99.780125499999997</c:v>
                </c:pt>
                <c:pt idx="3884">
                  <c:v>99.805821799999919</c:v>
                </c:pt>
                <c:pt idx="3885">
                  <c:v>99.831518099999982</c:v>
                </c:pt>
                <c:pt idx="3886">
                  <c:v>99.85721440000016</c:v>
                </c:pt>
                <c:pt idx="3887">
                  <c:v>99.882910699999982</c:v>
                </c:pt>
                <c:pt idx="3888">
                  <c:v>99.908607000000003</c:v>
                </c:pt>
                <c:pt idx="3889">
                  <c:v>99.934303299999996</c:v>
                </c:pt>
                <c:pt idx="3890">
                  <c:v>99.95999960000016</c:v>
                </c:pt>
                <c:pt idx="3891">
                  <c:v>99.985695899999982</c:v>
                </c:pt>
                <c:pt idx="3892">
                  <c:v>100.0113922</c:v>
                </c:pt>
                <c:pt idx="3893">
                  <c:v>100.0370885</c:v>
                </c:pt>
                <c:pt idx="3894">
                  <c:v>100.06278479999995</c:v>
                </c:pt>
                <c:pt idx="3895">
                  <c:v>100.08848109999984</c:v>
                </c:pt>
                <c:pt idx="3896">
                  <c:v>100.1141774</c:v>
                </c:pt>
                <c:pt idx="3897">
                  <c:v>100.1398737</c:v>
                </c:pt>
                <c:pt idx="3898">
                  <c:v>100.16556999999999</c:v>
                </c:pt>
                <c:pt idx="3899">
                  <c:v>100.19126630000002</c:v>
                </c:pt>
                <c:pt idx="3900">
                  <c:v>100.21696260000014</c:v>
                </c:pt>
                <c:pt idx="3901">
                  <c:v>100.24265890000002</c:v>
                </c:pt>
                <c:pt idx="3902">
                  <c:v>100.2683552</c:v>
                </c:pt>
                <c:pt idx="3903">
                  <c:v>100.29405149999999</c:v>
                </c:pt>
                <c:pt idx="3904">
                  <c:v>100.31974779999986</c:v>
                </c:pt>
                <c:pt idx="3905">
                  <c:v>100.34544409999998</c:v>
                </c:pt>
                <c:pt idx="3906">
                  <c:v>100.3711404</c:v>
                </c:pt>
                <c:pt idx="3907">
                  <c:v>100.39683669999998</c:v>
                </c:pt>
                <c:pt idx="3908">
                  <c:v>100.422533</c:v>
                </c:pt>
                <c:pt idx="3909">
                  <c:v>100.44822930000024</c:v>
                </c:pt>
                <c:pt idx="3910">
                  <c:v>100.47392560000014</c:v>
                </c:pt>
                <c:pt idx="3911">
                  <c:v>100.49962189999999</c:v>
                </c:pt>
                <c:pt idx="3912">
                  <c:v>100.52531819999973</c:v>
                </c:pt>
                <c:pt idx="3913">
                  <c:v>100.55101449999999</c:v>
                </c:pt>
                <c:pt idx="3914">
                  <c:v>100.57671079999986</c:v>
                </c:pt>
                <c:pt idx="3915">
                  <c:v>100.60240709999979</c:v>
                </c:pt>
                <c:pt idx="3916">
                  <c:v>100.6281034</c:v>
                </c:pt>
                <c:pt idx="3917">
                  <c:v>100.65379969999998</c:v>
                </c:pt>
                <c:pt idx="3918">
                  <c:v>100.67949599999986</c:v>
                </c:pt>
                <c:pt idx="3919">
                  <c:v>100.70519229999998</c:v>
                </c:pt>
                <c:pt idx="3920">
                  <c:v>100.7308886</c:v>
                </c:pt>
                <c:pt idx="3921">
                  <c:v>100.75658489999998</c:v>
                </c:pt>
                <c:pt idx="3922">
                  <c:v>100.7822812</c:v>
                </c:pt>
                <c:pt idx="3923">
                  <c:v>100.80797749999998</c:v>
                </c:pt>
                <c:pt idx="3924">
                  <c:v>100.8336738</c:v>
                </c:pt>
                <c:pt idx="3925">
                  <c:v>100.85937009999975</c:v>
                </c:pt>
                <c:pt idx="3926">
                  <c:v>100.8850664</c:v>
                </c:pt>
                <c:pt idx="3927">
                  <c:v>100.91076269999999</c:v>
                </c:pt>
                <c:pt idx="3928">
                  <c:v>100.93645900000014</c:v>
                </c:pt>
                <c:pt idx="3929">
                  <c:v>100.96215529999999</c:v>
                </c:pt>
                <c:pt idx="3930">
                  <c:v>100.98785160000014</c:v>
                </c:pt>
                <c:pt idx="3931">
                  <c:v>101.01354789999998</c:v>
                </c:pt>
                <c:pt idx="3932">
                  <c:v>101.03924420000014</c:v>
                </c:pt>
                <c:pt idx="3933">
                  <c:v>101.06494049999999</c:v>
                </c:pt>
                <c:pt idx="3934">
                  <c:v>101.0906368</c:v>
                </c:pt>
                <c:pt idx="3935">
                  <c:v>101.11633309999998</c:v>
                </c:pt>
                <c:pt idx="3936">
                  <c:v>101.14202940000014</c:v>
                </c:pt>
                <c:pt idx="3937">
                  <c:v>101.16772569999999</c:v>
                </c:pt>
                <c:pt idx="3938">
                  <c:v>101.193422</c:v>
                </c:pt>
                <c:pt idx="3939">
                  <c:v>101.21911829999999</c:v>
                </c:pt>
                <c:pt idx="3940">
                  <c:v>101.24481460000028</c:v>
                </c:pt>
                <c:pt idx="3941">
                  <c:v>101.27051089999998</c:v>
                </c:pt>
                <c:pt idx="3942">
                  <c:v>101.29620720000014</c:v>
                </c:pt>
                <c:pt idx="3943">
                  <c:v>101.32190349999999</c:v>
                </c:pt>
                <c:pt idx="3944">
                  <c:v>101.34759980000014</c:v>
                </c:pt>
                <c:pt idx="3945">
                  <c:v>101.37329609999998</c:v>
                </c:pt>
                <c:pt idx="3946">
                  <c:v>101.3989924</c:v>
                </c:pt>
                <c:pt idx="3947">
                  <c:v>101.42468869999999</c:v>
                </c:pt>
                <c:pt idx="3948">
                  <c:v>101.450385</c:v>
                </c:pt>
                <c:pt idx="3949">
                  <c:v>101.47608129999998</c:v>
                </c:pt>
                <c:pt idx="3950">
                  <c:v>101.5017776</c:v>
                </c:pt>
                <c:pt idx="3951">
                  <c:v>101.52747389999998</c:v>
                </c:pt>
                <c:pt idx="3952">
                  <c:v>101.5531702</c:v>
                </c:pt>
                <c:pt idx="3953">
                  <c:v>101.57886649999998</c:v>
                </c:pt>
                <c:pt idx="3954">
                  <c:v>101.6045628</c:v>
                </c:pt>
                <c:pt idx="3955">
                  <c:v>101.63025909999999</c:v>
                </c:pt>
                <c:pt idx="3956">
                  <c:v>101.6559554</c:v>
                </c:pt>
                <c:pt idx="3957">
                  <c:v>101.68165169999999</c:v>
                </c:pt>
                <c:pt idx="3958">
                  <c:v>101.707348</c:v>
                </c:pt>
                <c:pt idx="3959">
                  <c:v>101.7330443</c:v>
                </c:pt>
                <c:pt idx="3960">
                  <c:v>101.7587406</c:v>
                </c:pt>
                <c:pt idx="3961">
                  <c:v>101.7844369</c:v>
                </c:pt>
                <c:pt idx="3962">
                  <c:v>101.81013320000002</c:v>
                </c:pt>
                <c:pt idx="3963">
                  <c:v>101.8358295</c:v>
                </c:pt>
                <c:pt idx="3964">
                  <c:v>101.86152580000002</c:v>
                </c:pt>
                <c:pt idx="3965">
                  <c:v>101.8872221</c:v>
                </c:pt>
                <c:pt idx="3966">
                  <c:v>101.91291840000002</c:v>
                </c:pt>
                <c:pt idx="3967">
                  <c:v>101.93861470000014</c:v>
                </c:pt>
                <c:pt idx="3968">
                  <c:v>101.96431100000002</c:v>
                </c:pt>
                <c:pt idx="3969">
                  <c:v>101.9900073</c:v>
                </c:pt>
                <c:pt idx="3970">
                  <c:v>102.01570359999998</c:v>
                </c:pt>
                <c:pt idx="3971">
                  <c:v>102.04139990000014</c:v>
                </c:pt>
                <c:pt idx="3972">
                  <c:v>102.06709619999998</c:v>
                </c:pt>
                <c:pt idx="3973">
                  <c:v>102.09279249999986</c:v>
                </c:pt>
                <c:pt idx="3974">
                  <c:v>102.1184887999998</c:v>
                </c:pt>
                <c:pt idx="3975">
                  <c:v>102.1441851</c:v>
                </c:pt>
                <c:pt idx="3976">
                  <c:v>102.1698813999998</c:v>
                </c:pt>
                <c:pt idx="3977">
                  <c:v>102.19557769999986</c:v>
                </c:pt>
                <c:pt idx="3978">
                  <c:v>102.22127399999999</c:v>
                </c:pt>
                <c:pt idx="3979">
                  <c:v>102.2469703</c:v>
                </c:pt>
                <c:pt idx="3980">
                  <c:v>102.27266659999998</c:v>
                </c:pt>
                <c:pt idx="3981">
                  <c:v>102.2983629</c:v>
                </c:pt>
                <c:pt idx="3982">
                  <c:v>102.32405919999998</c:v>
                </c:pt>
                <c:pt idx="3983">
                  <c:v>102.3497555</c:v>
                </c:pt>
                <c:pt idx="3984">
                  <c:v>102.37545179999977</c:v>
                </c:pt>
                <c:pt idx="3985">
                  <c:v>102.4011481</c:v>
                </c:pt>
                <c:pt idx="3986">
                  <c:v>102.42684439999998</c:v>
                </c:pt>
                <c:pt idx="3987">
                  <c:v>102.4525407</c:v>
                </c:pt>
                <c:pt idx="3988">
                  <c:v>102.47823699999998</c:v>
                </c:pt>
                <c:pt idx="3989">
                  <c:v>102.5039333</c:v>
                </c:pt>
                <c:pt idx="3990">
                  <c:v>102.52962959999999</c:v>
                </c:pt>
                <c:pt idx="3991">
                  <c:v>102.5553259</c:v>
                </c:pt>
                <c:pt idx="3992">
                  <c:v>102.58102219999998</c:v>
                </c:pt>
                <c:pt idx="3993">
                  <c:v>102.60671849999986</c:v>
                </c:pt>
                <c:pt idx="3994">
                  <c:v>102.63241479999998</c:v>
                </c:pt>
                <c:pt idx="3995">
                  <c:v>102.65811109999986</c:v>
                </c:pt>
                <c:pt idx="3996">
                  <c:v>102.68380739999974</c:v>
                </c:pt>
                <c:pt idx="3997">
                  <c:v>102.70950370000014</c:v>
                </c:pt>
                <c:pt idx="3998">
                  <c:v>102.73519999999999</c:v>
                </c:pt>
                <c:pt idx="3999">
                  <c:v>102.7608963</c:v>
                </c:pt>
                <c:pt idx="4000">
                  <c:v>102.78659259999998</c:v>
                </c:pt>
                <c:pt idx="4001">
                  <c:v>102.8122889</c:v>
                </c:pt>
                <c:pt idx="4002">
                  <c:v>102.83798519999998</c:v>
                </c:pt>
                <c:pt idx="4003">
                  <c:v>102.8636815</c:v>
                </c:pt>
                <c:pt idx="4004">
                  <c:v>102.88937779999974</c:v>
                </c:pt>
                <c:pt idx="4005">
                  <c:v>102.9150741</c:v>
                </c:pt>
                <c:pt idx="4006">
                  <c:v>102.94077039999998</c:v>
                </c:pt>
                <c:pt idx="4007">
                  <c:v>102.96646670000014</c:v>
                </c:pt>
                <c:pt idx="4008">
                  <c:v>102.99216299999999</c:v>
                </c:pt>
                <c:pt idx="4009">
                  <c:v>103.01785930000014</c:v>
                </c:pt>
                <c:pt idx="4010">
                  <c:v>103.04355559999999</c:v>
                </c:pt>
                <c:pt idx="4011">
                  <c:v>103.06925190000014</c:v>
                </c:pt>
                <c:pt idx="4012">
                  <c:v>103.09494819999998</c:v>
                </c:pt>
                <c:pt idx="4013">
                  <c:v>103.1206445</c:v>
                </c:pt>
                <c:pt idx="4014">
                  <c:v>103.14634079999998</c:v>
                </c:pt>
                <c:pt idx="4015">
                  <c:v>103.17203709999971</c:v>
                </c:pt>
                <c:pt idx="4016">
                  <c:v>103.19773339999998</c:v>
                </c:pt>
                <c:pt idx="4017">
                  <c:v>103.22342970000012</c:v>
                </c:pt>
                <c:pt idx="4018">
                  <c:v>103.24912600000017</c:v>
                </c:pt>
                <c:pt idx="4019">
                  <c:v>103.2748223</c:v>
                </c:pt>
                <c:pt idx="4020">
                  <c:v>103.30051859999998</c:v>
                </c:pt>
                <c:pt idx="4021">
                  <c:v>103.32621490000002</c:v>
                </c:pt>
                <c:pt idx="4022">
                  <c:v>103.35191119999998</c:v>
                </c:pt>
                <c:pt idx="4023">
                  <c:v>103.3776075</c:v>
                </c:pt>
                <c:pt idx="4024">
                  <c:v>103.40330379999999</c:v>
                </c:pt>
                <c:pt idx="4025">
                  <c:v>103.4290001</c:v>
                </c:pt>
                <c:pt idx="4026">
                  <c:v>103.45469640000017</c:v>
                </c:pt>
                <c:pt idx="4027">
                  <c:v>103.4803927</c:v>
                </c:pt>
                <c:pt idx="4028">
                  <c:v>103.506089</c:v>
                </c:pt>
                <c:pt idx="4029">
                  <c:v>103.5317853</c:v>
                </c:pt>
                <c:pt idx="4030">
                  <c:v>103.5574816</c:v>
                </c:pt>
                <c:pt idx="4031">
                  <c:v>103.5831779</c:v>
                </c:pt>
                <c:pt idx="4032">
                  <c:v>103.60887419999976</c:v>
                </c:pt>
                <c:pt idx="4033">
                  <c:v>103.6345705</c:v>
                </c:pt>
                <c:pt idx="4034">
                  <c:v>103.6602668</c:v>
                </c:pt>
                <c:pt idx="4035">
                  <c:v>103.6859631</c:v>
                </c:pt>
                <c:pt idx="4036">
                  <c:v>103.71165940000029</c:v>
                </c:pt>
                <c:pt idx="4037">
                  <c:v>103.73735569999999</c:v>
                </c:pt>
                <c:pt idx="4038">
                  <c:v>103.763052</c:v>
                </c:pt>
                <c:pt idx="4039">
                  <c:v>103.78874829999982</c:v>
                </c:pt>
                <c:pt idx="4040">
                  <c:v>103.81444460000014</c:v>
                </c:pt>
                <c:pt idx="4041">
                  <c:v>103.84014089999998</c:v>
                </c:pt>
                <c:pt idx="4042">
                  <c:v>103.86583719999975</c:v>
                </c:pt>
                <c:pt idx="4043">
                  <c:v>103.89153349999999</c:v>
                </c:pt>
                <c:pt idx="4044">
                  <c:v>103.91722980000029</c:v>
                </c:pt>
                <c:pt idx="4045">
                  <c:v>103.94292609999999</c:v>
                </c:pt>
                <c:pt idx="4046">
                  <c:v>103.96862240000014</c:v>
                </c:pt>
                <c:pt idx="4047">
                  <c:v>103.99431869999999</c:v>
                </c:pt>
                <c:pt idx="4048">
                  <c:v>104.020015</c:v>
                </c:pt>
                <c:pt idx="4049">
                  <c:v>104.04571129999998</c:v>
                </c:pt>
                <c:pt idx="4050">
                  <c:v>104.0714076</c:v>
                </c:pt>
                <c:pt idx="4051">
                  <c:v>104.09710389999999</c:v>
                </c:pt>
                <c:pt idx="4052">
                  <c:v>104.12280019999973</c:v>
                </c:pt>
                <c:pt idx="4053">
                  <c:v>104.14849649999998</c:v>
                </c:pt>
                <c:pt idx="4054">
                  <c:v>104.17419279999986</c:v>
                </c:pt>
                <c:pt idx="4055">
                  <c:v>104.19988909999998</c:v>
                </c:pt>
                <c:pt idx="4056">
                  <c:v>104.2255854</c:v>
                </c:pt>
                <c:pt idx="4057">
                  <c:v>104.25128169999999</c:v>
                </c:pt>
                <c:pt idx="4058">
                  <c:v>104.27697799999986</c:v>
                </c:pt>
                <c:pt idx="4059">
                  <c:v>104.30267429999998</c:v>
                </c:pt>
                <c:pt idx="4060">
                  <c:v>104.32837059999973</c:v>
                </c:pt>
                <c:pt idx="4061">
                  <c:v>104.35406689999998</c:v>
                </c:pt>
                <c:pt idx="4062">
                  <c:v>104.3797632</c:v>
                </c:pt>
                <c:pt idx="4063">
                  <c:v>104.40545949999999</c:v>
                </c:pt>
                <c:pt idx="4064">
                  <c:v>104.43115580000014</c:v>
                </c:pt>
                <c:pt idx="4065">
                  <c:v>104.45685209999998</c:v>
                </c:pt>
                <c:pt idx="4066">
                  <c:v>104.4825484</c:v>
                </c:pt>
                <c:pt idx="4067">
                  <c:v>104.50824469999999</c:v>
                </c:pt>
                <c:pt idx="4068">
                  <c:v>104.533941</c:v>
                </c:pt>
                <c:pt idx="4069">
                  <c:v>104.55963729999998</c:v>
                </c:pt>
                <c:pt idx="4070">
                  <c:v>104.5853336</c:v>
                </c:pt>
                <c:pt idx="4071">
                  <c:v>104.61102989999999</c:v>
                </c:pt>
                <c:pt idx="4072">
                  <c:v>104.6367262</c:v>
                </c:pt>
                <c:pt idx="4073">
                  <c:v>104.66242249999998</c:v>
                </c:pt>
                <c:pt idx="4074">
                  <c:v>104.68811879999986</c:v>
                </c:pt>
                <c:pt idx="4075">
                  <c:v>104.71381509999999</c:v>
                </c:pt>
                <c:pt idx="4076">
                  <c:v>104.73951140000014</c:v>
                </c:pt>
                <c:pt idx="4077">
                  <c:v>104.76520769999999</c:v>
                </c:pt>
                <c:pt idx="4078">
                  <c:v>104.79090400000014</c:v>
                </c:pt>
                <c:pt idx="4079">
                  <c:v>104.81660029999999</c:v>
                </c:pt>
                <c:pt idx="4080">
                  <c:v>104.84229660000014</c:v>
                </c:pt>
                <c:pt idx="4081">
                  <c:v>104.86799289999998</c:v>
                </c:pt>
                <c:pt idx="4082">
                  <c:v>104.89368920000014</c:v>
                </c:pt>
                <c:pt idx="4083">
                  <c:v>104.91938549999999</c:v>
                </c:pt>
                <c:pt idx="4084">
                  <c:v>104.9450818</c:v>
                </c:pt>
                <c:pt idx="4085">
                  <c:v>104.97077809999973</c:v>
                </c:pt>
                <c:pt idx="4086">
                  <c:v>104.99647440000012</c:v>
                </c:pt>
                <c:pt idx="4087">
                  <c:v>105.02217069999998</c:v>
                </c:pt>
                <c:pt idx="4088">
                  <c:v>105.04786700000002</c:v>
                </c:pt>
                <c:pt idx="4089">
                  <c:v>105.07356329999999</c:v>
                </c:pt>
                <c:pt idx="4090">
                  <c:v>105.09925960000024</c:v>
                </c:pt>
                <c:pt idx="4091">
                  <c:v>105.12495589999995</c:v>
                </c:pt>
                <c:pt idx="4092">
                  <c:v>105.1506522</c:v>
                </c:pt>
                <c:pt idx="4093">
                  <c:v>105.17634849999973</c:v>
                </c:pt>
                <c:pt idx="4094">
                  <c:v>105.2020448</c:v>
                </c:pt>
                <c:pt idx="4095">
                  <c:v>105.22774109999995</c:v>
                </c:pt>
                <c:pt idx="4096">
                  <c:v>105.2534374</c:v>
                </c:pt>
                <c:pt idx="4097">
                  <c:v>105.2791337</c:v>
                </c:pt>
                <c:pt idx="4098">
                  <c:v>105.30483</c:v>
                </c:pt>
              </c:numCache>
            </c:numRef>
          </c:xVal>
          <c:yVal>
            <c:numRef>
              <c:f>'Au13'!$B$2:$B$4100</c:f>
              <c:numCache>
                <c:formatCode>General</c:formatCode>
                <c:ptCount val="4099"/>
                <c:pt idx="0">
                  <c:v>4876806</c:v>
                </c:pt>
                <c:pt idx="1">
                  <c:v>0</c:v>
                </c:pt>
                <c:pt idx="2">
                  <c:v>2400</c:v>
                </c:pt>
                <c:pt idx="3">
                  <c:v>17130803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1</c:v>
                </c:pt>
                <c:pt idx="91">
                  <c:v>0</c:v>
                </c:pt>
                <c:pt idx="92">
                  <c:v>1</c:v>
                </c:pt>
                <c:pt idx="93">
                  <c:v>1</c:v>
                </c:pt>
                <c:pt idx="94">
                  <c:v>4</c:v>
                </c:pt>
                <c:pt idx="95">
                  <c:v>51</c:v>
                </c:pt>
                <c:pt idx="96">
                  <c:v>1423</c:v>
                </c:pt>
                <c:pt idx="97">
                  <c:v>10139</c:v>
                </c:pt>
                <c:pt idx="98">
                  <c:v>20342</c:v>
                </c:pt>
                <c:pt idx="99">
                  <c:v>20945</c:v>
                </c:pt>
                <c:pt idx="100">
                  <c:v>19388</c:v>
                </c:pt>
                <c:pt idx="101">
                  <c:v>18526</c:v>
                </c:pt>
                <c:pt idx="102">
                  <c:v>18207</c:v>
                </c:pt>
                <c:pt idx="103">
                  <c:v>18431</c:v>
                </c:pt>
                <c:pt idx="104">
                  <c:v>18652</c:v>
                </c:pt>
                <c:pt idx="105">
                  <c:v>18970</c:v>
                </c:pt>
                <c:pt idx="106">
                  <c:v>19173</c:v>
                </c:pt>
                <c:pt idx="107">
                  <c:v>19544</c:v>
                </c:pt>
                <c:pt idx="108">
                  <c:v>19642</c:v>
                </c:pt>
                <c:pt idx="109">
                  <c:v>20209</c:v>
                </c:pt>
                <c:pt idx="110">
                  <c:v>20450</c:v>
                </c:pt>
                <c:pt idx="111">
                  <c:v>20830</c:v>
                </c:pt>
                <c:pt idx="112">
                  <c:v>20684</c:v>
                </c:pt>
                <c:pt idx="113">
                  <c:v>21374</c:v>
                </c:pt>
                <c:pt idx="114">
                  <c:v>21252</c:v>
                </c:pt>
                <c:pt idx="115">
                  <c:v>21684</c:v>
                </c:pt>
                <c:pt idx="116">
                  <c:v>21698</c:v>
                </c:pt>
                <c:pt idx="117">
                  <c:v>21423</c:v>
                </c:pt>
                <c:pt idx="118">
                  <c:v>21868</c:v>
                </c:pt>
                <c:pt idx="119">
                  <c:v>21791</c:v>
                </c:pt>
                <c:pt idx="120">
                  <c:v>22013</c:v>
                </c:pt>
                <c:pt idx="121">
                  <c:v>21886</c:v>
                </c:pt>
                <c:pt idx="122">
                  <c:v>21570</c:v>
                </c:pt>
                <c:pt idx="123">
                  <c:v>21690</c:v>
                </c:pt>
                <c:pt idx="124">
                  <c:v>21711</c:v>
                </c:pt>
                <c:pt idx="125">
                  <c:v>21558</c:v>
                </c:pt>
                <c:pt idx="126">
                  <c:v>21666</c:v>
                </c:pt>
                <c:pt idx="127">
                  <c:v>21489</c:v>
                </c:pt>
                <c:pt idx="128">
                  <c:v>21247</c:v>
                </c:pt>
                <c:pt idx="129">
                  <c:v>21518</c:v>
                </c:pt>
                <c:pt idx="130">
                  <c:v>21233</c:v>
                </c:pt>
                <c:pt idx="131">
                  <c:v>21067</c:v>
                </c:pt>
                <c:pt idx="132">
                  <c:v>20957</c:v>
                </c:pt>
                <c:pt idx="133">
                  <c:v>21050</c:v>
                </c:pt>
                <c:pt idx="134">
                  <c:v>20900</c:v>
                </c:pt>
                <c:pt idx="135">
                  <c:v>20632</c:v>
                </c:pt>
                <c:pt idx="136">
                  <c:v>20667</c:v>
                </c:pt>
                <c:pt idx="137">
                  <c:v>20536</c:v>
                </c:pt>
                <c:pt idx="138">
                  <c:v>20612</c:v>
                </c:pt>
                <c:pt idx="139">
                  <c:v>20411</c:v>
                </c:pt>
                <c:pt idx="140">
                  <c:v>20293</c:v>
                </c:pt>
                <c:pt idx="141">
                  <c:v>19443</c:v>
                </c:pt>
                <c:pt idx="142">
                  <c:v>18822</c:v>
                </c:pt>
                <c:pt idx="143">
                  <c:v>18761</c:v>
                </c:pt>
                <c:pt idx="144">
                  <c:v>18852</c:v>
                </c:pt>
                <c:pt idx="145">
                  <c:v>19067</c:v>
                </c:pt>
                <c:pt idx="146">
                  <c:v>19025</c:v>
                </c:pt>
                <c:pt idx="147">
                  <c:v>19207</c:v>
                </c:pt>
                <c:pt idx="148">
                  <c:v>19050</c:v>
                </c:pt>
                <c:pt idx="149">
                  <c:v>18921</c:v>
                </c:pt>
                <c:pt idx="150">
                  <c:v>18855</c:v>
                </c:pt>
                <c:pt idx="151">
                  <c:v>18740</c:v>
                </c:pt>
                <c:pt idx="152">
                  <c:v>18809</c:v>
                </c:pt>
                <c:pt idx="153">
                  <c:v>18615</c:v>
                </c:pt>
                <c:pt idx="154">
                  <c:v>18507</c:v>
                </c:pt>
                <c:pt idx="155">
                  <c:v>18787</c:v>
                </c:pt>
                <c:pt idx="156">
                  <c:v>18572</c:v>
                </c:pt>
                <c:pt idx="157">
                  <c:v>18141</c:v>
                </c:pt>
                <c:pt idx="158">
                  <c:v>18295</c:v>
                </c:pt>
                <c:pt idx="159">
                  <c:v>18223</c:v>
                </c:pt>
                <c:pt idx="160">
                  <c:v>18070</c:v>
                </c:pt>
                <c:pt idx="161">
                  <c:v>18165</c:v>
                </c:pt>
                <c:pt idx="162">
                  <c:v>18035</c:v>
                </c:pt>
                <c:pt idx="163">
                  <c:v>18422</c:v>
                </c:pt>
                <c:pt idx="164">
                  <c:v>18126</c:v>
                </c:pt>
                <c:pt idx="165">
                  <c:v>17997</c:v>
                </c:pt>
                <c:pt idx="166">
                  <c:v>18005</c:v>
                </c:pt>
                <c:pt idx="167">
                  <c:v>17862</c:v>
                </c:pt>
                <c:pt idx="168">
                  <c:v>17953</c:v>
                </c:pt>
                <c:pt idx="169">
                  <c:v>17879</c:v>
                </c:pt>
                <c:pt idx="170">
                  <c:v>17896</c:v>
                </c:pt>
                <c:pt idx="171">
                  <c:v>17677</c:v>
                </c:pt>
                <c:pt idx="172">
                  <c:v>17666</c:v>
                </c:pt>
                <c:pt idx="173">
                  <c:v>17730</c:v>
                </c:pt>
                <c:pt idx="174">
                  <c:v>17756</c:v>
                </c:pt>
                <c:pt idx="175">
                  <c:v>17446</c:v>
                </c:pt>
                <c:pt idx="176">
                  <c:v>17551</c:v>
                </c:pt>
                <c:pt idx="177">
                  <c:v>17479</c:v>
                </c:pt>
                <c:pt idx="178">
                  <c:v>17654</c:v>
                </c:pt>
                <c:pt idx="179">
                  <c:v>17401</c:v>
                </c:pt>
                <c:pt idx="180">
                  <c:v>17539</c:v>
                </c:pt>
                <c:pt idx="181">
                  <c:v>17560</c:v>
                </c:pt>
                <c:pt idx="182">
                  <c:v>17526</c:v>
                </c:pt>
                <c:pt idx="183">
                  <c:v>17425</c:v>
                </c:pt>
                <c:pt idx="184">
                  <c:v>17527</c:v>
                </c:pt>
                <c:pt idx="185">
                  <c:v>17420</c:v>
                </c:pt>
                <c:pt idx="186">
                  <c:v>17823</c:v>
                </c:pt>
                <c:pt idx="187">
                  <c:v>17625</c:v>
                </c:pt>
                <c:pt idx="188">
                  <c:v>17742</c:v>
                </c:pt>
                <c:pt idx="189">
                  <c:v>17695</c:v>
                </c:pt>
                <c:pt idx="190">
                  <c:v>17810</c:v>
                </c:pt>
                <c:pt idx="191">
                  <c:v>17805</c:v>
                </c:pt>
                <c:pt idx="192">
                  <c:v>17615</c:v>
                </c:pt>
                <c:pt idx="193">
                  <c:v>17712</c:v>
                </c:pt>
                <c:pt idx="194">
                  <c:v>17848</c:v>
                </c:pt>
                <c:pt idx="195">
                  <c:v>17783</c:v>
                </c:pt>
                <c:pt idx="196">
                  <c:v>17908</c:v>
                </c:pt>
                <c:pt idx="197">
                  <c:v>17750</c:v>
                </c:pt>
                <c:pt idx="198">
                  <c:v>17915</c:v>
                </c:pt>
                <c:pt idx="199">
                  <c:v>18065</c:v>
                </c:pt>
                <c:pt idx="200">
                  <c:v>17801</c:v>
                </c:pt>
                <c:pt idx="201">
                  <c:v>17976</c:v>
                </c:pt>
                <c:pt idx="202">
                  <c:v>18053</c:v>
                </c:pt>
                <c:pt idx="203">
                  <c:v>17816</c:v>
                </c:pt>
                <c:pt idx="204">
                  <c:v>17942</c:v>
                </c:pt>
                <c:pt idx="205">
                  <c:v>18080</c:v>
                </c:pt>
                <c:pt idx="206">
                  <c:v>17946</c:v>
                </c:pt>
                <c:pt idx="207">
                  <c:v>18000</c:v>
                </c:pt>
                <c:pt idx="208">
                  <c:v>17780</c:v>
                </c:pt>
                <c:pt idx="209">
                  <c:v>17830</c:v>
                </c:pt>
                <c:pt idx="210">
                  <c:v>18067</c:v>
                </c:pt>
                <c:pt idx="211">
                  <c:v>17955</c:v>
                </c:pt>
                <c:pt idx="212">
                  <c:v>17920</c:v>
                </c:pt>
                <c:pt idx="213">
                  <c:v>18015</c:v>
                </c:pt>
                <c:pt idx="214">
                  <c:v>18197</c:v>
                </c:pt>
                <c:pt idx="215">
                  <c:v>18054</c:v>
                </c:pt>
                <c:pt idx="216">
                  <c:v>17909</c:v>
                </c:pt>
                <c:pt idx="217">
                  <c:v>18102</c:v>
                </c:pt>
                <c:pt idx="218">
                  <c:v>18135</c:v>
                </c:pt>
                <c:pt idx="219">
                  <c:v>18253</c:v>
                </c:pt>
                <c:pt idx="220">
                  <c:v>18287</c:v>
                </c:pt>
                <c:pt idx="221">
                  <c:v>18526</c:v>
                </c:pt>
                <c:pt idx="222">
                  <c:v>18618</c:v>
                </c:pt>
                <c:pt idx="223">
                  <c:v>18596</c:v>
                </c:pt>
                <c:pt idx="224">
                  <c:v>18898</c:v>
                </c:pt>
                <c:pt idx="225">
                  <c:v>18867</c:v>
                </c:pt>
                <c:pt idx="226">
                  <c:v>19417</c:v>
                </c:pt>
                <c:pt idx="227">
                  <c:v>19539</c:v>
                </c:pt>
                <c:pt idx="228">
                  <c:v>19919</c:v>
                </c:pt>
                <c:pt idx="229">
                  <c:v>20085</c:v>
                </c:pt>
                <c:pt idx="230">
                  <c:v>20300</c:v>
                </c:pt>
                <c:pt idx="231">
                  <c:v>20556</c:v>
                </c:pt>
                <c:pt idx="232">
                  <c:v>21213</c:v>
                </c:pt>
                <c:pt idx="233">
                  <c:v>21216</c:v>
                </c:pt>
                <c:pt idx="234">
                  <c:v>21557</c:v>
                </c:pt>
                <c:pt idx="235">
                  <c:v>21648</c:v>
                </c:pt>
                <c:pt idx="236">
                  <c:v>21962</c:v>
                </c:pt>
                <c:pt idx="237">
                  <c:v>22255</c:v>
                </c:pt>
                <c:pt idx="238">
                  <c:v>22464</c:v>
                </c:pt>
                <c:pt idx="239">
                  <c:v>22783</c:v>
                </c:pt>
                <c:pt idx="240">
                  <c:v>22704</c:v>
                </c:pt>
                <c:pt idx="241">
                  <c:v>23040</c:v>
                </c:pt>
                <c:pt idx="242">
                  <c:v>23024</c:v>
                </c:pt>
                <c:pt idx="243">
                  <c:v>23282</c:v>
                </c:pt>
                <c:pt idx="244">
                  <c:v>22910</c:v>
                </c:pt>
                <c:pt idx="245">
                  <c:v>23022</c:v>
                </c:pt>
                <c:pt idx="246">
                  <c:v>23003</c:v>
                </c:pt>
                <c:pt idx="247">
                  <c:v>22861</c:v>
                </c:pt>
                <c:pt idx="248">
                  <c:v>22549</c:v>
                </c:pt>
                <c:pt idx="249">
                  <c:v>22473</c:v>
                </c:pt>
                <c:pt idx="250">
                  <c:v>22263</c:v>
                </c:pt>
                <c:pt idx="251">
                  <c:v>22196</c:v>
                </c:pt>
                <c:pt idx="252">
                  <c:v>21925</c:v>
                </c:pt>
                <c:pt idx="253">
                  <c:v>21901</c:v>
                </c:pt>
                <c:pt idx="254">
                  <c:v>21408</c:v>
                </c:pt>
                <c:pt idx="255">
                  <c:v>21179</c:v>
                </c:pt>
                <c:pt idx="256">
                  <c:v>21031</c:v>
                </c:pt>
                <c:pt idx="257">
                  <c:v>20814</c:v>
                </c:pt>
                <c:pt idx="258">
                  <c:v>21069</c:v>
                </c:pt>
                <c:pt idx="259">
                  <c:v>20607</c:v>
                </c:pt>
                <c:pt idx="260">
                  <c:v>20566</c:v>
                </c:pt>
                <c:pt idx="261">
                  <c:v>20503</c:v>
                </c:pt>
                <c:pt idx="262">
                  <c:v>20404</c:v>
                </c:pt>
                <c:pt idx="263">
                  <c:v>20374</c:v>
                </c:pt>
                <c:pt idx="264">
                  <c:v>20061</c:v>
                </c:pt>
                <c:pt idx="265">
                  <c:v>19824</c:v>
                </c:pt>
                <c:pt idx="266">
                  <c:v>19773</c:v>
                </c:pt>
                <c:pt idx="267">
                  <c:v>19841</c:v>
                </c:pt>
                <c:pt idx="268">
                  <c:v>19755</c:v>
                </c:pt>
                <c:pt idx="269">
                  <c:v>19709</c:v>
                </c:pt>
                <c:pt idx="270">
                  <c:v>19443</c:v>
                </c:pt>
                <c:pt idx="271">
                  <c:v>19210</c:v>
                </c:pt>
                <c:pt idx="272">
                  <c:v>19274</c:v>
                </c:pt>
                <c:pt idx="273">
                  <c:v>19368</c:v>
                </c:pt>
                <c:pt idx="274">
                  <c:v>19193</c:v>
                </c:pt>
                <c:pt idx="275">
                  <c:v>18632</c:v>
                </c:pt>
                <c:pt idx="276">
                  <c:v>18929</c:v>
                </c:pt>
                <c:pt idx="277">
                  <c:v>18995</c:v>
                </c:pt>
                <c:pt idx="278">
                  <c:v>18584</c:v>
                </c:pt>
                <c:pt idx="279">
                  <c:v>18383</c:v>
                </c:pt>
                <c:pt idx="280">
                  <c:v>18325</c:v>
                </c:pt>
                <c:pt idx="281">
                  <c:v>18218</c:v>
                </c:pt>
                <c:pt idx="282">
                  <c:v>18262</c:v>
                </c:pt>
                <c:pt idx="283">
                  <c:v>18317</c:v>
                </c:pt>
                <c:pt idx="284">
                  <c:v>18227</c:v>
                </c:pt>
                <c:pt idx="285">
                  <c:v>18012</c:v>
                </c:pt>
                <c:pt idx="286">
                  <c:v>18135</c:v>
                </c:pt>
                <c:pt idx="287">
                  <c:v>18195</c:v>
                </c:pt>
                <c:pt idx="288">
                  <c:v>18085</c:v>
                </c:pt>
                <c:pt idx="289">
                  <c:v>18134</c:v>
                </c:pt>
                <c:pt idx="290">
                  <c:v>18374</c:v>
                </c:pt>
                <c:pt idx="291">
                  <c:v>18298</c:v>
                </c:pt>
                <c:pt idx="292">
                  <c:v>18242</c:v>
                </c:pt>
                <c:pt idx="293">
                  <c:v>18399</c:v>
                </c:pt>
                <c:pt idx="294">
                  <c:v>18475</c:v>
                </c:pt>
                <c:pt idx="295">
                  <c:v>18247</c:v>
                </c:pt>
                <c:pt idx="296">
                  <c:v>18430</c:v>
                </c:pt>
                <c:pt idx="297">
                  <c:v>18703</c:v>
                </c:pt>
                <c:pt idx="298">
                  <c:v>18639</c:v>
                </c:pt>
                <c:pt idx="299">
                  <c:v>18933</c:v>
                </c:pt>
                <c:pt idx="300">
                  <c:v>18932</c:v>
                </c:pt>
                <c:pt idx="301">
                  <c:v>19176</c:v>
                </c:pt>
                <c:pt idx="302">
                  <c:v>19013</c:v>
                </c:pt>
                <c:pt idx="303">
                  <c:v>19313</c:v>
                </c:pt>
                <c:pt idx="304">
                  <c:v>19473</c:v>
                </c:pt>
                <c:pt idx="305">
                  <c:v>19424</c:v>
                </c:pt>
                <c:pt idx="306">
                  <c:v>19568</c:v>
                </c:pt>
                <c:pt idx="307">
                  <c:v>19394</c:v>
                </c:pt>
                <c:pt idx="308">
                  <c:v>19586</c:v>
                </c:pt>
                <c:pt idx="309">
                  <c:v>19804</c:v>
                </c:pt>
                <c:pt idx="310">
                  <c:v>19835</c:v>
                </c:pt>
                <c:pt idx="311">
                  <c:v>19730</c:v>
                </c:pt>
                <c:pt idx="312">
                  <c:v>19659</c:v>
                </c:pt>
                <c:pt idx="313">
                  <c:v>19758</c:v>
                </c:pt>
                <c:pt idx="314">
                  <c:v>19713</c:v>
                </c:pt>
                <c:pt idx="315">
                  <c:v>19783</c:v>
                </c:pt>
                <c:pt idx="316">
                  <c:v>19901</c:v>
                </c:pt>
                <c:pt idx="317">
                  <c:v>19817</c:v>
                </c:pt>
                <c:pt idx="318">
                  <c:v>19551</c:v>
                </c:pt>
                <c:pt idx="319">
                  <c:v>19997</c:v>
                </c:pt>
                <c:pt idx="320">
                  <c:v>20029</c:v>
                </c:pt>
                <c:pt idx="321">
                  <c:v>20133</c:v>
                </c:pt>
                <c:pt idx="322">
                  <c:v>19817</c:v>
                </c:pt>
                <c:pt idx="323">
                  <c:v>19876</c:v>
                </c:pt>
                <c:pt idx="324">
                  <c:v>19635</c:v>
                </c:pt>
                <c:pt idx="325">
                  <c:v>19576</c:v>
                </c:pt>
                <c:pt idx="326">
                  <c:v>19761</c:v>
                </c:pt>
                <c:pt idx="327">
                  <c:v>19323</c:v>
                </c:pt>
                <c:pt idx="328">
                  <c:v>19466</c:v>
                </c:pt>
                <c:pt idx="329">
                  <c:v>19027</c:v>
                </c:pt>
                <c:pt idx="330">
                  <c:v>19205</c:v>
                </c:pt>
                <c:pt idx="331">
                  <c:v>18997</c:v>
                </c:pt>
                <c:pt idx="332">
                  <c:v>19104</c:v>
                </c:pt>
                <c:pt idx="333">
                  <c:v>18934</c:v>
                </c:pt>
                <c:pt idx="334">
                  <c:v>18676</c:v>
                </c:pt>
                <c:pt idx="335">
                  <c:v>18591</c:v>
                </c:pt>
                <c:pt idx="336">
                  <c:v>18592</c:v>
                </c:pt>
                <c:pt idx="337">
                  <c:v>18701</c:v>
                </c:pt>
                <c:pt idx="338">
                  <c:v>18132</c:v>
                </c:pt>
                <c:pt idx="339">
                  <c:v>18372</c:v>
                </c:pt>
                <c:pt idx="340">
                  <c:v>18318</c:v>
                </c:pt>
                <c:pt idx="341">
                  <c:v>18470</c:v>
                </c:pt>
                <c:pt idx="342">
                  <c:v>18245</c:v>
                </c:pt>
                <c:pt idx="343">
                  <c:v>18626</c:v>
                </c:pt>
                <c:pt idx="344">
                  <c:v>18706</c:v>
                </c:pt>
                <c:pt idx="345">
                  <c:v>18982</c:v>
                </c:pt>
                <c:pt idx="346">
                  <c:v>19424</c:v>
                </c:pt>
                <c:pt idx="347">
                  <c:v>20110</c:v>
                </c:pt>
                <c:pt idx="348">
                  <c:v>20731</c:v>
                </c:pt>
                <c:pt idx="349">
                  <c:v>21457</c:v>
                </c:pt>
                <c:pt idx="350">
                  <c:v>22366</c:v>
                </c:pt>
                <c:pt idx="351">
                  <c:v>23659</c:v>
                </c:pt>
                <c:pt idx="352">
                  <c:v>24955</c:v>
                </c:pt>
                <c:pt idx="353">
                  <c:v>26379</c:v>
                </c:pt>
                <c:pt idx="354">
                  <c:v>28153</c:v>
                </c:pt>
                <c:pt idx="355">
                  <c:v>30263</c:v>
                </c:pt>
                <c:pt idx="356">
                  <c:v>32237</c:v>
                </c:pt>
                <c:pt idx="357">
                  <c:v>34640</c:v>
                </c:pt>
                <c:pt idx="358">
                  <c:v>36903</c:v>
                </c:pt>
                <c:pt idx="359">
                  <c:v>39480</c:v>
                </c:pt>
                <c:pt idx="360">
                  <c:v>42408</c:v>
                </c:pt>
                <c:pt idx="361">
                  <c:v>44213</c:v>
                </c:pt>
                <c:pt idx="362">
                  <c:v>47913</c:v>
                </c:pt>
                <c:pt idx="363">
                  <c:v>50673</c:v>
                </c:pt>
                <c:pt idx="364">
                  <c:v>53284</c:v>
                </c:pt>
                <c:pt idx="365">
                  <c:v>55674</c:v>
                </c:pt>
                <c:pt idx="366">
                  <c:v>58394</c:v>
                </c:pt>
                <c:pt idx="367">
                  <c:v>60933</c:v>
                </c:pt>
                <c:pt idx="368">
                  <c:v>62454</c:v>
                </c:pt>
                <c:pt idx="369">
                  <c:v>64448</c:v>
                </c:pt>
                <c:pt idx="370">
                  <c:v>65507</c:v>
                </c:pt>
                <c:pt idx="371">
                  <c:v>67110</c:v>
                </c:pt>
                <c:pt idx="372">
                  <c:v>66902</c:v>
                </c:pt>
                <c:pt idx="373">
                  <c:v>67679</c:v>
                </c:pt>
                <c:pt idx="374">
                  <c:v>67291</c:v>
                </c:pt>
                <c:pt idx="375">
                  <c:v>66627</c:v>
                </c:pt>
                <c:pt idx="376">
                  <c:v>65916</c:v>
                </c:pt>
                <c:pt idx="377">
                  <c:v>65058</c:v>
                </c:pt>
                <c:pt idx="378">
                  <c:v>63072</c:v>
                </c:pt>
                <c:pt idx="379">
                  <c:v>61026</c:v>
                </c:pt>
                <c:pt idx="380">
                  <c:v>58599</c:v>
                </c:pt>
                <c:pt idx="381">
                  <c:v>56613</c:v>
                </c:pt>
                <c:pt idx="382">
                  <c:v>53952</c:v>
                </c:pt>
                <c:pt idx="383">
                  <c:v>52045</c:v>
                </c:pt>
                <c:pt idx="384">
                  <c:v>49839</c:v>
                </c:pt>
                <c:pt idx="385">
                  <c:v>47769</c:v>
                </c:pt>
                <c:pt idx="386">
                  <c:v>45673</c:v>
                </c:pt>
                <c:pt idx="387">
                  <c:v>43311</c:v>
                </c:pt>
                <c:pt idx="388">
                  <c:v>41766</c:v>
                </c:pt>
                <c:pt idx="389">
                  <c:v>39918</c:v>
                </c:pt>
                <c:pt idx="390">
                  <c:v>38363</c:v>
                </c:pt>
                <c:pt idx="391">
                  <c:v>36215</c:v>
                </c:pt>
                <c:pt idx="392">
                  <c:v>35023</c:v>
                </c:pt>
                <c:pt idx="393">
                  <c:v>33940</c:v>
                </c:pt>
                <c:pt idx="394">
                  <c:v>32560</c:v>
                </c:pt>
                <c:pt idx="395">
                  <c:v>31212</c:v>
                </c:pt>
                <c:pt idx="396">
                  <c:v>30059</c:v>
                </c:pt>
                <c:pt idx="397">
                  <c:v>28587</c:v>
                </c:pt>
                <c:pt idx="398">
                  <c:v>27738</c:v>
                </c:pt>
                <c:pt idx="399">
                  <c:v>26565</c:v>
                </c:pt>
                <c:pt idx="400">
                  <c:v>25632</c:v>
                </c:pt>
                <c:pt idx="401">
                  <c:v>24403</c:v>
                </c:pt>
                <c:pt idx="402">
                  <c:v>23536</c:v>
                </c:pt>
                <c:pt idx="403">
                  <c:v>22623</c:v>
                </c:pt>
                <c:pt idx="404">
                  <c:v>21667</c:v>
                </c:pt>
                <c:pt idx="405">
                  <c:v>20997</c:v>
                </c:pt>
                <c:pt idx="406">
                  <c:v>20194</c:v>
                </c:pt>
                <c:pt idx="407">
                  <c:v>19707</c:v>
                </c:pt>
                <c:pt idx="408">
                  <c:v>18526</c:v>
                </c:pt>
                <c:pt idx="409">
                  <c:v>18356</c:v>
                </c:pt>
                <c:pt idx="410">
                  <c:v>17977</c:v>
                </c:pt>
                <c:pt idx="411">
                  <c:v>17730</c:v>
                </c:pt>
                <c:pt idx="412">
                  <c:v>17699</c:v>
                </c:pt>
                <c:pt idx="413">
                  <c:v>17279</c:v>
                </c:pt>
                <c:pt idx="414">
                  <c:v>17471</c:v>
                </c:pt>
                <c:pt idx="415">
                  <c:v>17689</c:v>
                </c:pt>
                <c:pt idx="416">
                  <c:v>18103</c:v>
                </c:pt>
                <c:pt idx="417">
                  <c:v>18345</c:v>
                </c:pt>
                <c:pt idx="418">
                  <c:v>18919</c:v>
                </c:pt>
                <c:pt idx="419">
                  <c:v>19473</c:v>
                </c:pt>
                <c:pt idx="420">
                  <c:v>20001</c:v>
                </c:pt>
                <c:pt idx="421">
                  <c:v>20746</c:v>
                </c:pt>
                <c:pt idx="422">
                  <c:v>21754</c:v>
                </c:pt>
                <c:pt idx="423">
                  <c:v>22915</c:v>
                </c:pt>
                <c:pt idx="424">
                  <c:v>23871</c:v>
                </c:pt>
                <c:pt idx="425">
                  <c:v>24883</c:v>
                </c:pt>
                <c:pt idx="426">
                  <c:v>26396</c:v>
                </c:pt>
                <c:pt idx="427">
                  <c:v>27694</c:v>
                </c:pt>
                <c:pt idx="428">
                  <c:v>29244</c:v>
                </c:pt>
                <c:pt idx="429">
                  <c:v>30553</c:v>
                </c:pt>
                <c:pt idx="430">
                  <c:v>32082</c:v>
                </c:pt>
                <c:pt idx="431">
                  <c:v>33192</c:v>
                </c:pt>
                <c:pt idx="432">
                  <c:v>35250</c:v>
                </c:pt>
                <c:pt idx="433">
                  <c:v>36487</c:v>
                </c:pt>
                <c:pt idx="434">
                  <c:v>37784</c:v>
                </c:pt>
                <c:pt idx="435">
                  <c:v>39047</c:v>
                </c:pt>
                <c:pt idx="436">
                  <c:v>40262</c:v>
                </c:pt>
                <c:pt idx="437">
                  <c:v>41332</c:v>
                </c:pt>
                <c:pt idx="438">
                  <c:v>42623</c:v>
                </c:pt>
                <c:pt idx="439">
                  <c:v>43259</c:v>
                </c:pt>
                <c:pt idx="440">
                  <c:v>43630</c:v>
                </c:pt>
                <c:pt idx="441">
                  <c:v>43850</c:v>
                </c:pt>
                <c:pt idx="442">
                  <c:v>44488</c:v>
                </c:pt>
                <c:pt idx="443">
                  <c:v>43729</c:v>
                </c:pt>
                <c:pt idx="444">
                  <c:v>43897</c:v>
                </c:pt>
                <c:pt idx="445">
                  <c:v>43592</c:v>
                </c:pt>
                <c:pt idx="446">
                  <c:v>42916</c:v>
                </c:pt>
                <c:pt idx="447">
                  <c:v>41957</c:v>
                </c:pt>
                <c:pt idx="448">
                  <c:v>40864</c:v>
                </c:pt>
                <c:pt idx="449">
                  <c:v>40033</c:v>
                </c:pt>
                <c:pt idx="450">
                  <c:v>38844</c:v>
                </c:pt>
                <c:pt idx="451">
                  <c:v>37778</c:v>
                </c:pt>
                <c:pt idx="452">
                  <c:v>36327</c:v>
                </c:pt>
                <c:pt idx="453">
                  <c:v>35166</c:v>
                </c:pt>
                <c:pt idx="454">
                  <c:v>33763</c:v>
                </c:pt>
                <c:pt idx="455">
                  <c:v>32287</c:v>
                </c:pt>
                <c:pt idx="456">
                  <c:v>30884</c:v>
                </c:pt>
                <c:pt idx="457">
                  <c:v>29844</c:v>
                </c:pt>
                <c:pt idx="458">
                  <c:v>28780</c:v>
                </c:pt>
                <c:pt idx="459">
                  <c:v>27381</c:v>
                </c:pt>
                <c:pt idx="460">
                  <c:v>26328</c:v>
                </c:pt>
                <c:pt idx="461">
                  <c:v>25390</c:v>
                </c:pt>
                <c:pt idx="462">
                  <c:v>24311</c:v>
                </c:pt>
                <c:pt idx="463">
                  <c:v>23440</c:v>
                </c:pt>
                <c:pt idx="464">
                  <c:v>22883</c:v>
                </c:pt>
                <c:pt idx="465">
                  <c:v>21698</c:v>
                </c:pt>
                <c:pt idx="466">
                  <c:v>20766</c:v>
                </c:pt>
                <c:pt idx="467">
                  <c:v>19936</c:v>
                </c:pt>
                <c:pt idx="468">
                  <c:v>19070</c:v>
                </c:pt>
                <c:pt idx="469">
                  <c:v>18250</c:v>
                </c:pt>
                <c:pt idx="470">
                  <c:v>17407</c:v>
                </c:pt>
                <c:pt idx="471">
                  <c:v>16834</c:v>
                </c:pt>
                <c:pt idx="472">
                  <c:v>16131</c:v>
                </c:pt>
                <c:pt idx="473">
                  <c:v>15627</c:v>
                </c:pt>
                <c:pt idx="474">
                  <c:v>15063</c:v>
                </c:pt>
                <c:pt idx="475">
                  <c:v>14279</c:v>
                </c:pt>
                <c:pt idx="476">
                  <c:v>14023</c:v>
                </c:pt>
                <c:pt idx="477">
                  <c:v>13651</c:v>
                </c:pt>
                <c:pt idx="478">
                  <c:v>13006</c:v>
                </c:pt>
                <c:pt idx="479">
                  <c:v>12639</c:v>
                </c:pt>
                <c:pt idx="480">
                  <c:v>12508</c:v>
                </c:pt>
                <c:pt idx="481">
                  <c:v>12039</c:v>
                </c:pt>
                <c:pt idx="482">
                  <c:v>11937</c:v>
                </c:pt>
                <c:pt idx="483">
                  <c:v>11578</c:v>
                </c:pt>
                <c:pt idx="484">
                  <c:v>11452</c:v>
                </c:pt>
                <c:pt idx="485">
                  <c:v>11017</c:v>
                </c:pt>
                <c:pt idx="486">
                  <c:v>11000</c:v>
                </c:pt>
                <c:pt idx="487">
                  <c:v>11024</c:v>
                </c:pt>
                <c:pt idx="488">
                  <c:v>10898</c:v>
                </c:pt>
                <c:pt idx="489">
                  <c:v>11021</c:v>
                </c:pt>
                <c:pt idx="490">
                  <c:v>10787</c:v>
                </c:pt>
                <c:pt idx="491">
                  <c:v>10862</c:v>
                </c:pt>
                <c:pt idx="492">
                  <c:v>10895</c:v>
                </c:pt>
                <c:pt idx="493">
                  <c:v>10975</c:v>
                </c:pt>
                <c:pt idx="494">
                  <c:v>11128</c:v>
                </c:pt>
                <c:pt idx="495">
                  <c:v>10936</c:v>
                </c:pt>
                <c:pt idx="496">
                  <c:v>11211</c:v>
                </c:pt>
                <c:pt idx="497">
                  <c:v>11534</c:v>
                </c:pt>
                <c:pt idx="498">
                  <c:v>11343</c:v>
                </c:pt>
                <c:pt idx="499">
                  <c:v>11548</c:v>
                </c:pt>
                <c:pt idx="500">
                  <c:v>11743</c:v>
                </c:pt>
                <c:pt idx="501">
                  <c:v>12267</c:v>
                </c:pt>
                <c:pt idx="502">
                  <c:v>12105</c:v>
                </c:pt>
                <c:pt idx="503">
                  <c:v>12389</c:v>
                </c:pt>
                <c:pt idx="504">
                  <c:v>13079</c:v>
                </c:pt>
                <c:pt idx="505">
                  <c:v>12779</c:v>
                </c:pt>
                <c:pt idx="506">
                  <c:v>13306</c:v>
                </c:pt>
                <c:pt idx="507">
                  <c:v>13550</c:v>
                </c:pt>
                <c:pt idx="508">
                  <c:v>13567</c:v>
                </c:pt>
                <c:pt idx="509">
                  <c:v>13999</c:v>
                </c:pt>
                <c:pt idx="510">
                  <c:v>14173</c:v>
                </c:pt>
                <c:pt idx="511">
                  <c:v>14534</c:v>
                </c:pt>
                <c:pt idx="512">
                  <c:v>14612</c:v>
                </c:pt>
                <c:pt idx="513">
                  <c:v>14845</c:v>
                </c:pt>
                <c:pt idx="514">
                  <c:v>14938</c:v>
                </c:pt>
                <c:pt idx="515">
                  <c:v>14950</c:v>
                </c:pt>
                <c:pt idx="516">
                  <c:v>15104</c:v>
                </c:pt>
                <c:pt idx="517">
                  <c:v>15341</c:v>
                </c:pt>
                <c:pt idx="518">
                  <c:v>15489</c:v>
                </c:pt>
                <c:pt idx="519">
                  <c:v>15298</c:v>
                </c:pt>
                <c:pt idx="520">
                  <c:v>15279</c:v>
                </c:pt>
                <c:pt idx="521">
                  <c:v>15364</c:v>
                </c:pt>
                <c:pt idx="522">
                  <c:v>15118</c:v>
                </c:pt>
                <c:pt idx="523">
                  <c:v>15228</c:v>
                </c:pt>
                <c:pt idx="524">
                  <c:v>14968</c:v>
                </c:pt>
                <c:pt idx="525">
                  <c:v>14608</c:v>
                </c:pt>
                <c:pt idx="526">
                  <c:v>14684</c:v>
                </c:pt>
                <c:pt idx="527">
                  <c:v>14715</c:v>
                </c:pt>
                <c:pt idx="528">
                  <c:v>14401</c:v>
                </c:pt>
                <c:pt idx="529">
                  <c:v>13986</c:v>
                </c:pt>
                <c:pt idx="530">
                  <c:v>13809</c:v>
                </c:pt>
                <c:pt idx="531">
                  <c:v>13615</c:v>
                </c:pt>
                <c:pt idx="532">
                  <c:v>13620</c:v>
                </c:pt>
                <c:pt idx="533">
                  <c:v>13487</c:v>
                </c:pt>
                <c:pt idx="534">
                  <c:v>13088</c:v>
                </c:pt>
                <c:pt idx="535">
                  <c:v>12949</c:v>
                </c:pt>
                <c:pt idx="536">
                  <c:v>12907</c:v>
                </c:pt>
                <c:pt idx="537">
                  <c:v>12656</c:v>
                </c:pt>
                <c:pt idx="538">
                  <c:v>12511</c:v>
                </c:pt>
                <c:pt idx="539">
                  <c:v>12279</c:v>
                </c:pt>
                <c:pt idx="540">
                  <c:v>12016</c:v>
                </c:pt>
                <c:pt idx="541">
                  <c:v>11858</c:v>
                </c:pt>
                <c:pt idx="542">
                  <c:v>11534</c:v>
                </c:pt>
                <c:pt idx="543">
                  <c:v>11524</c:v>
                </c:pt>
                <c:pt idx="544">
                  <c:v>11275</c:v>
                </c:pt>
                <c:pt idx="545">
                  <c:v>11299</c:v>
                </c:pt>
                <c:pt idx="546">
                  <c:v>10764</c:v>
                </c:pt>
                <c:pt idx="547">
                  <c:v>10881</c:v>
                </c:pt>
                <c:pt idx="548">
                  <c:v>10467</c:v>
                </c:pt>
                <c:pt idx="549">
                  <c:v>10456</c:v>
                </c:pt>
                <c:pt idx="550">
                  <c:v>10548</c:v>
                </c:pt>
                <c:pt idx="551">
                  <c:v>10307</c:v>
                </c:pt>
                <c:pt idx="552">
                  <c:v>10232</c:v>
                </c:pt>
                <c:pt idx="553">
                  <c:v>10131</c:v>
                </c:pt>
                <c:pt idx="554">
                  <c:v>10003</c:v>
                </c:pt>
                <c:pt idx="555">
                  <c:v>9672</c:v>
                </c:pt>
                <c:pt idx="556">
                  <c:v>9648</c:v>
                </c:pt>
                <c:pt idx="557">
                  <c:v>9751</c:v>
                </c:pt>
                <c:pt idx="558">
                  <c:v>9503</c:v>
                </c:pt>
                <c:pt idx="559">
                  <c:v>9489</c:v>
                </c:pt>
                <c:pt idx="560">
                  <c:v>9388</c:v>
                </c:pt>
                <c:pt idx="561">
                  <c:v>9456</c:v>
                </c:pt>
                <c:pt idx="562">
                  <c:v>9245</c:v>
                </c:pt>
                <c:pt idx="563">
                  <c:v>9223</c:v>
                </c:pt>
                <c:pt idx="564">
                  <c:v>9260</c:v>
                </c:pt>
                <c:pt idx="565">
                  <c:v>9173</c:v>
                </c:pt>
                <c:pt idx="566">
                  <c:v>9061</c:v>
                </c:pt>
                <c:pt idx="567">
                  <c:v>8956</c:v>
                </c:pt>
                <c:pt idx="568">
                  <c:v>8956</c:v>
                </c:pt>
                <c:pt idx="569">
                  <c:v>8961</c:v>
                </c:pt>
                <c:pt idx="570">
                  <c:v>8933</c:v>
                </c:pt>
                <c:pt idx="571">
                  <c:v>8809</c:v>
                </c:pt>
                <c:pt idx="572">
                  <c:v>8811</c:v>
                </c:pt>
                <c:pt idx="573">
                  <c:v>8759</c:v>
                </c:pt>
                <c:pt idx="574">
                  <c:v>8755</c:v>
                </c:pt>
                <c:pt idx="575">
                  <c:v>8652</c:v>
                </c:pt>
                <c:pt idx="576">
                  <c:v>8715</c:v>
                </c:pt>
                <c:pt idx="577">
                  <c:v>8532</c:v>
                </c:pt>
                <c:pt idx="578">
                  <c:v>8522</c:v>
                </c:pt>
                <c:pt idx="579">
                  <c:v>8535</c:v>
                </c:pt>
                <c:pt idx="580">
                  <c:v>8720</c:v>
                </c:pt>
                <c:pt idx="581">
                  <c:v>8728</c:v>
                </c:pt>
                <c:pt idx="582">
                  <c:v>8618</c:v>
                </c:pt>
                <c:pt idx="583">
                  <c:v>8454</c:v>
                </c:pt>
                <c:pt idx="584">
                  <c:v>8526</c:v>
                </c:pt>
                <c:pt idx="585">
                  <c:v>8485</c:v>
                </c:pt>
                <c:pt idx="586">
                  <c:v>8380</c:v>
                </c:pt>
                <c:pt idx="587">
                  <c:v>8547</c:v>
                </c:pt>
                <c:pt idx="588">
                  <c:v>8497</c:v>
                </c:pt>
                <c:pt idx="589">
                  <c:v>8392</c:v>
                </c:pt>
                <c:pt idx="590">
                  <c:v>8392</c:v>
                </c:pt>
                <c:pt idx="591">
                  <c:v>8428</c:v>
                </c:pt>
                <c:pt idx="592">
                  <c:v>8409</c:v>
                </c:pt>
                <c:pt idx="593">
                  <c:v>8471</c:v>
                </c:pt>
                <c:pt idx="594">
                  <c:v>8380</c:v>
                </c:pt>
                <c:pt idx="595">
                  <c:v>8297</c:v>
                </c:pt>
                <c:pt idx="596">
                  <c:v>8446</c:v>
                </c:pt>
                <c:pt idx="597">
                  <c:v>8443</c:v>
                </c:pt>
                <c:pt idx="598">
                  <c:v>8436</c:v>
                </c:pt>
                <c:pt idx="599">
                  <c:v>8342</c:v>
                </c:pt>
                <c:pt idx="600">
                  <c:v>8213</c:v>
                </c:pt>
                <c:pt idx="601">
                  <c:v>8230</c:v>
                </c:pt>
                <c:pt idx="602">
                  <c:v>8065</c:v>
                </c:pt>
                <c:pt idx="603">
                  <c:v>8378</c:v>
                </c:pt>
                <c:pt idx="604">
                  <c:v>8243</c:v>
                </c:pt>
                <c:pt idx="605">
                  <c:v>8201</c:v>
                </c:pt>
                <c:pt idx="606">
                  <c:v>8313</c:v>
                </c:pt>
                <c:pt idx="607">
                  <c:v>8177</c:v>
                </c:pt>
                <c:pt idx="608">
                  <c:v>8156</c:v>
                </c:pt>
                <c:pt idx="609">
                  <c:v>8322</c:v>
                </c:pt>
                <c:pt idx="610">
                  <c:v>8129</c:v>
                </c:pt>
                <c:pt idx="611">
                  <c:v>8215</c:v>
                </c:pt>
                <c:pt idx="612">
                  <c:v>8144</c:v>
                </c:pt>
                <c:pt idx="613">
                  <c:v>8110</c:v>
                </c:pt>
                <c:pt idx="614">
                  <c:v>8159</c:v>
                </c:pt>
                <c:pt idx="615">
                  <c:v>8156</c:v>
                </c:pt>
                <c:pt idx="616">
                  <c:v>8161</c:v>
                </c:pt>
                <c:pt idx="617">
                  <c:v>8252</c:v>
                </c:pt>
                <c:pt idx="618">
                  <c:v>8022</c:v>
                </c:pt>
                <c:pt idx="619">
                  <c:v>8116</c:v>
                </c:pt>
                <c:pt idx="620">
                  <c:v>8127</c:v>
                </c:pt>
                <c:pt idx="621">
                  <c:v>7938</c:v>
                </c:pt>
                <c:pt idx="622">
                  <c:v>8059</c:v>
                </c:pt>
                <c:pt idx="623">
                  <c:v>8211</c:v>
                </c:pt>
                <c:pt idx="624">
                  <c:v>8005</c:v>
                </c:pt>
                <c:pt idx="625">
                  <c:v>8195</c:v>
                </c:pt>
                <c:pt idx="626">
                  <c:v>8056</c:v>
                </c:pt>
                <c:pt idx="627">
                  <c:v>7827</c:v>
                </c:pt>
                <c:pt idx="628">
                  <c:v>7886</c:v>
                </c:pt>
                <c:pt idx="629">
                  <c:v>8071</c:v>
                </c:pt>
                <c:pt idx="630">
                  <c:v>8039</c:v>
                </c:pt>
                <c:pt idx="631">
                  <c:v>7890</c:v>
                </c:pt>
                <c:pt idx="632">
                  <c:v>7882</c:v>
                </c:pt>
                <c:pt idx="633">
                  <c:v>7805</c:v>
                </c:pt>
                <c:pt idx="634">
                  <c:v>8123</c:v>
                </c:pt>
                <c:pt idx="635">
                  <c:v>7961</c:v>
                </c:pt>
                <c:pt idx="636">
                  <c:v>7970</c:v>
                </c:pt>
                <c:pt idx="637">
                  <c:v>7931</c:v>
                </c:pt>
                <c:pt idx="638">
                  <c:v>7844</c:v>
                </c:pt>
                <c:pt idx="639">
                  <c:v>7821</c:v>
                </c:pt>
                <c:pt idx="640">
                  <c:v>7763</c:v>
                </c:pt>
                <c:pt idx="641">
                  <c:v>7786</c:v>
                </c:pt>
                <c:pt idx="642">
                  <c:v>7873</c:v>
                </c:pt>
                <c:pt idx="643">
                  <c:v>7935</c:v>
                </c:pt>
                <c:pt idx="644">
                  <c:v>7729</c:v>
                </c:pt>
                <c:pt idx="645">
                  <c:v>7773</c:v>
                </c:pt>
                <c:pt idx="646">
                  <c:v>7778</c:v>
                </c:pt>
                <c:pt idx="647">
                  <c:v>7777</c:v>
                </c:pt>
                <c:pt idx="648">
                  <c:v>7726</c:v>
                </c:pt>
                <c:pt idx="649">
                  <c:v>7642</c:v>
                </c:pt>
                <c:pt idx="650">
                  <c:v>7721</c:v>
                </c:pt>
                <c:pt idx="651">
                  <c:v>7642</c:v>
                </c:pt>
                <c:pt idx="652">
                  <c:v>7660</c:v>
                </c:pt>
                <c:pt idx="653">
                  <c:v>7929</c:v>
                </c:pt>
                <c:pt idx="654">
                  <c:v>7747</c:v>
                </c:pt>
                <c:pt idx="655">
                  <c:v>7830</c:v>
                </c:pt>
                <c:pt idx="656">
                  <c:v>7705</c:v>
                </c:pt>
                <c:pt idx="657">
                  <c:v>7663</c:v>
                </c:pt>
                <c:pt idx="658">
                  <c:v>7605</c:v>
                </c:pt>
                <c:pt idx="659">
                  <c:v>7646</c:v>
                </c:pt>
                <c:pt idx="660">
                  <c:v>7675</c:v>
                </c:pt>
                <c:pt idx="661">
                  <c:v>7743</c:v>
                </c:pt>
                <c:pt idx="662">
                  <c:v>7579</c:v>
                </c:pt>
                <c:pt idx="663">
                  <c:v>7737</c:v>
                </c:pt>
                <c:pt idx="664">
                  <c:v>7639</c:v>
                </c:pt>
                <c:pt idx="665">
                  <c:v>7738</c:v>
                </c:pt>
                <c:pt idx="666">
                  <c:v>7738</c:v>
                </c:pt>
                <c:pt idx="667">
                  <c:v>7746</c:v>
                </c:pt>
                <c:pt idx="668">
                  <c:v>7716</c:v>
                </c:pt>
                <c:pt idx="669">
                  <c:v>7578</c:v>
                </c:pt>
                <c:pt idx="670">
                  <c:v>7513</c:v>
                </c:pt>
                <c:pt idx="671">
                  <c:v>7496</c:v>
                </c:pt>
                <c:pt idx="672">
                  <c:v>7642</c:v>
                </c:pt>
                <c:pt idx="673">
                  <c:v>7637</c:v>
                </c:pt>
                <c:pt idx="674">
                  <c:v>7721</c:v>
                </c:pt>
                <c:pt idx="675">
                  <c:v>7623</c:v>
                </c:pt>
                <c:pt idx="676">
                  <c:v>7593</c:v>
                </c:pt>
                <c:pt idx="677">
                  <c:v>7610</c:v>
                </c:pt>
                <c:pt idx="678">
                  <c:v>7647</c:v>
                </c:pt>
                <c:pt idx="679">
                  <c:v>7448</c:v>
                </c:pt>
                <c:pt idx="680">
                  <c:v>7517</c:v>
                </c:pt>
                <c:pt idx="681">
                  <c:v>7297</c:v>
                </c:pt>
                <c:pt idx="682">
                  <c:v>7519</c:v>
                </c:pt>
                <c:pt idx="683">
                  <c:v>7469</c:v>
                </c:pt>
                <c:pt idx="684">
                  <c:v>7500</c:v>
                </c:pt>
                <c:pt idx="685">
                  <c:v>7458</c:v>
                </c:pt>
                <c:pt idx="686">
                  <c:v>7479</c:v>
                </c:pt>
                <c:pt idx="687">
                  <c:v>7388</c:v>
                </c:pt>
                <c:pt idx="688">
                  <c:v>7481</c:v>
                </c:pt>
                <c:pt idx="689">
                  <c:v>7323</c:v>
                </c:pt>
                <c:pt idx="690">
                  <c:v>7462</c:v>
                </c:pt>
                <c:pt idx="691">
                  <c:v>7271</c:v>
                </c:pt>
                <c:pt idx="692">
                  <c:v>7168</c:v>
                </c:pt>
                <c:pt idx="693">
                  <c:v>7265</c:v>
                </c:pt>
                <c:pt idx="694">
                  <c:v>7289</c:v>
                </c:pt>
                <c:pt idx="695">
                  <c:v>7349</c:v>
                </c:pt>
                <c:pt idx="696">
                  <c:v>7247</c:v>
                </c:pt>
                <c:pt idx="697">
                  <c:v>7229</c:v>
                </c:pt>
                <c:pt idx="698">
                  <c:v>7190</c:v>
                </c:pt>
                <c:pt idx="699">
                  <c:v>7198</c:v>
                </c:pt>
                <c:pt idx="700">
                  <c:v>7235</c:v>
                </c:pt>
                <c:pt idx="701">
                  <c:v>7179</c:v>
                </c:pt>
                <c:pt idx="702">
                  <c:v>7170</c:v>
                </c:pt>
                <c:pt idx="703">
                  <c:v>7150</c:v>
                </c:pt>
                <c:pt idx="704">
                  <c:v>7106</c:v>
                </c:pt>
                <c:pt idx="705">
                  <c:v>7101</c:v>
                </c:pt>
                <c:pt idx="706">
                  <c:v>7024</c:v>
                </c:pt>
                <c:pt idx="707">
                  <c:v>7019</c:v>
                </c:pt>
                <c:pt idx="708">
                  <c:v>7176</c:v>
                </c:pt>
                <c:pt idx="709">
                  <c:v>6946</c:v>
                </c:pt>
                <c:pt idx="710">
                  <c:v>7037</c:v>
                </c:pt>
                <c:pt idx="711">
                  <c:v>7000</c:v>
                </c:pt>
                <c:pt idx="712">
                  <c:v>7032</c:v>
                </c:pt>
                <c:pt idx="713">
                  <c:v>7096</c:v>
                </c:pt>
                <c:pt idx="714">
                  <c:v>6985</c:v>
                </c:pt>
                <c:pt idx="715">
                  <c:v>6977</c:v>
                </c:pt>
                <c:pt idx="716">
                  <c:v>6998</c:v>
                </c:pt>
                <c:pt idx="717">
                  <c:v>6850</c:v>
                </c:pt>
                <c:pt idx="718">
                  <c:v>6870</c:v>
                </c:pt>
                <c:pt idx="719">
                  <c:v>6964</c:v>
                </c:pt>
                <c:pt idx="720">
                  <c:v>7017</c:v>
                </c:pt>
                <c:pt idx="721">
                  <c:v>6993</c:v>
                </c:pt>
                <c:pt idx="722">
                  <c:v>6804</c:v>
                </c:pt>
                <c:pt idx="723">
                  <c:v>6831</c:v>
                </c:pt>
                <c:pt idx="724">
                  <c:v>6930</c:v>
                </c:pt>
                <c:pt idx="725">
                  <c:v>6850</c:v>
                </c:pt>
                <c:pt idx="726">
                  <c:v>6906</c:v>
                </c:pt>
                <c:pt idx="727">
                  <c:v>6861</c:v>
                </c:pt>
                <c:pt idx="728">
                  <c:v>6977</c:v>
                </c:pt>
                <c:pt idx="729">
                  <c:v>6827</c:v>
                </c:pt>
                <c:pt idx="730">
                  <c:v>6843</c:v>
                </c:pt>
                <c:pt idx="731">
                  <c:v>6678</c:v>
                </c:pt>
                <c:pt idx="732">
                  <c:v>6688</c:v>
                </c:pt>
                <c:pt idx="733">
                  <c:v>6713</c:v>
                </c:pt>
                <c:pt idx="734">
                  <c:v>6775</c:v>
                </c:pt>
                <c:pt idx="735">
                  <c:v>6731</c:v>
                </c:pt>
                <c:pt idx="736">
                  <c:v>6776</c:v>
                </c:pt>
                <c:pt idx="737">
                  <c:v>6861</c:v>
                </c:pt>
                <c:pt idx="738">
                  <c:v>6839</c:v>
                </c:pt>
                <c:pt idx="739">
                  <c:v>6713</c:v>
                </c:pt>
                <c:pt idx="740">
                  <c:v>6519</c:v>
                </c:pt>
                <c:pt idx="741">
                  <c:v>6680</c:v>
                </c:pt>
                <c:pt idx="742">
                  <c:v>6825</c:v>
                </c:pt>
                <c:pt idx="743">
                  <c:v>6821</c:v>
                </c:pt>
                <c:pt idx="744">
                  <c:v>6735</c:v>
                </c:pt>
                <c:pt idx="745">
                  <c:v>6699</c:v>
                </c:pt>
                <c:pt idx="746">
                  <c:v>6818</c:v>
                </c:pt>
                <c:pt idx="747">
                  <c:v>6745</c:v>
                </c:pt>
                <c:pt idx="748">
                  <c:v>6684</c:v>
                </c:pt>
                <c:pt idx="749">
                  <c:v>6503</c:v>
                </c:pt>
                <c:pt idx="750">
                  <c:v>6648</c:v>
                </c:pt>
                <c:pt idx="751">
                  <c:v>6668</c:v>
                </c:pt>
                <c:pt idx="752">
                  <c:v>6621</c:v>
                </c:pt>
                <c:pt idx="753">
                  <c:v>6635</c:v>
                </c:pt>
                <c:pt idx="754">
                  <c:v>6564</c:v>
                </c:pt>
                <c:pt idx="755">
                  <c:v>6662</c:v>
                </c:pt>
                <c:pt idx="756">
                  <c:v>6582</c:v>
                </c:pt>
                <c:pt idx="757">
                  <c:v>6674</c:v>
                </c:pt>
                <c:pt idx="758">
                  <c:v>6567</c:v>
                </c:pt>
                <c:pt idx="759">
                  <c:v>6713</c:v>
                </c:pt>
                <c:pt idx="760">
                  <c:v>6537</c:v>
                </c:pt>
                <c:pt idx="761">
                  <c:v>6329</c:v>
                </c:pt>
                <c:pt idx="762">
                  <c:v>6539</c:v>
                </c:pt>
                <c:pt idx="763">
                  <c:v>6522</c:v>
                </c:pt>
                <c:pt idx="764">
                  <c:v>6476</c:v>
                </c:pt>
                <c:pt idx="765">
                  <c:v>6354</c:v>
                </c:pt>
                <c:pt idx="766">
                  <c:v>6537</c:v>
                </c:pt>
                <c:pt idx="767">
                  <c:v>6403</c:v>
                </c:pt>
                <c:pt idx="768">
                  <c:v>6380</c:v>
                </c:pt>
                <c:pt idx="769">
                  <c:v>6469</c:v>
                </c:pt>
                <c:pt idx="770">
                  <c:v>6612</c:v>
                </c:pt>
                <c:pt idx="771">
                  <c:v>6312</c:v>
                </c:pt>
                <c:pt idx="772">
                  <c:v>6322</c:v>
                </c:pt>
                <c:pt idx="773">
                  <c:v>6413</c:v>
                </c:pt>
                <c:pt idx="774">
                  <c:v>6549</c:v>
                </c:pt>
                <c:pt idx="775">
                  <c:v>6458</c:v>
                </c:pt>
                <c:pt idx="776">
                  <c:v>6487</c:v>
                </c:pt>
                <c:pt idx="777">
                  <c:v>6388</c:v>
                </c:pt>
                <c:pt idx="778">
                  <c:v>6157</c:v>
                </c:pt>
                <c:pt idx="779">
                  <c:v>6349</c:v>
                </c:pt>
                <c:pt idx="780">
                  <c:v>6443</c:v>
                </c:pt>
                <c:pt idx="781">
                  <c:v>6457</c:v>
                </c:pt>
                <c:pt idx="782">
                  <c:v>6202</c:v>
                </c:pt>
                <c:pt idx="783">
                  <c:v>6125</c:v>
                </c:pt>
                <c:pt idx="784">
                  <c:v>6208</c:v>
                </c:pt>
                <c:pt idx="785">
                  <c:v>6288</c:v>
                </c:pt>
                <c:pt idx="786">
                  <c:v>6237</c:v>
                </c:pt>
                <c:pt idx="787">
                  <c:v>6244</c:v>
                </c:pt>
                <c:pt idx="788">
                  <c:v>6123</c:v>
                </c:pt>
                <c:pt idx="789">
                  <c:v>6288</c:v>
                </c:pt>
                <c:pt idx="790">
                  <c:v>6134</c:v>
                </c:pt>
                <c:pt idx="791">
                  <c:v>6137</c:v>
                </c:pt>
                <c:pt idx="792">
                  <c:v>6224</c:v>
                </c:pt>
                <c:pt idx="793">
                  <c:v>6328</c:v>
                </c:pt>
                <c:pt idx="794">
                  <c:v>6117</c:v>
                </c:pt>
                <c:pt idx="795">
                  <c:v>6182</c:v>
                </c:pt>
                <c:pt idx="796">
                  <c:v>6065</c:v>
                </c:pt>
                <c:pt idx="797">
                  <c:v>6086</c:v>
                </c:pt>
                <c:pt idx="798">
                  <c:v>5995</c:v>
                </c:pt>
                <c:pt idx="799">
                  <c:v>6084</c:v>
                </c:pt>
                <c:pt idx="800">
                  <c:v>6152</c:v>
                </c:pt>
                <c:pt idx="801">
                  <c:v>6196</c:v>
                </c:pt>
                <c:pt idx="802">
                  <c:v>5998</c:v>
                </c:pt>
                <c:pt idx="803">
                  <c:v>6159</c:v>
                </c:pt>
                <c:pt idx="804">
                  <c:v>6068</c:v>
                </c:pt>
                <c:pt idx="805">
                  <c:v>5947</c:v>
                </c:pt>
                <c:pt idx="806">
                  <c:v>6011</c:v>
                </c:pt>
                <c:pt idx="807">
                  <c:v>6080</c:v>
                </c:pt>
                <c:pt idx="808">
                  <c:v>5918</c:v>
                </c:pt>
                <c:pt idx="809">
                  <c:v>6129</c:v>
                </c:pt>
                <c:pt idx="810">
                  <c:v>5887</c:v>
                </c:pt>
                <c:pt idx="811">
                  <c:v>6104</c:v>
                </c:pt>
                <c:pt idx="812">
                  <c:v>5896</c:v>
                </c:pt>
                <c:pt idx="813">
                  <c:v>5982</c:v>
                </c:pt>
                <c:pt idx="814">
                  <c:v>5884</c:v>
                </c:pt>
                <c:pt idx="815">
                  <c:v>5858</c:v>
                </c:pt>
                <c:pt idx="816">
                  <c:v>6004</c:v>
                </c:pt>
                <c:pt idx="817">
                  <c:v>6005</c:v>
                </c:pt>
                <c:pt idx="818">
                  <c:v>5895</c:v>
                </c:pt>
                <c:pt idx="819">
                  <c:v>6060</c:v>
                </c:pt>
                <c:pt idx="820">
                  <c:v>5966</c:v>
                </c:pt>
                <c:pt idx="821">
                  <c:v>5812</c:v>
                </c:pt>
                <c:pt idx="822">
                  <c:v>6042</c:v>
                </c:pt>
                <c:pt idx="823">
                  <c:v>5884</c:v>
                </c:pt>
                <c:pt idx="824">
                  <c:v>5708</c:v>
                </c:pt>
                <c:pt idx="825">
                  <c:v>5957</c:v>
                </c:pt>
                <c:pt idx="826">
                  <c:v>5970</c:v>
                </c:pt>
                <c:pt idx="827">
                  <c:v>5915</c:v>
                </c:pt>
                <c:pt idx="828">
                  <c:v>5824</c:v>
                </c:pt>
                <c:pt idx="829">
                  <c:v>5787</c:v>
                </c:pt>
                <c:pt idx="830">
                  <c:v>5779</c:v>
                </c:pt>
                <c:pt idx="831">
                  <c:v>5684</c:v>
                </c:pt>
                <c:pt idx="832">
                  <c:v>5775</c:v>
                </c:pt>
                <c:pt idx="833">
                  <c:v>5712</c:v>
                </c:pt>
                <c:pt idx="834">
                  <c:v>5676</c:v>
                </c:pt>
                <c:pt idx="835">
                  <c:v>5864</c:v>
                </c:pt>
                <c:pt idx="836">
                  <c:v>5713</c:v>
                </c:pt>
                <c:pt idx="837">
                  <c:v>5659</c:v>
                </c:pt>
                <c:pt idx="838">
                  <c:v>5745</c:v>
                </c:pt>
                <c:pt idx="839">
                  <c:v>5709</c:v>
                </c:pt>
                <c:pt idx="840">
                  <c:v>5802</c:v>
                </c:pt>
                <c:pt idx="841">
                  <c:v>5629</c:v>
                </c:pt>
                <c:pt idx="842">
                  <c:v>5707</c:v>
                </c:pt>
                <c:pt idx="843">
                  <c:v>5660</c:v>
                </c:pt>
                <c:pt idx="844">
                  <c:v>5702</c:v>
                </c:pt>
                <c:pt idx="845">
                  <c:v>5551</c:v>
                </c:pt>
                <c:pt idx="846">
                  <c:v>5631</c:v>
                </c:pt>
                <c:pt idx="847">
                  <c:v>5637</c:v>
                </c:pt>
                <c:pt idx="848">
                  <c:v>5731</c:v>
                </c:pt>
                <c:pt idx="849">
                  <c:v>5645</c:v>
                </c:pt>
                <c:pt idx="850">
                  <c:v>5759</c:v>
                </c:pt>
                <c:pt idx="851">
                  <c:v>5678</c:v>
                </c:pt>
                <c:pt idx="852">
                  <c:v>5542</c:v>
                </c:pt>
                <c:pt idx="853">
                  <c:v>5748</c:v>
                </c:pt>
                <c:pt idx="854">
                  <c:v>5579</c:v>
                </c:pt>
                <c:pt idx="855">
                  <c:v>5758</c:v>
                </c:pt>
                <c:pt idx="856">
                  <c:v>5591</c:v>
                </c:pt>
                <c:pt idx="857">
                  <c:v>5445</c:v>
                </c:pt>
                <c:pt idx="858">
                  <c:v>5458</c:v>
                </c:pt>
                <c:pt idx="859">
                  <c:v>5445</c:v>
                </c:pt>
                <c:pt idx="860">
                  <c:v>5363</c:v>
                </c:pt>
                <c:pt idx="861">
                  <c:v>5439</c:v>
                </c:pt>
                <c:pt idx="862">
                  <c:v>5442</c:v>
                </c:pt>
                <c:pt idx="863">
                  <c:v>5499</c:v>
                </c:pt>
                <c:pt idx="864">
                  <c:v>5352</c:v>
                </c:pt>
                <c:pt idx="865">
                  <c:v>5548</c:v>
                </c:pt>
                <c:pt idx="866">
                  <c:v>5459</c:v>
                </c:pt>
                <c:pt idx="867">
                  <c:v>5442</c:v>
                </c:pt>
                <c:pt idx="868">
                  <c:v>5468</c:v>
                </c:pt>
                <c:pt idx="869">
                  <c:v>5438</c:v>
                </c:pt>
                <c:pt idx="870">
                  <c:v>5435</c:v>
                </c:pt>
                <c:pt idx="871">
                  <c:v>5320</c:v>
                </c:pt>
                <c:pt idx="872">
                  <c:v>5406</c:v>
                </c:pt>
                <c:pt idx="873">
                  <c:v>5260</c:v>
                </c:pt>
                <c:pt idx="874">
                  <c:v>5352</c:v>
                </c:pt>
                <c:pt idx="875">
                  <c:v>5392</c:v>
                </c:pt>
                <c:pt idx="876">
                  <c:v>5427</c:v>
                </c:pt>
                <c:pt idx="877">
                  <c:v>5390</c:v>
                </c:pt>
                <c:pt idx="878">
                  <c:v>5320</c:v>
                </c:pt>
                <c:pt idx="879">
                  <c:v>5268</c:v>
                </c:pt>
                <c:pt idx="880">
                  <c:v>5233</c:v>
                </c:pt>
                <c:pt idx="881">
                  <c:v>5229</c:v>
                </c:pt>
                <c:pt idx="882">
                  <c:v>5319</c:v>
                </c:pt>
                <c:pt idx="883">
                  <c:v>5418</c:v>
                </c:pt>
                <c:pt idx="884">
                  <c:v>5388</c:v>
                </c:pt>
                <c:pt idx="885">
                  <c:v>5247</c:v>
                </c:pt>
                <c:pt idx="886">
                  <c:v>5358</c:v>
                </c:pt>
                <c:pt idx="887">
                  <c:v>5360</c:v>
                </c:pt>
                <c:pt idx="888">
                  <c:v>5237</c:v>
                </c:pt>
                <c:pt idx="889">
                  <c:v>5222</c:v>
                </c:pt>
                <c:pt idx="890">
                  <c:v>5143</c:v>
                </c:pt>
                <c:pt idx="891">
                  <c:v>5330</c:v>
                </c:pt>
                <c:pt idx="892">
                  <c:v>5233</c:v>
                </c:pt>
                <c:pt idx="893">
                  <c:v>5232</c:v>
                </c:pt>
                <c:pt idx="894">
                  <c:v>5195</c:v>
                </c:pt>
                <c:pt idx="895">
                  <c:v>5294</c:v>
                </c:pt>
                <c:pt idx="896">
                  <c:v>5131</c:v>
                </c:pt>
                <c:pt idx="897">
                  <c:v>5075</c:v>
                </c:pt>
                <c:pt idx="898">
                  <c:v>5196</c:v>
                </c:pt>
                <c:pt idx="899">
                  <c:v>5091</c:v>
                </c:pt>
                <c:pt idx="900">
                  <c:v>5306</c:v>
                </c:pt>
                <c:pt idx="901">
                  <c:v>5288</c:v>
                </c:pt>
                <c:pt idx="902">
                  <c:v>5121</c:v>
                </c:pt>
                <c:pt idx="903">
                  <c:v>5082</c:v>
                </c:pt>
                <c:pt idx="904">
                  <c:v>5124</c:v>
                </c:pt>
                <c:pt idx="905">
                  <c:v>5140</c:v>
                </c:pt>
                <c:pt idx="906">
                  <c:v>5118</c:v>
                </c:pt>
                <c:pt idx="907">
                  <c:v>5234</c:v>
                </c:pt>
                <c:pt idx="908">
                  <c:v>5084</c:v>
                </c:pt>
                <c:pt idx="909">
                  <c:v>5049</c:v>
                </c:pt>
                <c:pt idx="910">
                  <c:v>5068</c:v>
                </c:pt>
                <c:pt idx="911">
                  <c:v>5203</c:v>
                </c:pt>
                <c:pt idx="912">
                  <c:v>5041</c:v>
                </c:pt>
                <c:pt idx="913">
                  <c:v>5088</c:v>
                </c:pt>
                <c:pt idx="914">
                  <c:v>5207</c:v>
                </c:pt>
                <c:pt idx="915">
                  <c:v>5088</c:v>
                </c:pt>
                <c:pt idx="916">
                  <c:v>5076</c:v>
                </c:pt>
                <c:pt idx="917">
                  <c:v>4935</c:v>
                </c:pt>
                <c:pt idx="918">
                  <c:v>4903</c:v>
                </c:pt>
                <c:pt idx="919">
                  <c:v>4937</c:v>
                </c:pt>
                <c:pt idx="920">
                  <c:v>4918</c:v>
                </c:pt>
                <c:pt idx="921">
                  <c:v>5052</c:v>
                </c:pt>
                <c:pt idx="922">
                  <c:v>5021</c:v>
                </c:pt>
                <c:pt idx="923">
                  <c:v>5099</c:v>
                </c:pt>
                <c:pt idx="924">
                  <c:v>5036</c:v>
                </c:pt>
                <c:pt idx="925">
                  <c:v>4966</c:v>
                </c:pt>
                <c:pt idx="926">
                  <c:v>5146</c:v>
                </c:pt>
                <c:pt idx="927">
                  <c:v>4957</c:v>
                </c:pt>
                <c:pt idx="928">
                  <c:v>5047</c:v>
                </c:pt>
                <c:pt idx="929">
                  <c:v>5031</c:v>
                </c:pt>
                <c:pt idx="930">
                  <c:v>4936</c:v>
                </c:pt>
                <c:pt idx="931">
                  <c:v>4887</c:v>
                </c:pt>
                <c:pt idx="932">
                  <c:v>4989</c:v>
                </c:pt>
                <c:pt idx="933">
                  <c:v>5095</c:v>
                </c:pt>
                <c:pt idx="934">
                  <c:v>5077</c:v>
                </c:pt>
                <c:pt idx="935">
                  <c:v>4961</c:v>
                </c:pt>
                <c:pt idx="936">
                  <c:v>4835</c:v>
                </c:pt>
                <c:pt idx="937">
                  <c:v>5024</c:v>
                </c:pt>
                <c:pt idx="938">
                  <c:v>4851</c:v>
                </c:pt>
                <c:pt idx="939">
                  <c:v>4942</c:v>
                </c:pt>
                <c:pt idx="940">
                  <c:v>4914</c:v>
                </c:pt>
                <c:pt idx="941">
                  <c:v>4978</c:v>
                </c:pt>
                <c:pt idx="942">
                  <c:v>4952</c:v>
                </c:pt>
                <c:pt idx="943">
                  <c:v>4917</c:v>
                </c:pt>
                <c:pt idx="944">
                  <c:v>4965</c:v>
                </c:pt>
                <c:pt idx="945">
                  <c:v>4845</c:v>
                </c:pt>
                <c:pt idx="946">
                  <c:v>4897</c:v>
                </c:pt>
                <c:pt idx="947">
                  <c:v>4799</c:v>
                </c:pt>
                <c:pt idx="948">
                  <c:v>4823</c:v>
                </c:pt>
                <c:pt idx="949">
                  <c:v>4838</c:v>
                </c:pt>
                <c:pt idx="950">
                  <c:v>4874</c:v>
                </c:pt>
                <c:pt idx="951">
                  <c:v>4888</c:v>
                </c:pt>
                <c:pt idx="952">
                  <c:v>4831</c:v>
                </c:pt>
                <c:pt idx="953">
                  <c:v>4907</c:v>
                </c:pt>
                <c:pt idx="954">
                  <c:v>4929</c:v>
                </c:pt>
                <c:pt idx="955">
                  <c:v>4805</c:v>
                </c:pt>
                <c:pt idx="956">
                  <c:v>4832</c:v>
                </c:pt>
                <c:pt idx="957">
                  <c:v>4841</c:v>
                </c:pt>
                <c:pt idx="958">
                  <c:v>4919</c:v>
                </c:pt>
                <c:pt idx="959">
                  <c:v>4754</c:v>
                </c:pt>
                <c:pt idx="960">
                  <c:v>4783</c:v>
                </c:pt>
                <c:pt idx="961">
                  <c:v>4919</c:v>
                </c:pt>
                <c:pt idx="962">
                  <c:v>4776</c:v>
                </c:pt>
                <c:pt idx="963">
                  <c:v>4705</c:v>
                </c:pt>
                <c:pt idx="964">
                  <c:v>4835</c:v>
                </c:pt>
                <c:pt idx="965">
                  <c:v>4803</c:v>
                </c:pt>
                <c:pt idx="966">
                  <c:v>4708</c:v>
                </c:pt>
                <c:pt idx="967">
                  <c:v>4824</c:v>
                </c:pt>
                <c:pt idx="968">
                  <c:v>4669</c:v>
                </c:pt>
                <c:pt idx="969">
                  <c:v>4687</c:v>
                </c:pt>
                <c:pt idx="970">
                  <c:v>4708</c:v>
                </c:pt>
                <c:pt idx="971">
                  <c:v>4720</c:v>
                </c:pt>
                <c:pt idx="972">
                  <c:v>4646</c:v>
                </c:pt>
                <c:pt idx="973">
                  <c:v>4747</c:v>
                </c:pt>
                <c:pt idx="974">
                  <c:v>4698</c:v>
                </c:pt>
                <c:pt idx="975">
                  <c:v>4610</c:v>
                </c:pt>
                <c:pt idx="976">
                  <c:v>4681</c:v>
                </c:pt>
                <c:pt idx="977">
                  <c:v>4715</c:v>
                </c:pt>
                <c:pt idx="978">
                  <c:v>4618</c:v>
                </c:pt>
                <c:pt idx="979">
                  <c:v>4714</c:v>
                </c:pt>
                <c:pt idx="980">
                  <c:v>4765</c:v>
                </c:pt>
                <c:pt idx="981">
                  <c:v>4581</c:v>
                </c:pt>
                <c:pt idx="982">
                  <c:v>4635</c:v>
                </c:pt>
                <c:pt idx="983">
                  <c:v>4791</c:v>
                </c:pt>
                <c:pt idx="984">
                  <c:v>4588</c:v>
                </c:pt>
                <c:pt idx="985">
                  <c:v>4634</c:v>
                </c:pt>
                <c:pt idx="986">
                  <c:v>4645</c:v>
                </c:pt>
                <c:pt idx="987">
                  <c:v>4608</c:v>
                </c:pt>
                <c:pt idx="988">
                  <c:v>4654</c:v>
                </c:pt>
                <c:pt idx="989">
                  <c:v>4666</c:v>
                </c:pt>
                <c:pt idx="990">
                  <c:v>4584</c:v>
                </c:pt>
                <c:pt idx="991">
                  <c:v>4557</c:v>
                </c:pt>
                <c:pt idx="992">
                  <c:v>4563</c:v>
                </c:pt>
                <c:pt idx="993">
                  <c:v>4550</c:v>
                </c:pt>
                <c:pt idx="994">
                  <c:v>4525</c:v>
                </c:pt>
                <c:pt idx="995">
                  <c:v>4523</c:v>
                </c:pt>
                <c:pt idx="996">
                  <c:v>4584</c:v>
                </c:pt>
                <c:pt idx="997">
                  <c:v>4638</c:v>
                </c:pt>
                <c:pt idx="998">
                  <c:v>4562</c:v>
                </c:pt>
                <c:pt idx="999">
                  <c:v>4582</c:v>
                </c:pt>
                <c:pt idx="1000">
                  <c:v>4508</c:v>
                </c:pt>
                <c:pt idx="1001">
                  <c:v>4580</c:v>
                </c:pt>
                <c:pt idx="1002">
                  <c:v>4405</c:v>
                </c:pt>
                <c:pt idx="1003">
                  <c:v>4418</c:v>
                </c:pt>
                <c:pt idx="1004">
                  <c:v>4679</c:v>
                </c:pt>
                <c:pt idx="1005">
                  <c:v>4538</c:v>
                </c:pt>
                <c:pt idx="1006">
                  <c:v>4482</c:v>
                </c:pt>
                <c:pt idx="1007">
                  <c:v>4555</c:v>
                </c:pt>
                <c:pt idx="1008">
                  <c:v>4576</c:v>
                </c:pt>
                <c:pt idx="1009">
                  <c:v>4522</c:v>
                </c:pt>
                <c:pt idx="1010">
                  <c:v>4548</c:v>
                </c:pt>
                <c:pt idx="1011">
                  <c:v>4431</c:v>
                </c:pt>
                <c:pt idx="1012">
                  <c:v>4519</c:v>
                </c:pt>
                <c:pt idx="1013">
                  <c:v>4434</c:v>
                </c:pt>
                <c:pt idx="1014">
                  <c:v>4429</c:v>
                </c:pt>
                <c:pt idx="1015">
                  <c:v>4448</c:v>
                </c:pt>
                <c:pt idx="1016">
                  <c:v>4472</c:v>
                </c:pt>
                <c:pt idx="1017">
                  <c:v>4401</c:v>
                </c:pt>
                <c:pt idx="1018">
                  <c:v>4444</c:v>
                </c:pt>
                <c:pt idx="1019">
                  <c:v>4298</c:v>
                </c:pt>
                <c:pt idx="1020">
                  <c:v>4448</c:v>
                </c:pt>
                <c:pt idx="1021">
                  <c:v>4349</c:v>
                </c:pt>
                <c:pt idx="1022">
                  <c:v>4439</c:v>
                </c:pt>
                <c:pt idx="1023">
                  <c:v>4458</c:v>
                </c:pt>
                <c:pt idx="1024">
                  <c:v>4417</c:v>
                </c:pt>
                <c:pt idx="1025">
                  <c:v>4259</c:v>
                </c:pt>
                <c:pt idx="1026">
                  <c:v>4297</c:v>
                </c:pt>
                <c:pt idx="1027">
                  <c:v>4391</c:v>
                </c:pt>
                <c:pt idx="1028">
                  <c:v>4430</c:v>
                </c:pt>
                <c:pt idx="1029">
                  <c:v>4422</c:v>
                </c:pt>
                <c:pt idx="1030">
                  <c:v>4443</c:v>
                </c:pt>
                <c:pt idx="1031">
                  <c:v>4338</c:v>
                </c:pt>
                <c:pt idx="1032">
                  <c:v>4395</c:v>
                </c:pt>
                <c:pt idx="1033">
                  <c:v>4304</c:v>
                </c:pt>
                <c:pt idx="1034">
                  <c:v>4332</c:v>
                </c:pt>
                <c:pt idx="1035">
                  <c:v>4333</c:v>
                </c:pt>
                <c:pt idx="1036">
                  <c:v>4380</c:v>
                </c:pt>
                <c:pt idx="1037">
                  <c:v>4291</c:v>
                </c:pt>
                <c:pt idx="1038">
                  <c:v>4453</c:v>
                </c:pt>
                <c:pt idx="1039">
                  <c:v>4321</c:v>
                </c:pt>
                <c:pt idx="1040">
                  <c:v>4210</c:v>
                </c:pt>
                <c:pt idx="1041">
                  <c:v>4263</c:v>
                </c:pt>
                <c:pt idx="1042">
                  <c:v>4299</c:v>
                </c:pt>
                <c:pt idx="1043">
                  <c:v>4277</c:v>
                </c:pt>
                <c:pt idx="1044">
                  <c:v>4197</c:v>
                </c:pt>
                <c:pt idx="1045">
                  <c:v>4303</c:v>
                </c:pt>
                <c:pt idx="1046">
                  <c:v>4135</c:v>
                </c:pt>
                <c:pt idx="1047">
                  <c:v>4342</c:v>
                </c:pt>
                <c:pt idx="1048">
                  <c:v>4393</c:v>
                </c:pt>
                <c:pt idx="1049">
                  <c:v>4392</c:v>
                </c:pt>
                <c:pt idx="1050">
                  <c:v>4130</c:v>
                </c:pt>
                <c:pt idx="1051">
                  <c:v>4222</c:v>
                </c:pt>
                <c:pt idx="1052">
                  <c:v>4177</c:v>
                </c:pt>
                <c:pt idx="1053">
                  <c:v>4219</c:v>
                </c:pt>
                <c:pt idx="1054">
                  <c:v>4114</c:v>
                </c:pt>
                <c:pt idx="1055">
                  <c:v>4266</c:v>
                </c:pt>
                <c:pt idx="1056">
                  <c:v>4230</c:v>
                </c:pt>
                <c:pt idx="1057">
                  <c:v>4203</c:v>
                </c:pt>
                <c:pt idx="1058">
                  <c:v>4105</c:v>
                </c:pt>
                <c:pt idx="1059">
                  <c:v>4155</c:v>
                </c:pt>
                <c:pt idx="1060">
                  <c:v>4034</c:v>
                </c:pt>
                <c:pt idx="1061">
                  <c:v>4156</c:v>
                </c:pt>
                <c:pt idx="1062">
                  <c:v>4089</c:v>
                </c:pt>
                <c:pt idx="1063">
                  <c:v>4134</c:v>
                </c:pt>
                <c:pt idx="1064">
                  <c:v>4106</c:v>
                </c:pt>
                <c:pt idx="1065">
                  <c:v>4241</c:v>
                </c:pt>
                <c:pt idx="1066">
                  <c:v>4096</c:v>
                </c:pt>
                <c:pt idx="1067">
                  <c:v>4161</c:v>
                </c:pt>
                <c:pt idx="1068">
                  <c:v>4048</c:v>
                </c:pt>
                <c:pt idx="1069">
                  <c:v>4140</c:v>
                </c:pt>
                <c:pt idx="1070">
                  <c:v>3878</c:v>
                </c:pt>
                <c:pt idx="1071">
                  <c:v>4105</c:v>
                </c:pt>
                <c:pt idx="1072">
                  <c:v>4165</c:v>
                </c:pt>
                <c:pt idx="1073">
                  <c:v>4106</c:v>
                </c:pt>
                <c:pt idx="1074">
                  <c:v>4122</c:v>
                </c:pt>
                <c:pt idx="1075">
                  <c:v>4140</c:v>
                </c:pt>
                <c:pt idx="1076">
                  <c:v>4156</c:v>
                </c:pt>
                <c:pt idx="1077">
                  <c:v>4042</c:v>
                </c:pt>
                <c:pt idx="1078">
                  <c:v>4123</c:v>
                </c:pt>
                <c:pt idx="1079">
                  <c:v>3968</c:v>
                </c:pt>
                <c:pt idx="1080">
                  <c:v>4064</c:v>
                </c:pt>
                <c:pt idx="1081">
                  <c:v>4014</c:v>
                </c:pt>
                <c:pt idx="1082">
                  <c:v>3965</c:v>
                </c:pt>
                <c:pt idx="1083">
                  <c:v>4085</c:v>
                </c:pt>
                <c:pt idx="1084">
                  <c:v>4011</c:v>
                </c:pt>
                <c:pt idx="1085">
                  <c:v>4173</c:v>
                </c:pt>
                <c:pt idx="1086">
                  <c:v>4057</c:v>
                </c:pt>
                <c:pt idx="1087">
                  <c:v>3891</c:v>
                </c:pt>
                <c:pt idx="1088">
                  <c:v>4034</c:v>
                </c:pt>
                <c:pt idx="1089">
                  <c:v>3868</c:v>
                </c:pt>
                <c:pt idx="1090">
                  <c:v>3846</c:v>
                </c:pt>
                <c:pt idx="1091">
                  <c:v>4077</c:v>
                </c:pt>
                <c:pt idx="1092">
                  <c:v>3981</c:v>
                </c:pt>
                <c:pt idx="1093">
                  <c:v>4102</c:v>
                </c:pt>
                <c:pt idx="1094">
                  <c:v>3907</c:v>
                </c:pt>
                <c:pt idx="1095">
                  <c:v>3931</c:v>
                </c:pt>
                <c:pt idx="1096">
                  <c:v>4028</c:v>
                </c:pt>
                <c:pt idx="1097">
                  <c:v>3945</c:v>
                </c:pt>
                <c:pt idx="1098">
                  <c:v>3938</c:v>
                </c:pt>
                <c:pt idx="1099">
                  <c:v>3935</c:v>
                </c:pt>
                <c:pt idx="1100">
                  <c:v>3878</c:v>
                </c:pt>
                <c:pt idx="1101">
                  <c:v>3993</c:v>
                </c:pt>
                <c:pt idx="1102">
                  <c:v>3987</c:v>
                </c:pt>
                <c:pt idx="1103">
                  <c:v>3913</c:v>
                </c:pt>
                <c:pt idx="1104">
                  <c:v>3993</c:v>
                </c:pt>
                <c:pt idx="1105">
                  <c:v>3948</c:v>
                </c:pt>
                <c:pt idx="1106">
                  <c:v>3958</c:v>
                </c:pt>
                <c:pt idx="1107">
                  <c:v>3928</c:v>
                </c:pt>
                <c:pt idx="1108">
                  <c:v>4000</c:v>
                </c:pt>
                <c:pt idx="1109">
                  <c:v>3921</c:v>
                </c:pt>
                <c:pt idx="1110">
                  <c:v>3829</c:v>
                </c:pt>
                <c:pt idx="1111">
                  <c:v>3924</c:v>
                </c:pt>
                <c:pt idx="1112">
                  <c:v>3875</c:v>
                </c:pt>
                <c:pt idx="1113">
                  <c:v>3874</c:v>
                </c:pt>
                <c:pt idx="1114">
                  <c:v>3945</c:v>
                </c:pt>
                <c:pt idx="1115">
                  <c:v>3745</c:v>
                </c:pt>
                <c:pt idx="1116">
                  <c:v>3863</c:v>
                </c:pt>
                <c:pt idx="1117">
                  <c:v>3900</c:v>
                </c:pt>
                <c:pt idx="1118">
                  <c:v>3816</c:v>
                </c:pt>
                <c:pt idx="1119">
                  <c:v>3744</c:v>
                </c:pt>
                <c:pt idx="1120">
                  <c:v>3792</c:v>
                </c:pt>
                <c:pt idx="1121">
                  <c:v>3819</c:v>
                </c:pt>
                <c:pt idx="1122">
                  <c:v>3961</c:v>
                </c:pt>
                <c:pt idx="1123">
                  <c:v>3778</c:v>
                </c:pt>
                <c:pt idx="1124">
                  <c:v>3772</c:v>
                </c:pt>
                <c:pt idx="1125">
                  <c:v>3881</c:v>
                </c:pt>
                <c:pt idx="1126">
                  <c:v>3759</c:v>
                </c:pt>
                <c:pt idx="1127">
                  <c:v>3797</c:v>
                </c:pt>
                <c:pt idx="1128">
                  <c:v>3737</c:v>
                </c:pt>
                <c:pt idx="1129">
                  <c:v>3797</c:v>
                </c:pt>
                <c:pt idx="1130">
                  <c:v>3730</c:v>
                </c:pt>
                <c:pt idx="1131">
                  <c:v>3720</c:v>
                </c:pt>
                <c:pt idx="1132">
                  <c:v>3939</c:v>
                </c:pt>
                <c:pt idx="1133">
                  <c:v>3786</c:v>
                </c:pt>
                <c:pt idx="1134">
                  <c:v>3768</c:v>
                </c:pt>
                <c:pt idx="1135">
                  <c:v>3704</c:v>
                </c:pt>
                <c:pt idx="1136">
                  <c:v>3757</c:v>
                </c:pt>
                <c:pt idx="1137">
                  <c:v>3712</c:v>
                </c:pt>
                <c:pt idx="1138">
                  <c:v>3759</c:v>
                </c:pt>
                <c:pt idx="1139">
                  <c:v>3783</c:v>
                </c:pt>
                <c:pt idx="1140">
                  <c:v>3702</c:v>
                </c:pt>
                <c:pt idx="1141">
                  <c:v>3745</c:v>
                </c:pt>
                <c:pt idx="1142">
                  <c:v>3680</c:v>
                </c:pt>
                <c:pt idx="1143">
                  <c:v>3750</c:v>
                </c:pt>
                <c:pt idx="1144">
                  <c:v>3811</c:v>
                </c:pt>
                <c:pt idx="1145">
                  <c:v>3699</c:v>
                </c:pt>
                <c:pt idx="1146">
                  <c:v>3641</c:v>
                </c:pt>
                <c:pt idx="1147">
                  <c:v>3616</c:v>
                </c:pt>
                <c:pt idx="1148">
                  <c:v>3622</c:v>
                </c:pt>
                <c:pt idx="1149">
                  <c:v>3612</c:v>
                </c:pt>
                <c:pt idx="1150">
                  <c:v>3682</c:v>
                </c:pt>
                <c:pt idx="1151">
                  <c:v>3699</c:v>
                </c:pt>
                <c:pt idx="1152">
                  <c:v>3648</c:v>
                </c:pt>
                <c:pt idx="1153">
                  <c:v>3617</c:v>
                </c:pt>
                <c:pt idx="1154">
                  <c:v>3633</c:v>
                </c:pt>
                <c:pt idx="1155">
                  <c:v>3784</c:v>
                </c:pt>
                <c:pt idx="1156">
                  <c:v>3594</c:v>
                </c:pt>
                <c:pt idx="1157">
                  <c:v>3619</c:v>
                </c:pt>
                <c:pt idx="1158">
                  <c:v>3689</c:v>
                </c:pt>
                <c:pt idx="1159">
                  <c:v>3528</c:v>
                </c:pt>
                <c:pt idx="1160">
                  <c:v>3659</c:v>
                </c:pt>
                <c:pt idx="1161">
                  <c:v>3609</c:v>
                </c:pt>
                <c:pt idx="1162">
                  <c:v>3645</c:v>
                </c:pt>
                <c:pt idx="1163">
                  <c:v>3591</c:v>
                </c:pt>
                <c:pt idx="1164">
                  <c:v>3599</c:v>
                </c:pt>
                <c:pt idx="1165">
                  <c:v>3656</c:v>
                </c:pt>
                <c:pt idx="1166">
                  <c:v>3519</c:v>
                </c:pt>
                <c:pt idx="1167">
                  <c:v>3698</c:v>
                </c:pt>
                <c:pt idx="1168">
                  <c:v>3511</c:v>
                </c:pt>
                <c:pt idx="1169">
                  <c:v>3604</c:v>
                </c:pt>
                <c:pt idx="1170">
                  <c:v>3566</c:v>
                </c:pt>
                <c:pt idx="1171">
                  <c:v>3536</c:v>
                </c:pt>
                <c:pt idx="1172">
                  <c:v>3548</c:v>
                </c:pt>
                <c:pt idx="1173">
                  <c:v>3579</c:v>
                </c:pt>
                <c:pt idx="1174">
                  <c:v>3715</c:v>
                </c:pt>
                <c:pt idx="1175">
                  <c:v>3621</c:v>
                </c:pt>
                <c:pt idx="1176">
                  <c:v>3559</c:v>
                </c:pt>
                <c:pt idx="1177">
                  <c:v>3493</c:v>
                </c:pt>
                <c:pt idx="1178">
                  <c:v>3576</c:v>
                </c:pt>
                <c:pt idx="1179">
                  <c:v>3548</c:v>
                </c:pt>
                <c:pt idx="1180">
                  <c:v>3455</c:v>
                </c:pt>
                <c:pt idx="1181">
                  <c:v>3596</c:v>
                </c:pt>
                <c:pt idx="1182">
                  <c:v>3631</c:v>
                </c:pt>
                <c:pt idx="1183">
                  <c:v>3544</c:v>
                </c:pt>
                <c:pt idx="1184">
                  <c:v>3547</c:v>
                </c:pt>
                <c:pt idx="1185">
                  <c:v>3447</c:v>
                </c:pt>
                <c:pt idx="1186">
                  <c:v>3534</c:v>
                </c:pt>
                <c:pt idx="1187">
                  <c:v>3487</c:v>
                </c:pt>
                <c:pt idx="1188">
                  <c:v>3529</c:v>
                </c:pt>
                <c:pt idx="1189">
                  <c:v>3473</c:v>
                </c:pt>
                <c:pt idx="1190">
                  <c:v>3487</c:v>
                </c:pt>
                <c:pt idx="1191">
                  <c:v>3645</c:v>
                </c:pt>
                <c:pt idx="1192">
                  <c:v>3525</c:v>
                </c:pt>
                <c:pt idx="1193">
                  <c:v>3544</c:v>
                </c:pt>
                <c:pt idx="1194">
                  <c:v>3585</c:v>
                </c:pt>
                <c:pt idx="1195">
                  <c:v>3489</c:v>
                </c:pt>
                <c:pt idx="1196">
                  <c:v>3495</c:v>
                </c:pt>
                <c:pt idx="1197">
                  <c:v>3454</c:v>
                </c:pt>
                <c:pt idx="1198">
                  <c:v>3393</c:v>
                </c:pt>
                <c:pt idx="1199">
                  <c:v>3517</c:v>
                </c:pt>
                <c:pt idx="1200">
                  <c:v>3497</c:v>
                </c:pt>
                <c:pt idx="1201">
                  <c:v>3536</c:v>
                </c:pt>
                <c:pt idx="1202">
                  <c:v>3451</c:v>
                </c:pt>
                <c:pt idx="1203">
                  <c:v>3472</c:v>
                </c:pt>
                <c:pt idx="1204">
                  <c:v>3442</c:v>
                </c:pt>
                <c:pt idx="1205">
                  <c:v>3333</c:v>
                </c:pt>
                <c:pt idx="1206">
                  <c:v>3406</c:v>
                </c:pt>
                <c:pt idx="1207">
                  <c:v>3385</c:v>
                </c:pt>
                <c:pt idx="1208">
                  <c:v>3532</c:v>
                </c:pt>
                <c:pt idx="1209">
                  <c:v>3394</c:v>
                </c:pt>
                <c:pt idx="1210">
                  <c:v>3352</c:v>
                </c:pt>
                <c:pt idx="1211">
                  <c:v>3362</c:v>
                </c:pt>
                <c:pt idx="1212">
                  <c:v>3485</c:v>
                </c:pt>
                <c:pt idx="1213">
                  <c:v>3397</c:v>
                </c:pt>
                <c:pt idx="1214">
                  <c:v>3373</c:v>
                </c:pt>
                <c:pt idx="1215">
                  <c:v>3462</c:v>
                </c:pt>
                <c:pt idx="1216">
                  <c:v>3358</c:v>
                </c:pt>
                <c:pt idx="1217">
                  <c:v>3350</c:v>
                </c:pt>
                <c:pt idx="1218">
                  <c:v>3404</c:v>
                </c:pt>
                <c:pt idx="1219">
                  <c:v>3426</c:v>
                </c:pt>
                <c:pt idx="1220">
                  <c:v>3330</c:v>
                </c:pt>
                <c:pt idx="1221">
                  <c:v>3303</c:v>
                </c:pt>
                <c:pt idx="1222">
                  <c:v>3409</c:v>
                </c:pt>
                <c:pt idx="1223">
                  <c:v>3413</c:v>
                </c:pt>
                <c:pt idx="1224">
                  <c:v>3326</c:v>
                </c:pt>
                <c:pt idx="1225">
                  <c:v>3230</c:v>
                </c:pt>
                <c:pt idx="1226">
                  <c:v>3278</c:v>
                </c:pt>
                <c:pt idx="1227">
                  <c:v>3338</c:v>
                </c:pt>
                <c:pt idx="1228">
                  <c:v>3328</c:v>
                </c:pt>
                <c:pt idx="1229">
                  <c:v>3313</c:v>
                </c:pt>
                <c:pt idx="1230">
                  <c:v>3295</c:v>
                </c:pt>
                <c:pt idx="1231">
                  <c:v>3230</c:v>
                </c:pt>
                <c:pt idx="1232">
                  <c:v>3323</c:v>
                </c:pt>
                <c:pt idx="1233">
                  <c:v>3311</c:v>
                </c:pt>
                <c:pt idx="1234">
                  <c:v>3125</c:v>
                </c:pt>
                <c:pt idx="1235">
                  <c:v>3194</c:v>
                </c:pt>
                <c:pt idx="1236">
                  <c:v>3261</c:v>
                </c:pt>
                <c:pt idx="1237">
                  <c:v>3284</c:v>
                </c:pt>
                <c:pt idx="1238">
                  <c:v>3207</c:v>
                </c:pt>
                <c:pt idx="1239">
                  <c:v>3193</c:v>
                </c:pt>
                <c:pt idx="1240">
                  <c:v>3241</c:v>
                </c:pt>
                <c:pt idx="1241">
                  <c:v>3177</c:v>
                </c:pt>
                <c:pt idx="1242">
                  <c:v>3323</c:v>
                </c:pt>
                <c:pt idx="1243">
                  <c:v>3311</c:v>
                </c:pt>
                <c:pt idx="1244">
                  <c:v>3296</c:v>
                </c:pt>
                <c:pt idx="1245">
                  <c:v>3233</c:v>
                </c:pt>
                <c:pt idx="1246">
                  <c:v>3131</c:v>
                </c:pt>
                <c:pt idx="1247">
                  <c:v>3244</c:v>
                </c:pt>
                <c:pt idx="1248">
                  <c:v>3209</c:v>
                </c:pt>
                <c:pt idx="1249">
                  <c:v>3226</c:v>
                </c:pt>
                <c:pt idx="1250">
                  <c:v>3187</c:v>
                </c:pt>
                <c:pt idx="1251">
                  <c:v>3217</c:v>
                </c:pt>
                <c:pt idx="1252">
                  <c:v>3279</c:v>
                </c:pt>
                <c:pt idx="1253">
                  <c:v>3239</c:v>
                </c:pt>
                <c:pt idx="1254">
                  <c:v>3259</c:v>
                </c:pt>
                <c:pt idx="1255">
                  <c:v>3360</c:v>
                </c:pt>
                <c:pt idx="1256">
                  <c:v>3225</c:v>
                </c:pt>
                <c:pt idx="1257">
                  <c:v>3131</c:v>
                </c:pt>
                <c:pt idx="1258">
                  <c:v>3145</c:v>
                </c:pt>
                <c:pt idx="1259">
                  <c:v>3193</c:v>
                </c:pt>
                <c:pt idx="1260">
                  <c:v>3175</c:v>
                </c:pt>
                <c:pt idx="1261">
                  <c:v>3223</c:v>
                </c:pt>
                <c:pt idx="1262">
                  <c:v>3135</c:v>
                </c:pt>
                <c:pt idx="1263">
                  <c:v>3196</c:v>
                </c:pt>
                <c:pt idx="1264">
                  <c:v>3164</c:v>
                </c:pt>
                <c:pt idx="1265">
                  <c:v>3195</c:v>
                </c:pt>
                <c:pt idx="1266">
                  <c:v>3099</c:v>
                </c:pt>
                <c:pt idx="1267">
                  <c:v>3112</c:v>
                </c:pt>
                <c:pt idx="1268">
                  <c:v>3206</c:v>
                </c:pt>
                <c:pt idx="1269">
                  <c:v>3081</c:v>
                </c:pt>
                <c:pt idx="1270">
                  <c:v>3113</c:v>
                </c:pt>
                <c:pt idx="1271">
                  <c:v>3116</c:v>
                </c:pt>
                <c:pt idx="1272">
                  <c:v>3103</c:v>
                </c:pt>
                <c:pt idx="1273">
                  <c:v>3175</c:v>
                </c:pt>
                <c:pt idx="1274">
                  <c:v>3109</c:v>
                </c:pt>
                <c:pt idx="1275">
                  <c:v>3063</c:v>
                </c:pt>
                <c:pt idx="1276">
                  <c:v>3155</c:v>
                </c:pt>
                <c:pt idx="1277">
                  <c:v>3053</c:v>
                </c:pt>
                <c:pt idx="1278">
                  <c:v>3105</c:v>
                </c:pt>
                <c:pt idx="1279">
                  <c:v>3107</c:v>
                </c:pt>
                <c:pt idx="1280">
                  <c:v>3069</c:v>
                </c:pt>
                <c:pt idx="1281">
                  <c:v>3171</c:v>
                </c:pt>
                <c:pt idx="1282">
                  <c:v>3117</c:v>
                </c:pt>
                <c:pt idx="1283">
                  <c:v>2982</c:v>
                </c:pt>
                <c:pt idx="1284">
                  <c:v>3096</c:v>
                </c:pt>
                <c:pt idx="1285">
                  <c:v>3132</c:v>
                </c:pt>
                <c:pt idx="1286">
                  <c:v>3186</c:v>
                </c:pt>
                <c:pt idx="1287">
                  <c:v>3060</c:v>
                </c:pt>
                <c:pt idx="1288">
                  <c:v>3042</c:v>
                </c:pt>
                <c:pt idx="1289">
                  <c:v>3116</c:v>
                </c:pt>
                <c:pt idx="1290">
                  <c:v>3170</c:v>
                </c:pt>
                <c:pt idx="1291">
                  <c:v>3065</c:v>
                </c:pt>
                <c:pt idx="1292">
                  <c:v>3033</c:v>
                </c:pt>
                <c:pt idx="1293">
                  <c:v>3015</c:v>
                </c:pt>
                <c:pt idx="1294">
                  <c:v>2960</c:v>
                </c:pt>
                <c:pt idx="1295">
                  <c:v>2993</c:v>
                </c:pt>
                <c:pt idx="1296">
                  <c:v>3017</c:v>
                </c:pt>
                <c:pt idx="1297">
                  <c:v>3040</c:v>
                </c:pt>
                <c:pt idx="1298">
                  <c:v>3018</c:v>
                </c:pt>
                <c:pt idx="1299">
                  <c:v>3011</c:v>
                </c:pt>
                <c:pt idx="1300">
                  <c:v>3089</c:v>
                </c:pt>
                <c:pt idx="1301">
                  <c:v>3100</c:v>
                </c:pt>
                <c:pt idx="1302">
                  <c:v>3067</c:v>
                </c:pt>
                <c:pt idx="1303">
                  <c:v>3021</c:v>
                </c:pt>
                <c:pt idx="1304">
                  <c:v>3029</c:v>
                </c:pt>
                <c:pt idx="1305">
                  <c:v>3054</c:v>
                </c:pt>
                <c:pt idx="1306">
                  <c:v>2976</c:v>
                </c:pt>
                <c:pt idx="1307">
                  <c:v>3060</c:v>
                </c:pt>
                <c:pt idx="1308">
                  <c:v>3044</c:v>
                </c:pt>
                <c:pt idx="1309">
                  <c:v>3010</c:v>
                </c:pt>
                <c:pt idx="1310">
                  <c:v>2926</c:v>
                </c:pt>
                <c:pt idx="1311">
                  <c:v>2908</c:v>
                </c:pt>
                <c:pt idx="1312">
                  <c:v>3018</c:v>
                </c:pt>
                <c:pt idx="1313">
                  <c:v>2951</c:v>
                </c:pt>
                <c:pt idx="1314">
                  <c:v>3094</c:v>
                </c:pt>
                <c:pt idx="1315">
                  <c:v>3004</c:v>
                </c:pt>
                <c:pt idx="1316">
                  <c:v>2870</c:v>
                </c:pt>
                <c:pt idx="1317">
                  <c:v>2926</c:v>
                </c:pt>
                <c:pt idx="1318">
                  <c:v>2864</c:v>
                </c:pt>
                <c:pt idx="1319">
                  <c:v>2892</c:v>
                </c:pt>
                <c:pt idx="1320">
                  <c:v>3002</c:v>
                </c:pt>
                <c:pt idx="1321">
                  <c:v>2933</c:v>
                </c:pt>
                <c:pt idx="1322">
                  <c:v>2955</c:v>
                </c:pt>
                <c:pt idx="1323">
                  <c:v>2888</c:v>
                </c:pt>
                <c:pt idx="1324">
                  <c:v>2919</c:v>
                </c:pt>
                <c:pt idx="1325">
                  <c:v>2935</c:v>
                </c:pt>
                <c:pt idx="1326">
                  <c:v>2941</c:v>
                </c:pt>
                <c:pt idx="1327">
                  <c:v>2920</c:v>
                </c:pt>
                <c:pt idx="1328">
                  <c:v>2868</c:v>
                </c:pt>
                <c:pt idx="1329">
                  <c:v>2868</c:v>
                </c:pt>
                <c:pt idx="1330">
                  <c:v>2939</c:v>
                </c:pt>
                <c:pt idx="1331">
                  <c:v>2849</c:v>
                </c:pt>
                <c:pt idx="1332">
                  <c:v>2807</c:v>
                </c:pt>
                <c:pt idx="1333">
                  <c:v>2953</c:v>
                </c:pt>
                <c:pt idx="1334">
                  <c:v>2952</c:v>
                </c:pt>
                <c:pt idx="1335">
                  <c:v>2820</c:v>
                </c:pt>
                <c:pt idx="1336">
                  <c:v>2932</c:v>
                </c:pt>
                <c:pt idx="1337">
                  <c:v>2835</c:v>
                </c:pt>
                <c:pt idx="1338">
                  <c:v>2870</c:v>
                </c:pt>
                <c:pt idx="1339">
                  <c:v>2864</c:v>
                </c:pt>
                <c:pt idx="1340">
                  <c:v>2788</c:v>
                </c:pt>
                <c:pt idx="1341">
                  <c:v>2899</c:v>
                </c:pt>
                <c:pt idx="1342">
                  <c:v>2898</c:v>
                </c:pt>
                <c:pt idx="1343">
                  <c:v>2866</c:v>
                </c:pt>
                <c:pt idx="1344">
                  <c:v>2918</c:v>
                </c:pt>
                <c:pt idx="1345">
                  <c:v>2894</c:v>
                </c:pt>
                <c:pt idx="1346">
                  <c:v>2822</c:v>
                </c:pt>
                <c:pt idx="1347">
                  <c:v>2789</c:v>
                </c:pt>
                <c:pt idx="1348">
                  <c:v>2803</c:v>
                </c:pt>
                <c:pt idx="1349">
                  <c:v>2824</c:v>
                </c:pt>
                <c:pt idx="1350">
                  <c:v>2846</c:v>
                </c:pt>
                <c:pt idx="1351">
                  <c:v>2875</c:v>
                </c:pt>
                <c:pt idx="1352">
                  <c:v>2921</c:v>
                </c:pt>
                <c:pt idx="1353">
                  <c:v>2810</c:v>
                </c:pt>
                <c:pt idx="1354">
                  <c:v>2914</c:v>
                </c:pt>
                <c:pt idx="1355">
                  <c:v>2919</c:v>
                </c:pt>
                <c:pt idx="1356">
                  <c:v>2787</c:v>
                </c:pt>
                <c:pt idx="1357">
                  <c:v>2850</c:v>
                </c:pt>
                <c:pt idx="1358">
                  <c:v>2837</c:v>
                </c:pt>
                <c:pt idx="1359">
                  <c:v>2749</c:v>
                </c:pt>
                <c:pt idx="1360">
                  <c:v>2800</c:v>
                </c:pt>
                <c:pt idx="1361">
                  <c:v>2753</c:v>
                </c:pt>
                <c:pt idx="1362">
                  <c:v>2868</c:v>
                </c:pt>
                <c:pt idx="1363">
                  <c:v>2730</c:v>
                </c:pt>
                <c:pt idx="1364">
                  <c:v>2753</c:v>
                </c:pt>
                <c:pt idx="1365">
                  <c:v>2864</c:v>
                </c:pt>
                <c:pt idx="1366">
                  <c:v>2743</c:v>
                </c:pt>
                <c:pt idx="1367">
                  <c:v>2748</c:v>
                </c:pt>
                <c:pt idx="1368">
                  <c:v>2755</c:v>
                </c:pt>
                <c:pt idx="1369">
                  <c:v>2795</c:v>
                </c:pt>
                <c:pt idx="1370">
                  <c:v>2716</c:v>
                </c:pt>
                <c:pt idx="1371">
                  <c:v>2840</c:v>
                </c:pt>
                <c:pt idx="1372">
                  <c:v>2834</c:v>
                </c:pt>
                <c:pt idx="1373">
                  <c:v>2702</c:v>
                </c:pt>
                <c:pt idx="1374">
                  <c:v>2852</c:v>
                </c:pt>
                <c:pt idx="1375">
                  <c:v>2830</c:v>
                </c:pt>
                <c:pt idx="1376">
                  <c:v>2692</c:v>
                </c:pt>
                <c:pt idx="1377">
                  <c:v>2717</c:v>
                </c:pt>
                <c:pt idx="1378">
                  <c:v>2694</c:v>
                </c:pt>
                <c:pt idx="1379">
                  <c:v>2714</c:v>
                </c:pt>
                <c:pt idx="1380">
                  <c:v>2751</c:v>
                </c:pt>
                <c:pt idx="1381">
                  <c:v>2784</c:v>
                </c:pt>
                <c:pt idx="1382">
                  <c:v>2784</c:v>
                </c:pt>
                <c:pt idx="1383">
                  <c:v>2563</c:v>
                </c:pt>
                <c:pt idx="1384">
                  <c:v>2768</c:v>
                </c:pt>
                <c:pt idx="1385">
                  <c:v>2621</c:v>
                </c:pt>
                <c:pt idx="1386">
                  <c:v>2771</c:v>
                </c:pt>
                <c:pt idx="1387">
                  <c:v>2701</c:v>
                </c:pt>
                <c:pt idx="1388">
                  <c:v>2656</c:v>
                </c:pt>
                <c:pt idx="1389">
                  <c:v>2694</c:v>
                </c:pt>
                <c:pt idx="1390">
                  <c:v>2752</c:v>
                </c:pt>
                <c:pt idx="1391">
                  <c:v>2718</c:v>
                </c:pt>
                <c:pt idx="1392">
                  <c:v>2796</c:v>
                </c:pt>
                <c:pt idx="1393">
                  <c:v>2771</c:v>
                </c:pt>
                <c:pt idx="1394">
                  <c:v>2728</c:v>
                </c:pt>
                <c:pt idx="1395">
                  <c:v>2681</c:v>
                </c:pt>
                <c:pt idx="1396">
                  <c:v>2715</c:v>
                </c:pt>
                <c:pt idx="1397">
                  <c:v>2640</c:v>
                </c:pt>
                <c:pt idx="1398">
                  <c:v>2639</c:v>
                </c:pt>
                <c:pt idx="1399">
                  <c:v>2664</c:v>
                </c:pt>
                <c:pt idx="1400">
                  <c:v>2724</c:v>
                </c:pt>
                <c:pt idx="1401">
                  <c:v>2683</c:v>
                </c:pt>
                <c:pt idx="1402">
                  <c:v>2688</c:v>
                </c:pt>
                <c:pt idx="1403">
                  <c:v>2673</c:v>
                </c:pt>
                <c:pt idx="1404">
                  <c:v>2589</c:v>
                </c:pt>
                <c:pt idx="1405">
                  <c:v>2654</c:v>
                </c:pt>
                <c:pt idx="1406">
                  <c:v>2698</c:v>
                </c:pt>
                <c:pt idx="1407">
                  <c:v>2641</c:v>
                </c:pt>
                <c:pt idx="1408">
                  <c:v>2614</c:v>
                </c:pt>
                <c:pt idx="1409">
                  <c:v>2621</c:v>
                </c:pt>
                <c:pt idx="1410">
                  <c:v>2540</c:v>
                </c:pt>
                <c:pt idx="1411">
                  <c:v>2577</c:v>
                </c:pt>
                <c:pt idx="1412">
                  <c:v>2629</c:v>
                </c:pt>
                <c:pt idx="1413">
                  <c:v>2655</c:v>
                </c:pt>
                <c:pt idx="1414">
                  <c:v>2679</c:v>
                </c:pt>
                <c:pt idx="1415">
                  <c:v>2630</c:v>
                </c:pt>
                <c:pt idx="1416">
                  <c:v>2626</c:v>
                </c:pt>
                <c:pt idx="1417">
                  <c:v>2646</c:v>
                </c:pt>
                <c:pt idx="1418">
                  <c:v>2635</c:v>
                </c:pt>
                <c:pt idx="1419">
                  <c:v>2629</c:v>
                </c:pt>
                <c:pt idx="1420">
                  <c:v>2594</c:v>
                </c:pt>
                <c:pt idx="1421">
                  <c:v>2524</c:v>
                </c:pt>
                <c:pt idx="1422">
                  <c:v>2605</c:v>
                </c:pt>
                <c:pt idx="1423">
                  <c:v>2423</c:v>
                </c:pt>
                <c:pt idx="1424">
                  <c:v>2577</c:v>
                </c:pt>
                <c:pt idx="1425">
                  <c:v>2607</c:v>
                </c:pt>
                <c:pt idx="1426">
                  <c:v>2609</c:v>
                </c:pt>
                <c:pt idx="1427">
                  <c:v>2503</c:v>
                </c:pt>
                <c:pt idx="1428">
                  <c:v>2641</c:v>
                </c:pt>
                <c:pt idx="1429">
                  <c:v>2614</c:v>
                </c:pt>
                <c:pt idx="1430">
                  <c:v>2605</c:v>
                </c:pt>
                <c:pt idx="1431">
                  <c:v>2571</c:v>
                </c:pt>
                <c:pt idx="1432">
                  <c:v>2681</c:v>
                </c:pt>
                <c:pt idx="1433">
                  <c:v>2527</c:v>
                </c:pt>
                <c:pt idx="1434">
                  <c:v>2524</c:v>
                </c:pt>
                <c:pt idx="1435">
                  <c:v>2554</c:v>
                </c:pt>
                <c:pt idx="1436">
                  <c:v>2589</c:v>
                </c:pt>
                <c:pt idx="1437">
                  <c:v>2525</c:v>
                </c:pt>
                <c:pt idx="1438">
                  <c:v>2549</c:v>
                </c:pt>
                <c:pt idx="1439">
                  <c:v>2561</c:v>
                </c:pt>
                <c:pt idx="1440">
                  <c:v>2629</c:v>
                </c:pt>
                <c:pt idx="1441">
                  <c:v>2472</c:v>
                </c:pt>
                <c:pt idx="1442">
                  <c:v>2541</c:v>
                </c:pt>
                <c:pt idx="1443">
                  <c:v>2489</c:v>
                </c:pt>
                <c:pt idx="1444">
                  <c:v>2595</c:v>
                </c:pt>
                <c:pt idx="1445">
                  <c:v>2407</c:v>
                </c:pt>
                <c:pt idx="1446">
                  <c:v>2546</c:v>
                </c:pt>
                <c:pt idx="1447">
                  <c:v>2541</c:v>
                </c:pt>
                <c:pt idx="1448">
                  <c:v>2547</c:v>
                </c:pt>
                <c:pt idx="1449">
                  <c:v>2558</c:v>
                </c:pt>
                <c:pt idx="1450">
                  <c:v>2479</c:v>
                </c:pt>
                <c:pt idx="1451">
                  <c:v>2467</c:v>
                </c:pt>
                <c:pt idx="1452">
                  <c:v>2457</c:v>
                </c:pt>
                <c:pt idx="1453">
                  <c:v>2513</c:v>
                </c:pt>
                <c:pt idx="1454">
                  <c:v>2527</c:v>
                </c:pt>
                <c:pt idx="1455">
                  <c:v>2515</c:v>
                </c:pt>
                <c:pt idx="1456">
                  <c:v>2493</c:v>
                </c:pt>
                <c:pt idx="1457">
                  <c:v>2496</c:v>
                </c:pt>
                <c:pt idx="1458">
                  <c:v>2519</c:v>
                </c:pt>
                <c:pt idx="1459">
                  <c:v>2486</c:v>
                </c:pt>
                <c:pt idx="1460">
                  <c:v>2459</c:v>
                </c:pt>
                <c:pt idx="1461">
                  <c:v>2459</c:v>
                </c:pt>
                <c:pt idx="1462">
                  <c:v>2433</c:v>
                </c:pt>
                <c:pt idx="1463">
                  <c:v>2503</c:v>
                </c:pt>
                <c:pt idx="1464">
                  <c:v>2429</c:v>
                </c:pt>
                <c:pt idx="1465">
                  <c:v>2424</c:v>
                </c:pt>
                <c:pt idx="1466">
                  <c:v>2479</c:v>
                </c:pt>
                <c:pt idx="1467">
                  <c:v>2450</c:v>
                </c:pt>
                <c:pt idx="1468">
                  <c:v>2485</c:v>
                </c:pt>
                <c:pt idx="1469">
                  <c:v>2422</c:v>
                </c:pt>
                <c:pt idx="1470">
                  <c:v>2413</c:v>
                </c:pt>
                <c:pt idx="1471">
                  <c:v>2428</c:v>
                </c:pt>
                <c:pt idx="1472">
                  <c:v>2406</c:v>
                </c:pt>
                <c:pt idx="1473">
                  <c:v>2386</c:v>
                </c:pt>
                <c:pt idx="1474">
                  <c:v>2479</c:v>
                </c:pt>
                <c:pt idx="1475">
                  <c:v>2442</c:v>
                </c:pt>
                <c:pt idx="1476">
                  <c:v>2585</c:v>
                </c:pt>
                <c:pt idx="1477">
                  <c:v>2454</c:v>
                </c:pt>
                <c:pt idx="1478">
                  <c:v>2423</c:v>
                </c:pt>
                <c:pt idx="1479">
                  <c:v>2433</c:v>
                </c:pt>
                <c:pt idx="1480">
                  <c:v>2450</c:v>
                </c:pt>
                <c:pt idx="1481">
                  <c:v>2407</c:v>
                </c:pt>
                <c:pt idx="1482">
                  <c:v>2493</c:v>
                </c:pt>
                <c:pt idx="1483">
                  <c:v>2439</c:v>
                </c:pt>
                <c:pt idx="1484">
                  <c:v>2447</c:v>
                </c:pt>
                <c:pt idx="1485">
                  <c:v>2376</c:v>
                </c:pt>
                <c:pt idx="1486">
                  <c:v>2510</c:v>
                </c:pt>
                <c:pt idx="1487">
                  <c:v>2436</c:v>
                </c:pt>
                <c:pt idx="1488">
                  <c:v>2425</c:v>
                </c:pt>
                <c:pt idx="1489">
                  <c:v>2418</c:v>
                </c:pt>
                <c:pt idx="1490">
                  <c:v>2355</c:v>
                </c:pt>
                <c:pt idx="1491">
                  <c:v>2277</c:v>
                </c:pt>
                <c:pt idx="1492">
                  <c:v>2444</c:v>
                </c:pt>
                <c:pt idx="1493">
                  <c:v>2434</c:v>
                </c:pt>
                <c:pt idx="1494">
                  <c:v>2340</c:v>
                </c:pt>
                <c:pt idx="1495">
                  <c:v>2380</c:v>
                </c:pt>
                <c:pt idx="1496">
                  <c:v>2347</c:v>
                </c:pt>
                <c:pt idx="1497">
                  <c:v>2356</c:v>
                </c:pt>
                <c:pt idx="1498">
                  <c:v>2372</c:v>
                </c:pt>
                <c:pt idx="1499">
                  <c:v>2374</c:v>
                </c:pt>
                <c:pt idx="1500">
                  <c:v>2342</c:v>
                </c:pt>
                <c:pt idx="1501">
                  <c:v>2402</c:v>
                </c:pt>
                <c:pt idx="1502">
                  <c:v>2262</c:v>
                </c:pt>
                <c:pt idx="1503">
                  <c:v>2363</c:v>
                </c:pt>
                <c:pt idx="1504">
                  <c:v>2258</c:v>
                </c:pt>
                <c:pt idx="1505">
                  <c:v>2418</c:v>
                </c:pt>
                <c:pt idx="1506">
                  <c:v>2355</c:v>
                </c:pt>
                <c:pt idx="1507">
                  <c:v>2328</c:v>
                </c:pt>
                <c:pt idx="1508">
                  <c:v>2347</c:v>
                </c:pt>
                <c:pt idx="1509">
                  <c:v>2364</c:v>
                </c:pt>
                <c:pt idx="1510">
                  <c:v>2332</c:v>
                </c:pt>
                <c:pt idx="1511">
                  <c:v>2314</c:v>
                </c:pt>
                <c:pt idx="1512">
                  <c:v>2284</c:v>
                </c:pt>
                <c:pt idx="1513">
                  <c:v>2320</c:v>
                </c:pt>
                <c:pt idx="1514">
                  <c:v>2342</c:v>
                </c:pt>
                <c:pt idx="1515">
                  <c:v>2358</c:v>
                </c:pt>
                <c:pt idx="1516">
                  <c:v>2262</c:v>
                </c:pt>
                <c:pt idx="1517">
                  <c:v>2291</c:v>
                </c:pt>
                <c:pt idx="1518">
                  <c:v>2289</c:v>
                </c:pt>
                <c:pt idx="1519">
                  <c:v>2406</c:v>
                </c:pt>
                <c:pt idx="1520">
                  <c:v>2256</c:v>
                </c:pt>
                <c:pt idx="1521">
                  <c:v>2347</c:v>
                </c:pt>
                <c:pt idx="1522">
                  <c:v>2304</c:v>
                </c:pt>
                <c:pt idx="1523">
                  <c:v>2383</c:v>
                </c:pt>
                <c:pt idx="1524">
                  <c:v>2242</c:v>
                </c:pt>
                <c:pt idx="1525">
                  <c:v>2219</c:v>
                </c:pt>
                <c:pt idx="1526">
                  <c:v>2250</c:v>
                </c:pt>
                <c:pt idx="1527">
                  <c:v>2244</c:v>
                </c:pt>
                <c:pt idx="1528">
                  <c:v>2362</c:v>
                </c:pt>
                <c:pt idx="1529">
                  <c:v>2266</c:v>
                </c:pt>
                <c:pt idx="1530">
                  <c:v>2224</c:v>
                </c:pt>
                <c:pt idx="1531">
                  <c:v>2282</c:v>
                </c:pt>
                <c:pt idx="1532">
                  <c:v>2274</c:v>
                </c:pt>
                <c:pt idx="1533">
                  <c:v>2199</c:v>
                </c:pt>
                <c:pt idx="1534">
                  <c:v>2255</c:v>
                </c:pt>
                <c:pt idx="1535">
                  <c:v>2265</c:v>
                </c:pt>
                <c:pt idx="1536">
                  <c:v>2290</c:v>
                </c:pt>
                <c:pt idx="1537">
                  <c:v>2225</c:v>
                </c:pt>
                <c:pt idx="1538">
                  <c:v>2256</c:v>
                </c:pt>
                <c:pt idx="1539">
                  <c:v>2251</c:v>
                </c:pt>
                <c:pt idx="1540">
                  <c:v>2272</c:v>
                </c:pt>
                <c:pt idx="1541">
                  <c:v>2218</c:v>
                </c:pt>
                <c:pt idx="1542">
                  <c:v>2237</c:v>
                </c:pt>
                <c:pt idx="1543">
                  <c:v>2251</c:v>
                </c:pt>
                <c:pt idx="1544">
                  <c:v>2178</c:v>
                </c:pt>
                <c:pt idx="1545">
                  <c:v>2228</c:v>
                </c:pt>
                <c:pt idx="1546">
                  <c:v>2290</c:v>
                </c:pt>
                <c:pt idx="1547">
                  <c:v>2304</c:v>
                </c:pt>
                <c:pt idx="1548">
                  <c:v>2284</c:v>
                </c:pt>
                <c:pt idx="1549">
                  <c:v>2223</c:v>
                </c:pt>
                <c:pt idx="1550">
                  <c:v>2346</c:v>
                </c:pt>
                <c:pt idx="1551">
                  <c:v>2217</c:v>
                </c:pt>
                <c:pt idx="1552">
                  <c:v>2132</c:v>
                </c:pt>
                <c:pt idx="1553">
                  <c:v>2193</c:v>
                </c:pt>
                <c:pt idx="1554">
                  <c:v>2176</c:v>
                </c:pt>
                <c:pt idx="1555">
                  <c:v>2227</c:v>
                </c:pt>
                <c:pt idx="1556">
                  <c:v>2158</c:v>
                </c:pt>
                <c:pt idx="1557">
                  <c:v>2283</c:v>
                </c:pt>
                <c:pt idx="1558">
                  <c:v>2273</c:v>
                </c:pt>
                <c:pt idx="1559">
                  <c:v>2189</c:v>
                </c:pt>
                <c:pt idx="1560">
                  <c:v>2213</c:v>
                </c:pt>
                <c:pt idx="1561">
                  <c:v>2230</c:v>
                </c:pt>
                <c:pt idx="1562">
                  <c:v>2156</c:v>
                </c:pt>
                <c:pt idx="1563">
                  <c:v>2347</c:v>
                </c:pt>
                <c:pt idx="1564">
                  <c:v>2214</c:v>
                </c:pt>
                <c:pt idx="1565">
                  <c:v>2192</c:v>
                </c:pt>
                <c:pt idx="1566">
                  <c:v>2224</c:v>
                </c:pt>
                <c:pt idx="1567">
                  <c:v>2100</c:v>
                </c:pt>
                <c:pt idx="1568">
                  <c:v>2144</c:v>
                </c:pt>
                <c:pt idx="1569">
                  <c:v>2155</c:v>
                </c:pt>
                <c:pt idx="1570">
                  <c:v>2169</c:v>
                </c:pt>
                <c:pt idx="1571">
                  <c:v>2098</c:v>
                </c:pt>
                <c:pt idx="1572">
                  <c:v>2274</c:v>
                </c:pt>
                <c:pt idx="1573">
                  <c:v>2225</c:v>
                </c:pt>
                <c:pt idx="1574">
                  <c:v>2208</c:v>
                </c:pt>
                <c:pt idx="1575">
                  <c:v>2061</c:v>
                </c:pt>
                <c:pt idx="1576">
                  <c:v>2142</c:v>
                </c:pt>
                <c:pt idx="1577">
                  <c:v>2212</c:v>
                </c:pt>
                <c:pt idx="1578">
                  <c:v>2226</c:v>
                </c:pt>
                <c:pt idx="1579">
                  <c:v>2208</c:v>
                </c:pt>
                <c:pt idx="1580">
                  <c:v>2254</c:v>
                </c:pt>
                <c:pt idx="1581">
                  <c:v>2150</c:v>
                </c:pt>
                <c:pt idx="1582">
                  <c:v>2140</c:v>
                </c:pt>
                <c:pt idx="1583">
                  <c:v>2138</c:v>
                </c:pt>
                <c:pt idx="1584">
                  <c:v>2143</c:v>
                </c:pt>
                <c:pt idx="1585">
                  <c:v>2151</c:v>
                </c:pt>
                <c:pt idx="1586">
                  <c:v>2161</c:v>
                </c:pt>
                <c:pt idx="1587">
                  <c:v>2119</c:v>
                </c:pt>
                <c:pt idx="1588">
                  <c:v>2103</c:v>
                </c:pt>
                <c:pt idx="1589">
                  <c:v>2146</c:v>
                </c:pt>
                <c:pt idx="1590">
                  <c:v>2122</c:v>
                </c:pt>
                <c:pt idx="1591">
                  <c:v>2131</c:v>
                </c:pt>
                <c:pt idx="1592">
                  <c:v>2104</c:v>
                </c:pt>
                <c:pt idx="1593">
                  <c:v>2146</c:v>
                </c:pt>
                <c:pt idx="1594">
                  <c:v>2052</c:v>
                </c:pt>
                <c:pt idx="1595">
                  <c:v>2209</c:v>
                </c:pt>
                <c:pt idx="1596">
                  <c:v>2144</c:v>
                </c:pt>
                <c:pt idx="1597">
                  <c:v>2129</c:v>
                </c:pt>
                <c:pt idx="1598">
                  <c:v>2105</c:v>
                </c:pt>
                <c:pt idx="1599">
                  <c:v>2053</c:v>
                </c:pt>
                <c:pt idx="1600">
                  <c:v>2109</c:v>
                </c:pt>
                <c:pt idx="1601">
                  <c:v>2094</c:v>
                </c:pt>
                <c:pt idx="1602">
                  <c:v>1994</c:v>
                </c:pt>
                <c:pt idx="1603">
                  <c:v>2152</c:v>
                </c:pt>
                <c:pt idx="1604">
                  <c:v>2026</c:v>
                </c:pt>
                <c:pt idx="1605">
                  <c:v>2087</c:v>
                </c:pt>
                <c:pt idx="1606">
                  <c:v>2025</c:v>
                </c:pt>
                <c:pt idx="1607">
                  <c:v>2026</c:v>
                </c:pt>
                <c:pt idx="1608">
                  <c:v>2121</c:v>
                </c:pt>
                <c:pt idx="1609">
                  <c:v>2172</c:v>
                </c:pt>
                <c:pt idx="1610">
                  <c:v>2122</c:v>
                </c:pt>
                <c:pt idx="1611">
                  <c:v>2050</c:v>
                </c:pt>
                <c:pt idx="1612">
                  <c:v>2037</c:v>
                </c:pt>
                <c:pt idx="1613">
                  <c:v>2070</c:v>
                </c:pt>
                <c:pt idx="1614">
                  <c:v>2005</c:v>
                </c:pt>
                <c:pt idx="1615">
                  <c:v>2102</c:v>
                </c:pt>
                <c:pt idx="1616">
                  <c:v>2077</c:v>
                </c:pt>
                <c:pt idx="1617">
                  <c:v>2047</c:v>
                </c:pt>
                <c:pt idx="1618">
                  <c:v>2022</c:v>
                </c:pt>
                <c:pt idx="1619">
                  <c:v>2050</c:v>
                </c:pt>
                <c:pt idx="1620">
                  <c:v>2046</c:v>
                </c:pt>
                <c:pt idx="1621">
                  <c:v>1962</c:v>
                </c:pt>
                <c:pt idx="1622">
                  <c:v>2025</c:v>
                </c:pt>
                <c:pt idx="1623">
                  <c:v>2155</c:v>
                </c:pt>
                <c:pt idx="1624">
                  <c:v>1904</c:v>
                </c:pt>
                <c:pt idx="1625">
                  <c:v>2090</c:v>
                </c:pt>
                <c:pt idx="1626">
                  <c:v>1983</c:v>
                </c:pt>
                <c:pt idx="1627">
                  <c:v>2014</c:v>
                </c:pt>
                <c:pt idx="1628">
                  <c:v>1986</c:v>
                </c:pt>
                <c:pt idx="1629">
                  <c:v>2008</c:v>
                </c:pt>
                <c:pt idx="1630">
                  <c:v>2074</c:v>
                </c:pt>
                <c:pt idx="1631">
                  <c:v>2038</c:v>
                </c:pt>
                <c:pt idx="1632">
                  <c:v>2056</c:v>
                </c:pt>
                <c:pt idx="1633">
                  <c:v>2109</c:v>
                </c:pt>
                <c:pt idx="1634">
                  <c:v>1981</c:v>
                </c:pt>
                <c:pt idx="1635">
                  <c:v>1986</c:v>
                </c:pt>
                <c:pt idx="1636">
                  <c:v>1986</c:v>
                </c:pt>
                <c:pt idx="1637">
                  <c:v>2002</c:v>
                </c:pt>
                <c:pt idx="1638">
                  <c:v>2021</c:v>
                </c:pt>
                <c:pt idx="1639">
                  <c:v>1919</c:v>
                </c:pt>
                <c:pt idx="1640">
                  <c:v>2086</c:v>
                </c:pt>
                <c:pt idx="1641">
                  <c:v>1992</c:v>
                </c:pt>
                <c:pt idx="1642">
                  <c:v>1973</c:v>
                </c:pt>
                <c:pt idx="1643">
                  <c:v>1927</c:v>
                </c:pt>
                <c:pt idx="1644">
                  <c:v>2005</c:v>
                </c:pt>
                <c:pt idx="1645">
                  <c:v>1966</c:v>
                </c:pt>
                <c:pt idx="1646">
                  <c:v>1992</c:v>
                </c:pt>
                <c:pt idx="1647">
                  <c:v>2028</c:v>
                </c:pt>
                <c:pt idx="1648">
                  <c:v>1953</c:v>
                </c:pt>
                <c:pt idx="1649">
                  <c:v>1930</c:v>
                </c:pt>
                <c:pt idx="1650">
                  <c:v>2024</c:v>
                </c:pt>
                <c:pt idx="1651">
                  <c:v>1885</c:v>
                </c:pt>
                <c:pt idx="1652">
                  <c:v>1930</c:v>
                </c:pt>
                <c:pt idx="1653">
                  <c:v>2029</c:v>
                </c:pt>
                <c:pt idx="1654">
                  <c:v>2010</c:v>
                </c:pt>
                <c:pt idx="1655">
                  <c:v>1952</c:v>
                </c:pt>
                <c:pt idx="1656">
                  <c:v>1889</c:v>
                </c:pt>
                <c:pt idx="1657">
                  <c:v>1967</c:v>
                </c:pt>
                <c:pt idx="1658">
                  <c:v>1988</c:v>
                </c:pt>
                <c:pt idx="1659">
                  <c:v>1950</c:v>
                </c:pt>
                <c:pt idx="1660">
                  <c:v>1975</c:v>
                </c:pt>
                <c:pt idx="1661">
                  <c:v>1983</c:v>
                </c:pt>
                <c:pt idx="1662">
                  <c:v>1979</c:v>
                </c:pt>
                <c:pt idx="1663">
                  <c:v>1863</c:v>
                </c:pt>
                <c:pt idx="1664">
                  <c:v>1958</c:v>
                </c:pt>
                <c:pt idx="1665">
                  <c:v>1981</c:v>
                </c:pt>
                <c:pt idx="1666">
                  <c:v>1919</c:v>
                </c:pt>
                <c:pt idx="1667">
                  <c:v>1886</c:v>
                </c:pt>
                <c:pt idx="1668">
                  <c:v>1983</c:v>
                </c:pt>
                <c:pt idx="1669">
                  <c:v>1864</c:v>
                </c:pt>
                <c:pt idx="1670">
                  <c:v>1900</c:v>
                </c:pt>
                <c:pt idx="1671">
                  <c:v>2033</c:v>
                </c:pt>
                <c:pt idx="1672">
                  <c:v>1872</c:v>
                </c:pt>
                <c:pt idx="1673">
                  <c:v>1904</c:v>
                </c:pt>
                <c:pt idx="1674">
                  <c:v>1883</c:v>
                </c:pt>
                <c:pt idx="1675">
                  <c:v>1914</c:v>
                </c:pt>
                <c:pt idx="1676">
                  <c:v>1920</c:v>
                </c:pt>
                <c:pt idx="1677">
                  <c:v>1901</c:v>
                </c:pt>
                <c:pt idx="1678">
                  <c:v>1919</c:v>
                </c:pt>
                <c:pt idx="1679">
                  <c:v>1889</c:v>
                </c:pt>
                <c:pt idx="1680">
                  <c:v>1919</c:v>
                </c:pt>
                <c:pt idx="1681">
                  <c:v>1887</c:v>
                </c:pt>
                <c:pt idx="1682">
                  <c:v>1913</c:v>
                </c:pt>
                <c:pt idx="1683">
                  <c:v>1885</c:v>
                </c:pt>
                <c:pt idx="1684">
                  <c:v>1874</c:v>
                </c:pt>
                <c:pt idx="1685">
                  <c:v>1903</c:v>
                </c:pt>
                <c:pt idx="1686">
                  <c:v>1941</c:v>
                </c:pt>
                <c:pt idx="1687">
                  <c:v>1872</c:v>
                </c:pt>
                <c:pt idx="1688">
                  <c:v>1909</c:v>
                </c:pt>
                <c:pt idx="1689">
                  <c:v>1854</c:v>
                </c:pt>
                <c:pt idx="1690">
                  <c:v>1845</c:v>
                </c:pt>
                <c:pt idx="1691">
                  <c:v>1857</c:v>
                </c:pt>
                <c:pt idx="1692">
                  <c:v>1811</c:v>
                </c:pt>
                <c:pt idx="1693">
                  <c:v>1962</c:v>
                </c:pt>
                <c:pt idx="1694">
                  <c:v>1874</c:v>
                </c:pt>
                <c:pt idx="1695">
                  <c:v>1845</c:v>
                </c:pt>
                <c:pt idx="1696">
                  <c:v>1840</c:v>
                </c:pt>
                <c:pt idx="1697">
                  <c:v>1897</c:v>
                </c:pt>
                <c:pt idx="1698">
                  <c:v>1953</c:v>
                </c:pt>
                <c:pt idx="1699">
                  <c:v>1893</c:v>
                </c:pt>
                <c:pt idx="1700">
                  <c:v>1948</c:v>
                </c:pt>
                <c:pt idx="1701">
                  <c:v>1858</c:v>
                </c:pt>
                <c:pt idx="1702">
                  <c:v>1921</c:v>
                </c:pt>
                <c:pt idx="1703">
                  <c:v>1833</c:v>
                </c:pt>
                <c:pt idx="1704">
                  <c:v>1935</c:v>
                </c:pt>
                <c:pt idx="1705">
                  <c:v>1876</c:v>
                </c:pt>
                <c:pt idx="1706">
                  <c:v>1874</c:v>
                </c:pt>
                <c:pt idx="1707">
                  <c:v>1849</c:v>
                </c:pt>
                <c:pt idx="1708">
                  <c:v>1860</c:v>
                </c:pt>
                <c:pt idx="1709">
                  <c:v>1856</c:v>
                </c:pt>
                <c:pt idx="1710">
                  <c:v>1892</c:v>
                </c:pt>
                <c:pt idx="1711">
                  <c:v>1854</c:v>
                </c:pt>
                <c:pt idx="1712">
                  <c:v>1860</c:v>
                </c:pt>
                <c:pt idx="1713">
                  <c:v>1876</c:v>
                </c:pt>
                <c:pt idx="1714">
                  <c:v>1912</c:v>
                </c:pt>
                <c:pt idx="1715">
                  <c:v>1827</c:v>
                </c:pt>
                <c:pt idx="1716">
                  <c:v>1867</c:v>
                </c:pt>
                <c:pt idx="1717">
                  <c:v>1867</c:v>
                </c:pt>
                <c:pt idx="1718">
                  <c:v>1902</c:v>
                </c:pt>
                <c:pt idx="1719">
                  <c:v>1784</c:v>
                </c:pt>
                <c:pt idx="1720">
                  <c:v>1798</c:v>
                </c:pt>
                <c:pt idx="1721">
                  <c:v>1877</c:v>
                </c:pt>
                <c:pt idx="1722">
                  <c:v>1817</c:v>
                </c:pt>
                <c:pt idx="1723">
                  <c:v>1930</c:v>
                </c:pt>
                <c:pt idx="1724">
                  <c:v>1821</c:v>
                </c:pt>
                <c:pt idx="1725">
                  <c:v>1887</c:v>
                </c:pt>
                <c:pt idx="1726">
                  <c:v>1821</c:v>
                </c:pt>
                <c:pt idx="1727">
                  <c:v>1841</c:v>
                </c:pt>
                <c:pt idx="1728">
                  <c:v>1806</c:v>
                </c:pt>
                <c:pt idx="1729">
                  <c:v>1751</c:v>
                </c:pt>
                <c:pt idx="1730">
                  <c:v>1851</c:v>
                </c:pt>
                <c:pt idx="1731">
                  <c:v>1845</c:v>
                </c:pt>
                <c:pt idx="1732">
                  <c:v>1833</c:v>
                </c:pt>
                <c:pt idx="1733">
                  <c:v>1885</c:v>
                </c:pt>
                <c:pt idx="1734">
                  <c:v>1783</c:v>
                </c:pt>
                <c:pt idx="1735">
                  <c:v>1791</c:v>
                </c:pt>
                <c:pt idx="1736">
                  <c:v>1798</c:v>
                </c:pt>
                <c:pt idx="1737">
                  <c:v>1781</c:v>
                </c:pt>
                <c:pt idx="1738">
                  <c:v>1785</c:v>
                </c:pt>
                <c:pt idx="1739">
                  <c:v>1797</c:v>
                </c:pt>
                <c:pt idx="1740">
                  <c:v>1843</c:v>
                </c:pt>
                <c:pt idx="1741">
                  <c:v>1759</c:v>
                </c:pt>
                <c:pt idx="1742">
                  <c:v>1689</c:v>
                </c:pt>
                <c:pt idx="1743">
                  <c:v>1755</c:v>
                </c:pt>
                <c:pt idx="1744">
                  <c:v>1731</c:v>
                </c:pt>
                <c:pt idx="1745">
                  <c:v>1765</c:v>
                </c:pt>
                <c:pt idx="1746">
                  <c:v>1768</c:v>
                </c:pt>
                <c:pt idx="1747">
                  <c:v>1812</c:v>
                </c:pt>
                <c:pt idx="1748">
                  <c:v>1754</c:v>
                </c:pt>
                <c:pt idx="1749">
                  <c:v>1715</c:v>
                </c:pt>
                <c:pt idx="1750">
                  <c:v>1759</c:v>
                </c:pt>
                <c:pt idx="1751">
                  <c:v>1709</c:v>
                </c:pt>
                <c:pt idx="1752">
                  <c:v>1713</c:v>
                </c:pt>
                <c:pt idx="1753">
                  <c:v>1746</c:v>
                </c:pt>
                <c:pt idx="1754">
                  <c:v>1766</c:v>
                </c:pt>
                <c:pt idx="1755">
                  <c:v>1766</c:v>
                </c:pt>
                <c:pt idx="1756">
                  <c:v>1658</c:v>
                </c:pt>
                <c:pt idx="1757">
                  <c:v>1740</c:v>
                </c:pt>
                <c:pt idx="1758">
                  <c:v>1718</c:v>
                </c:pt>
                <c:pt idx="1759">
                  <c:v>1786</c:v>
                </c:pt>
                <c:pt idx="1760">
                  <c:v>1752</c:v>
                </c:pt>
                <c:pt idx="1761">
                  <c:v>1732</c:v>
                </c:pt>
                <c:pt idx="1762">
                  <c:v>1732</c:v>
                </c:pt>
                <c:pt idx="1763">
                  <c:v>1698</c:v>
                </c:pt>
                <c:pt idx="1764">
                  <c:v>1672</c:v>
                </c:pt>
                <c:pt idx="1765">
                  <c:v>1738</c:v>
                </c:pt>
                <c:pt idx="1766">
                  <c:v>1760</c:v>
                </c:pt>
                <c:pt idx="1767">
                  <c:v>1690</c:v>
                </c:pt>
                <c:pt idx="1768">
                  <c:v>1732</c:v>
                </c:pt>
                <c:pt idx="1769">
                  <c:v>1766</c:v>
                </c:pt>
                <c:pt idx="1770">
                  <c:v>1678</c:v>
                </c:pt>
                <c:pt idx="1771">
                  <c:v>1745</c:v>
                </c:pt>
                <c:pt idx="1772">
                  <c:v>1710</c:v>
                </c:pt>
                <c:pt idx="1773">
                  <c:v>1734</c:v>
                </c:pt>
                <c:pt idx="1774">
                  <c:v>1690</c:v>
                </c:pt>
                <c:pt idx="1775">
                  <c:v>1704</c:v>
                </c:pt>
                <c:pt idx="1776">
                  <c:v>1811</c:v>
                </c:pt>
                <c:pt idx="1777">
                  <c:v>1688</c:v>
                </c:pt>
                <c:pt idx="1778">
                  <c:v>1698</c:v>
                </c:pt>
                <c:pt idx="1779">
                  <c:v>1740</c:v>
                </c:pt>
                <c:pt idx="1780">
                  <c:v>1707</c:v>
                </c:pt>
                <c:pt idx="1781">
                  <c:v>1737</c:v>
                </c:pt>
                <c:pt idx="1782">
                  <c:v>1680</c:v>
                </c:pt>
                <c:pt idx="1783">
                  <c:v>1655</c:v>
                </c:pt>
                <c:pt idx="1784">
                  <c:v>1745</c:v>
                </c:pt>
                <c:pt idx="1785">
                  <c:v>1699</c:v>
                </c:pt>
                <c:pt idx="1786">
                  <c:v>1711</c:v>
                </c:pt>
                <c:pt idx="1787">
                  <c:v>1676</c:v>
                </c:pt>
                <c:pt idx="1788">
                  <c:v>1776</c:v>
                </c:pt>
                <c:pt idx="1789">
                  <c:v>1686</c:v>
                </c:pt>
                <c:pt idx="1790">
                  <c:v>1713</c:v>
                </c:pt>
                <c:pt idx="1791">
                  <c:v>1679</c:v>
                </c:pt>
                <c:pt idx="1792">
                  <c:v>1772</c:v>
                </c:pt>
                <c:pt idx="1793">
                  <c:v>1631</c:v>
                </c:pt>
                <c:pt idx="1794">
                  <c:v>1691</c:v>
                </c:pt>
                <c:pt idx="1795">
                  <c:v>1654</c:v>
                </c:pt>
                <c:pt idx="1796">
                  <c:v>1630</c:v>
                </c:pt>
                <c:pt idx="1797">
                  <c:v>1719</c:v>
                </c:pt>
                <c:pt idx="1798">
                  <c:v>1729</c:v>
                </c:pt>
                <c:pt idx="1799">
                  <c:v>1725</c:v>
                </c:pt>
                <c:pt idx="1800">
                  <c:v>1654</c:v>
                </c:pt>
                <c:pt idx="1801">
                  <c:v>1639</c:v>
                </c:pt>
                <c:pt idx="1802">
                  <c:v>1725</c:v>
                </c:pt>
                <c:pt idx="1803">
                  <c:v>1606</c:v>
                </c:pt>
                <c:pt idx="1804">
                  <c:v>1651</c:v>
                </c:pt>
                <c:pt idx="1805">
                  <c:v>1682</c:v>
                </c:pt>
                <c:pt idx="1806">
                  <c:v>1653</c:v>
                </c:pt>
                <c:pt idx="1807">
                  <c:v>1672</c:v>
                </c:pt>
                <c:pt idx="1808">
                  <c:v>1643</c:v>
                </c:pt>
                <c:pt idx="1809">
                  <c:v>1602</c:v>
                </c:pt>
                <c:pt idx="1810">
                  <c:v>1641</c:v>
                </c:pt>
                <c:pt idx="1811">
                  <c:v>1573</c:v>
                </c:pt>
                <c:pt idx="1812">
                  <c:v>1559</c:v>
                </c:pt>
                <c:pt idx="1813">
                  <c:v>1709</c:v>
                </c:pt>
                <c:pt idx="1814">
                  <c:v>1639</c:v>
                </c:pt>
                <c:pt idx="1815">
                  <c:v>1662</c:v>
                </c:pt>
                <c:pt idx="1816">
                  <c:v>1652</c:v>
                </c:pt>
                <c:pt idx="1817">
                  <c:v>1684</c:v>
                </c:pt>
                <c:pt idx="1818">
                  <c:v>1693</c:v>
                </c:pt>
                <c:pt idx="1819">
                  <c:v>1623</c:v>
                </c:pt>
                <c:pt idx="1820">
                  <c:v>1641</c:v>
                </c:pt>
                <c:pt idx="1821">
                  <c:v>1770</c:v>
                </c:pt>
                <c:pt idx="1822">
                  <c:v>1631</c:v>
                </c:pt>
                <c:pt idx="1823">
                  <c:v>1588</c:v>
                </c:pt>
                <c:pt idx="1824">
                  <c:v>1611</c:v>
                </c:pt>
                <c:pt idx="1825">
                  <c:v>1610</c:v>
                </c:pt>
                <c:pt idx="1826">
                  <c:v>1730</c:v>
                </c:pt>
                <c:pt idx="1827">
                  <c:v>1596</c:v>
                </c:pt>
                <c:pt idx="1828">
                  <c:v>1584</c:v>
                </c:pt>
                <c:pt idx="1829">
                  <c:v>1617</c:v>
                </c:pt>
                <c:pt idx="1830">
                  <c:v>1564</c:v>
                </c:pt>
                <c:pt idx="1831">
                  <c:v>1542</c:v>
                </c:pt>
                <c:pt idx="1832">
                  <c:v>1639</c:v>
                </c:pt>
                <c:pt idx="1833">
                  <c:v>1623</c:v>
                </c:pt>
                <c:pt idx="1834">
                  <c:v>1675</c:v>
                </c:pt>
                <c:pt idx="1835">
                  <c:v>1584</c:v>
                </c:pt>
                <c:pt idx="1836">
                  <c:v>1569</c:v>
                </c:pt>
                <c:pt idx="1837">
                  <c:v>1540</c:v>
                </c:pt>
                <c:pt idx="1838">
                  <c:v>1577</c:v>
                </c:pt>
                <c:pt idx="1839">
                  <c:v>1623</c:v>
                </c:pt>
                <c:pt idx="1840">
                  <c:v>1553</c:v>
                </c:pt>
                <c:pt idx="1841">
                  <c:v>1575</c:v>
                </c:pt>
                <c:pt idx="1842">
                  <c:v>1572</c:v>
                </c:pt>
                <c:pt idx="1843">
                  <c:v>1566</c:v>
                </c:pt>
                <c:pt idx="1844">
                  <c:v>1581</c:v>
                </c:pt>
                <c:pt idx="1845">
                  <c:v>1566</c:v>
                </c:pt>
                <c:pt idx="1846">
                  <c:v>1608</c:v>
                </c:pt>
                <c:pt idx="1847">
                  <c:v>1606</c:v>
                </c:pt>
                <c:pt idx="1848">
                  <c:v>1593</c:v>
                </c:pt>
                <c:pt idx="1849">
                  <c:v>1654</c:v>
                </c:pt>
                <c:pt idx="1850">
                  <c:v>1584</c:v>
                </c:pt>
                <c:pt idx="1851">
                  <c:v>1596</c:v>
                </c:pt>
                <c:pt idx="1852">
                  <c:v>1588</c:v>
                </c:pt>
                <c:pt idx="1853">
                  <c:v>1494</c:v>
                </c:pt>
                <c:pt idx="1854">
                  <c:v>1584</c:v>
                </c:pt>
                <c:pt idx="1855">
                  <c:v>1606</c:v>
                </c:pt>
                <c:pt idx="1856">
                  <c:v>1594</c:v>
                </c:pt>
                <c:pt idx="1857">
                  <c:v>1520</c:v>
                </c:pt>
                <c:pt idx="1858">
                  <c:v>1586</c:v>
                </c:pt>
                <c:pt idx="1859">
                  <c:v>1605</c:v>
                </c:pt>
                <c:pt idx="1860">
                  <c:v>1578</c:v>
                </c:pt>
                <c:pt idx="1861">
                  <c:v>1629</c:v>
                </c:pt>
                <c:pt idx="1862">
                  <c:v>1535</c:v>
                </c:pt>
                <c:pt idx="1863">
                  <c:v>1580</c:v>
                </c:pt>
                <c:pt idx="1864">
                  <c:v>1568</c:v>
                </c:pt>
                <c:pt idx="1865">
                  <c:v>1572</c:v>
                </c:pt>
                <c:pt idx="1866">
                  <c:v>1499</c:v>
                </c:pt>
                <c:pt idx="1867">
                  <c:v>1525</c:v>
                </c:pt>
                <c:pt idx="1868">
                  <c:v>1533</c:v>
                </c:pt>
                <c:pt idx="1869">
                  <c:v>1561</c:v>
                </c:pt>
                <c:pt idx="1870">
                  <c:v>1542</c:v>
                </c:pt>
                <c:pt idx="1871">
                  <c:v>1531</c:v>
                </c:pt>
                <c:pt idx="1872">
                  <c:v>1553</c:v>
                </c:pt>
                <c:pt idx="1873">
                  <c:v>1501</c:v>
                </c:pt>
                <c:pt idx="1874">
                  <c:v>1565</c:v>
                </c:pt>
                <c:pt idx="1875">
                  <c:v>1588</c:v>
                </c:pt>
                <c:pt idx="1876">
                  <c:v>1557</c:v>
                </c:pt>
                <c:pt idx="1877">
                  <c:v>1463</c:v>
                </c:pt>
                <c:pt idx="1878">
                  <c:v>1541</c:v>
                </c:pt>
                <c:pt idx="1879">
                  <c:v>1523</c:v>
                </c:pt>
                <c:pt idx="1880">
                  <c:v>1488</c:v>
                </c:pt>
                <c:pt idx="1881">
                  <c:v>1556</c:v>
                </c:pt>
                <c:pt idx="1882">
                  <c:v>1548</c:v>
                </c:pt>
                <c:pt idx="1883">
                  <c:v>1575</c:v>
                </c:pt>
                <c:pt idx="1884">
                  <c:v>1547</c:v>
                </c:pt>
                <c:pt idx="1885">
                  <c:v>1537</c:v>
                </c:pt>
                <c:pt idx="1886">
                  <c:v>1508</c:v>
                </c:pt>
                <c:pt idx="1887">
                  <c:v>1532</c:v>
                </c:pt>
                <c:pt idx="1888">
                  <c:v>1393</c:v>
                </c:pt>
                <c:pt idx="1889">
                  <c:v>1525</c:v>
                </c:pt>
                <c:pt idx="1890">
                  <c:v>1548</c:v>
                </c:pt>
                <c:pt idx="1891">
                  <c:v>1482</c:v>
                </c:pt>
                <c:pt idx="1892">
                  <c:v>1521</c:v>
                </c:pt>
                <c:pt idx="1893">
                  <c:v>1526</c:v>
                </c:pt>
                <c:pt idx="1894">
                  <c:v>1449</c:v>
                </c:pt>
                <c:pt idx="1895">
                  <c:v>1509</c:v>
                </c:pt>
                <c:pt idx="1896">
                  <c:v>1503</c:v>
                </c:pt>
                <c:pt idx="1897">
                  <c:v>1500</c:v>
                </c:pt>
                <c:pt idx="1898">
                  <c:v>1506</c:v>
                </c:pt>
                <c:pt idx="1899">
                  <c:v>1455</c:v>
                </c:pt>
                <c:pt idx="1900">
                  <c:v>1546</c:v>
                </c:pt>
                <c:pt idx="1901">
                  <c:v>1447</c:v>
                </c:pt>
                <c:pt idx="1902">
                  <c:v>1476</c:v>
                </c:pt>
                <c:pt idx="1903">
                  <c:v>1432</c:v>
                </c:pt>
                <c:pt idx="1904">
                  <c:v>1523</c:v>
                </c:pt>
                <c:pt idx="1905">
                  <c:v>1608</c:v>
                </c:pt>
                <c:pt idx="1906">
                  <c:v>1516</c:v>
                </c:pt>
                <c:pt idx="1907">
                  <c:v>1484</c:v>
                </c:pt>
                <c:pt idx="1908">
                  <c:v>1415</c:v>
                </c:pt>
                <c:pt idx="1909">
                  <c:v>1530</c:v>
                </c:pt>
                <c:pt idx="1910">
                  <c:v>1448</c:v>
                </c:pt>
                <c:pt idx="1911">
                  <c:v>1472</c:v>
                </c:pt>
                <c:pt idx="1912">
                  <c:v>1453</c:v>
                </c:pt>
                <c:pt idx="1913">
                  <c:v>1559</c:v>
                </c:pt>
                <c:pt idx="1914">
                  <c:v>1521</c:v>
                </c:pt>
                <c:pt idx="1915">
                  <c:v>1434</c:v>
                </c:pt>
                <c:pt idx="1916">
                  <c:v>1492</c:v>
                </c:pt>
                <c:pt idx="1917">
                  <c:v>1515</c:v>
                </c:pt>
                <c:pt idx="1918">
                  <c:v>1510</c:v>
                </c:pt>
                <c:pt idx="1919">
                  <c:v>1432</c:v>
                </c:pt>
                <c:pt idx="1920">
                  <c:v>1462</c:v>
                </c:pt>
                <c:pt idx="1921">
                  <c:v>1502</c:v>
                </c:pt>
                <c:pt idx="1922">
                  <c:v>1503</c:v>
                </c:pt>
                <c:pt idx="1923">
                  <c:v>1409</c:v>
                </c:pt>
                <c:pt idx="1924">
                  <c:v>1508</c:v>
                </c:pt>
                <c:pt idx="1925">
                  <c:v>1414</c:v>
                </c:pt>
                <c:pt idx="1926">
                  <c:v>1465</c:v>
                </c:pt>
                <c:pt idx="1927">
                  <c:v>1460</c:v>
                </c:pt>
                <c:pt idx="1928">
                  <c:v>1442</c:v>
                </c:pt>
                <c:pt idx="1929">
                  <c:v>1503</c:v>
                </c:pt>
                <c:pt idx="1930">
                  <c:v>1472</c:v>
                </c:pt>
                <c:pt idx="1931">
                  <c:v>1384</c:v>
                </c:pt>
                <c:pt idx="1932">
                  <c:v>1460</c:v>
                </c:pt>
                <c:pt idx="1933">
                  <c:v>1441</c:v>
                </c:pt>
                <c:pt idx="1934">
                  <c:v>1413</c:v>
                </c:pt>
                <c:pt idx="1935">
                  <c:v>1420</c:v>
                </c:pt>
                <c:pt idx="1936">
                  <c:v>1520</c:v>
                </c:pt>
                <c:pt idx="1937">
                  <c:v>1429</c:v>
                </c:pt>
                <c:pt idx="1938">
                  <c:v>1512</c:v>
                </c:pt>
                <c:pt idx="1939">
                  <c:v>1404</c:v>
                </c:pt>
                <c:pt idx="1940">
                  <c:v>1426</c:v>
                </c:pt>
                <c:pt idx="1941">
                  <c:v>1476</c:v>
                </c:pt>
                <c:pt idx="1942">
                  <c:v>1469</c:v>
                </c:pt>
                <c:pt idx="1943">
                  <c:v>1418</c:v>
                </c:pt>
                <c:pt idx="1944">
                  <c:v>1402</c:v>
                </c:pt>
                <c:pt idx="1945">
                  <c:v>1367</c:v>
                </c:pt>
                <c:pt idx="1946">
                  <c:v>1404</c:v>
                </c:pt>
                <c:pt idx="1947">
                  <c:v>1491</c:v>
                </c:pt>
                <c:pt idx="1948">
                  <c:v>1380</c:v>
                </c:pt>
                <c:pt idx="1949">
                  <c:v>1444</c:v>
                </c:pt>
                <c:pt idx="1950">
                  <c:v>1449</c:v>
                </c:pt>
                <c:pt idx="1951">
                  <c:v>1403</c:v>
                </c:pt>
                <c:pt idx="1952">
                  <c:v>1367</c:v>
                </c:pt>
                <c:pt idx="1953">
                  <c:v>1522</c:v>
                </c:pt>
                <c:pt idx="1954">
                  <c:v>1432</c:v>
                </c:pt>
                <c:pt idx="1955">
                  <c:v>1344</c:v>
                </c:pt>
                <c:pt idx="1956">
                  <c:v>1460</c:v>
                </c:pt>
                <c:pt idx="1957">
                  <c:v>1361</c:v>
                </c:pt>
                <c:pt idx="1958">
                  <c:v>1374</c:v>
                </c:pt>
                <c:pt idx="1959">
                  <c:v>1477</c:v>
                </c:pt>
                <c:pt idx="1960">
                  <c:v>1489</c:v>
                </c:pt>
                <c:pt idx="1961">
                  <c:v>1305</c:v>
                </c:pt>
                <c:pt idx="1962">
                  <c:v>1366</c:v>
                </c:pt>
                <c:pt idx="1963">
                  <c:v>1385</c:v>
                </c:pt>
                <c:pt idx="1964">
                  <c:v>1426</c:v>
                </c:pt>
                <c:pt idx="1965">
                  <c:v>1401</c:v>
                </c:pt>
                <c:pt idx="1966">
                  <c:v>1362</c:v>
                </c:pt>
                <c:pt idx="1967">
                  <c:v>1363</c:v>
                </c:pt>
                <c:pt idx="1968">
                  <c:v>1362</c:v>
                </c:pt>
                <c:pt idx="1969">
                  <c:v>1365</c:v>
                </c:pt>
                <c:pt idx="1970">
                  <c:v>1402</c:v>
                </c:pt>
                <c:pt idx="1971">
                  <c:v>1351</c:v>
                </c:pt>
                <c:pt idx="1972">
                  <c:v>1397</c:v>
                </c:pt>
                <c:pt idx="1973">
                  <c:v>1400</c:v>
                </c:pt>
                <c:pt idx="1974">
                  <c:v>1389</c:v>
                </c:pt>
                <c:pt idx="1975">
                  <c:v>1379</c:v>
                </c:pt>
                <c:pt idx="1976">
                  <c:v>1396</c:v>
                </c:pt>
                <c:pt idx="1977">
                  <c:v>1312</c:v>
                </c:pt>
                <c:pt idx="1978">
                  <c:v>1436</c:v>
                </c:pt>
                <c:pt idx="1979">
                  <c:v>1327</c:v>
                </c:pt>
                <c:pt idx="1980">
                  <c:v>1439</c:v>
                </c:pt>
                <c:pt idx="1981">
                  <c:v>1387</c:v>
                </c:pt>
                <c:pt idx="1982">
                  <c:v>1388</c:v>
                </c:pt>
                <c:pt idx="1983">
                  <c:v>1344</c:v>
                </c:pt>
                <c:pt idx="1984">
                  <c:v>1468</c:v>
                </c:pt>
                <c:pt idx="1985">
                  <c:v>1351</c:v>
                </c:pt>
                <c:pt idx="1986">
                  <c:v>1338</c:v>
                </c:pt>
                <c:pt idx="1987">
                  <c:v>1387</c:v>
                </c:pt>
                <c:pt idx="1988">
                  <c:v>1357</c:v>
                </c:pt>
                <c:pt idx="1989">
                  <c:v>1322</c:v>
                </c:pt>
                <c:pt idx="1990">
                  <c:v>1369</c:v>
                </c:pt>
                <c:pt idx="1991">
                  <c:v>1339</c:v>
                </c:pt>
                <c:pt idx="1992">
                  <c:v>1364</c:v>
                </c:pt>
                <c:pt idx="1993">
                  <c:v>1358</c:v>
                </c:pt>
                <c:pt idx="1994">
                  <c:v>1321</c:v>
                </c:pt>
                <c:pt idx="1995">
                  <c:v>1335</c:v>
                </c:pt>
                <c:pt idx="1996">
                  <c:v>1445</c:v>
                </c:pt>
                <c:pt idx="1997">
                  <c:v>1333</c:v>
                </c:pt>
                <c:pt idx="1998">
                  <c:v>1309</c:v>
                </c:pt>
                <c:pt idx="1999">
                  <c:v>1328</c:v>
                </c:pt>
                <c:pt idx="2000">
                  <c:v>1340</c:v>
                </c:pt>
                <c:pt idx="2001">
                  <c:v>1323</c:v>
                </c:pt>
                <c:pt idx="2002">
                  <c:v>1322</c:v>
                </c:pt>
                <c:pt idx="2003">
                  <c:v>1289</c:v>
                </c:pt>
                <c:pt idx="2004">
                  <c:v>1279</c:v>
                </c:pt>
                <c:pt idx="2005">
                  <c:v>1375</c:v>
                </c:pt>
                <c:pt idx="2006">
                  <c:v>1366</c:v>
                </c:pt>
                <c:pt idx="2007">
                  <c:v>1360</c:v>
                </c:pt>
                <c:pt idx="2008">
                  <c:v>1273</c:v>
                </c:pt>
                <c:pt idx="2009">
                  <c:v>1315</c:v>
                </c:pt>
                <c:pt idx="2010">
                  <c:v>1295</c:v>
                </c:pt>
                <c:pt idx="2011">
                  <c:v>1363</c:v>
                </c:pt>
                <c:pt idx="2012">
                  <c:v>1305</c:v>
                </c:pt>
                <c:pt idx="2013">
                  <c:v>1367</c:v>
                </c:pt>
                <c:pt idx="2014">
                  <c:v>1306</c:v>
                </c:pt>
                <c:pt idx="2015">
                  <c:v>1360</c:v>
                </c:pt>
                <c:pt idx="2016">
                  <c:v>1422</c:v>
                </c:pt>
                <c:pt idx="2017">
                  <c:v>1333</c:v>
                </c:pt>
                <c:pt idx="2018">
                  <c:v>1314</c:v>
                </c:pt>
                <c:pt idx="2019">
                  <c:v>1346</c:v>
                </c:pt>
                <c:pt idx="2020">
                  <c:v>1277</c:v>
                </c:pt>
                <c:pt idx="2021">
                  <c:v>1365</c:v>
                </c:pt>
                <c:pt idx="2022">
                  <c:v>1315</c:v>
                </c:pt>
                <c:pt idx="2023">
                  <c:v>1355</c:v>
                </c:pt>
                <c:pt idx="2024">
                  <c:v>1335</c:v>
                </c:pt>
                <c:pt idx="2025">
                  <c:v>1316</c:v>
                </c:pt>
                <c:pt idx="2026">
                  <c:v>1318</c:v>
                </c:pt>
                <c:pt idx="2027">
                  <c:v>1293</c:v>
                </c:pt>
                <c:pt idx="2028">
                  <c:v>1310</c:v>
                </c:pt>
                <c:pt idx="2029">
                  <c:v>1355</c:v>
                </c:pt>
                <c:pt idx="2030">
                  <c:v>1325</c:v>
                </c:pt>
                <c:pt idx="2031">
                  <c:v>1267</c:v>
                </c:pt>
                <c:pt idx="2032">
                  <c:v>1317</c:v>
                </c:pt>
                <c:pt idx="2033">
                  <c:v>1323</c:v>
                </c:pt>
                <c:pt idx="2034">
                  <c:v>1315</c:v>
                </c:pt>
                <c:pt idx="2035">
                  <c:v>1300</c:v>
                </c:pt>
                <c:pt idx="2036">
                  <c:v>1305</c:v>
                </c:pt>
                <c:pt idx="2037">
                  <c:v>1360</c:v>
                </c:pt>
                <c:pt idx="2038">
                  <c:v>1300</c:v>
                </c:pt>
                <c:pt idx="2039">
                  <c:v>1294</c:v>
                </c:pt>
                <c:pt idx="2040">
                  <c:v>1345</c:v>
                </c:pt>
                <c:pt idx="2041">
                  <c:v>1310</c:v>
                </c:pt>
                <c:pt idx="2042">
                  <c:v>1286</c:v>
                </c:pt>
                <c:pt idx="2043">
                  <c:v>1307</c:v>
                </c:pt>
                <c:pt idx="2044">
                  <c:v>1304</c:v>
                </c:pt>
                <c:pt idx="2045">
                  <c:v>1306</c:v>
                </c:pt>
                <c:pt idx="2046">
                  <c:v>1271</c:v>
                </c:pt>
                <c:pt idx="2047">
                  <c:v>1257</c:v>
                </c:pt>
                <c:pt idx="2048">
                  <c:v>1292</c:v>
                </c:pt>
                <c:pt idx="2049">
                  <c:v>1306</c:v>
                </c:pt>
                <c:pt idx="2050">
                  <c:v>1334</c:v>
                </c:pt>
                <c:pt idx="2051">
                  <c:v>1284</c:v>
                </c:pt>
                <c:pt idx="2052">
                  <c:v>1263</c:v>
                </c:pt>
                <c:pt idx="2053">
                  <c:v>1207</c:v>
                </c:pt>
                <c:pt idx="2054">
                  <c:v>1279</c:v>
                </c:pt>
                <c:pt idx="2055">
                  <c:v>1266</c:v>
                </c:pt>
                <c:pt idx="2056">
                  <c:v>1283</c:v>
                </c:pt>
                <c:pt idx="2057">
                  <c:v>1229</c:v>
                </c:pt>
                <c:pt idx="2058">
                  <c:v>1264</c:v>
                </c:pt>
                <c:pt idx="2059">
                  <c:v>1269</c:v>
                </c:pt>
                <c:pt idx="2060">
                  <c:v>1262</c:v>
                </c:pt>
                <c:pt idx="2061">
                  <c:v>1298</c:v>
                </c:pt>
                <c:pt idx="2062">
                  <c:v>1193</c:v>
                </c:pt>
                <c:pt idx="2063">
                  <c:v>1258</c:v>
                </c:pt>
                <c:pt idx="2064">
                  <c:v>1274</c:v>
                </c:pt>
                <c:pt idx="2065">
                  <c:v>1198</c:v>
                </c:pt>
                <c:pt idx="2066">
                  <c:v>1269</c:v>
                </c:pt>
                <c:pt idx="2067">
                  <c:v>1257</c:v>
                </c:pt>
                <c:pt idx="2068">
                  <c:v>1255</c:v>
                </c:pt>
                <c:pt idx="2069">
                  <c:v>1220</c:v>
                </c:pt>
                <c:pt idx="2070">
                  <c:v>1271</c:v>
                </c:pt>
                <c:pt idx="2071">
                  <c:v>1259</c:v>
                </c:pt>
                <c:pt idx="2072">
                  <c:v>1187</c:v>
                </c:pt>
                <c:pt idx="2073">
                  <c:v>1256</c:v>
                </c:pt>
                <c:pt idx="2074">
                  <c:v>1203</c:v>
                </c:pt>
                <c:pt idx="2075">
                  <c:v>1213</c:v>
                </c:pt>
                <c:pt idx="2076">
                  <c:v>1253</c:v>
                </c:pt>
                <c:pt idx="2077">
                  <c:v>1159</c:v>
                </c:pt>
                <c:pt idx="2078">
                  <c:v>1252</c:v>
                </c:pt>
                <c:pt idx="2079">
                  <c:v>1249</c:v>
                </c:pt>
                <c:pt idx="2080">
                  <c:v>1187</c:v>
                </c:pt>
                <c:pt idx="2081">
                  <c:v>1204</c:v>
                </c:pt>
                <c:pt idx="2082">
                  <c:v>1259</c:v>
                </c:pt>
                <c:pt idx="2083">
                  <c:v>1271</c:v>
                </c:pt>
                <c:pt idx="2084">
                  <c:v>1183</c:v>
                </c:pt>
                <c:pt idx="2085">
                  <c:v>1243</c:v>
                </c:pt>
                <c:pt idx="2086">
                  <c:v>1283</c:v>
                </c:pt>
                <c:pt idx="2087">
                  <c:v>1199</c:v>
                </c:pt>
                <c:pt idx="2088">
                  <c:v>1185</c:v>
                </c:pt>
                <c:pt idx="2089">
                  <c:v>1205</c:v>
                </c:pt>
                <c:pt idx="2090">
                  <c:v>1242</c:v>
                </c:pt>
                <c:pt idx="2091">
                  <c:v>1188</c:v>
                </c:pt>
                <c:pt idx="2092">
                  <c:v>1215</c:v>
                </c:pt>
                <c:pt idx="2093">
                  <c:v>1266</c:v>
                </c:pt>
                <c:pt idx="2094">
                  <c:v>1257</c:v>
                </c:pt>
                <c:pt idx="2095">
                  <c:v>1308</c:v>
                </c:pt>
                <c:pt idx="2096">
                  <c:v>1269</c:v>
                </c:pt>
                <c:pt idx="2097">
                  <c:v>1228</c:v>
                </c:pt>
                <c:pt idx="2098">
                  <c:v>1239</c:v>
                </c:pt>
                <c:pt idx="2099">
                  <c:v>1231</c:v>
                </c:pt>
                <c:pt idx="2100">
                  <c:v>1225</c:v>
                </c:pt>
                <c:pt idx="2101">
                  <c:v>1205</c:v>
                </c:pt>
                <c:pt idx="2102">
                  <c:v>1189</c:v>
                </c:pt>
                <c:pt idx="2103">
                  <c:v>1214</c:v>
                </c:pt>
                <c:pt idx="2104">
                  <c:v>1136</c:v>
                </c:pt>
                <c:pt idx="2105">
                  <c:v>1252</c:v>
                </c:pt>
                <c:pt idx="2106">
                  <c:v>1128</c:v>
                </c:pt>
                <c:pt idx="2107">
                  <c:v>1216</c:v>
                </c:pt>
                <c:pt idx="2108">
                  <c:v>1204</c:v>
                </c:pt>
                <c:pt idx="2109">
                  <c:v>1206</c:v>
                </c:pt>
                <c:pt idx="2110">
                  <c:v>1155</c:v>
                </c:pt>
                <c:pt idx="2111">
                  <c:v>1200</c:v>
                </c:pt>
                <c:pt idx="2112">
                  <c:v>1141</c:v>
                </c:pt>
                <c:pt idx="2113">
                  <c:v>1223</c:v>
                </c:pt>
                <c:pt idx="2114">
                  <c:v>1169</c:v>
                </c:pt>
                <c:pt idx="2115">
                  <c:v>1185</c:v>
                </c:pt>
                <c:pt idx="2116">
                  <c:v>1163</c:v>
                </c:pt>
                <c:pt idx="2117">
                  <c:v>1167</c:v>
                </c:pt>
                <c:pt idx="2118">
                  <c:v>1208</c:v>
                </c:pt>
                <c:pt idx="2119">
                  <c:v>1189</c:v>
                </c:pt>
                <c:pt idx="2120">
                  <c:v>1245</c:v>
                </c:pt>
                <c:pt idx="2121">
                  <c:v>1225</c:v>
                </c:pt>
                <c:pt idx="2122">
                  <c:v>1236</c:v>
                </c:pt>
                <c:pt idx="2123">
                  <c:v>1149</c:v>
                </c:pt>
                <c:pt idx="2124">
                  <c:v>1182</c:v>
                </c:pt>
                <c:pt idx="2125">
                  <c:v>1225</c:v>
                </c:pt>
                <c:pt idx="2126">
                  <c:v>1151</c:v>
                </c:pt>
                <c:pt idx="2127">
                  <c:v>1150</c:v>
                </c:pt>
                <c:pt idx="2128">
                  <c:v>1184</c:v>
                </c:pt>
                <c:pt idx="2129">
                  <c:v>1181</c:v>
                </c:pt>
                <c:pt idx="2130">
                  <c:v>1214</c:v>
                </c:pt>
                <c:pt idx="2131">
                  <c:v>1249</c:v>
                </c:pt>
                <c:pt idx="2132">
                  <c:v>1232</c:v>
                </c:pt>
                <c:pt idx="2133">
                  <c:v>1179</c:v>
                </c:pt>
                <c:pt idx="2134">
                  <c:v>1195</c:v>
                </c:pt>
                <c:pt idx="2135">
                  <c:v>1117</c:v>
                </c:pt>
                <c:pt idx="2136">
                  <c:v>1147</c:v>
                </c:pt>
                <c:pt idx="2137">
                  <c:v>1207</c:v>
                </c:pt>
                <c:pt idx="2138">
                  <c:v>1231</c:v>
                </c:pt>
                <c:pt idx="2139">
                  <c:v>1185</c:v>
                </c:pt>
                <c:pt idx="2140">
                  <c:v>1207</c:v>
                </c:pt>
                <c:pt idx="2141">
                  <c:v>1181</c:v>
                </c:pt>
                <c:pt idx="2142">
                  <c:v>1182</c:v>
                </c:pt>
                <c:pt idx="2143">
                  <c:v>1174</c:v>
                </c:pt>
                <c:pt idx="2144">
                  <c:v>1187</c:v>
                </c:pt>
                <c:pt idx="2145">
                  <c:v>1145</c:v>
                </c:pt>
                <c:pt idx="2146">
                  <c:v>1273</c:v>
                </c:pt>
                <c:pt idx="2147">
                  <c:v>1110</c:v>
                </c:pt>
                <c:pt idx="2148">
                  <c:v>1104</c:v>
                </c:pt>
                <c:pt idx="2149">
                  <c:v>1111</c:v>
                </c:pt>
                <c:pt idx="2150">
                  <c:v>1113</c:v>
                </c:pt>
                <c:pt idx="2151">
                  <c:v>1147</c:v>
                </c:pt>
                <c:pt idx="2152">
                  <c:v>1151</c:v>
                </c:pt>
                <c:pt idx="2153">
                  <c:v>1162</c:v>
                </c:pt>
                <c:pt idx="2154">
                  <c:v>1138</c:v>
                </c:pt>
                <c:pt idx="2155">
                  <c:v>1171</c:v>
                </c:pt>
                <c:pt idx="2156">
                  <c:v>1186</c:v>
                </c:pt>
                <c:pt idx="2157">
                  <c:v>1135</c:v>
                </c:pt>
                <c:pt idx="2158">
                  <c:v>1103</c:v>
                </c:pt>
                <c:pt idx="2159">
                  <c:v>1089</c:v>
                </c:pt>
                <c:pt idx="2160">
                  <c:v>1138</c:v>
                </c:pt>
                <c:pt idx="2161">
                  <c:v>1115</c:v>
                </c:pt>
                <c:pt idx="2162">
                  <c:v>1162</c:v>
                </c:pt>
                <c:pt idx="2163">
                  <c:v>1153</c:v>
                </c:pt>
                <c:pt idx="2164">
                  <c:v>1121</c:v>
                </c:pt>
                <c:pt idx="2165">
                  <c:v>1149</c:v>
                </c:pt>
                <c:pt idx="2166">
                  <c:v>1126</c:v>
                </c:pt>
                <c:pt idx="2167">
                  <c:v>1106</c:v>
                </c:pt>
                <c:pt idx="2168">
                  <c:v>1143</c:v>
                </c:pt>
                <c:pt idx="2169">
                  <c:v>1155</c:v>
                </c:pt>
                <c:pt idx="2170">
                  <c:v>1137</c:v>
                </c:pt>
                <c:pt idx="2171">
                  <c:v>1100</c:v>
                </c:pt>
                <c:pt idx="2172">
                  <c:v>1193</c:v>
                </c:pt>
                <c:pt idx="2173">
                  <c:v>1040</c:v>
                </c:pt>
                <c:pt idx="2174">
                  <c:v>1098</c:v>
                </c:pt>
                <c:pt idx="2175">
                  <c:v>1180</c:v>
                </c:pt>
                <c:pt idx="2176">
                  <c:v>1112</c:v>
                </c:pt>
                <c:pt idx="2177">
                  <c:v>1102</c:v>
                </c:pt>
                <c:pt idx="2178">
                  <c:v>1156</c:v>
                </c:pt>
                <c:pt idx="2179">
                  <c:v>1145</c:v>
                </c:pt>
                <c:pt idx="2180">
                  <c:v>1163</c:v>
                </c:pt>
                <c:pt idx="2181">
                  <c:v>1079</c:v>
                </c:pt>
                <c:pt idx="2182">
                  <c:v>1153</c:v>
                </c:pt>
                <c:pt idx="2183">
                  <c:v>1029</c:v>
                </c:pt>
                <c:pt idx="2184">
                  <c:v>1113</c:v>
                </c:pt>
                <c:pt idx="2185">
                  <c:v>1069</c:v>
                </c:pt>
                <c:pt idx="2186">
                  <c:v>1095</c:v>
                </c:pt>
                <c:pt idx="2187">
                  <c:v>1102</c:v>
                </c:pt>
                <c:pt idx="2188">
                  <c:v>1094</c:v>
                </c:pt>
                <c:pt idx="2189">
                  <c:v>1065</c:v>
                </c:pt>
                <c:pt idx="2190">
                  <c:v>1036</c:v>
                </c:pt>
                <c:pt idx="2191">
                  <c:v>1131</c:v>
                </c:pt>
                <c:pt idx="2192">
                  <c:v>1142</c:v>
                </c:pt>
                <c:pt idx="2193">
                  <c:v>1093</c:v>
                </c:pt>
                <c:pt idx="2194">
                  <c:v>1142</c:v>
                </c:pt>
                <c:pt idx="2195">
                  <c:v>1118</c:v>
                </c:pt>
                <c:pt idx="2196">
                  <c:v>1048</c:v>
                </c:pt>
                <c:pt idx="2197">
                  <c:v>1134</c:v>
                </c:pt>
                <c:pt idx="2198">
                  <c:v>1119</c:v>
                </c:pt>
                <c:pt idx="2199">
                  <c:v>1092</c:v>
                </c:pt>
                <c:pt idx="2200">
                  <c:v>1057</c:v>
                </c:pt>
                <c:pt idx="2201">
                  <c:v>1103</c:v>
                </c:pt>
                <c:pt idx="2202">
                  <c:v>1088</c:v>
                </c:pt>
                <c:pt idx="2203">
                  <c:v>1047</c:v>
                </c:pt>
                <c:pt idx="2204">
                  <c:v>1066</c:v>
                </c:pt>
                <c:pt idx="2205">
                  <c:v>1087</c:v>
                </c:pt>
                <c:pt idx="2206">
                  <c:v>1086</c:v>
                </c:pt>
                <c:pt idx="2207">
                  <c:v>1019</c:v>
                </c:pt>
                <c:pt idx="2208">
                  <c:v>1106</c:v>
                </c:pt>
                <c:pt idx="2209">
                  <c:v>1045</c:v>
                </c:pt>
                <c:pt idx="2210">
                  <c:v>1122</c:v>
                </c:pt>
                <c:pt idx="2211">
                  <c:v>1082</c:v>
                </c:pt>
                <c:pt idx="2212">
                  <c:v>1116</c:v>
                </c:pt>
                <c:pt idx="2213">
                  <c:v>1083</c:v>
                </c:pt>
                <c:pt idx="2214">
                  <c:v>1110</c:v>
                </c:pt>
                <c:pt idx="2215">
                  <c:v>1047</c:v>
                </c:pt>
                <c:pt idx="2216">
                  <c:v>1082</c:v>
                </c:pt>
                <c:pt idx="2217">
                  <c:v>1030</c:v>
                </c:pt>
                <c:pt idx="2218">
                  <c:v>1096</c:v>
                </c:pt>
                <c:pt idx="2219">
                  <c:v>1068</c:v>
                </c:pt>
                <c:pt idx="2220">
                  <c:v>1054</c:v>
                </c:pt>
                <c:pt idx="2221">
                  <c:v>1044</c:v>
                </c:pt>
                <c:pt idx="2222">
                  <c:v>1078</c:v>
                </c:pt>
                <c:pt idx="2223">
                  <c:v>1090</c:v>
                </c:pt>
                <c:pt idx="2224">
                  <c:v>1072</c:v>
                </c:pt>
                <c:pt idx="2225">
                  <c:v>1094</c:v>
                </c:pt>
                <c:pt idx="2226">
                  <c:v>1111</c:v>
                </c:pt>
                <c:pt idx="2227">
                  <c:v>1075</c:v>
                </c:pt>
                <c:pt idx="2228">
                  <c:v>1015</c:v>
                </c:pt>
                <c:pt idx="2229">
                  <c:v>1043</c:v>
                </c:pt>
                <c:pt idx="2230">
                  <c:v>1024</c:v>
                </c:pt>
                <c:pt idx="2231">
                  <c:v>1145</c:v>
                </c:pt>
                <c:pt idx="2232">
                  <c:v>1058</c:v>
                </c:pt>
                <c:pt idx="2233">
                  <c:v>1018</c:v>
                </c:pt>
                <c:pt idx="2234">
                  <c:v>1027</c:v>
                </c:pt>
                <c:pt idx="2235">
                  <c:v>1049</c:v>
                </c:pt>
                <c:pt idx="2236">
                  <c:v>1069</c:v>
                </c:pt>
                <c:pt idx="2237">
                  <c:v>1070</c:v>
                </c:pt>
                <c:pt idx="2238">
                  <c:v>1038</c:v>
                </c:pt>
                <c:pt idx="2239">
                  <c:v>1052</c:v>
                </c:pt>
                <c:pt idx="2240">
                  <c:v>1055</c:v>
                </c:pt>
                <c:pt idx="2241">
                  <c:v>1005</c:v>
                </c:pt>
                <c:pt idx="2242">
                  <c:v>1066</c:v>
                </c:pt>
                <c:pt idx="2243">
                  <c:v>964</c:v>
                </c:pt>
                <c:pt idx="2244">
                  <c:v>1040</c:v>
                </c:pt>
                <c:pt idx="2245">
                  <c:v>1066</c:v>
                </c:pt>
                <c:pt idx="2246">
                  <c:v>1081</c:v>
                </c:pt>
                <c:pt idx="2247">
                  <c:v>1032</c:v>
                </c:pt>
                <c:pt idx="2248">
                  <c:v>1045</c:v>
                </c:pt>
                <c:pt idx="2249">
                  <c:v>1077</c:v>
                </c:pt>
                <c:pt idx="2250">
                  <c:v>1049</c:v>
                </c:pt>
                <c:pt idx="2251">
                  <c:v>1026</c:v>
                </c:pt>
                <c:pt idx="2252">
                  <c:v>1048</c:v>
                </c:pt>
                <c:pt idx="2253">
                  <c:v>1012</c:v>
                </c:pt>
                <c:pt idx="2254">
                  <c:v>1047</c:v>
                </c:pt>
                <c:pt idx="2255">
                  <c:v>966</c:v>
                </c:pt>
                <c:pt idx="2256">
                  <c:v>982</c:v>
                </c:pt>
                <c:pt idx="2257">
                  <c:v>1026</c:v>
                </c:pt>
                <c:pt idx="2258">
                  <c:v>1053</c:v>
                </c:pt>
                <c:pt idx="2259">
                  <c:v>992</c:v>
                </c:pt>
                <c:pt idx="2260">
                  <c:v>1098</c:v>
                </c:pt>
                <c:pt idx="2261">
                  <c:v>1062</c:v>
                </c:pt>
                <c:pt idx="2262">
                  <c:v>1081</c:v>
                </c:pt>
                <c:pt idx="2263">
                  <c:v>1041</c:v>
                </c:pt>
                <c:pt idx="2264">
                  <c:v>1020</c:v>
                </c:pt>
                <c:pt idx="2265">
                  <c:v>1005</c:v>
                </c:pt>
                <c:pt idx="2266">
                  <c:v>988</c:v>
                </c:pt>
                <c:pt idx="2267">
                  <c:v>1082</c:v>
                </c:pt>
                <c:pt idx="2268">
                  <c:v>1062</c:v>
                </c:pt>
                <c:pt idx="2269">
                  <c:v>1038</c:v>
                </c:pt>
                <c:pt idx="2270">
                  <c:v>1000</c:v>
                </c:pt>
                <c:pt idx="2271">
                  <c:v>1000</c:v>
                </c:pt>
                <c:pt idx="2272">
                  <c:v>1033</c:v>
                </c:pt>
                <c:pt idx="2273">
                  <c:v>965</c:v>
                </c:pt>
                <c:pt idx="2274">
                  <c:v>966</c:v>
                </c:pt>
                <c:pt idx="2275">
                  <c:v>1040</c:v>
                </c:pt>
                <c:pt idx="2276">
                  <c:v>996</c:v>
                </c:pt>
                <c:pt idx="2277">
                  <c:v>959</c:v>
                </c:pt>
                <c:pt idx="2278">
                  <c:v>1017</c:v>
                </c:pt>
                <c:pt idx="2279">
                  <c:v>997</c:v>
                </c:pt>
                <c:pt idx="2280">
                  <c:v>1014</c:v>
                </c:pt>
                <c:pt idx="2281">
                  <c:v>983</c:v>
                </c:pt>
                <c:pt idx="2282">
                  <c:v>1048</c:v>
                </c:pt>
                <c:pt idx="2283">
                  <c:v>1002</c:v>
                </c:pt>
                <c:pt idx="2284">
                  <c:v>992</c:v>
                </c:pt>
                <c:pt idx="2285">
                  <c:v>1013</c:v>
                </c:pt>
                <c:pt idx="2286">
                  <c:v>1030</c:v>
                </c:pt>
                <c:pt idx="2287">
                  <c:v>1041</c:v>
                </c:pt>
                <c:pt idx="2288">
                  <c:v>974</c:v>
                </c:pt>
                <c:pt idx="2289">
                  <c:v>1012</c:v>
                </c:pt>
                <c:pt idx="2290">
                  <c:v>924</c:v>
                </c:pt>
                <c:pt idx="2291">
                  <c:v>962</c:v>
                </c:pt>
                <c:pt idx="2292">
                  <c:v>976</c:v>
                </c:pt>
                <c:pt idx="2293">
                  <c:v>962</c:v>
                </c:pt>
                <c:pt idx="2294">
                  <c:v>1015</c:v>
                </c:pt>
                <c:pt idx="2295">
                  <c:v>951</c:v>
                </c:pt>
                <c:pt idx="2296">
                  <c:v>1032</c:v>
                </c:pt>
                <c:pt idx="2297">
                  <c:v>1026</c:v>
                </c:pt>
                <c:pt idx="2298">
                  <c:v>1043</c:v>
                </c:pt>
                <c:pt idx="2299">
                  <c:v>996</c:v>
                </c:pt>
                <c:pt idx="2300">
                  <c:v>999</c:v>
                </c:pt>
                <c:pt idx="2301">
                  <c:v>972</c:v>
                </c:pt>
                <c:pt idx="2302">
                  <c:v>963</c:v>
                </c:pt>
                <c:pt idx="2303">
                  <c:v>977</c:v>
                </c:pt>
                <c:pt idx="2304">
                  <c:v>1006</c:v>
                </c:pt>
                <c:pt idx="2305">
                  <c:v>1042</c:v>
                </c:pt>
                <c:pt idx="2306">
                  <c:v>967</c:v>
                </c:pt>
                <c:pt idx="2307">
                  <c:v>965</c:v>
                </c:pt>
                <c:pt idx="2308">
                  <c:v>985</c:v>
                </c:pt>
                <c:pt idx="2309">
                  <c:v>1006</c:v>
                </c:pt>
                <c:pt idx="2310">
                  <c:v>986</c:v>
                </c:pt>
                <c:pt idx="2311">
                  <c:v>935</c:v>
                </c:pt>
                <c:pt idx="2312">
                  <c:v>978</c:v>
                </c:pt>
                <c:pt idx="2313">
                  <c:v>972</c:v>
                </c:pt>
                <c:pt idx="2314">
                  <c:v>1017</c:v>
                </c:pt>
                <c:pt idx="2315">
                  <c:v>978</c:v>
                </c:pt>
                <c:pt idx="2316">
                  <c:v>994</c:v>
                </c:pt>
                <c:pt idx="2317">
                  <c:v>957</c:v>
                </c:pt>
                <c:pt idx="2318">
                  <c:v>994</c:v>
                </c:pt>
                <c:pt idx="2319">
                  <c:v>1039</c:v>
                </c:pt>
                <c:pt idx="2320">
                  <c:v>966</c:v>
                </c:pt>
                <c:pt idx="2321">
                  <c:v>996</c:v>
                </c:pt>
                <c:pt idx="2322">
                  <c:v>991</c:v>
                </c:pt>
                <c:pt idx="2323">
                  <c:v>947</c:v>
                </c:pt>
                <c:pt idx="2324">
                  <c:v>996</c:v>
                </c:pt>
                <c:pt idx="2325">
                  <c:v>1011</c:v>
                </c:pt>
                <c:pt idx="2326">
                  <c:v>978</c:v>
                </c:pt>
                <c:pt idx="2327">
                  <c:v>947</c:v>
                </c:pt>
                <c:pt idx="2328">
                  <c:v>964</c:v>
                </c:pt>
                <c:pt idx="2329">
                  <c:v>942</c:v>
                </c:pt>
                <c:pt idx="2330">
                  <c:v>970</c:v>
                </c:pt>
                <c:pt idx="2331">
                  <c:v>956</c:v>
                </c:pt>
                <c:pt idx="2332">
                  <c:v>924</c:v>
                </c:pt>
                <c:pt idx="2333">
                  <c:v>968</c:v>
                </c:pt>
                <c:pt idx="2334">
                  <c:v>972</c:v>
                </c:pt>
                <c:pt idx="2335">
                  <c:v>946</c:v>
                </c:pt>
                <c:pt idx="2336">
                  <c:v>892</c:v>
                </c:pt>
                <c:pt idx="2337">
                  <c:v>940</c:v>
                </c:pt>
                <c:pt idx="2338">
                  <c:v>972</c:v>
                </c:pt>
                <c:pt idx="2339">
                  <c:v>937</c:v>
                </c:pt>
                <c:pt idx="2340">
                  <c:v>937</c:v>
                </c:pt>
                <c:pt idx="2341">
                  <c:v>957</c:v>
                </c:pt>
                <c:pt idx="2342">
                  <c:v>974</c:v>
                </c:pt>
                <c:pt idx="2343">
                  <c:v>874</c:v>
                </c:pt>
                <c:pt idx="2344">
                  <c:v>993</c:v>
                </c:pt>
                <c:pt idx="2345">
                  <c:v>939</c:v>
                </c:pt>
                <c:pt idx="2346">
                  <c:v>965</c:v>
                </c:pt>
                <c:pt idx="2347">
                  <c:v>903</c:v>
                </c:pt>
                <c:pt idx="2348">
                  <c:v>978</c:v>
                </c:pt>
                <c:pt idx="2349">
                  <c:v>975</c:v>
                </c:pt>
                <c:pt idx="2350">
                  <c:v>973</c:v>
                </c:pt>
                <c:pt idx="2351">
                  <c:v>986</c:v>
                </c:pt>
                <c:pt idx="2352">
                  <c:v>1002</c:v>
                </c:pt>
                <c:pt idx="2353">
                  <c:v>994</c:v>
                </c:pt>
                <c:pt idx="2354">
                  <c:v>974</c:v>
                </c:pt>
                <c:pt idx="2355">
                  <c:v>918</c:v>
                </c:pt>
                <c:pt idx="2356">
                  <c:v>940</c:v>
                </c:pt>
                <c:pt idx="2357">
                  <c:v>909</c:v>
                </c:pt>
                <c:pt idx="2358">
                  <c:v>898</c:v>
                </c:pt>
                <c:pt idx="2359">
                  <c:v>929</c:v>
                </c:pt>
                <c:pt idx="2360">
                  <c:v>901</c:v>
                </c:pt>
                <c:pt idx="2361">
                  <c:v>967</c:v>
                </c:pt>
                <c:pt idx="2362">
                  <c:v>920</c:v>
                </c:pt>
                <c:pt idx="2363">
                  <c:v>947</c:v>
                </c:pt>
                <c:pt idx="2364">
                  <c:v>918</c:v>
                </c:pt>
                <c:pt idx="2365">
                  <c:v>948</c:v>
                </c:pt>
                <c:pt idx="2366">
                  <c:v>972</c:v>
                </c:pt>
                <c:pt idx="2367">
                  <c:v>956</c:v>
                </c:pt>
                <c:pt idx="2368">
                  <c:v>911</c:v>
                </c:pt>
                <c:pt idx="2369">
                  <c:v>915</c:v>
                </c:pt>
                <c:pt idx="2370">
                  <c:v>930</c:v>
                </c:pt>
                <c:pt idx="2371">
                  <c:v>934</c:v>
                </c:pt>
                <c:pt idx="2372">
                  <c:v>983</c:v>
                </c:pt>
                <c:pt idx="2373">
                  <c:v>976</c:v>
                </c:pt>
                <c:pt idx="2374">
                  <c:v>923</c:v>
                </c:pt>
                <c:pt idx="2375">
                  <c:v>920</c:v>
                </c:pt>
                <c:pt idx="2376">
                  <c:v>918</c:v>
                </c:pt>
                <c:pt idx="2377">
                  <c:v>906</c:v>
                </c:pt>
                <c:pt idx="2378">
                  <c:v>973</c:v>
                </c:pt>
                <c:pt idx="2379">
                  <c:v>890</c:v>
                </c:pt>
                <c:pt idx="2380">
                  <c:v>925</c:v>
                </c:pt>
                <c:pt idx="2381">
                  <c:v>912</c:v>
                </c:pt>
                <c:pt idx="2382">
                  <c:v>886</c:v>
                </c:pt>
                <c:pt idx="2383">
                  <c:v>937</c:v>
                </c:pt>
                <c:pt idx="2384">
                  <c:v>932</c:v>
                </c:pt>
                <c:pt idx="2385">
                  <c:v>928</c:v>
                </c:pt>
                <c:pt idx="2386">
                  <c:v>883</c:v>
                </c:pt>
                <c:pt idx="2387">
                  <c:v>864</c:v>
                </c:pt>
                <c:pt idx="2388">
                  <c:v>861</c:v>
                </c:pt>
                <c:pt idx="2389">
                  <c:v>969</c:v>
                </c:pt>
                <c:pt idx="2390">
                  <c:v>946</c:v>
                </c:pt>
                <c:pt idx="2391">
                  <c:v>919</c:v>
                </c:pt>
                <c:pt idx="2392">
                  <c:v>950</c:v>
                </c:pt>
                <c:pt idx="2393">
                  <c:v>920</c:v>
                </c:pt>
                <c:pt idx="2394">
                  <c:v>894</c:v>
                </c:pt>
                <c:pt idx="2395">
                  <c:v>883</c:v>
                </c:pt>
                <c:pt idx="2396">
                  <c:v>920</c:v>
                </c:pt>
                <c:pt idx="2397">
                  <c:v>872</c:v>
                </c:pt>
                <c:pt idx="2398">
                  <c:v>894</c:v>
                </c:pt>
                <c:pt idx="2399">
                  <c:v>912</c:v>
                </c:pt>
                <c:pt idx="2400">
                  <c:v>983</c:v>
                </c:pt>
                <c:pt idx="2401">
                  <c:v>886</c:v>
                </c:pt>
                <c:pt idx="2402">
                  <c:v>921</c:v>
                </c:pt>
                <c:pt idx="2403">
                  <c:v>934</c:v>
                </c:pt>
                <c:pt idx="2404">
                  <c:v>852</c:v>
                </c:pt>
                <c:pt idx="2405">
                  <c:v>900</c:v>
                </c:pt>
                <c:pt idx="2406">
                  <c:v>945</c:v>
                </c:pt>
                <c:pt idx="2407">
                  <c:v>889</c:v>
                </c:pt>
                <c:pt idx="2408">
                  <c:v>972</c:v>
                </c:pt>
                <c:pt idx="2409">
                  <c:v>865</c:v>
                </c:pt>
                <c:pt idx="2410">
                  <c:v>909</c:v>
                </c:pt>
                <c:pt idx="2411">
                  <c:v>893</c:v>
                </c:pt>
                <c:pt idx="2412">
                  <c:v>888</c:v>
                </c:pt>
                <c:pt idx="2413">
                  <c:v>839</c:v>
                </c:pt>
                <c:pt idx="2414">
                  <c:v>879</c:v>
                </c:pt>
                <c:pt idx="2415">
                  <c:v>868</c:v>
                </c:pt>
                <c:pt idx="2416">
                  <c:v>802</c:v>
                </c:pt>
                <c:pt idx="2417">
                  <c:v>938</c:v>
                </c:pt>
                <c:pt idx="2418">
                  <c:v>900</c:v>
                </c:pt>
                <c:pt idx="2419">
                  <c:v>840</c:v>
                </c:pt>
                <c:pt idx="2420">
                  <c:v>897</c:v>
                </c:pt>
                <c:pt idx="2421">
                  <c:v>915</c:v>
                </c:pt>
                <c:pt idx="2422">
                  <c:v>885</c:v>
                </c:pt>
                <c:pt idx="2423">
                  <c:v>871</c:v>
                </c:pt>
                <c:pt idx="2424">
                  <c:v>874</c:v>
                </c:pt>
                <c:pt idx="2425">
                  <c:v>900</c:v>
                </c:pt>
                <c:pt idx="2426">
                  <c:v>866</c:v>
                </c:pt>
                <c:pt idx="2427">
                  <c:v>918</c:v>
                </c:pt>
                <c:pt idx="2428">
                  <c:v>871</c:v>
                </c:pt>
                <c:pt idx="2429">
                  <c:v>925</c:v>
                </c:pt>
                <c:pt idx="2430">
                  <c:v>880</c:v>
                </c:pt>
                <c:pt idx="2431">
                  <c:v>883</c:v>
                </c:pt>
                <c:pt idx="2432">
                  <c:v>920</c:v>
                </c:pt>
                <c:pt idx="2433">
                  <c:v>878</c:v>
                </c:pt>
                <c:pt idx="2434">
                  <c:v>893</c:v>
                </c:pt>
                <c:pt idx="2435">
                  <c:v>859</c:v>
                </c:pt>
                <c:pt idx="2436">
                  <c:v>919</c:v>
                </c:pt>
                <c:pt idx="2437">
                  <c:v>886</c:v>
                </c:pt>
                <c:pt idx="2438">
                  <c:v>850</c:v>
                </c:pt>
                <c:pt idx="2439">
                  <c:v>912</c:v>
                </c:pt>
                <c:pt idx="2440">
                  <c:v>865</c:v>
                </c:pt>
                <c:pt idx="2441">
                  <c:v>874</c:v>
                </c:pt>
                <c:pt idx="2442">
                  <c:v>876</c:v>
                </c:pt>
                <c:pt idx="2443">
                  <c:v>875</c:v>
                </c:pt>
                <c:pt idx="2444">
                  <c:v>846</c:v>
                </c:pt>
                <c:pt idx="2445">
                  <c:v>888</c:v>
                </c:pt>
                <c:pt idx="2446">
                  <c:v>857</c:v>
                </c:pt>
                <c:pt idx="2447">
                  <c:v>904</c:v>
                </c:pt>
                <c:pt idx="2448">
                  <c:v>925</c:v>
                </c:pt>
                <c:pt idx="2449">
                  <c:v>829</c:v>
                </c:pt>
                <c:pt idx="2450">
                  <c:v>850</c:v>
                </c:pt>
                <c:pt idx="2451">
                  <c:v>879</c:v>
                </c:pt>
                <c:pt idx="2452">
                  <c:v>898</c:v>
                </c:pt>
                <c:pt idx="2453">
                  <c:v>867</c:v>
                </c:pt>
                <c:pt idx="2454">
                  <c:v>874</c:v>
                </c:pt>
                <c:pt idx="2455">
                  <c:v>856</c:v>
                </c:pt>
                <c:pt idx="2456">
                  <c:v>887</c:v>
                </c:pt>
                <c:pt idx="2457">
                  <c:v>872</c:v>
                </c:pt>
                <c:pt idx="2458">
                  <c:v>835</c:v>
                </c:pt>
                <c:pt idx="2459">
                  <c:v>906</c:v>
                </c:pt>
                <c:pt idx="2460">
                  <c:v>884</c:v>
                </c:pt>
                <c:pt idx="2461">
                  <c:v>919</c:v>
                </c:pt>
                <c:pt idx="2462">
                  <c:v>879</c:v>
                </c:pt>
                <c:pt idx="2463">
                  <c:v>853</c:v>
                </c:pt>
                <c:pt idx="2464">
                  <c:v>864</c:v>
                </c:pt>
                <c:pt idx="2465">
                  <c:v>862</c:v>
                </c:pt>
                <c:pt idx="2466">
                  <c:v>819</c:v>
                </c:pt>
                <c:pt idx="2467">
                  <c:v>854</c:v>
                </c:pt>
                <c:pt idx="2468">
                  <c:v>829</c:v>
                </c:pt>
                <c:pt idx="2469">
                  <c:v>878</c:v>
                </c:pt>
                <c:pt idx="2470">
                  <c:v>912</c:v>
                </c:pt>
                <c:pt idx="2471">
                  <c:v>849</c:v>
                </c:pt>
                <c:pt idx="2472">
                  <c:v>831</c:v>
                </c:pt>
                <c:pt idx="2473">
                  <c:v>880</c:v>
                </c:pt>
                <c:pt idx="2474">
                  <c:v>843</c:v>
                </c:pt>
                <c:pt idx="2475">
                  <c:v>860</c:v>
                </c:pt>
                <c:pt idx="2476">
                  <c:v>830</c:v>
                </c:pt>
                <c:pt idx="2477">
                  <c:v>865</c:v>
                </c:pt>
                <c:pt idx="2478">
                  <c:v>860</c:v>
                </c:pt>
                <c:pt idx="2479">
                  <c:v>853</c:v>
                </c:pt>
                <c:pt idx="2480">
                  <c:v>833</c:v>
                </c:pt>
                <c:pt idx="2481">
                  <c:v>860</c:v>
                </c:pt>
                <c:pt idx="2482">
                  <c:v>834</c:v>
                </c:pt>
                <c:pt idx="2483">
                  <c:v>826</c:v>
                </c:pt>
                <c:pt idx="2484">
                  <c:v>869</c:v>
                </c:pt>
                <c:pt idx="2485">
                  <c:v>920</c:v>
                </c:pt>
                <c:pt idx="2486">
                  <c:v>824</c:v>
                </c:pt>
                <c:pt idx="2487">
                  <c:v>879</c:v>
                </c:pt>
                <c:pt idx="2488">
                  <c:v>818</c:v>
                </c:pt>
                <c:pt idx="2489">
                  <c:v>901</c:v>
                </c:pt>
                <c:pt idx="2490">
                  <c:v>870</c:v>
                </c:pt>
                <c:pt idx="2491">
                  <c:v>840</c:v>
                </c:pt>
                <c:pt idx="2492">
                  <c:v>818</c:v>
                </c:pt>
                <c:pt idx="2493">
                  <c:v>865</c:v>
                </c:pt>
                <c:pt idx="2494">
                  <c:v>850</c:v>
                </c:pt>
                <c:pt idx="2495">
                  <c:v>803</c:v>
                </c:pt>
                <c:pt idx="2496">
                  <c:v>850</c:v>
                </c:pt>
                <c:pt idx="2497">
                  <c:v>789</c:v>
                </c:pt>
                <c:pt idx="2498">
                  <c:v>876</c:v>
                </c:pt>
                <c:pt idx="2499">
                  <c:v>853</c:v>
                </c:pt>
                <c:pt idx="2500">
                  <c:v>825</c:v>
                </c:pt>
                <c:pt idx="2501">
                  <c:v>817</c:v>
                </c:pt>
                <c:pt idx="2502">
                  <c:v>797</c:v>
                </c:pt>
                <c:pt idx="2503">
                  <c:v>839</c:v>
                </c:pt>
                <c:pt idx="2504">
                  <c:v>817</c:v>
                </c:pt>
                <c:pt idx="2505">
                  <c:v>832</c:v>
                </c:pt>
                <c:pt idx="2506">
                  <c:v>800</c:v>
                </c:pt>
                <c:pt idx="2507">
                  <c:v>806</c:v>
                </c:pt>
                <c:pt idx="2508">
                  <c:v>788</c:v>
                </c:pt>
                <c:pt idx="2509">
                  <c:v>796</c:v>
                </c:pt>
                <c:pt idx="2510">
                  <c:v>785</c:v>
                </c:pt>
                <c:pt idx="2511">
                  <c:v>815</c:v>
                </c:pt>
                <c:pt idx="2512">
                  <c:v>795</c:v>
                </c:pt>
                <c:pt idx="2513">
                  <c:v>780</c:v>
                </c:pt>
                <c:pt idx="2514">
                  <c:v>853</c:v>
                </c:pt>
                <c:pt idx="2515">
                  <c:v>817</c:v>
                </c:pt>
                <c:pt idx="2516">
                  <c:v>804</c:v>
                </c:pt>
                <c:pt idx="2517">
                  <c:v>841</c:v>
                </c:pt>
                <c:pt idx="2518">
                  <c:v>836</c:v>
                </c:pt>
                <c:pt idx="2519">
                  <c:v>805</c:v>
                </c:pt>
                <c:pt idx="2520">
                  <c:v>793</c:v>
                </c:pt>
                <c:pt idx="2521">
                  <c:v>812</c:v>
                </c:pt>
                <c:pt idx="2522">
                  <c:v>820</c:v>
                </c:pt>
                <c:pt idx="2523">
                  <c:v>780</c:v>
                </c:pt>
                <c:pt idx="2524">
                  <c:v>814</c:v>
                </c:pt>
                <c:pt idx="2525">
                  <c:v>811</c:v>
                </c:pt>
                <c:pt idx="2526">
                  <c:v>786</c:v>
                </c:pt>
                <c:pt idx="2527">
                  <c:v>760</c:v>
                </c:pt>
                <c:pt idx="2528">
                  <c:v>768</c:v>
                </c:pt>
                <c:pt idx="2529">
                  <c:v>781</c:v>
                </c:pt>
                <c:pt idx="2530">
                  <c:v>830</c:v>
                </c:pt>
                <c:pt idx="2531">
                  <c:v>844</c:v>
                </c:pt>
                <c:pt idx="2532">
                  <c:v>812</c:v>
                </c:pt>
                <c:pt idx="2533">
                  <c:v>776</c:v>
                </c:pt>
                <c:pt idx="2534">
                  <c:v>839</c:v>
                </c:pt>
                <c:pt idx="2535">
                  <c:v>784</c:v>
                </c:pt>
                <c:pt idx="2536">
                  <c:v>780</c:v>
                </c:pt>
                <c:pt idx="2537">
                  <c:v>784</c:v>
                </c:pt>
                <c:pt idx="2538">
                  <c:v>767</c:v>
                </c:pt>
                <c:pt idx="2539">
                  <c:v>765</c:v>
                </c:pt>
                <c:pt idx="2540">
                  <c:v>789</c:v>
                </c:pt>
                <c:pt idx="2541">
                  <c:v>838</c:v>
                </c:pt>
                <c:pt idx="2542">
                  <c:v>827</c:v>
                </c:pt>
                <c:pt idx="2543">
                  <c:v>815</c:v>
                </c:pt>
                <c:pt idx="2544">
                  <c:v>810</c:v>
                </c:pt>
                <c:pt idx="2545">
                  <c:v>813</c:v>
                </c:pt>
                <c:pt idx="2546">
                  <c:v>770</c:v>
                </c:pt>
                <c:pt idx="2547">
                  <c:v>805</c:v>
                </c:pt>
                <c:pt idx="2548">
                  <c:v>792</c:v>
                </c:pt>
                <c:pt idx="2549">
                  <c:v>822</c:v>
                </c:pt>
                <c:pt idx="2550">
                  <c:v>785</c:v>
                </c:pt>
                <c:pt idx="2551">
                  <c:v>840</c:v>
                </c:pt>
                <c:pt idx="2552">
                  <c:v>808</c:v>
                </c:pt>
                <c:pt idx="2553">
                  <c:v>816</c:v>
                </c:pt>
                <c:pt idx="2554">
                  <c:v>773</c:v>
                </c:pt>
                <c:pt idx="2555">
                  <c:v>828</c:v>
                </c:pt>
                <c:pt idx="2556">
                  <c:v>800</c:v>
                </c:pt>
                <c:pt idx="2557">
                  <c:v>800</c:v>
                </c:pt>
                <c:pt idx="2558">
                  <c:v>834</c:v>
                </c:pt>
                <c:pt idx="2559">
                  <c:v>787</c:v>
                </c:pt>
                <c:pt idx="2560">
                  <c:v>758</c:v>
                </c:pt>
                <c:pt idx="2561">
                  <c:v>715</c:v>
                </c:pt>
                <c:pt idx="2562">
                  <c:v>796</c:v>
                </c:pt>
                <c:pt idx="2563">
                  <c:v>758</c:v>
                </c:pt>
                <c:pt idx="2564">
                  <c:v>808</c:v>
                </c:pt>
                <c:pt idx="2565">
                  <c:v>761</c:v>
                </c:pt>
                <c:pt idx="2566">
                  <c:v>806</c:v>
                </c:pt>
                <c:pt idx="2567">
                  <c:v>801</c:v>
                </c:pt>
                <c:pt idx="2568">
                  <c:v>779</c:v>
                </c:pt>
                <c:pt idx="2569">
                  <c:v>797</c:v>
                </c:pt>
                <c:pt idx="2570">
                  <c:v>776</c:v>
                </c:pt>
                <c:pt idx="2571">
                  <c:v>756</c:v>
                </c:pt>
                <c:pt idx="2572">
                  <c:v>832</c:v>
                </c:pt>
                <c:pt idx="2573">
                  <c:v>754</c:v>
                </c:pt>
                <c:pt idx="2574">
                  <c:v>793</c:v>
                </c:pt>
                <c:pt idx="2575">
                  <c:v>805</c:v>
                </c:pt>
                <c:pt idx="2576">
                  <c:v>785</c:v>
                </c:pt>
                <c:pt idx="2577">
                  <c:v>861</c:v>
                </c:pt>
                <c:pt idx="2578">
                  <c:v>855</c:v>
                </c:pt>
                <c:pt idx="2579">
                  <c:v>799</c:v>
                </c:pt>
                <c:pt idx="2580">
                  <c:v>818</c:v>
                </c:pt>
                <c:pt idx="2581">
                  <c:v>892</c:v>
                </c:pt>
                <c:pt idx="2582">
                  <c:v>807</c:v>
                </c:pt>
                <c:pt idx="2583">
                  <c:v>850</c:v>
                </c:pt>
                <c:pt idx="2584">
                  <c:v>890</c:v>
                </c:pt>
                <c:pt idx="2585">
                  <c:v>923</c:v>
                </c:pt>
                <c:pt idx="2586">
                  <c:v>987</c:v>
                </c:pt>
                <c:pt idx="2587">
                  <c:v>949</c:v>
                </c:pt>
                <c:pt idx="2588">
                  <c:v>933</c:v>
                </c:pt>
                <c:pt idx="2589">
                  <c:v>903</c:v>
                </c:pt>
                <c:pt idx="2590">
                  <c:v>984</c:v>
                </c:pt>
                <c:pt idx="2591">
                  <c:v>944</c:v>
                </c:pt>
                <c:pt idx="2592">
                  <c:v>1062</c:v>
                </c:pt>
                <c:pt idx="2593">
                  <c:v>1013</c:v>
                </c:pt>
                <c:pt idx="2594">
                  <c:v>1047</c:v>
                </c:pt>
                <c:pt idx="2595">
                  <c:v>1111</c:v>
                </c:pt>
                <c:pt idx="2596">
                  <c:v>1072</c:v>
                </c:pt>
                <c:pt idx="2597">
                  <c:v>1109</c:v>
                </c:pt>
                <c:pt idx="2598">
                  <c:v>1202</c:v>
                </c:pt>
                <c:pt idx="2599">
                  <c:v>1222</c:v>
                </c:pt>
                <c:pt idx="2600">
                  <c:v>1248</c:v>
                </c:pt>
                <c:pt idx="2601">
                  <c:v>1231</c:v>
                </c:pt>
                <c:pt idx="2602">
                  <c:v>1229</c:v>
                </c:pt>
                <c:pt idx="2603">
                  <c:v>1270</c:v>
                </c:pt>
                <c:pt idx="2604">
                  <c:v>1262</c:v>
                </c:pt>
                <c:pt idx="2605">
                  <c:v>1259</c:v>
                </c:pt>
                <c:pt idx="2606">
                  <c:v>1233</c:v>
                </c:pt>
                <c:pt idx="2607">
                  <c:v>1235</c:v>
                </c:pt>
                <c:pt idx="2608">
                  <c:v>1251</c:v>
                </c:pt>
                <c:pt idx="2609">
                  <c:v>1298</c:v>
                </c:pt>
                <c:pt idx="2610">
                  <c:v>1257</c:v>
                </c:pt>
                <c:pt idx="2611">
                  <c:v>1226</c:v>
                </c:pt>
                <c:pt idx="2612">
                  <c:v>1197</c:v>
                </c:pt>
                <c:pt idx="2613">
                  <c:v>1198</c:v>
                </c:pt>
                <c:pt idx="2614">
                  <c:v>1152</c:v>
                </c:pt>
                <c:pt idx="2615">
                  <c:v>1172</c:v>
                </c:pt>
                <c:pt idx="2616">
                  <c:v>1102</c:v>
                </c:pt>
                <c:pt idx="2617">
                  <c:v>1144</c:v>
                </c:pt>
                <c:pt idx="2618">
                  <c:v>1035</c:v>
                </c:pt>
                <c:pt idx="2619">
                  <c:v>1048</c:v>
                </c:pt>
                <c:pt idx="2620">
                  <c:v>1074</c:v>
                </c:pt>
                <c:pt idx="2621">
                  <c:v>1052</c:v>
                </c:pt>
                <c:pt idx="2622">
                  <c:v>974</c:v>
                </c:pt>
                <c:pt idx="2623">
                  <c:v>964</c:v>
                </c:pt>
                <c:pt idx="2624">
                  <c:v>1000</c:v>
                </c:pt>
                <c:pt idx="2625">
                  <c:v>979</c:v>
                </c:pt>
                <c:pt idx="2626">
                  <c:v>960</c:v>
                </c:pt>
                <c:pt idx="2627">
                  <c:v>989</c:v>
                </c:pt>
                <c:pt idx="2628">
                  <c:v>1035</c:v>
                </c:pt>
                <c:pt idx="2629">
                  <c:v>868</c:v>
                </c:pt>
                <c:pt idx="2630">
                  <c:v>894</c:v>
                </c:pt>
                <c:pt idx="2631">
                  <c:v>877</c:v>
                </c:pt>
                <c:pt idx="2632">
                  <c:v>839</c:v>
                </c:pt>
                <c:pt idx="2633">
                  <c:v>866</c:v>
                </c:pt>
                <c:pt idx="2634">
                  <c:v>845</c:v>
                </c:pt>
                <c:pt idx="2635">
                  <c:v>840</c:v>
                </c:pt>
                <c:pt idx="2636">
                  <c:v>821</c:v>
                </c:pt>
                <c:pt idx="2637">
                  <c:v>828</c:v>
                </c:pt>
                <c:pt idx="2638">
                  <c:v>811</c:v>
                </c:pt>
                <c:pt idx="2639">
                  <c:v>736</c:v>
                </c:pt>
                <c:pt idx="2640">
                  <c:v>843</c:v>
                </c:pt>
                <c:pt idx="2641">
                  <c:v>811</c:v>
                </c:pt>
                <c:pt idx="2642">
                  <c:v>787</c:v>
                </c:pt>
                <c:pt idx="2643">
                  <c:v>851</c:v>
                </c:pt>
                <c:pt idx="2644">
                  <c:v>766</c:v>
                </c:pt>
                <c:pt idx="2645">
                  <c:v>825</c:v>
                </c:pt>
                <c:pt idx="2646">
                  <c:v>848</c:v>
                </c:pt>
                <c:pt idx="2647">
                  <c:v>784</c:v>
                </c:pt>
                <c:pt idx="2648">
                  <c:v>839</c:v>
                </c:pt>
                <c:pt idx="2649">
                  <c:v>829</c:v>
                </c:pt>
                <c:pt idx="2650">
                  <c:v>859</c:v>
                </c:pt>
                <c:pt idx="2651">
                  <c:v>873</c:v>
                </c:pt>
                <c:pt idx="2652">
                  <c:v>850</c:v>
                </c:pt>
                <c:pt idx="2653">
                  <c:v>882</c:v>
                </c:pt>
                <c:pt idx="2654">
                  <c:v>850</c:v>
                </c:pt>
                <c:pt idx="2655">
                  <c:v>891</c:v>
                </c:pt>
                <c:pt idx="2656">
                  <c:v>983</c:v>
                </c:pt>
                <c:pt idx="2657">
                  <c:v>990</c:v>
                </c:pt>
                <c:pt idx="2658">
                  <c:v>979</c:v>
                </c:pt>
                <c:pt idx="2659">
                  <c:v>1012</c:v>
                </c:pt>
                <c:pt idx="2660">
                  <c:v>1129</c:v>
                </c:pt>
                <c:pt idx="2661">
                  <c:v>1176</c:v>
                </c:pt>
                <c:pt idx="2662">
                  <c:v>1138</c:v>
                </c:pt>
                <c:pt idx="2663">
                  <c:v>1220</c:v>
                </c:pt>
                <c:pt idx="2664">
                  <c:v>1240</c:v>
                </c:pt>
                <c:pt idx="2665">
                  <c:v>1325</c:v>
                </c:pt>
                <c:pt idx="2666">
                  <c:v>1319</c:v>
                </c:pt>
                <c:pt idx="2667">
                  <c:v>1365</c:v>
                </c:pt>
                <c:pt idx="2668">
                  <c:v>1412</c:v>
                </c:pt>
                <c:pt idx="2669">
                  <c:v>1478</c:v>
                </c:pt>
                <c:pt idx="2670">
                  <c:v>1451</c:v>
                </c:pt>
                <c:pt idx="2671">
                  <c:v>1503</c:v>
                </c:pt>
                <c:pt idx="2672">
                  <c:v>1472</c:v>
                </c:pt>
                <c:pt idx="2673">
                  <c:v>1521</c:v>
                </c:pt>
                <c:pt idx="2674">
                  <c:v>1530</c:v>
                </c:pt>
                <c:pt idx="2675">
                  <c:v>1566</c:v>
                </c:pt>
                <c:pt idx="2676">
                  <c:v>1562</c:v>
                </c:pt>
                <c:pt idx="2677">
                  <c:v>1482</c:v>
                </c:pt>
                <c:pt idx="2678">
                  <c:v>1486</c:v>
                </c:pt>
                <c:pt idx="2679">
                  <c:v>1494</c:v>
                </c:pt>
                <c:pt idx="2680">
                  <c:v>1490</c:v>
                </c:pt>
                <c:pt idx="2681">
                  <c:v>1482</c:v>
                </c:pt>
                <c:pt idx="2682">
                  <c:v>1503</c:v>
                </c:pt>
                <c:pt idx="2683">
                  <c:v>1439</c:v>
                </c:pt>
                <c:pt idx="2684">
                  <c:v>1398</c:v>
                </c:pt>
                <c:pt idx="2685">
                  <c:v>1413</c:v>
                </c:pt>
                <c:pt idx="2686">
                  <c:v>1383</c:v>
                </c:pt>
                <c:pt idx="2687">
                  <c:v>1358</c:v>
                </c:pt>
                <c:pt idx="2688">
                  <c:v>1278</c:v>
                </c:pt>
                <c:pt idx="2689">
                  <c:v>1179</c:v>
                </c:pt>
                <c:pt idx="2690">
                  <c:v>1159</c:v>
                </c:pt>
                <c:pt idx="2691">
                  <c:v>1229</c:v>
                </c:pt>
                <c:pt idx="2692">
                  <c:v>1177</c:v>
                </c:pt>
                <c:pt idx="2693">
                  <c:v>1139</c:v>
                </c:pt>
                <c:pt idx="2694">
                  <c:v>1097</c:v>
                </c:pt>
                <c:pt idx="2695">
                  <c:v>1068</c:v>
                </c:pt>
                <c:pt idx="2696">
                  <c:v>1069</c:v>
                </c:pt>
                <c:pt idx="2697">
                  <c:v>1048</c:v>
                </c:pt>
                <c:pt idx="2698">
                  <c:v>1013</c:v>
                </c:pt>
                <c:pt idx="2699">
                  <c:v>998</c:v>
                </c:pt>
                <c:pt idx="2700">
                  <c:v>963</c:v>
                </c:pt>
                <c:pt idx="2701">
                  <c:v>963</c:v>
                </c:pt>
                <c:pt idx="2702">
                  <c:v>881</c:v>
                </c:pt>
                <c:pt idx="2703">
                  <c:v>918</c:v>
                </c:pt>
                <c:pt idx="2704">
                  <c:v>890</c:v>
                </c:pt>
                <c:pt idx="2705">
                  <c:v>840</c:v>
                </c:pt>
                <c:pt idx="2706">
                  <c:v>886</c:v>
                </c:pt>
                <c:pt idx="2707">
                  <c:v>740</c:v>
                </c:pt>
                <c:pt idx="2708">
                  <c:v>837</c:v>
                </c:pt>
                <c:pt idx="2709">
                  <c:v>791</c:v>
                </c:pt>
                <c:pt idx="2710">
                  <c:v>764</c:v>
                </c:pt>
                <c:pt idx="2711">
                  <c:v>780</c:v>
                </c:pt>
                <c:pt idx="2712">
                  <c:v>791</c:v>
                </c:pt>
                <c:pt idx="2713">
                  <c:v>725</c:v>
                </c:pt>
                <c:pt idx="2714">
                  <c:v>707</c:v>
                </c:pt>
                <c:pt idx="2715">
                  <c:v>762</c:v>
                </c:pt>
                <c:pt idx="2716">
                  <c:v>686</c:v>
                </c:pt>
                <c:pt idx="2717">
                  <c:v>708</c:v>
                </c:pt>
                <c:pt idx="2718">
                  <c:v>738</c:v>
                </c:pt>
                <c:pt idx="2719">
                  <c:v>704</c:v>
                </c:pt>
                <c:pt idx="2720">
                  <c:v>668</c:v>
                </c:pt>
                <c:pt idx="2721">
                  <c:v>716</c:v>
                </c:pt>
                <c:pt idx="2722">
                  <c:v>669</c:v>
                </c:pt>
                <c:pt idx="2723">
                  <c:v>654</c:v>
                </c:pt>
                <c:pt idx="2724">
                  <c:v>664</c:v>
                </c:pt>
                <c:pt idx="2725">
                  <c:v>660</c:v>
                </c:pt>
                <c:pt idx="2726">
                  <c:v>700</c:v>
                </c:pt>
                <c:pt idx="2727">
                  <c:v>691</c:v>
                </c:pt>
                <c:pt idx="2728">
                  <c:v>647</c:v>
                </c:pt>
                <c:pt idx="2729">
                  <c:v>666</c:v>
                </c:pt>
                <c:pt idx="2730">
                  <c:v>667</c:v>
                </c:pt>
                <c:pt idx="2731">
                  <c:v>623</c:v>
                </c:pt>
                <c:pt idx="2732">
                  <c:v>645</c:v>
                </c:pt>
                <c:pt idx="2733">
                  <c:v>655</c:v>
                </c:pt>
                <c:pt idx="2734">
                  <c:v>628</c:v>
                </c:pt>
                <c:pt idx="2735">
                  <c:v>673</c:v>
                </c:pt>
                <c:pt idx="2736">
                  <c:v>651</c:v>
                </c:pt>
                <c:pt idx="2737">
                  <c:v>651</c:v>
                </c:pt>
                <c:pt idx="2738">
                  <c:v>622</c:v>
                </c:pt>
                <c:pt idx="2739">
                  <c:v>695</c:v>
                </c:pt>
                <c:pt idx="2740">
                  <c:v>649</c:v>
                </c:pt>
                <c:pt idx="2741">
                  <c:v>666</c:v>
                </c:pt>
                <c:pt idx="2742">
                  <c:v>602</c:v>
                </c:pt>
                <c:pt idx="2743">
                  <c:v>712</c:v>
                </c:pt>
                <c:pt idx="2744">
                  <c:v>680</c:v>
                </c:pt>
                <c:pt idx="2745">
                  <c:v>668</c:v>
                </c:pt>
                <c:pt idx="2746">
                  <c:v>613</c:v>
                </c:pt>
                <c:pt idx="2747">
                  <c:v>626</c:v>
                </c:pt>
                <c:pt idx="2748">
                  <c:v>643</c:v>
                </c:pt>
                <c:pt idx="2749">
                  <c:v>695</c:v>
                </c:pt>
                <c:pt idx="2750">
                  <c:v>666</c:v>
                </c:pt>
                <c:pt idx="2751">
                  <c:v>610</c:v>
                </c:pt>
                <c:pt idx="2752">
                  <c:v>651</c:v>
                </c:pt>
                <c:pt idx="2753">
                  <c:v>688</c:v>
                </c:pt>
                <c:pt idx="2754">
                  <c:v>649</c:v>
                </c:pt>
                <c:pt idx="2755">
                  <c:v>711</c:v>
                </c:pt>
                <c:pt idx="2756">
                  <c:v>669</c:v>
                </c:pt>
                <c:pt idx="2757">
                  <c:v>626</c:v>
                </c:pt>
                <c:pt idx="2758">
                  <c:v>652</c:v>
                </c:pt>
                <c:pt idx="2759">
                  <c:v>641</c:v>
                </c:pt>
                <c:pt idx="2760">
                  <c:v>694</c:v>
                </c:pt>
                <c:pt idx="2761">
                  <c:v>637</c:v>
                </c:pt>
                <c:pt idx="2762">
                  <c:v>652</c:v>
                </c:pt>
                <c:pt idx="2763">
                  <c:v>660</c:v>
                </c:pt>
                <c:pt idx="2764">
                  <c:v>680</c:v>
                </c:pt>
                <c:pt idx="2765">
                  <c:v>590</c:v>
                </c:pt>
                <c:pt idx="2766">
                  <c:v>618</c:v>
                </c:pt>
                <c:pt idx="2767">
                  <c:v>637</c:v>
                </c:pt>
                <c:pt idx="2768">
                  <c:v>634</c:v>
                </c:pt>
                <c:pt idx="2769">
                  <c:v>679</c:v>
                </c:pt>
                <c:pt idx="2770">
                  <c:v>621</c:v>
                </c:pt>
                <c:pt idx="2771">
                  <c:v>652</c:v>
                </c:pt>
                <c:pt idx="2772">
                  <c:v>669</c:v>
                </c:pt>
                <c:pt idx="2773">
                  <c:v>660</c:v>
                </c:pt>
                <c:pt idx="2774">
                  <c:v>610</c:v>
                </c:pt>
                <c:pt idx="2775">
                  <c:v>605</c:v>
                </c:pt>
                <c:pt idx="2776">
                  <c:v>637</c:v>
                </c:pt>
                <c:pt idx="2777">
                  <c:v>634</c:v>
                </c:pt>
                <c:pt idx="2778">
                  <c:v>626</c:v>
                </c:pt>
                <c:pt idx="2779">
                  <c:v>646</c:v>
                </c:pt>
                <c:pt idx="2780">
                  <c:v>607</c:v>
                </c:pt>
                <c:pt idx="2781">
                  <c:v>620</c:v>
                </c:pt>
                <c:pt idx="2782">
                  <c:v>635</c:v>
                </c:pt>
                <c:pt idx="2783">
                  <c:v>620</c:v>
                </c:pt>
                <c:pt idx="2784">
                  <c:v>653</c:v>
                </c:pt>
                <c:pt idx="2785">
                  <c:v>631</c:v>
                </c:pt>
                <c:pt idx="2786">
                  <c:v>645</c:v>
                </c:pt>
                <c:pt idx="2787">
                  <c:v>656</c:v>
                </c:pt>
                <c:pt idx="2788">
                  <c:v>629</c:v>
                </c:pt>
                <c:pt idx="2789">
                  <c:v>599</c:v>
                </c:pt>
                <c:pt idx="2790">
                  <c:v>625</c:v>
                </c:pt>
                <c:pt idx="2791">
                  <c:v>650</c:v>
                </c:pt>
                <c:pt idx="2792">
                  <c:v>616</c:v>
                </c:pt>
                <c:pt idx="2793">
                  <c:v>642</c:v>
                </c:pt>
                <c:pt idx="2794">
                  <c:v>610</c:v>
                </c:pt>
                <c:pt idx="2795">
                  <c:v>633</c:v>
                </c:pt>
                <c:pt idx="2796">
                  <c:v>604</c:v>
                </c:pt>
                <c:pt idx="2797">
                  <c:v>578</c:v>
                </c:pt>
                <c:pt idx="2798">
                  <c:v>587</c:v>
                </c:pt>
                <c:pt idx="2799">
                  <c:v>629</c:v>
                </c:pt>
                <c:pt idx="2800">
                  <c:v>600</c:v>
                </c:pt>
                <c:pt idx="2801">
                  <c:v>656</c:v>
                </c:pt>
                <c:pt idx="2802">
                  <c:v>567</c:v>
                </c:pt>
                <c:pt idx="2803">
                  <c:v>630</c:v>
                </c:pt>
                <c:pt idx="2804">
                  <c:v>664</c:v>
                </c:pt>
                <c:pt idx="2805">
                  <c:v>617</c:v>
                </c:pt>
                <c:pt idx="2806">
                  <c:v>605</c:v>
                </c:pt>
                <c:pt idx="2807">
                  <c:v>556</c:v>
                </c:pt>
                <c:pt idx="2808">
                  <c:v>605</c:v>
                </c:pt>
                <c:pt idx="2809">
                  <c:v>657</c:v>
                </c:pt>
                <c:pt idx="2810">
                  <c:v>595</c:v>
                </c:pt>
                <c:pt idx="2811">
                  <c:v>603</c:v>
                </c:pt>
                <c:pt idx="2812">
                  <c:v>597</c:v>
                </c:pt>
                <c:pt idx="2813">
                  <c:v>641</c:v>
                </c:pt>
                <c:pt idx="2814">
                  <c:v>629</c:v>
                </c:pt>
                <c:pt idx="2815">
                  <c:v>579</c:v>
                </c:pt>
                <c:pt idx="2816">
                  <c:v>659</c:v>
                </c:pt>
                <c:pt idx="2817">
                  <c:v>602</c:v>
                </c:pt>
                <c:pt idx="2818">
                  <c:v>634</c:v>
                </c:pt>
                <c:pt idx="2819">
                  <c:v>658</c:v>
                </c:pt>
                <c:pt idx="2820">
                  <c:v>631</c:v>
                </c:pt>
                <c:pt idx="2821">
                  <c:v>613</c:v>
                </c:pt>
                <c:pt idx="2822">
                  <c:v>568</c:v>
                </c:pt>
                <c:pt idx="2823">
                  <c:v>632</c:v>
                </c:pt>
                <c:pt idx="2824">
                  <c:v>588</c:v>
                </c:pt>
                <c:pt idx="2825">
                  <c:v>578</c:v>
                </c:pt>
                <c:pt idx="2826">
                  <c:v>574</c:v>
                </c:pt>
                <c:pt idx="2827">
                  <c:v>609</c:v>
                </c:pt>
                <c:pt idx="2828">
                  <c:v>615</c:v>
                </c:pt>
                <c:pt idx="2829">
                  <c:v>630</c:v>
                </c:pt>
                <c:pt idx="2830">
                  <c:v>645</c:v>
                </c:pt>
                <c:pt idx="2831">
                  <c:v>583</c:v>
                </c:pt>
                <c:pt idx="2832">
                  <c:v>601</c:v>
                </c:pt>
                <c:pt idx="2833">
                  <c:v>587</c:v>
                </c:pt>
                <c:pt idx="2834">
                  <c:v>588</c:v>
                </c:pt>
                <c:pt idx="2835">
                  <c:v>613</c:v>
                </c:pt>
                <c:pt idx="2836">
                  <c:v>575</c:v>
                </c:pt>
                <c:pt idx="2837">
                  <c:v>597</c:v>
                </c:pt>
                <c:pt idx="2838">
                  <c:v>632</c:v>
                </c:pt>
                <c:pt idx="2839">
                  <c:v>556</c:v>
                </c:pt>
                <c:pt idx="2840">
                  <c:v>601</c:v>
                </c:pt>
                <c:pt idx="2841">
                  <c:v>578</c:v>
                </c:pt>
                <c:pt idx="2842">
                  <c:v>641</c:v>
                </c:pt>
                <c:pt idx="2843">
                  <c:v>617</c:v>
                </c:pt>
                <c:pt idx="2844">
                  <c:v>623</c:v>
                </c:pt>
                <c:pt idx="2845">
                  <c:v>611</c:v>
                </c:pt>
                <c:pt idx="2846">
                  <c:v>562</c:v>
                </c:pt>
                <c:pt idx="2847">
                  <c:v>596</c:v>
                </c:pt>
                <c:pt idx="2848">
                  <c:v>569</c:v>
                </c:pt>
                <c:pt idx="2849">
                  <c:v>591</c:v>
                </c:pt>
                <c:pt idx="2850">
                  <c:v>607</c:v>
                </c:pt>
                <c:pt idx="2851">
                  <c:v>583</c:v>
                </c:pt>
                <c:pt idx="2852">
                  <c:v>606</c:v>
                </c:pt>
                <c:pt idx="2853">
                  <c:v>649</c:v>
                </c:pt>
                <c:pt idx="2854">
                  <c:v>634</c:v>
                </c:pt>
                <c:pt idx="2855">
                  <c:v>588</c:v>
                </c:pt>
                <c:pt idx="2856">
                  <c:v>579</c:v>
                </c:pt>
                <c:pt idx="2857">
                  <c:v>582</c:v>
                </c:pt>
                <c:pt idx="2858">
                  <c:v>575</c:v>
                </c:pt>
                <c:pt idx="2859">
                  <c:v>547</c:v>
                </c:pt>
                <c:pt idx="2860">
                  <c:v>558</c:v>
                </c:pt>
                <c:pt idx="2861">
                  <c:v>580</c:v>
                </c:pt>
                <c:pt idx="2862">
                  <c:v>611</c:v>
                </c:pt>
                <c:pt idx="2863">
                  <c:v>579</c:v>
                </c:pt>
                <c:pt idx="2864">
                  <c:v>562</c:v>
                </c:pt>
                <c:pt idx="2865">
                  <c:v>586</c:v>
                </c:pt>
                <c:pt idx="2866">
                  <c:v>584</c:v>
                </c:pt>
                <c:pt idx="2867">
                  <c:v>542</c:v>
                </c:pt>
                <c:pt idx="2868">
                  <c:v>567</c:v>
                </c:pt>
                <c:pt idx="2869">
                  <c:v>597</c:v>
                </c:pt>
                <c:pt idx="2870">
                  <c:v>551</c:v>
                </c:pt>
                <c:pt idx="2871">
                  <c:v>588</c:v>
                </c:pt>
                <c:pt idx="2872">
                  <c:v>606</c:v>
                </c:pt>
                <c:pt idx="2873">
                  <c:v>548</c:v>
                </c:pt>
                <c:pt idx="2874">
                  <c:v>586</c:v>
                </c:pt>
                <c:pt idx="2875">
                  <c:v>565</c:v>
                </c:pt>
                <c:pt idx="2876">
                  <c:v>595</c:v>
                </c:pt>
                <c:pt idx="2877">
                  <c:v>562</c:v>
                </c:pt>
                <c:pt idx="2878">
                  <c:v>566</c:v>
                </c:pt>
                <c:pt idx="2879">
                  <c:v>568</c:v>
                </c:pt>
                <c:pt idx="2880">
                  <c:v>554</c:v>
                </c:pt>
                <c:pt idx="2881">
                  <c:v>577</c:v>
                </c:pt>
                <c:pt idx="2882">
                  <c:v>621</c:v>
                </c:pt>
                <c:pt idx="2883">
                  <c:v>576</c:v>
                </c:pt>
                <c:pt idx="2884">
                  <c:v>554</c:v>
                </c:pt>
                <c:pt idx="2885">
                  <c:v>565</c:v>
                </c:pt>
                <c:pt idx="2886">
                  <c:v>533</c:v>
                </c:pt>
                <c:pt idx="2887">
                  <c:v>617</c:v>
                </c:pt>
                <c:pt idx="2888">
                  <c:v>598</c:v>
                </c:pt>
                <c:pt idx="2889">
                  <c:v>620</c:v>
                </c:pt>
                <c:pt idx="2890">
                  <c:v>570</c:v>
                </c:pt>
                <c:pt idx="2891">
                  <c:v>568</c:v>
                </c:pt>
                <c:pt idx="2892">
                  <c:v>566</c:v>
                </c:pt>
                <c:pt idx="2893">
                  <c:v>564</c:v>
                </c:pt>
                <c:pt idx="2894">
                  <c:v>571</c:v>
                </c:pt>
                <c:pt idx="2895">
                  <c:v>613</c:v>
                </c:pt>
                <c:pt idx="2896">
                  <c:v>566</c:v>
                </c:pt>
                <c:pt idx="2897">
                  <c:v>542</c:v>
                </c:pt>
                <c:pt idx="2898">
                  <c:v>583</c:v>
                </c:pt>
                <c:pt idx="2899">
                  <c:v>496</c:v>
                </c:pt>
                <c:pt idx="2900">
                  <c:v>560</c:v>
                </c:pt>
                <c:pt idx="2901">
                  <c:v>551</c:v>
                </c:pt>
                <c:pt idx="2902">
                  <c:v>497</c:v>
                </c:pt>
                <c:pt idx="2903">
                  <c:v>575</c:v>
                </c:pt>
                <c:pt idx="2904">
                  <c:v>562</c:v>
                </c:pt>
                <c:pt idx="2905">
                  <c:v>548</c:v>
                </c:pt>
                <c:pt idx="2906">
                  <c:v>550</c:v>
                </c:pt>
                <c:pt idx="2907">
                  <c:v>575</c:v>
                </c:pt>
                <c:pt idx="2908">
                  <c:v>533</c:v>
                </c:pt>
                <c:pt idx="2909">
                  <c:v>546</c:v>
                </c:pt>
                <c:pt idx="2910">
                  <c:v>583</c:v>
                </c:pt>
                <c:pt idx="2911">
                  <c:v>590</c:v>
                </c:pt>
                <c:pt idx="2912">
                  <c:v>517</c:v>
                </c:pt>
                <c:pt idx="2913">
                  <c:v>572</c:v>
                </c:pt>
                <c:pt idx="2914">
                  <c:v>535</c:v>
                </c:pt>
                <c:pt idx="2915">
                  <c:v>509</c:v>
                </c:pt>
                <c:pt idx="2916">
                  <c:v>541</c:v>
                </c:pt>
                <c:pt idx="2917">
                  <c:v>546</c:v>
                </c:pt>
                <c:pt idx="2918">
                  <c:v>559</c:v>
                </c:pt>
                <c:pt idx="2919">
                  <c:v>573</c:v>
                </c:pt>
                <c:pt idx="2920">
                  <c:v>521</c:v>
                </c:pt>
                <c:pt idx="2921">
                  <c:v>542</c:v>
                </c:pt>
                <c:pt idx="2922">
                  <c:v>553</c:v>
                </c:pt>
                <c:pt idx="2923">
                  <c:v>559</c:v>
                </c:pt>
                <c:pt idx="2924">
                  <c:v>539</c:v>
                </c:pt>
                <c:pt idx="2925">
                  <c:v>545</c:v>
                </c:pt>
                <c:pt idx="2926">
                  <c:v>546</c:v>
                </c:pt>
                <c:pt idx="2927">
                  <c:v>538</c:v>
                </c:pt>
                <c:pt idx="2928">
                  <c:v>510</c:v>
                </c:pt>
                <c:pt idx="2929">
                  <c:v>552</c:v>
                </c:pt>
                <c:pt idx="2930">
                  <c:v>541</c:v>
                </c:pt>
                <c:pt idx="2931">
                  <c:v>511</c:v>
                </c:pt>
                <c:pt idx="2932">
                  <c:v>538</c:v>
                </c:pt>
                <c:pt idx="2933">
                  <c:v>527</c:v>
                </c:pt>
                <c:pt idx="2934">
                  <c:v>542</c:v>
                </c:pt>
                <c:pt idx="2935">
                  <c:v>497</c:v>
                </c:pt>
                <c:pt idx="2936">
                  <c:v>528</c:v>
                </c:pt>
                <c:pt idx="2937">
                  <c:v>563</c:v>
                </c:pt>
                <c:pt idx="2938">
                  <c:v>570</c:v>
                </c:pt>
                <c:pt idx="2939">
                  <c:v>517</c:v>
                </c:pt>
                <c:pt idx="2940">
                  <c:v>502</c:v>
                </c:pt>
                <c:pt idx="2941">
                  <c:v>526</c:v>
                </c:pt>
                <c:pt idx="2942">
                  <c:v>571</c:v>
                </c:pt>
                <c:pt idx="2943">
                  <c:v>546</c:v>
                </c:pt>
                <c:pt idx="2944">
                  <c:v>496</c:v>
                </c:pt>
                <c:pt idx="2945">
                  <c:v>533</c:v>
                </c:pt>
                <c:pt idx="2946">
                  <c:v>548</c:v>
                </c:pt>
                <c:pt idx="2947">
                  <c:v>556</c:v>
                </c:pt>
                <c:pt idx="2948">
                  <c:v>573</c:v>
                </c:pt>
                <c:pt idx="2949">
                  <c:v>560</c:v>
                </c:pt>
                <c:pt idx="2950">
                  <c:v>548</c:v>
                </c:pt>
                <c:pt idx="2951">
                  <c:v>517</c:v>
                </c:pt>
                <c:pt idx="2952">
                  <c:v>501</c:v>
                </c:pt>
                <c:pt idx="2953">
                  <c:v>517</c:v>
                </c:pt>
                <c:pt idx="2954">
                  <c:v>526</c:v>
                </c:pt>
                <c:pt idx="2955">
                  <c:v>526</c:v>
                </c:pt>
                <c:pt idx="2956">
                  <c:v>506</c:v>
                </c:pt>
                <c:pt idx="2957">
                  <c:v>515</c:v>
                </c:pt>
                <c:pt idx="2958">
                  <c:v>507</c:v>
                </c:pt>
                <c:pt idx="2959">
                  <c:v>558</c:v>
                </c:pt>
                <c:pt idx="2960">
                  <c:v>510</c:v>
                </c:pt>
                <c:pt idx="2961">
                  <c:v>537</c:v>
                </c:pt>
                <c:pt idx="2962">
                  <c:v>478</c:v>
                </c:pt>
                <c:pt idx="2963">
                  <c:v>521</c:v>
                </c:pt>
                <c:pt idx="2964">
                  <c:v>539</c:v>
                </c:pt>
                <c:pt idx="2965">
                  <c:v>565</c:v>
                </c:pt>
                <c:pt idx="2966">
                  <c:v>545</c:v>
                </c:pt>
                <c:pt idx="2967">
                  <c:v>513</c:v>
                </c:pt>
                <c:pt idx="2968">
                  <c:v>542</c:v>
                </c:pt>
                <c:pt idx="2969">
                  <c:v>536</c:v>
                </c:pt>
                <c:pt idx="2970">
                  <c:v>518</c:v>
                </c:pt>
                <c:pt idx="2971">
                  <c:v>520</c:v>
                </c:pt>
                <c:pt idx="2972">
                  <c:v>535</c:v>
                </c:pt>
                <c:pt idx="2973">
                  <c:v>539</c:v>
                </c:pt>
                <c:pt idx="2974">
                  <c:v>547</c:v>
                </c:pt>
                <c:pt idx="2975">
                  <c:v>507</c:v>
                </c:pt>
                <c:pt idx="2976">
                  <c:v>554</c:v>
                </c:pt>
                <c:pt idx="2977">
                  <c:v>504</c:v>
                </c:pt>
                <c:pt idx="2978">
                  <c:v>512</c:v>
                </c:pt>
                <c:pt idx="2979">
                  <c:v>551</c:v>
                </c:pt>
                <c:pt idx="2980">
                  <c:v>479</c:v>
                </c:pt>
                <c:pt idx="2981">
                  <c:v>533</c:v>
                </c:pt>
                <c:pt idx="2982">
                  <c:v>513</c:v>
                </c:pt>
                <c:pt idx="2983">
                  <c:v>547</c:v>
                </c:pt>
                <c:pt idx="2984">
                  <c:v>543</c:v>
                </c:pt>
                <c:pt idx="2985">
                  <c:v>506</c:v>
                </c:pt>
                <c:pt idx="2986">
                  <c:v>483</c:v>
                </c:pt>
                <c:pt idx="2987">
                  <c:v>529</c:v>
                </c:pt>
                <c:pt idx="2988">
                  <c:v>526</c:v>
                </c:pt>
                <c:pt idx="2989">
                  <c:v>563</c:v>
                </c:pt>
                <c:pt idx="2990">
                  <c:v>535</c:v>
                </c:pt>
                <c:pt idx="2991">
                  <c:v>532</c:v>
                </c:pt>
                <c:pt idx="2992">
                  <c:v>538</c:v>
                </c:pt>
                <c:pt idx="2993">
                  <c:v>555</c:v>
                </c:pt>
                <c:pt idx="2994">
                  <c:v>500</c:v>
                </c:pt>
                <c:pt idx="2995">
                  <c:v>570</c:v>
                </c:pt>
                <c:pt idx="2996">
                  <c:v>513</c:v>
                </c:pt>
                <c:pt idx="2997">
                  <c:v>585</c:v>
                </c:pt>
                <c:pt idx="2998">
                  <c:v>592</c:v>
                </c:pt>
                <c:pt idx="2999">
                  <c:v>529</c:v>
                </c:pt>
                <c:pt idx="3000">
                  <c:v>509</c:v>
                </c:pt>
                <c:pt idx="3001">
                  <c:v>533</c:v>
                </c:pt>
                <c:pt idx="3002">
                  <c:v>497</c:v>
                </c:pt>
                <c:pt idx="3003">
                  <c:v>595</c:v>
                </c:pt>
                <c:pt idx="3004">
                  <c:v>593</c:v>
                </c:pt>
                <c:pt idx="3005">
                  <c:v>607</c:v>
                </c:pt>
                <c:pt idx="3006">
                  <c:v>562</c:v>
                </c:pt>
                <c:pt idx="3007">
                  <c:v>624</c:v>
                </c:pt>
                <c:pt idx="3008">
                  <c:v>591</c:v>
                </c:pt>
                <c:pt idx="3009">
                  <c:v>577</c:v>
                </c:pt>
                <c:pt idx="3010">
                  <c:v>635</c:v>
                </c:pt>
                <c:pt idx="3011">
                  <c:v>619</c:v>
                </c:pt>
                <c:pt idx="3012">
                  <c:v>629</c:v>
                </c:pt>
                <c:pt idx="3013">
                  <c:v>626</c:v>
                </c:pt>
                <c:pt idx="3014">
                  <c:v>594</c:v>
                </c:pt>
                <c:pt idx="3015">
                  <c:v>668</c:v>
                </c:pt>
                <c:pt idx="3016">
                  <c:v>663</c:v>
                </c:pt>
                <c:pt idx="3017">
                  <c:v>665</c:v>
                </c:pt>
                <c:pt idx="3018">
                  <c:v>675</c:v>
                </c:pt>
                <c:pt idx="3019">
                  <c:v>665</c:v>
                </c:pt>
                <c:pt idx="3020">
                  <c:v>698</c:v>
                </c:pt>
                <c:pt idx="3021">
                  <c:v>731</c:v>
                </c:pt>
                <c:pt idx="3022">
                  <c:v>731</c:v>
                </c:pt>
                <c:pt idx="3023">
                  <c:v>696</c:v>
                </c:pt>
                <c:pt idx="3024">
                  <c:v>750</c:v>
                </c:pt>
                <c:pt idx="3025">
                  <c:v>704</c:v>
                </c:pt>
                <c:pt idx="3026">
                  <c:v>729</c:v>
                </c:pt>
                <c:pt idx="3027">
                  <c:v>717</c:v>
                </c:pt>
                <c:pt idx="3028">
                  <c:v>698</c:v>
                </c:pt>
                <c:pt idx="3029">
                  <c:v>717</c:v>
                </c:pt>
                <c:pt idx="3030">
                  <c:v>785</c:v>
                </c:pt>
                <c:pt idx="3031">
                  <c:v>744</c:v>
                </c:pt>
                <c:pt idx="3032">
                  <c:v>718</c:v>
                </c:pt>
                <c:pt idx="3033">
                  <c:v>781</c:v>
                </c:pt>
                <c:pt idx="3034">
                  <c:v>758</c:v>
                </c:pt>
                <c:pt idx="3035">
                  <c:v>735</c:v>
                </c:pt>
                <c:pt idx="3036">
                  <c:v>729</c:v>
                </c:pt>
                <c:pt idx="3037">
                  <c:v>722</c:v>
                </c:pt>
                <c:pt idx="3038">
                  <c:v>679</c:v>
                </c:pt>
                <c:pt idx="3039">
                  <c:v>738</c:v>
                </c:pt>
                <c:pt idx="3040">
                  <c:v>741</c:v>
                </c:pt>
                <c:pt idx="3041">
                  <c:v>708</c:v>
                </c:pt>
                <c:pt idx="3042">
                  <c:v>724</c:v>
                </c:pt>
                <c:pt idx="3043">
                  <c:v>636</c:v>
                </c:pt>
                <c:pt idx="3044">
                  <c:v>634</c:v>
                </c:pt>
                <c:pt idx="3045">
                  <c:v>637</c:v>
                </c:pt>
                <c:pt idx="3046">
                  <c:v>630</c:v>
                </c:pt>
                <c:pt idx="3047">
                  <c:v>613</c:v>
                </c:pt>
                <c:pt idx="3048">
                  <c:v>608</c:v>
                </c:pt>
                <c:pt idx="3049">
                  <c:v>620</c:v>
                </c:pt>
                <c:pt idx="3050">
                  <c:v>645</c:v>
                </c:pt>
                <c:pt idx="3051">
                  <c:v>582</c:v>
                </c:pt>
                <c:pt idx="3052">
                  <c:v>614</c:v>
                </c:pt>
                <c:pt idx="3053">
                  <c:v>567</c:v>
                </c:pt>
                <c:pt idx="3054">
                  <c:v>564</c:v>
                </c:pt>
                <c:pt idx="3055">
                  <c:v>565</c:v>
                </c:pt>
                <c:pt idx="3056">
                  <c:v>606</c:v>
                </c:pt>
                <c:pt idx="3057">
                  <c:v>580</c:v>
                </c:pt>
                <c:pt idx="3058">
                  <c:v>571</c:v>
                </c:pt>
                <c:pt idx="3059">
                  <c:v>533</c:v>
                </c:pt>
                <c:pt idx="3060">
                  <c:v>541</c:v>
                </c:pt>
                <c:pt idx="3061">
                  <c:v>541</c:v>
                </c:pt>
                <c:pt idx="3062">
                  <c:v>510</c:v>
                </c:pt>
                <c:pt idx="3063">
                  <c:v>510</c:v>
                </c:pt>
                <c:pt idx="3064">
                  <c:v>505</c:v>
                </c:pt>
                <c:pt idx="3065">
                  <c:v>526</c:v>
                </c:pt>
                <c:pt idx="3066">
                  <c:v>513</c:v>
                </c:pt>
                <c:pt idx="3067">
                  <c:v>489</c:v>
                </c:pt>
                <c:pt idx="3068">
                  <c:v>534</c:v>
                </c:pt>
                <c:pt idx="3069">
                  <c:v>497</c:v>
                </c:pt>
                <c:pt idx="3070">
                  <c:v>485</c:v>
                </c:pt>
                <c:pt idx="3071">
                  <c:v>480</c:v>
                </c:pt>
                <c:pt idx="3072">
                  <c:v>488</c:v>
                </c:pt>
                <c:pt idx="3073">
                  <c:v>507</c:v>
                </c:pt>
                <c:pt idx="3074">
                  <c:v>478</c:v>
                </c:pt>
                <c:pt idx="3075">
                  <c:v>516</c:v>
                </c:pt>
                <c:pt idx="3076">
                  <c:v>447</c:v>
                </c:pt>
                <c:pt idx="3077">
                  <c:v>500</c:v>
                </c:pt>
                <c:pt idx="3078">
                  <c:v>506</c:v>
                </c:pt>
                <c:pt idx="3079">
                  <c:v>465</c:v>
                </c:pt>
                <c:pt idx="3080">
                  <c:v>488</c:v>
                </c:pt>
                <c:pt idx="3081">
                  <c:v>491</c:v>
                </c:pt>
                <c:pt idx="3082">
                  <c:v>479</c:v>
                </c:pt>
                <c:pt idx="3083">
                  <c:v>480</c:v>
                </c:pt>
                <c:pt idx="3084">
                  <c:v>492</c:v>
                </c:pt>
                <c:pt idx="3085">
                  <c:v>475</c:v>
                </c:pt>
                <c:pt idx="3086">
                  <c:v>464</c:v>
                </c:pt>
                <c:pt idx="3087">
                  <c:v>476</c:v>
                </c:pt>
                <c:pt idx="3088">
                  <c:v>458</c:v>
                </c:pt>
                <c:pt idx="3089">
                  <c:v>486</c:v>
                </c:pt>
                <c:pt idx="3090">
                  <c:v>433</c:v>
                </c:pt>
                <c:pt idx="3091">
                  <c:v>503</c:v>
                </c:pt>
                <c:pt idx="3092">
                  <c:v>493</c:v>
                </c:pt>
                <c:pt idx="3093">
                  <c:v>481</c:v>
                </c:pt>
                <c:pt idx="3094">
                  <c:v>494</c:v>
                </c:pt>
                <c:pt idx="3095">
                  <c:v>445</c:v>
                </c:pt>
                <c:pt idx="3096">
                  <c:v>488</c:v>
                </c:pt>
                <c:pt idx="3097">
                  <c:v>471</c:v>
                </c:pt>
                <c:pt idx="3098">
                  <c:v>486</c:v>
                </c:pt>
                <c:pt idx="3099">
                  <c:v>476</c:v>
                </c:pt>
                <c:pt idx="3100">
                  <c:v>507</c:v>
                </c:pt>
                <c:pt idx="3101">
                  <c:v>479</c:v>
                </c:pt>
                <c:pt idx="3102">
                  <c:v>478</c:v>
                </c:pt>
                <c:pt idx="3103">
                  <c:v>495</c:v>
                </c:pt>
                <c:pt idx="3104">
                  <c:v>496</c:v>
                </c:pt>
                <c:pt idx="3105">
                  <c:v>507</c:v>
                </c:pt>
                <c:pt idx="3106">
                  <c:v>542</c:v>
                </c:pt>
                <c:pt idx="3107">
                  <c:v>476</c:v>
                </c:pt>
                <c:pt idx="3108">
                  <c:v>482</c:v>
                </c:pt>
                <c:pt idx="3109">
                  <c:v>520</c:v>
                </c:pt>
                <c:pt idx="3110">
                  <c:v>522</c:v>
                </c:pt>
                <c:pt idx="3111">
                  <c:v>539</c:v>
                </c:pt>
                <c:pt idx="3112">
                  <c:v>533</c:v>
                </c:pt>
                <c:pt idx="3113">
                  <c:v>539</c:v>
                </c:pt>
                <c:pt idx="3114">
                  <c:v>525</c:v>
                </c:pt>
                <c:pt idx="3115">
                  <c:v>499</c:v>
                </c:pt>
                <c:pt idx="3116">
                  <c:v>510</c:v>
                </c:pt>
                <c:pt idx="3117">
                  <c:v>510</c:v>
                </c:pt>
                <c:pt idx="3118">
                  <c:v>560</c:v>
                </c:pt>
                <c:pt idx="3119">
                  <c:v>521</c:v>
                </c:pt>
                <c:pt idx="3120">
                  <c:v>517</c:v>
                </c:pt>
                <c:pt idx="3121">
                  <c:v>522</c:v>
                </c:pt>
                <c:pt idx="3122">
                  <c:v>513</c:v>
                </c:pt>
                <c:pt idx="3123">
                  <c:v>511</c:v>
                </c:pt>
                <c:pt idx="3124">
                  <c:v>510</c:v>
                </c:pt>
                <c:pt idx="3125">
                  <c:v>507</c:v>
                </c:pt>
                <c:pt idx="3126">
                  <c:v>548</c:v>
                </c:pt>
                <c:pt idx="3127">
                  <c:v>513</c:v>
                </c:pt>
                <c:pt idx="3128">
                  <c:v>515</c:v>
                </c:pt>
                <c:pt idx="3129">
                  <c:v>523</c:v>
                </c:pt>
                <c:pt idx="3130">
                  <c:v>486</c:v>
                </c:pt>
                <c:pt idx="3131">
                  <c:v>510</c:v>
                </c:pt>
                <c:pt idx="3132">
                  <c:v>540</c:v>
                </c:pt>
                <c:pt idx="3133">
                  <c:v>503</c:v>
                </c:pt>
                <c:pt idx="3134">
                  <c:v>501</c:v>
                </c:pt>
                <c:pt idx="3135">
                  <c:v>527</c:v>
                </c:pt>
                <c:pt idx="3136">
                  <c:v>519</c:v>
                </c:pt>
                <c:pt idx="3137">
                  <c:v>495</c:v>
                </c:pt>
                <c:pt idx="3138">
                  <c:v>485</c:v>
                </c:pt>
                <c:pt idx="3139">
                  <c:v>484</c:v>
                </c:pt>
                <c:pt idx="3140">
                  <c:v>470</c:v>
                </c:pt>
                <c:pt idx="3141">
                  <c:v>486</c:v>
                </c:pt>
                <c:pt idx="3142">
                  <c:v>467</c:v>
                </c:pt>
                <c:pt idx="3143">
                  <c:v>461</c:v>
                </c:pt>
                <c:pt idx="3144">
                  <c:v>439</c:v>
                </c:pt>
                <c:pt idx="3145">
                  <c:v>487</c:v>
                </c:pt>
                <c:pt idx="3146">
                  <c:v>448</c:v>
                </c:pt>
                <c:pt idx="3147">
                  <c:v>439</c:v>
                </c:pt>
                <c:pt idx="3148">
                  <c:v>475</c:v>
                </c:pt>
                <c:pt idx="3149">
                  <c:v>440</c:v>
                </c:pt>
                <c:pt idx="3150">
                  <c:v>457</c:v>
                </c:pt>
                <c:pt idx="3151">
                  <c:v>431</c:v>
                </c:pt>
                <c:pt idx="3152">
                  <c:v>439</c:v>
                </c:pt>
                <c:pt idx="3153">
                  <c:v>443</c:v>
                </c:pt>
                <c:pt idx="3154">
                  <c:v>446</c:v>
                </c:pt>
                <c:pt idx="3155">
                  <c:v>467</c:v>
                </c:pt>
                <c:pt idx="3156">
                  <c:v>461</c:v>
                </c:pt>
                <c:pt idx="3157">
                  <c:v>456</c:v>
                </c:pt>
                <c:pt idx="3158">
                  <c:v>438</c:v>
                </c:pt>
                <c:pt idx="3159">
                  <c:v>458</c:v>
                </c:pt>
                <c:pt idx="3160">
                  <c:v>457</c:v>
                </c:pt>
                <c:pt idx="3161">
                  <c:v>422</c:v>
                </c:pt>
                <c:pt idx="3162">
                  <c:v>452</c:v>
                </c:pt>
                <c:pt idx="3163">
                  <c:v>453</c:v>
                </c:pt>
                <c:pt idx="3164">
                  <c:v>413</c:v>
                </c:pt>
                <c:pt idx="3165">
                  <c:v>451</c:v>
                </c:pt>
                <c:pt idx="3166">
                  <c:v>447</c:v>
                </c:pt>
                <c:pt idx="3167">
                  <c:v>448</c:v>
                </c:pt>
                <c:pt idx="3168">
                  <c:v>473</c:v>
                </c:pt>
                <c:pt idx="3169">
                  <c:v>439</c:v>
                </c:pt>
                <c:pt idx="3170">
                  <c:v>428</c:v>
                </c:pt>
                <c:pt idx="3171">
                  <c:v>396</c:v>
                </c:pt>
                <c:pt idx="3172">
                  <c:v>488</c:v>
                </c:pt>
                <c:pt idx="3173">
                  <c:v>441</c:v>
                </c:pt>
                <c:pt idx="3174">
                  <c:v>422</c:v>
                </c:pt>
                <c:pt idx="3175">
                  <c:v>418</c:v>
                </c:pt>
                <c:pt idx="3176">
                  <c:v>440</c:v>
                </c:pt>
                <c:pt idx="3177">
                  <c:v>389</c:v>
                </c:pt>
                <c:pt idx="3178">
                  <c:v>441</c:v>
                </c:pt>
                <c:pt idx="3179">
                  <c:v>418</c:v>
                </c:pt>
                <c:pt idx="3180">
                  <c:v>433</c:v>
                </c:pt>
                <c:pt idx="3181">
                  <c:v>416</c:v>
                </c:pt>
                <c:pt idx="3182">
                  <c:v>418</c:v>
                </c:pt>
                <c:pt idx="3183">
                  <c:v>448</c:v>
                </c:pt>
                <c:pt idx="3184">
                  <c:v>446</c:v>
                </c:pt>
                <c:pt idx="3185">
                  <c:v>434</c:v>
                </c:pt>
                <c:pt idx="3186">
                  <c:v>410</c:v>
                </c:pt>
                <c:pt idx="3187">
                  <c:v>441</c:v>
                </c:pt>
                <c:pt idx="3188">
                  <c:v>463</c:v>
                </c:pt>
                <c:pt idx="3189">
                  <c:v>405</c:v>
                </c:pt>
                <c:pt idx="3190">
                  <c:v>446</c:v>
                </c:pt>
                <c:pt idx="3191">
                  <c:v>443</c:v>
                </c:pt>
                <c:pt idx="3192">
                  <c:v>439</c:v>
                </c:pt>
                <c:pt idx="3193">
                  <c:v>437</c:v>
                </c:pt>
                <c:pt idx="3194">
                  <c:v>448</c:v>
                </c:pt>
                <c:pt idx="3195">
                  <c:v>400</c:v>
                </c:pt>
                <c:pt idx="3196">
                  <c:v>446</c:v>
                </c:pt>
                <c:pt idx="3197">
                  <c:v>395</c:v>
                </c:pt>
                <c:pt idx="3198">
                  <c:v>427</c:v>
                </c:pt>
                <c:pt idx="3199">
                  <c:v>405</c:v>
                </c:pt>
                <c:pt idx="3200">
                  <c:v>415</c:v>
                </c:pt>
                <c:pt idx="3201">
                  <c:v>432</c:v>
                </c:pt>
                <c:pt idx="3202">
                  <c:v>424</c:v>
                </c:pt>
                <c:pt idx="3203">
                  <c:v>418</c:v>
                </c:pt>
                <c:pt idx="3204">
                  <c:v>414</c:v>
                </c:pt>
                <c:pt idx="3205">
                  <c:v>407</c:v>
                </c:pt>
                <c:pt idx="3206">
                  <c:v>433</c:v>
                </c:pt>
                <c:pt idx="3207">
                  <c:v>398</c:v>
                </c:pt>
                <c:pt idx="3208">
                  <c:v>416</c:v>
                </c:pt>
                <c:pt idx="3209">
                  <c:v>408</c:v>
                </c:pt>
                <c:pt idx="3210">
                  <c:v>395</c:v>
                </c:pt>
                <c:pt idx="3211">
                  <c:v>415</c:v>
                </c:pt>
                <c:pt idx="3212">
                  <c:v>445</c:v>
                </c:pt>
                <c:pt idx="3213">
                  <c:v>447</c:v>
                </c:pt>
                <c:pt idx="3214">
                  <c:v>402</c:v>
                </c:pt>
                <c:pt idx="3215">
                  <c:v>403</c:v>
                </c:pt>
                <c:pt idx="3216">
                  <c:v>384</c:v>
                </c:pt>
                <c:pt idx="3217">
                  <c:v>426</c:v>
                </c:pt>
                <c:pt idx="3218">
                  <c:v>445</c:v>
                </c:pt>
                <c:pt idx="3219">
                  <c:v>384</c:v>
                </c:pt>
                <c:pt idx="3220">
                  <c:v>425</c:v>
                </c:pt>
                <c:pt idx="3221">
                  <c:v>394</c:v>
                </c:pt>
                <c:pt idx="3222">
                  <c:v>415</c:v>
                </c:pt>
                <c:pt idx="3223">
                  <c:v>430</c:v>
                </c:pt>
                <c:pt idx="3224">
                  <c:v>387</c:v>
                </c:pt>
                <c:pt idx="3225">
                  <c:v>412</c:v>
                </c:pt>
                <c:pt idx="3226">
                  <c:v>416</c:v>
                </c:pt>
                <c:pt idx="3227">
                  <c:v>398</c:v>
                </c:pt>
                <c:pt idx="3228">
                  <c:v>376</c:v>
                </c:pt>
                <c:pt idx="3229">
                  <c:v>386</c:v>
                </c:pt>
                <c:pt idx="3230">
                  <c:v>394</c:v>
                </c:pt>
                <c:pt idx="3231">
                  <c:v>429</c:v>
                </c:pt>
                <c:pt idx="3232">
                  <c:v>395</c:v>
                </c:pt>
                <c:pt idx="3233">
                  <c:v>408</c:v>
                </c:pt>
                <c:pt idx="3234">
                  <c:v>397</c:v>
                </c:pt>
                <c:pt idx="3235">
                  <c:v>383</c:v>
                </c:pt>
                <c:pt idx="3236">
                  <c:v>369</c:v>
                </c:pt>
                <c:pt idx="3237">
                  <c:v>410</c:v>
                </c:pt>
                <c:pt idx="3238">
                  <c:v>405</c:v>
                </c:pt>
                <c:pt idx="3239">
                  <c:v>420</c:v>
                </c:pt>
                <c:pt idx="3240">
                  <c:v>418</c:v>
                </c:pt>
                <c:pt idx="3241">
                  <c:v>422</c:v>
                </c:pt>
                <c:pt idx="3242">
                  <c:v>386</c:v>
                </c:pt>
                <c:pt idx="3243">
                  <c:v>427</c:v>
                </c:pt>
                <c:pt idx="3244">
                  <c:v>384</c:v>
                </c:pt>
                <c:pt idx="3245">
                  <c:v>371</c:v>
                </c:pt>
                <c:pt idx="3246">
                  <c:v>378</c:v>
                </c:pt>
                <c:pt idx="3247">
                  <c:v>409</c:v>
                </c:pt>
                <c:pt idx="3248">
                  <c:v>427</c:v>
                </c:pt>
                <c:pt idx="3249">
                  <c:v>377</c:v>
                </c:pt>
                <c:pt idx="3250">
                  <c:v>431</c:v>
                </c:pt>
                <c:pt idx="3251">
                  <c:v>403</c:v>
                </c:pt>
                <c:pt idx="3252">
                  <c:v>460</c:v>
                </c:pt>
                <c:pt idx="3253">
                  <c:v>404</c:v>
                </c:pt>
                <c:pt idx="3254">
                  <c:v>373</c:v>
                </c:pt>
                <c:pt idx="3255">
                  <c:v>402</c:v>
                </c:pt>
                <c:pt idx="3256">
                  <c:v>374</c:v>
                </c:pt>
                <c:pt idx="3257">
                  <c:v>397</c:v>
                </c:pt>
                <c:pt idx="3258">
                  <c:v>410</c:v>
                </c:pt>
                <c:pt idx="3259">
                  <c:v>370</c:v>
                </c:pt>
                <c:pt idx="3260">
                  <c:v>404</c:v>
                </c:pt>
                <c:pt idx="3261">
                  <c:v>398</c:v>
                </c:pt>
                <c:pt idx="3262">
                  <c:v>388</c:v>
                </c:pt>
                <c:pt idx="3263">
                  <c:v>408</c:v>
                </c:pt>
                <c:pt idx="3264">
                  <c:v>393</c:v>
                </c:pt>
                <c:pt idx="3265">
                  <c:v>390</c:v>
                </c:pt>
                <c:pt idx="3266">
                  <c:v>359</c:v>
                </c:pt>
                <c:pt idx="3267">
                  <c:v>436</c:v>
                </c:pt>
                <c:pt idx="3268">
                  <c:v>371</c:v>
                </c:pt>
                <c:pt idx="3269">
                  <c:v>395</c:v>
                </c:pt>
                <c:pt idx="3270">
                  <c:v>385</c:v>
                </c:pt>
                <c:pt idx="3271">
                  <c:v>413</c:v>
                </c:pt>
                <c:pt idx="3272">
                  <c:v>412</c:v>
                </c:pt>
                <c:pt idx="3273">
                  <c:v>395</c:v>
                </c:pt>
                <c:pt idx="3274">
                  <c:v>400</c:v>
                </c:pt>
                <c:pt idx="3275">
                  <c:v>392</c:v>
                </c:pt>
                <c:pt idx="3276">
                  <c:v>404</c:v>
                </c:pt>
                <c:pt idx="3277">
                  <c:v>407</c:v>
                </c:pt>
                <c:pt idx="3278">
                  <c:v>364</c:v>
                </c:pt>
                <c:pt idx="3279">
                  <c:v>400</c:v>
                </c:pt>
                <c:pt idx="3280">
                  <c:v>375</c:v>
                </c:pt>
                <c:pt idx="3281">
                  <c:v>360</c:v>
                </c:pt>
                <c:pt idx="3282">
                  <c:v>418</c:v>
                </c:pt>
                <c:pt idx="3283">
                  <c:v>395</c:v>
                </c:pt>
                <c:pt idx="3284">
                  <c:v>355</c:v>
                </c:pt>
                <c:pt idx="3285">
                  <c:v>392</c:v>
                </c:pt>
                <c:pt idx="3286">
                  <c:v>352</c:v>
                </c:pt>
                <c:pt idx="3287">
                  <c:v>414</c:v>
                </c:pt>
                <c:pt idx="3288">
                  <c:v>381</c:v>
                </c:pt>
                <c:pt idx="3289">
                  <c:v>357</c:v>
                </c:pt>
                <c:pt idx="3290">
                  <c:v>385</c:v>
                </c:pt>
                <c:pt idx="3291">
                  <c:v>377</c:v>
                </c:pt>
                <c:pt idx="3292">
                  <c:v>398</c:v>
                </c:pt>
                <c:pt idx="3293">
                  <c:v>376</c:v>
                </c:pt>
                <c:pt idx="3294">
                  <c:v>391</c:v>
                </c:pt>
                <c:pt idx="3295">
                  <c:v>384</c:v>
                </c:pt>
                <c:pt idx="3296">
                  <c:v>408</c:v>
                </c:pt>
                <c:pt idx="3297">
                  <c:v>387</c:v>
                </c:pt>
                <c:pt idx="3298">
                  <c:v>405</c:v>
                </c:pt>
                <c:pt idx="3299">
                  <c:v>367</c:v>
                </c:pt>
                <c:pt idx="3300">
                  <c:v>409</c:v>
                </c:pt>
                <c:pt idx="3301">
                  <c:v>377</c:v>
                </c:pt>
                <c:pt idx="3302">
                  <c:v>376</c:v>
                </c:pt>
                <c:pt idx="3303">
                  <c:v>401</c:v>
                </c:pt>
                <c:pt idx="3304">
                  <c:v>368</c:v>
                </c:pt>
                <c:pt idx="3305">
                  <c:v>367</c:v>
                </c:pt>
                <c:pt idx="3306">
                  <c:v>382</c:v>
                </c:pt>
                <c:pt idx="3307">
                  <c:v>372</c:v>
                </c:pt>
                <c:pt idx="3308">
                  <c:v>359</c:v>
                </c:pt>
                <c:pt idx="3309">
                  <c:v>396</c:v>
                </c:pt>
                <c:pt idx="3310">
                  <c:v>338</c:v>
                </c:pt>
                <c:pt idx="3311">
                  <c:v>390</c:v>
                </c:pt>
                <c:pt idx="3312">
                  <c:v>346</c:v>
                </c:pt>
                <c:pt idx="3313">
                  <c:v>372</c:v>
                </c:pt>
                <c:pt idx="3314">
                  <c:v>389</c:v>
                </c:pt>
                <c:pt idx="3315">
                  <c:v>368</c:v>
                </c:pt>
                <c:pt idx="3316">
                  <c:v>399</c:v>
                </c:pt>
                <c:pt idx="3317">
                  <c:v>381</c:v>
                </c:pt>
                <c:pt idx="3318">
                  <c:v>400</c:v>
                </c:pt>
                <c:pt idx="3319">
                  <c:v>380</c:v>
                </c:pt>
                <c:pt idx="3320">
                  <c:v>386</c:v>
                </c:pt>
                <c:pt idx="3321">
                  <c:v>358</c:v>
                </c:pt>
                <c:pt idx="3322">
                  <c:v>361</c:v>
                </c:pt>
                <c:pt idx="3323">
                  <c:v>377</c:v>
                </c:pt>
                <c:pt idx="3324">
                  <c:v>382</c:v>
                </c:pt>
                <c:pt idx="3325">
                  <c:v>357</c:v>
                </c:pt>
                <c:pt idx="3326">
                  <c:v>346</c:v>
                </c:pt>
                <c:pt idx="3327">
                  <c:v>368</c:v>
                </c:pt>
                <c:pt idx="3328">
                  <c:v>363</c:v>
                </c:pt>
                <c:pt idx="3329">
                  <c:v>362</c:v>
                </c:pt>
                <c:pt idx="3330">
                  <c:v>359</c:v>
                </c:pt>
                <c:pt idx="3331">
                  <c:v>358</c:v>
                </c:pt>
                <c:pt idx="3332">
                  <c:v>371</c:v>
                </c:pt>
                <c:pt idx="3333">
                  <c:v>342</c:v>
                </c:pt>
                <c:pt idx="3334">
                  <c:v>362</c:v>
                </c:pt>
                <c:pt idx="3335">
                  <c:v>364</c:v>
                </c:pt>
                <c:pt idx="3336">
                  <c:v>379</c:v>
                </c:pt>
                <c:pt idx="3337">
                  <c:v>366</c:v>
                </c:pt>
                <c:pt idx="3338">
                  <c:v>350</c:v>
                </c:pt>
                <c:pt idx="3339">
                  <c:v>378</c:v>
                </c:pt>
                <c:pt idx="3340">
                  <c:v>351</c:v>
                </c:pt>
                <c:pt idx="3341">
                  <c:v>372</c:v>
                </c:pt>
                <c:pt idx="3342">
                  <c:v>382</c:v>
                </c:pt>
                <c:pt idx="3343">
                  <c:v>398</c:v>
                </c:pt>
                <c:pt idx="3344">
                  <c:v>374</c:v>
                </c:pt>
                <c:pt idx="3345">
                  <c:v>335</c:v>
                </c:pt>
                <c:pt idx="3346">
                  <c:v>367</c:v>
                </c:pt>
                <c:pt idx="3347">
                  <c:v>380</c:v>
                </c:pt>
                <c:pt idx="3348">
                  <c:v>354</c:v>
                </c:pt>
                <c:pt idx="3349">
                  <c:v>377</c:v>
                </c:pt>
                <c:pt idx="3350">
                  <c:v>374</c:v>
                </c:pt>
                <c:pt idx="3351">
                  <c:v>349</c:v>
                </c:pt>
                <c:pt idx="3352">
                  <c:v>373</c:v>
                </c:pt>
                <c:pt idx="3353">
                  <c:v>356</c:v>
                </c:pt>
                <c:pt idx="3354">
                  <c:v>333</c:v>
                </c:pt>
                <c:pt idx="3355">
                  <c:v>331</c:v>
                </c:pt>
                <c:pt idx="3356">
                  <c:v>379</c:v>
                </c:pt>
                <c:pt idx="3357">
                  <c:v>406</c:v>
                </c:pt>
                <c:pt idx="3358">
                  <c:v>376</c:v>
                </c:pt>
                <c:pt idx="3359">
                  <c:v>329</c:v>
                </c:pt>
                <c:pt idx="3360">
                  <c:v>391</c:v>
                </c:pt>
                <c:pt idx="3361">
                  <c:v>377</c:v>
                </c:pt>
                <c:pt idx="3362">
                  <c:v>354</c:v>
                </c:pt>
                <c:pt idx="3363">
                  <c:v>374</c:v>
                </c:pt>
                <c:pt idx="3364">
                  <c:v>332</c:v>
                </c:pt>
                <c:pt idx="3365">
                  <c:v>335</c:v>
                </c:pt>
                <c:pt idx="3366">
                  <c:v>344</c:v>
                </c:pt>
                <c:pt idx="3367">
                  <c:v>334</c:v>
                </c:pt>
                <c:pt idx="3368">
                  <c:v>366</c:v>
                </c:pt>
                <c:pt idx="3369">
                  <c:v>379</c:v>
                </c:pt>
                <c:pt idx="3370">
                  <c:v>393</c:v>
                </c:pt>
                <c:pt idx="3371">
                  <c:v>364</c:v>
                </c:pt>
                <c:pt idx="3372">
                  <c:v>360</c:v>
                </c:pt>
                <c:pt idx="3373">
                  <c:v>371</c:v>
                </c:pt>
                <c:pt idx="3374">
                  <c:v>347</c:v>
                </c:pt>
                <c:pt idx="3375">
                  <c:v>398</c:v>
                </c:pt>
                <c:pt idx="3376">
                  <c:v>356</c:v>
                </c:pt>
                <c:pt idx="3377">
                  <c:v>382</c:v>
                </c:pt>
                <c:pt idx="3378">
                  <c:v>316</c:v>
                </c:pt>
                <c:pt idx="3379">
                  <c:v>376</c:v>
                </c:pt>
                <c:pt idx="3380">
                  <c:v>356</c:v>
                </c:pt>
                <c:pt idx="3381">
                  <c:v>369</c:v>
                </c:pt>
                <c:pt idx="3382">
                  <c:v>359</c:v>
                </c:pt>
                <c:pt idx="3383">
                  <c:v>349</c:v>
                </c:pt>
                <c:pt idx="3384">
                  <c:v>355</c:v>
                </c:pt>
                <c:pt idx="3385">
                  <c:v>349</c:v>
                </c:pt>
                <c:pt idx="3386">
                  <c:v>334</c:v>
                </c:pt>
                <c:pt idx="3387">
                  <c:v>405</c:v>
                </c:pt>
                <c:pt idx="3388">
                  <c:v>352</c:v>
                </c:pt>
                <c:pt idx="3389">
                  <c:v>353</c:v>
                </c:pt>
                <c:pt idx="3390">
                  <c:v>365</c:v>
                </c:pt>
                <c:pt idx="3391">
                  <c:v>359</c:v>
                </c:pt>
                <c:pt idx="3392">
                  <c:v>363</c:v>
                </c:pt>
                <c:pt idx="3393">
                  <c:v>359</c:v>
                </c:pt>
                <c:pt idx="3394">
                  <c:v>367</c:v>
                </c:pt>
                <c:pt idx="3395">
                  <c:v>401</c:v>
                </c:pt>
                <c:pt idx="3396">
                  <c:v>362</c:v>
                </c:pt>
                <c:pt idx="3397">
                  <c:v>347</c:v>
                </c:pt>
                <c:pt idx="3398">
                  <c:v>323</c:v>
                </c:pt>
                <c:pt idx="3399">
                  <c:v>361</c:v>
                </c:pt>
                <c:pt idx="3400">
                  <c:v>335</c:v>
                </c:pt>
                <c:pt idx="3401">
                  <c:v>359</c:v>
                </c:pt>
                <c:pt idx="3402">
                  <c:v>338</c:v>
                </c:pt>
                <c:pt idx="3403">
                  <c:v>346</c:v>
                </c:pt>
                <c:pt idx="3404">
                  <c:v>364</c:v>
                </c:pt>
                <c:pt idx="3405">
                  <c:v>356</c:v>
                </c:pt>
                <c:pt idx="3406">
                  <c:v>374</c:v>
                </c:pt>
                <c:pt idx="3407">
                  <c:v>343</c:v>
                </c:pt>
                <c:pt idx="3408">
                  <c:v>353</c:v>
                </c:pt>
                <c:pt idx="3409">
                  <c:v>379</c:v>
                </c:pt>
                <c:pt idx="3410">
                  <c:v>365</c:v>
                </c:pt>
                <c:pt idx="3411">
                  <c:v>324</c:v>
                </c:pt>
                <c:pt idx="3412">
                  <c:v>365</c:v>
                </c:pt>
                <c:pt idx="3413">
                  <c:v>346</c:v>
                </c:pt>
                <c:pt idx="3414">
                  <c:v>343</c:v>
                </c:pt>
                <c:pt idx="3415">
                  <c:v>356</c:v>
                </c:pt>
                <c:pt idx="3416">
                  <c:v>329</c:v>
                </c:pt>
                <c:pt idx="3417">
                  <c:v>337</c:v>
                </c:pt>
                <c:pt idx="3418">
                  <c:v>350</c:v>
                </c:pt>
                <c:pt idx="3419">
                  <c:v>366</c:v>
                </c:pt>
                <c:pt idx="3420">
                  <c:v>331</c:v>
                </c:pt>
                <c:pt idx="3421">
                  <c:v>344</c:v>
                </c:pt>
                <c:pt idx="3422">
                  <c:v>381</c:v>
                </c:pt>
                <c:pt idx="3423">
                  <c:v>331</c:v>
                </c:pt>
                <c:pt idx="3424">
                  <c:v>337</c:v>
                </c:pt>
                <c:pt idx="3425">
                  <c:v>348</c:v>
                </c:pt>
                <c:pt idx="3426">
                  <c:v>347</c:v>
                </c:pt>
                <c:pt idx="3427">
                  <c:v>335</c:v>
                </c:pt>
                <c:pt idx="3428">
                  <c:v>298</c:v>
                </c:pt>
                <c:pt idx="3429">
                  <c:v>338</c:v>
                </c:pt>
                <c:pt idx="3430">
                  <c:v>312</c:v>
                </c:pt>
                <c:pt idx="3431">
                  <c:v>360</c:v>
                </c:pt>
                <c:pt idx="3432">
                  <c:v>369</c:v>
                </c:pt>
                <c:pt idx="3433">
                  <c:v>343</c:v>
                </c:pt>
                <c:pt idx="3434">
                  <c:v>324</c:v>
                </c:pt>
                <c:pt idx="3435">
                  <c:v>365</c:v>
                </c:pt>
                <c:pt idx="3436">
                  <c:v>320</c:v>
                </c:pt>
                <c:pt idx="3437">
                  <c:v>330</c:v>
                </c:pt>
                <c:pt idx="3438">
                  <c:v>343</c:v>
                </c:pt>
                <c:pt idx="3439">
                  <c:v>319</c:v>
                </c:pt>
                <c:pt idx="3440">
                  <c:v>358</c:v>
                </c:pt>
                <c:pt idx="3441">
                  <c:v>319</c:v>
                </c:pt>
                <c:pt idx="3442">
                  <c:v>309</c:v>
                </c:pt>
                <c:pt idx="3443">
                  <c:v>319</c:v>
                </c:pt>
                <c:pt idx="3444">
                  <c:v>350</c:v>
                </c:pt>
                <c:pt idx="3445">
                  <c:v>312</c:v>
                </c:pt>
                <c:pt idx="3446">
                  <c:v>366</c:v>
                </c:pt>
                <c:pt idx="3447">
                  <c:v>346</c:v>
                </c:pt>
                <c:pt idx="3448">
                  <c:v>306</c:v>
                </c:pt>
                <c:pt idx="3449">
                  <c:v>325</c:v>
                </c:pt>
                <c:pt idx="3450">
                  <c:v>341</c:v>
                </c:pt>
                <c:pt idx="3451">
                  <c:v>329</c:v>
                </c:pt>
                <c:pt idx="3452">
                  <c:v>307</c:v>
                </c:pt>
                <c:pt idx="3453">
                  <c:v>295</c:v>
                </c:pt>
                <c:pt idx="3454">
                  <c:v>348</c:v>
                </c:pt>
                <c:pt idx="3455">
                  <c:v>332</c:v>
                </c:pt>
                <c:pt idx="3456">
                  <c:v>323</c:v>
                </c:pt>
                <c:pt idx="3457">
                  <c:v>330</c:v>
                </c:pt>
                <c:pt idx="3458">
                  <c:v>348</c:v>
                </c:pt>
                <c:pt idx="3459">
                  <c:v>330</c:v>
                </c:pt>
                <c:pt idx="3460">
                  <c:v>327</c:v>
                </c:pt>
                <c:pt idx="3461">
                  <c:v>322</c:v>
                </c:pt>
                <c:pt idx="3462">
                  <c:v>313</c:v>
                </c:pt>
                <c:pt idx="3463">
                  <c:v>347</c:v>
                </c:pt>
                <c:pt idx="3464">
                  <c:v>348</c:v>
                </c:pt>
                <c:pt idx="3465">
                  <c:v>318</c:v>
                </c:pt>
                <c:pt idx="3466">
                  <c:v>314</c:v>
                </c:pt>
                <c:pt idx="3467">
                  <c:v>321</c:v>
                </c:pt>
                <c:pt idx="3468">
                  <c:v>350</c:v>
                </c:pt>
                <c:pt idx="3469">
                  <c:v>344</c:v>
                </c:pt>
                <c:pt idx="3470">
                  <c:v>307</c:v>
                </c:pt>
                <c:pt idx="3471">
                  <c:v>351</c:v>
                </c:pt>
                <c:pt idx="3472">
                  <c:v>316</c:v>
                </c:pt>
                <c:pt idx="3473">
                  <c:v>306</c:v>
                </c:pt>
                <c:pt idx="3474">
                  <c:v>316</c:v>
                </c:pt>
                <c:pt idx="3475">
                  <c:v>339</c:v>
                </c:pt>
                <c:pt idx="3476">
                  <c:v>324</c:v>
                </c:pt>
                <c:pt idx="3477">
                  <c:v>320</c:v>
                </c:pt>
                <c:pt idx="3478">
                  <c:v>338</c:v>
                </c:pt>
                <c:pt idx="3479">
                  <c:v>294</c:v>
                </c:pt>
                <c:pt idx="3480">
                  <c:v>355</c:v>
                </c:pt>
                <c:pt idx="3481">
                  <c:v>315</c:v>
                </c:pt>
                <c:pt idx="3482">
                  <c:v>324</c:v>
                </c:pt>
                <c:pt idx="3483">
                  <c:v>322</c:v>
                </c:pt>
                <c:pt idx="3484">
                  <c:v>331</c:v>
                </c:pt>
                <c:pt idx="3485">
                  <c:v>327</c:v>
                </c:pt>
                <c:pt idx="3486">
                  <c:v>312</c:v>
                </c:pt>
                <c:pt idx="3487">
                  <c:v>331</c:v>
                </c:pt>
                <c:pt idx="3488">
                  <c:v>355</c:v>
                </c:pt>
                <c:pt idx="3489">
                  <c:v>330</c:v>
                </c:pt>
                <c:pt idx="3490">
                  <c:v>342</c:v>
                </c:pt>
                <c:pt idx="3491">
                  <c:v>307</c:v>
                </c:pt>
                <c:pt idx="3492">
                  <c:v>337</c:v>
                </c:pt>
                <c:pt idx="3493">
                  <c:v>305</c:v>
                </c:pt>
                <c:pt idx="3494">
                  <c:v>308</c:v>
                </c:pt>
                <c:pt idx="3495">
                  <c:v>317</c:v>
                </c:pt>
                <c:pt idx="3496">
                  <c:v>373</c:v>
                </c:pt>
                <c:pt idx="3497">
                  <c:v>304</c:v>
                </c:pt>
                <c:pt idx="3498">
                  <c:v>316</c:v>
                </c:pt>
                <c:pt idx="3499">
                  <c:v>309</c:v>
                </c:pt>
                <c:pt idx="3500">
                  <c:v>309</c:v>
                </c:pt>
                <c:pt idx="3501">
                  <c:v>340</c:v>
                </c:pt>
                <c:pt idx="3502">
                  <c:v>338</c:v>
                </c:pt>
                <c:pt idx="3503">
                  <c:v>313</c:v>
                </c:pt>
                <c:pt idx="3504">
                  <c:v>309</c:v>
                </c:pt>
                <c:pt idx="3505">
                  <c:v>303</c:v>
                </c:pt>
                <c:pt idx="3506">
                  <c:v>335</c:v>
                </c:pt>
                <c:pt idx="3507">
                  <c:v>324</c:v>
                </c:pt>
                <c:pt idx="3508">
                  <c:v>327</c:v>
                </c:pt>
                <c:pt idx="3509">
                  <c:v>297</c:v>
                </c:pt>
                <c:pt idx="3510">
                  <c:v>318</c:v>
                </c:pt>
                <c:pt idx="3511">
                  <c:v>325</c:v>
                </c:pt>
                <c:pt idx="3512">
                  <c:v>275</c:v>
                </c:pt>
                <c:pt idx="3513">
                  <c:v>316</c:v>
                </c:pt>
                <c:pt idx="3514">
                  <c:v>305</c:v>
                </c:pt>
                <c:pt idx="3515">
                  <c:v>311</c:v>
                </c:pt>
                <c:pt idx="3516">
                  <c:v>321</c:v>
                </c:pt>
                <c:pt idx="3517">
                  <c:v>331</c:v>
                </c:pt>
                <c:pt idx="3518">
                  <c:v>323</c:v>
                </c:pt>
                <c:pt idx="3519">
                  <c:v>333</c:v>
                </c:pt>
                <c:pt idx="3520">
                  <c:v>328</c:v>
                </c:pt>
                <c:pt idx="3521">
                  <c:v>327</c:v>
                </c:pt>
                <c:pt idx="3522">
                  <c:v>284</c:v>
                </c:pt>
                <c:pt idx="3523">
                  <c:v>303</c:v>
                </c:pt>
                <c:pt idx="3524">
                  <c:v>334</c:v>
                </c:pt>
                <c:pt idx="3525">
                  <c:v>334</c:v>
                </c:pt>
                <c:pt idx="3526">
                  <c:v>305</c:v>
                </c:pt>
                <c:pt idx="3527">
                  <c:v>314</c:v>
                </c:pt>
                <c:pt idx="3528">
                  <c:v>286</c:v>
                </c:pt>
                <c:pt idx="3529">
                  <c:v>341</c:v>
                </c:pt>
                <c:pt idx="3530">
                  <c:v>329</c:v>
                </c:pt>
                <c:pt idx="3531">
                  <c:v>339</c:v>
                </c:pt>
                <c:pt idx="3532">
                  <c:v>309</c:v>
                </c:pt>
                <c:pt idx="3533">
                  <c:v>283</c:v>
                </c:pt>
                <c:pt idx="3534">
                  <c:v>298</c:v>
                </c:pt>
                <c:pt idx="3535">
                  <c:v>347</c:v>
                </c:pt>
                <c:pt idx="3536">
                  <c:v>316</c:v>
                </c:pt>
                <c:pt idx="3537">
                  <c:v>312</c:v>
                </c:pt>
                <c:pt idx="3538">
                  <c:v>310</c:v>
                </c:pt>
                <c:pt idx="3539">
                  <c:v>291</c:v>
                </c:pt>
                <c:pt idx="3540">
                  <c:v>326</c:v>
                </c:pt>
                <c:pt idx="3541">
                  <c:v>310</c:v>
                </c:pt>
                <c:pt idx="3542">
                  <c:v>312</c:v>
                </c:pt>
                <c:pt idx="3543">
                  <c:v>300</c:v>
                </c:pt>
                <c:pt idx="3544">
                  <c:v>308</c:v>
                </c:pt>
                <c:pt idx="3545">
                  <c:v>326</c:v>
                </c:pt>
                <c:pt idx="3546">
                  <c:v>325</c:v>
                </c:pt>
                <c:pt idx="3547">
                  <c:v>293</c:v>
                </c:pt>
                <c:pt idx="3548">
                  <c:v>294</c:v>
                </c:pt>
                <c:pt idx="3549">
                  <c:v>278</c:v>
                </c:pt>
                <c:pt idx="3550">
                  <c:v>312</c:v>
                </c:pt>
                <c:pt idx="3551">
                  <c:v>305</c:v>
                </c:pt>
                <c:pt idx="3552">
                  <c:v>310</c:v>
                </c:pt>
                <c:pt idx="3553">
                  <c:v>342</c:v>
                </c:pt>
                <c:pt idx="3554">
                  <c:v>300</c:v>
                </c:pt>
                <c:pt idx="3555">
                  <c:v>325</c:v>
                </c:pt>
                <c:pt idx="3556">
                  <c:v>285</c:v>
                </c:pt>
                <c:pt idx="3557">
                  <c:v>305</c:v>
                </c:pt>
                <c:pt idx="3558">
                  <c:v>302</c:v>
                </c:pt>
                <c:pt idx="3559">
                  <c:v>310</c:v>
                </c:pt>
                <c:pt idx="3560">
                  <c:v>287</c:v>
                </c:pt>
                <c:pt idx="3561">
                  <c:v>332</c:v>
                </c:pt>
                <c:pt idx="3562">
                  <c:v>295</c:v>
                </c:pt>
                <c:pt idx="3563">
                  <c:v>283</c:v>
                </c:pt>
                <c:pt idx="3564">
                  <c:v>289</c:v>
                </c:pt>
                <c:pt idx="3565">
                  <c:v>290</c:v>
                </c:pt>
                <c:pt idx="3566">
                  <c:v>334</c:v>
                </c:pt>
                <c:pt idx="3567">
                  <c:v>301</c:v>
                </c:pt>
                <c:pt idx="3568">
                  <c:v>314</c:v>
                </c:pt>
                <c:pt idx="3569">
                  <c:v>316</c:v>
                </c:pt>
                <c:pt idx="3570">
                  <c:v>304</c:v>
                </c:pt>
                <c:pt idx="3571">
                  <c:v>299</c:v>
                </c:pt>
                <c:pt idx="3572">
                  <c:v>317</c:v>
                </c:pt>
                <c:pt idx="3573">
                  <c:v>315</c:v>
                </c:pt>
                <c:pt idx="3574">
                  <c:v>313</c:v>
                </c:pt>
                <c:pt idx="3575">
                  <c:v>289</c:v>
                </c:pt>
                <c:pt idx="3576">
                  <c:v>277</c:v>
                </c:pt>
                <c:pt idx="3577">
                  <c:v>283</c:v>
                </c:pt>
                <c:pt idx="3578">
                  <c:v>255</c:v>
                </c:pt>
                <c:pt idx="3579">
                  <c:v>329</c:v>
                </c:pt>
                <c:pt idx="3580">
                  <c:v>339</c:v>
                </c:pt>
                <c:pt idx="3581">
                  <c:v>294</c:v>
                </c:pt>
                <c:pt idx="3582">
                  <c:v>284</c:v>
                </c:pt>
                <c:pt idx="3583">
                  <c:v>294</c:v>
                </c:pt>
                <c:pt idx="3584">
                  <c:v>286</c:v>
                </c:pt>
                <c:pt idx="3585">
                  <c:v>298</c:v>
                </c:pt>
                <c:pt idx="3586">
                  <c:v>272</c:v>
                </c:pt>
                <c:pt idx="3587">
                  <c:v>281</c:v>
                </c:pt>
                <c:pt idx="3588">
                  <c:v>287</c:v>
                </c:pt>
                <c:pt idx="3589">
                  <c:v>312</c:v>
                </c:pt>
                <c:pt idx="3590">
                  <c:v>270</c:v>
                </c:pt>
                <c:pt idx="3591">
                  <c:v>281</c:v>
                </c:pt>
                <c:pt idx="3592">
                  <c:v>270</c:v>
                </c:pt>
                <c:pt idx="3593">
                  <c:v>274</c:v>
                </c:pt>
                <c:pt idx="3594">
                  <c:v>276</c:v>
                </c:pt>
                <c:pt idx="3595">
                  <c:v>286</c:v>
                </c:pt>
                <c:pt idx="3596">
                  <c:v>326</c:v>
                </c:pt>
                <c:pt idx="3597">
                  <c:v>291</c:v>
                </c:pt>
                <c:pt idx="3598">
                  <c:v>286</c:v>
                </c:pt>
                <c:pt idx="3599">
                  <c:v>298</c:v>
                </c:pt>
                <c:pt idx="3600">
                  <c:v>293</c:v>
                </c:pt>
                <c:pt idx="3601">
                  <c:v>290</c:v>
                </c:pt>
                <c:pt idx="3602">
                  <c:v>277</c:v>
                </c:pt>
                <c:pt idx="3603">
                  <c:v>300</c:v>
                </c:pt>
                <c:pt idx="3604">
                  <c:v>296</c:v>
                </c:pt>
                <c:pt idx="3605">
                  <c:v>291</c:v>
                </c:pt>
                <c:pt idx="3606">
                  <c:v>282</c:v>
                </c:pt>
                <c:pt idx="3607">
                  <c:v>289</c:v>
                </c:pt>
                <c:pt idx="3608">
                  <c:v>306</c:v>
                </c:pt>
                <c:pt idx="3609">
                  <c:v>307</c:v>
                </c:pt>
                <c:pt idx="3610">
                  <c:v>291</c:v>
                </c:pt>
                <c:pt idx="3611">
                  <c:v>319</c:v>
                </c:pt>
                <c:pt idx="3612">
                  <c:v>283</c:v>
                </c:pt>
                <c:pt idx="3613">
                  <c:v>291</c:v>
                </c:pt>
                <c:pt idx="3614">
                  <c:v>277</c:v>
                </c:pt>
                <c:pt idx="3615">
                  <c:v>302</c:v>
                </c:pt>
                <c:pt idx="3616">
                  <c:v>290</c:v>
                </c:pt>
                <c:pt idx="3617">
                  <c:v>303</c:v>
                </c:pt>
                <c:pt idx="3618">
                  <c:v>304</c:v>
                </c:pt>
                <c:pt idx="3619">
                  <c:v>296</c:v>
                </c:pt>
                <c:pt idx="3620">
                  <c:v>320</c:v>
                </c:pt>
                <c:pt idx="3621">
                  <c:v>268</c:v>
                </c:pt>
                <c:pt idx="3622">
                  <c:v>297</c:v>
                </c:pt>
                <c:pt idx="3623">
                  <c:v>287</c:v>
                </c:pt>
                <c:pt idx="3624">
                  <c:v>290</c:v>
                </c:pt>
                <c:pt idx="3625">
                  <c:v>284</c:v>
                </c:pt>
                <c:pt idx="3626">
                  <c:v>293</c:v>
                </c:pt>
                <c:pt idx="3627">
                  <c:v>283</c:v>
                </c:pt>
                <c:pt idx="3628">
                  <c:v>289</c:v>
                </c:pt>
                <c:pt idx="3629">
                  <c:v>280</c:v>
                </c:pt>
                <c:pt idx="3630">
                  <c:v>303</c:v>
                </c:pt>
                <c:pt idx="3631">
                  <c:v>271</c:v>
                </c:pt>
                <c:pt idx="3632">
                  <c:v>278</c:v>
                </c:pt>
                <c:pt idx="3633">
                  <c:v>266</c:v>
                </c:pt>
                <c:pt idx="3634">
                  <c:v>312</c:v>
                </c:pt>
                <c:pt idx="3635">
                  <c:v>295</c:v>
                </c:pt>
                <c:pt idx="3636">
                  <c:v>280</c:v>
                </c:pt>
                <c:pt idx="3637">
                  <c:v>301</c:v>
                </c:pt>
                <c:pt idx="3638">
                  <c:v>281</c:v>
                </c:pt>
                <c:pt idx="3639">
                  <c:v>312</c:v>
                </c:pt>
                <c:pt idx="3640">
                  <c:v>253</c:v>
                </c:pt>
                <c:pt idx="3641">
                  <c:v>287</c:v>
                </c:pt>
                <c:pt idx="3642">
                  <c:v>302</c:v>
                </c:pt>
                <c:pt idx="3643">
                  <c:v>313</c:v>
                </c:pt>
                <c:pt idx="3644">
                  <c:v>282</c:v>
                </c:pt>
                <c:pt idx="3645">
                  <c:v>246</c:v>
                </c:pt>
                <c:pt idx="3646">
                  <c:v>263</c:v>
                </c:pt>
                <c:pt idx="3647">
                  <c:v>269</c:v>
                </c:pt>
                <c:pt idx="3648">
                  <c:v>289</c:v>
                </c:pt>
                <c:pt idx="3649">
                  <c:v>284</c:v>
                </c:pt>
                <c:pt idx="3650">
                  <c:v>287</c:v>
                </c:pt>
                <c:pt idx="3651">
                  <c:v>271</c:v>
                </c:pt>
                <c:pt idx="3652">
                  <c:v>281</c:v>
                </c:pt>
                <c:pt idx="3653">
                  <c:v>273</c:v>
                </c:pt>
                <c:pt idx="3654">
                  <c:v>267</c:v>
                </c:pt>
                <c:pt idx="3655">
                  <c:v>304</c:v>
                </c:pt>
                <c:pt idx="3656">
                  <c:v>277</c:v>
                </c:pt>
                <c:pt idx="3657">
                  <c:v>262</c:v>
                </c:pt>
                <c:pt idx="3658">
                  <c:v>268</c:v>
                </c:pt>
                <c:pt idx="3659">
                  <c:v>270</c:v>
                </c:pt>
                <c:pt idx="3660">
                  <c:v>288</c:v>
                </c:pt>
                <c:pt idx="3661">
                  <c:v>311</c:v>
                </c:pt>
                <c:pt idx="3662">
                  <c:v>253</c:v>
                </c:pt>
                <c:pt idx="3663">
                  <c:v>284</c:v>
                </c:pt>
                <c:pt idx="3664">
                  <c:v>302</c:v>
                </c:pt>
                <c:pt idx="3665">
                  <c:v>272</c:v>
                </c:pt>
                <c:pt idx="3666">
                  <c:v>273</c:v>
                </c:pt>
                <c:pt idx="3667">
                  <c:v>277</c:v>
                </c:pt>
                <c:pt idx="3668">
                  <c:v>257</c:v>
                </c:pt>
                <c:pt idx="3669">
                  <c:v>269</c:v>
                </c:pt>
                <c:pt idx="3670">
                  <c:v>257</c:v>
                </c:pt>
                <c:pt idx="3671">
                  <c:v>291</c:v>
                </c:pt>
                <c:pt idx="3672">
                  <c:v>252</c:v>
                </c:pt>
                <c:pt idx="3673">
                  <c:v>292</c:v>
                </c:pt>
                <c:pt idx="3674">
                  <c:v>243</c:v>
                </c:pt>
                <c:pt idx="3675">
                  <c:v>253</c:v>
                </c:pt>
                <c:pt idx="3676">
                  <c:v>298</c:v>
                </c:pt>
                <c:pt idx="3677">
                  <c:v>277</c:v>
                </c:pt>
                <c:pt idx="3678">
                  <c:v>276</c:v>
                </c:pt>
                <c:pt idx="3679">
                  <c:v>247</c:v>
                </c:pt>
                <c:pt idx="3680">
                  <c:v>260</c:v>
                </c:pt>
                <c:pt idx="3681">
                  <c:v>257</c:v>
                </c:pt>
                <c:pt idx="3682">
                  <c:v>271</c:v>
                </c:pt>
                <c:pt idx="3683">
                  <c:v>262</c:v>
                </c:pt>
                <c:pt idx="3684">
                  <c:v>274</c:v>
                </c:pt>
                <c:pt idx="3685">
                  <c:v>285</c:v>
                </c:pt>
                <c:pt idx="3686">
                  <c:v>234</c:v>
                </c:pt>
                <c:pt idx="3687">
                  <c:v>263</c:v>
                </c:pt>
                <c:pt idx="3688">
                  <c:v>276</c:v>
                </c:pt>
                <c:pt idx="3689">
                  <c:v>264</c:v>
                </c:pt>
                <c:pt idx="3690">
                  <c:v>248</c:v>
                </c:pt>
                <c:pt idx="3691">
                  <c:v>253</c:v>
                </c:pt>
                <c:pt idx="3692">
                  <c:v>259</c:v>
                </c:pt>
                <c:pt idx="3693">
                  <c:v>253</c:v>
                </c:pt>
                <c:pt idx="3694">
                  <c:v>249</c:v>
                </c:pt>
                <c:pt idx="3695">
                  <c:v>257</c:v>
                </c:pt>
                <c:pt idx="3696">
                  <c:v>252</c:v>
                </c:pt>
                <c:pt idx="3697">
                  <c:v>272</c:v>
                </c:pt>
                <c:pt idx="3698">
                  <c:v>236</c:v>
                </c:pt>
                <c:pt idx="3699">
                  <c:v>262</c:v>
                </c:pt>
                <c:pt idx="3700">
                  <c:v>290</c:v>
                </c:pt>
                <c:pt idx="3701">
                  <c:v>255</c:v>
                </c:pt>
                <c:pt idx="3702">
                  <c:v>247</c:v>
                </c:pt>
                <c:pt idx="3703">
                  <c:v>254</c:v>
                </c:pt>
                <c:pt idx="3704">
                  <c:v>258</c:v>
                </c:pt>
                <c:pt idx="3705">
                  <c:v>263</c:v>
                </c:pt>
                <c:pt idx="3706">
                  <c:v>272</c:v>
                </c:pt>
                <c:pt idx="3707">
                  <c:v>272</c:v>
                </c:pt>
                <c:pt idx="3708">
                  <c:v>244</c:v>
                </c:pt>
                <c:pt idx="3709">
                  <c:v>256</c:v>
                </c:pt>
                <c:pt idx="3710">
                  <c:v>259</c:v>
                </c:pt>
                <c:pt idx="3711">
                  <c:v>254</c:v>
                </c:pt>
                <c:pt idx="3712">
                  <c:v>268</c:v>
                </c:pt>
                <c:pt idx="3713">
                  <c:v>266</c:v>
                </c:pt>
                <c:pt idx="3714">
                  <c:v>255</c:v>
                </c:pt>
                <c:pt idx="3715">
                  <c:v>252</c:v>
                </c:pt>
                <c:pt idx="3716">
                  <c:v>260</c:v>
                </c:pt>
                <c:pt idx="3717">
                  <c:v>266</c:v>
                </c:pt>
                <c:pt idx="3718">
                  <c:v>248</c:v>
                </c:pt>
                <c:pt idx="3719">
                  <c:v>215</c:v>
                </c:pt>
                <c:pt idx="3720">
                  <c:v>260</c:v>
                </c:pt>
                <c:pt idx="3721">
                  <c:v>221</c:v>
                </c:pt>
                <c:pt idx="3722">
                  <c:v>256</c:v>
                </c:pt>
                <c:pt idx="3723">
                  <c:v>277</c:v>
                </c:pt>
                <c:pt idx="3724">
                  <c:v>255</c:v>
                </c:pt>
                <c:pt idx="3725">
                  <c:v>265</c:v>
                </c:pt>
                <c:pt idx="3726">
                  <c:v>270</c:v>
                </c:pt>
                <c:pt idx="3727">
                  <c:v>252</c:v>
                </c:pt>
                <c:pt idx="3728">
                  <c:v>246</c:v>
                </c:pt>
                <c:pt idx="3729">
                  <c:v>244</c:v>
                </c:pt>
                <c:pt idx="3730">
                  <c:v>278</c:v>
                </c:pt>
                <c:pt idx="3731">
                  <c:v>230</c:v>
                </c:pt>
                <c:pt idx="3732">
                  <c:v>248</c:v>
                </c:pt>
                <c:pt idx="3733">
                  <c:v>265</c:v>
                </c:pt>
                <c:pt idx="3734">
                  <c:v>269</c:v>
                </c:pt>
                <c:pt idx="3735">
                  <c:v>233</c:v>
                </c:pt>
                <c:pt idx="3736">
                  <c:v>279</c:v>
                </c:pt>
                <c:pt idx="3737">
                  <c:v>256</c:v>
                </c:pt>
                <c:pt idx="3738">
                  <c:v>258</c:v>
                </c:pt>
                <c:pt idx="3739">
                  <c:v>264</c:v>
                </c:pt>
                <c:pt idx="3740">
                  <c:v>279</c:v>
                </c:pt>
                <c:pt idx="3741">
                  <c:v>241</c:v>
                </c:pt>
                <c:pt idx="3742">
                  <c:v>266</c:v>
                </c:pt>
                <c:pt idx="3743">
                  <c:v>237</c:v>
                </c:pt>
                <c:pt idx="3744">
                  <c:v>234</c:v>
                </c:pt>
                <c:pt idx="3745">
                  <c:v>263</c:v>
                </c:pt>
                <c:pt idx="3746">
                  <c:v>237</c:v>
                </c:pt>
                <c:pt idx="3747">
                  <c:v>246</c:v>
                </c:pt>
                <c:pt idx="3748">
                  <c:v>280</c:v>
                </c:pt>
                <c:pt idx="3749">
                  <c:v>249</c:v>
                </c:pt>
                <c:pt idx="3750">
                  <c:v>232</c:v>
                </c:pt>
                <c:pt idx="3751">
                  <c:v>262</c:v>
                </c:pt>
                <c:pt idx="3752">
                  <c:v>273</c:v>
                </c:pt>
                <c:pt idx="3753">
                  <c:v>218</c:v>
                </c:pt>
                <c:pt idx="3754">
                  <c:v>249</c:v>
                </c:pt>
                <c:pt idx="3755">
                  <c:v>278</c:v>
                </c:pt>
                <c:pt idx="3756">
                  <c:v>231</c:v>
                </c:pt>
                <c:pt idx="3757">
                  <c:v>213</c:v>
                </c:pt>
                <c:pt idx="3758">
                  <c:v>258</c:v>
                </c:pt>
                <c:pt idx="3759">
                  <c:v>239</c:v>
                </c:pt>
                <c:pt idx="3760">
                  <c:v>235</c:v>
                </c:pt>
                <c:pt idx="3761">
                  <c:v>246</c:v>
                </c:pt>
                <c:pt idx="3762">
                  <c:v>253</c:v>
                </c:pt>
                <c:pt idx="3763">
                  <c:v>230</c:v>
                </c:pt>
                <c:pt idx="3764">
                  <c:v>258</c:v>
                </c:pt>
                <c:pt idx="3765">
                  <c:v>263</c:v>
                </c:pt>
                <c:pt idx="3766">
                  <c:v>239</c:v>
                </c:pt>
                <c:pt idx="3767">
                  <c:v>258</c:v>
                </c:pt>
                <c:pt idx="3768">
                  <c:v>239</c:v>
                </c:pt>
                <c:pt idx="3769">
                  <c:v>245</c:v>
                </c:pt>
                <c:pt idx="3770">
                  <c:v>242</c:v>
                </c:pt>
                <c:pt idx="3771">
                  <c:v>245</c:v>
                </c:pt>
                <c:pt idx="3772">
                  <c:v>251</c:v>
                </c:pt>
                <c:pt idx="3773">
                  <c:v>232</c:v>
                </c:pt>
                <c:pt idx="3774">
                  <c:v>228</c:v>
                </c:pt>
                <c:pt idx="3775">
                  <c:v>237</c:v>
                </c:pt>
                <c:pt idx="3776">
                  <c:v>216</c:v>
                </c:pt>
                <c:pt idx="3777">
                  <c:v>248</c:v>
                </c:pt>
                <c:pt idx="3778">
                  <c:v>254</c:v>
                </c:pt>
                <c:pt idx="3779">
                  <c:v>230</c:v>
                </c:pt>
                <c:pt idx="3780">
                  <c:v>258</c:v>
                </c:pt>
                <c:pt idx="3781">
                  <c:v>272</c:v>
                </c:pt>
                <c:pt idx="3782">
                  <c:v>245</c:v>
                </c:pt>
                <c:pt idx="3783">
                  <c:v>221</c:v>
                </c:pt>
                <c:pt idx="3784">
                  <c:v>270</c:v>
                </c:pt>
                <c:pt idx="3785">
                  <c:v>230</c:v>
                </c:pt>
                <c:pt idx="3786">
                  <c:v>279</c:v>
                </c:pt>
                <c:pt idx="3787">
                  <c:v>228</c:v>
                </c:pt>
                <c:pt idx="3788">
                  <c:v>260</c:v>
                </c:pt>
                <c:pt idx="3789">
                  <c:v>251</c:v>
                </c:pt>
                <c:pt idx="3790">
                  <c:v>223</c:v>
                </c:pt>
                <c:pt idx="3791">
                  <c:v>225</c:v>
                </c:pt>
                <c:pt idx="3792">
                  <c:v>242</c:v>
                </c:pt>
                <c:pt idx="3793">
                  <c:v>193</c:v>
                </c:pt>
                <c:pt idx="3794">
                  <c:v>234</c:v>
                </c:pt>
                <c:pt idx="3795">
                  <c:v>240</c:v>
                </c:pt>
                <c:pt idx="3796">
                  <c:v>249</c:v>
                </c:pt>
                <c:pt idx="3797">
                  <c:v>241</c:v>
                </c:pt>
                <c:pt idx="3798">
                  <c:v>248</c:v>
                </c:pt>
                <c:pt idx="3799">
                  <c:v>209</c:v>
                </c:pt>
                <c:pt idx="3800">
                  <c:v>236</c:v>
                </c:pt>
                <c:pt idx="3801">
                  <c:v>244</c:v>
                </c:pt>
                <c:pt idx="3802">
                  <c:v>213</c:v>
                </c:pt>
                <c:pt idx="3803">
                  <c:v>233</c:v>
                </c:pt>
                <c:pt idx="3804">
                  <c:v>233</c:v>
                </c:pt>
                <c:pt idx="3805">
                  <c:v>237</c:v>
                </c:pt>
                <c:pt idx="3806">
                  <c:v>243</c:v>
                </c:pt>
                <c:pt idx="3807">
                  <c:v>238</c:v>
                </c:pt>
                <c:pt idx="3808">
                  <c:v>220</c:v>
                </c:pt>
                <c:pt idx="3809">
                  <c:v>241</c:v>
                </c:pt>
                <c:pt idx="3810">
                  <c:v>231</c:v>
                </c:pt>
                <c:pt idx="3811">
                  <c:v>237</c:v>
                </c:pt>
                <c:pt idx="3812">
                  <c:v>255</c:v>
                </c:pt>
                <c:pt idx="3813">
                  <c:v>231</c:v>
                </c:pt>
                <c:pt idx="3814">
                  <c:v>242</c:v>
                </c:pt>
                <c:pt idx="3815">
                  <c:v>247</c:v>
                </c:pt>
                <c:pt idx="3816">
                  <c:v>238</c:v>
                </c:pt>
                <c:pt idx="3817">
                  <c:v>213</c:v>
                </c:pt>
                <c:pt idx="3818">
                  <c:v>214</c:v>
                </c:pt>
                <c:pt idx="3819">
                  <c:v>223</c:v>
                </c:pt>
                <c:pt idx="3820">
                  <c:v>233</c:v>
                </c:pt>
                <c:pt idx="3821">
                  <c:v>234</c:v>
                </c:pt>
                <c:pt idx="3822">
                  <c:v>199</c:v>
                </c:pt>
                <c:pt idx="3823">
                  <c:v>273</c:v>
                </c:pt>
                <c:pt idx="3824">
                  <c:v>257</c:v>
                </c:pt>
                <c:pt idx="3825">
                  <c:v>211</c:v>
                </c:pt>
                <c:pt idx="3826">
                  <c:v>228</c:v>
                </c:pt>
                <c:pt idx="3827">
                  <c:v>238</c:v>
                </c:pt>
                <c:pt idx="3828">
                  <c:v>214</c:v>
                </c:pt>
                <c:pt idx="3829">
                  <c:v>233</c:v>
                </c:pt>
                <c:pt idx="3830">
                  <c:v>191</c:v>
                </c:pt>
                <c:pt idx="3831">
                  <c:v>225</c:v>
                </c:pt>
                <c:pt idx="3832">
                  <c:v>218</c:v>
                </c:pt>
                <c:pt idx="3833">
                  <c:v>242</c:v>
                </c:pt>
                <c:pt idx="3834">
                  <c:v>234</c:v>
                </c:pt>
                <c:pt idx="3835">
                  <c:v>219</c:v>
                </c:pt>
                <c:pt idx="3836">
                  <c:v>205</c:v>
                </c:pt>
                <c:pt idx="3837">
                  <c:v>219</c:v>
                </c:pt>
                <c:pt idx="3838">
                  <c:v>208</c:v>
                </c:pt>
                <c:pt idx="3839">
                  <c:v>235</c:v>
                </c:pt>
                <c:pt idx="3840">
                  <c:v>236</c:v>
                </c:pt>
                <c:pt idx="3841">
                  <c:v>225</c:v>
                </c:pt>
                <c:pt idx="3842">
                  <c:v>223</c:v>
                </c:pt>
                <c:pt idx="3843">
                  <c:v>229</c:v>
                </c:pt>
                <c:pt idx="3844">
                  <c:v>231</c:v>
                </c:pt>
                <c:pt idx="3845">
                  <c:v>224</c:v>
                </c:pt>
                <c:pt idx="3846">
                  <c:v>212</c:v>
                </c:pt>
                <c:pt idx="3847">
                  <c:v>212</c:v>
                </c:pt>
                <c:pt idx="3848">
                  <c:v>235</c:v>
                </c:pt>
                <c:pt idx="3849">
                  <c:v>230</c:v>
                </c:pt>
                <c:pt idx="3850">
                  <c:v>220</c:v>
                </c:pt>
                <c:pt idx="3851">
                  <c:v>229</c:v>
                </c:pt>
                <c:pt idx="3852">
                  <c:v>204</c:v>
                </c:pt>
                <c:pt idx="3853">
                  <c:v>210</c:v>
                </c:pt>
                <c:pt idx="3854">
                  <c:v>184</c:v>
                </c:pt>
                <c:pt idx="3855">
                  <c:v>184</c:v>
                </c:pt>
                <c:pt idx="3856">
                  <c:v>195</c:v>
                </c:pt>
                <c:pt idx="3857">
                  <c:v>238</c:v>
                </c:pt>
                <c:pt idx="3858">
                  <c:v>249</c:v>
                </c:pt>
                <c:pt idx="3859">
                  <c:v>216</c:v>
                </c:pt>
                <c:pt idx="3860">
                  <c:v>208</c:v>
                </c:pt>
                <c:pt idx="3861">
                  <c:v>210</c:v>
                </c:pt>
                <c:pt idx="3862">
                  <c:v>221</c:v>
                </c:pt>
                <c:pt idx="3863">
                  <c:v>215</c:v>
                </c:pt>
                <c:pt idx="3864">
                  <c:v>241</c:v>
                </c:pt>
                <c:pt idx="3865">
                  <c:v>215</c:v>
                </c:pt>
                <c:pt idx="3866">
                  <c:v>219</c:v>
                </c:pt>
                <c:pt idx="3867">
                  <c:v>204</c:v>
                </c:pt>
                <c:pt idx="3868">
                  <c:v>198</c:v>
                </c:pt>
                <c:pt idx="3869">
                  <c:v>213</c:v>
                </c:pt>
                <c:pt idx="3870">
                  <c:v>209</c:v>
                </c:pt>
                <c:pt idx="3871">
                  <c:v>190</c:v>
                </c:pt>
                <c:pt idx="3872">
                  <c:v>212</c:v>
                </c:pt>
                <c:pt idx="3873">
                  <c:v>225</c:v>
                </c:pt>
                <c:pt idx="3874">
                  <c:v>209</c:v>
                </c:pt>
                <c:pt idx="3875">
                  <c:v>225</c:v>
                </c:pt>
                <c:pt idx="3876">
                  <c:v>177</c:v>
                </c:pt>
                <c:pt idx="3877">
                  <c:v>208</c:v>
                </c:pt>
                <c:pt idx="3878">
                  <c:v>208</c:v>
                </c:pt>
                <c:pt idx="3879">
                  <c:v>205</c:v>
                </c:pt>
                <c:pt idx="3880">
                  <c:v>208</c:v>
                </c:pt>
                <c:pt idx="3881">
                  <c:v>212</c:v>
                </c:pt>
                <c:pt idx="3882">
                  <c:v>196</c:v>
                </c:pt>
                <c:pt idx="3883">
                  <c:v>208</c:v>
                </c:pt>
                <c:pt idx="3884">
                  <c:v>192</c:v>
                </c:pt>
                <c:pt idx="3885">
                  <c:v>225</c:v>
                </c:pt>
                <c:pt idx="3886">
                  <c:v>187</c:v>
                </c:pt>
                <c:pt idx="3887">
                  <c:v>194</c:v>
                </c:pt>
                <c:pt idx="3888">
                  <c:v>200</c:v>
                </c:pt>
                <c:pt idx="3889">
                  <c:v>193</c:v>
                </c:pt>
                <c:pt idx="3890">
                  <c:v>198</c:v>
                </c:pt>
                <c:pt idx="3891">
                  <c:v>166</c:v>
                </c:pt>
                <c:pt idx="3892">
                  <c:v>194</c:v>
                </c:pt>
                <c:pt idx="3893">
                  <c:v>171</c:v>
                </c:pt>
                <c:pt idx="3894">
                  <c:v>159</c:v>
                </c:pt>
                <c:pt idx="3895">
                  <c:v>166</c:v>
                </c:pt>
                <c:pt idx="3896">
                  <c:v>161</c:v>
                </c:pt>
                <c:pt idx="3897">
                  <c:v>156</c:v>
                </c:pt>
                <c:pt idx="3898">
                  <c:v>152</c:v>
                </c:pt>
                <c:pt idx="3899">
                  <c:v>142</c:v>
                </c:pt>
                <c:pt idx="3900">
                  <c:v>137</c:v>
                </c:pt>
                <c:pt idx="3901">
                  <c:v>150</c:v>
                </c:pt>
                <c:pt idx="3902">
                  <c:v>167</c:v>
                </c:pt>
                <c:pt idx="3903">
                  <c:v>140</c:v>
                </c:pt>
                <c:pt idx="3904">
                  <c:v>128</c:v>
                </c:pt>
                <c:pt idx="3905">
                  <c:v>124</c:v>
                </c:pt>
                <c:pt idx="3906">
                  <c:v>132</c:v>
                </c:pt>
                <c:pt idx="3907">
                  <c:v>97</c:v>
                </c:pt>
                <c:pt idx="3908">
                  <c:v>103</c:v>
                </c:pt>
                <c:pt idx="3909">
                  <c:v>75</c:v>
                </c:pt>
                <c:pt idx="3910">
                  <c:v>95</c:v>
                </c:pt>
                <c:pt idx="3911">
                  <c:v>98</c:v>
                </c:pt>
                <c:pt idx="3912">
                  <c:v>93</c:v>
                </c:pt>
                <c:pt idx="3913">
                  <c:v>69</c:v>
                </c:pt>
                <c:pt idx="3914">
                  <c:v>74</c:v>
                </c:pt>
                <c:pt idx="3915">
                  <c:v>60</c:v>
                </c:pt>
                <c:pt idx="3916">
                  <c:v>66</c:v>
                </c:pt>
                <c:pt idx="3917">
                  <c:v>62</c:v>
                </c:pt>
                <c:pt idx="3918">
                  <c:v>58</c:v>
                </c:pt>
                <c:pt idx="3919">
                  <c:v>47</c:v>
                </c:pt>
                <c:pt idx="3920">
                  <c:v>62</c:v>
                </c:pt>
                <c:pt idx="3921">
                  <c:v>37</c:v>
                </c:pt>
                <c:pt idx="3922">
                  <c:v>35</c:v>
                </c:pt>
                <c:pt idx="3923">
                  <c:v>31</c:v>
                </c:pt>
                <c:pt idx="3924">
                  <c:v>46</c:v>
                </c:pt>
                <c:pt idx="3925">
                  <c:v>36</c:v>
                </c:pt>
                <c:pt idx="3926">
                  <c:v>27</c:v>
                </c:pt>
                <c:pt idx="3927">
                  <c:v>31</c:v>
                </c:pt>
                <c:pt idx="3928">
                  <c:v>37</c:v>
                </c:pt>
                <c:pt idx="3929">
                  <c:v>24</c:v>
                </c:pt>
                <c:pt idx="3930">
                  <c:v>25</c:v>
                </c:pt>
                <c:pt idx="3931">
                  <c:v>21</c:v>
                </c:pt>
                <c:pt idx="3932">
                  <c:v>30</c:v>
                </c:pt>
                <c:pt idx="3933">
                  <c:v>21</c:v>
                </c:pt>
                <c:pt idx="3934">
                  <c:v>12</c:v>
                </c:pt>
                <c:pt idx="3935">
                  <c:v>15</c:v>
                </c:pt>
                <c:pt idx="3936">
                  <c:v>18</c:v>
                </c:pt>
                <c:pt idx="3937">
                  <c:v>22</c:v>
                </c:pt>
                <c:pt idx="3938">
                  <c:v>20</c:v>
                </c:pt>
                <c:pt idx="3939">
                  <c:v>16</c:v>
                </c:pt>
                <c:pt idx="3940">
                  <c:v>16</c:v>
                </c:pt>
                <c:pt idx="3941">
                  <c:v>19</c:v>
                </c:pt>
                <c:pt idx="3942">
                  <c:v>13</c:v>
                </c:pt>
                <c:pt idx="3943">
                  <c:v>18</c:v>
                </c:pt>
                <c:pt idx="3944">
                  <c:v>14</c:v>
                </c:pt>
                <c:pt idx="3945">
                  <c:v>14</c:v>
                </c:pt>
                <c:pt idx="3946">
                  <c:v>14</c:v>
                </c:pt>
                <c:pt idx="3947">
                  <c:v>10</c:v>
                </c:pt>
                <c:pt idx="3948">
                  <c:v>16</c:v>
                </c:pt>
                <c:pt idx="3949">
                  <c:v>11</c:v>
                </c:pt>
                <c:pt idx="3950">
                  <c:v>8</c:v>
                </c:pt>
                <c:pt idx="3951">
                  <c:v>10</c:v>
                </c:pt>
                <c:pt idx="3952">
                  <c:v>10</c:v>
                </c:pt>
                <c:pt idx="3953">
                  <c:v>15</c:v>
                </c:pt>
                <c:pt idx="3954">
                  <c:v>8</c:v>
                </c:pt>
                <c:pt idx="3955">
                  <c:v>5</c:v>
                </c:pt>
                <c:pt idx="3956">
                  <c:v>7</c:v>
                </c:pt>
                <c:pt idx="3957">
                  <c:v>13</c:v>
                </c:pt>
                <c:pt idx="3958">
                  <c:v>14</c:v>
                </c:pt>
                <c:pt idx="3959">
                  <c:v>11</c:v>
                </c:pt>
                <c:pt idx="3960">
                  <c:v>13</c:v>
                </c:pt>
                <c:pt idx="3961">
                  <c:v>7</c:v>
                </c:pt>
                <c:pt idx="3962">
                  <c:v>7</c:v>
                </c:pt>
                <c:pt idx="3963">
                  <c:v>13</c:v>
                </c:pt>
                <c:pt idx="3964">
                  <c:v>10</c:v>
                </c:pt>
                <c:pt idx="3965">
                  <c:v>8</c:v>
                </c:pt>
                <c:pt idx="3966">
                  <c:v>6</c:v>
                </c:pt>
                <c:pt idx="3967">
                  <c:v>7</c:v>
                </c:pt>
                <c:pt idx="3968">
                  <c:v>14</c:v>
                </c:pt>
                <c:pt idx="3969">
                  <c:v>14</c:v>
                </c:pt>
                <c:pt idx="3970">
                  <c:v>16</c:v>
                </c:pt>
                <c:pt idx="3971">
                  <c:v>8</c:v>
                </c:pt>
                <c:pt idx="3972">
                  <c:v>10</c:v>
                </c:pt>
                <c:pt idx="3973">
                  <c:v>5</c:v>
                </c:pt>
                <c:pt idx="3974">
                  <c:v>9</c:v>
                </c:pt>
                <c:pt idx="3975">
                  <c:v>12</c:v>
                </c:pt>
                <c:pt idx="3976">
                  <c:v>8</c:v>
                </c:pt>
                <c:pt idx="3977">
                  <c:v>8</c:v>
                </c:pt>
                <c:pt idx="3978">
                  <c:v>12</c:v>
                </c:pt>
                <c:pt idx="3979">
                  <c:v>8</c:v>
                </c:pt>
                <c:pt idx="3980">
                  <c:v>10</c:v>
                </c:pt>
                <c:pt idx="3981">
                  <c:v>13</c:v>
                </c:pt>
                <c:pt idx="3982">
                  <c:v>4</c:v>
                </c:pt>
                <c:pt idx="3983">
                  <c:v>7</c:v>
                </c:pt>
                <c:pt idx="3984">
                  <c:v>9</c:v>
                </c:pt>
                <c:pt idx="3985">
                  <c:v>13</c:v>
                </c:pt>
                <c:pt idx="3986">
                  <c:v>5</c:v>
                </c:pt>
                <c:pt idx="3987">
                  <c:v>5</c:v>
                </c:pt>
                <c:pt idx="3988">
                  <c:v>10</c:v>
                </c:pt>
                <c:pt idx="3989">
                  <c:v>8</c:v>
                </c:pt>
                <c:pt idx="3990">
                  <c:v>7</c:v>
                </c:pt>
                <c:pt idx="3991">
                  <c:v>8</c:v>
                </c:pt>
                <c:pt idx="3992">
                  <c:v>9</c:v>
                </c:pt>
                <c:pt idx="3993">
                  <c:v>11</c:v>
                </c:pt>
                <c:pt idx="3994">
                  <c:v>9</c:v>
                </c:pt>
                <c:pt idx="3995">
                  <c:v>13</c:v>
                </c:pt>
                <c:pt idx="3996">
                  <c:v>10</c:v>
                </c:pt>
                <c:pt idx="3997">
                  <c:v>13</c:v>
                </c:pt>
                <c:pt idx="3998">
                  <c:v>10</c:v>
                </c:pt>
                <c:pt idx="3999">
                  <c:v>10</c:v>
                </c:pt>
                <c:pt idx="4000">
                  <c:v>5</c:v>
                </c:pt>
                <c:pt idx="4001">
                  <c:v>10</c:v>
                </c:pt>
                <c:pt idx="4002">
                  <c:v>9</c:v>
                </c:pt>
                <c:pt idx="4003">
                  <c:v>9</c:v>
                </c:pt>
                <c:pt idx="4004">
                  <c:v>5</c:v>
                </c:pt>
                <c:pt idx="4005">
                  <c:v>9</c:v>
                </c:pt>
                <c:pt idx="4006">
                  <c:v>9</c:v>
                </c:pt>
                <c:pt idx="4007">
                  <c:v>10</c:v>
                </c:pt>
                <c:pt idx="4008">
                  <c:v>9</c:v>
                </c:pt>
                <c:pt idx="4009">
                  <c:v>3</c:v>
                </c:pt>
                <c:pt idx="4010">
                  <c:v>6</c:v>
                </c:pt>
                <c:pt idx="4011">
                  <c:v>15</c:v>
                </c:pt>
                <c:pt idx="4012">
                  <c:v>12</c:v>
                </c:pt>
                <c:pt idx="4013">
                  <c:v>3</c:v>
                </c:pt>
                <c:pt idx="4014">
                  <c:v>6</c:v>
                </c:pt>
                <c:pt idx="4015">
                  <c:v>12</c:v>
                </c:pt>
                <c:pt idx="4016">
                  <c:v>6</c:v>
                </c:pt>
                <c:pt idx="4017">
                  <c:v>8</c:v>
                </c:pt>
                <c:pt idx="4018">
                  <c:v>7</c:v>
                </c:pt>
                <c:pt idx="4019">
                  <c:v>13</c:v>
                </c:pt>
                <c:pt idx="4020">
                  <c:v>6</c:v>
                </c:pt>
                <c:pt idx="4021">
                  <c:v>7</c:v>
                </c:pt>
                <c:pt idx="4022">
                  <c:v>12</c:v>
                </c:pt>
                <c:pt idx="4023">
                  <c:v>6</c:v>
                </c:pt>
                <c:pt idx="4024">
                  <c:v>10</c:v>
                </c:pt>
                <c:pt idx="4025">
                  <c:v>10</c:v>
                </c:pt>
                <c:pt idx="4026">
                  <c:v>7</c:v>
                </c:pt>
                <c:pt idx="4027">
                  <c:v>7</c:v>
                </c:pt>
                <c:pt idx="4028">
                  <c:v>12</c:v>
                </c:pt>
                <c:pt idx="4029">
                  <c:v>9</c:v>
                </c:pt>
                <c:pt idx="4030">
                  <c:v>9</c:v>
                </c:pt>
                <c:pt idx="4031">
                  <c:v>12</c:v>
                </c:pt>
                <c:pt idx="4032">
                  <c:v>7</c:v>
                </c:pt>
                <c:pt idx="4033">
                  <c:v>9</c:v>
                </c:pt>
                <c:pt idx="4034">
                  <c:v>8</c:v>
                </c:pt>
                <c:pt idx="4035">
                  <c:v>7</c:v>
                </c:pt>
                <c:pt idx="4036">
                  <c:v>7</c:v>
                </c:pt>
                <c:pt idx="4037">
                  <c:v>6</c:v>
                </c:pt>
                <c:pt idx="4038">
                  <c:v>6</c:v>
                </c:pt>
                <c:pt idx="4039">
                  <c:v>7</c:v>
                </c:pt>
                <c:pt idx="4040">
                  <c:v>4</c:v>
                </c:pt>
                <c:pt idx="4041">
                  <c:v>16</c:v>
                </c:pt>
                <c:pt idx="4042">
                  <c:v>9</c:v>
                </c:pt>
                <c:pt idx="4043">
                  <c:v>6</c:v>
                </c:pt>
                <c:pt idx="4044">
                  <c:v>7</c:v>
                </c:pt>
                <c:pt idx="4045">
                  <c:v>5</c:v>
                </c:pt>
                <c:pt idx="4046">
                  <c:v>9</c:v>
                </c:pt>
                <c:pt idx="4047">
                  <c:v>6</c:v>
                </c:pt>
                <c:pt idx="4048">
                  <c:v>9</c:v>
                </c:pt>
                <c:pt idx="4049">
                  <c:v>6</c:v>
                </c:pt>
                <c:pt idx="4050">
                  <c:v>12</c:v>
                </c:pt>
                <c:pt idx="4051">
                  <c:v>7</c:v>
                </c:pt>
                <c:pt idx="4052">
                  <c:v>8</c:v>
                </c:pt>
                <c:pt idx="4053">
                  <c:v>9</c:v>
                </c:pt>
                <c:pt idx="4054">
                  <c:v>8</c:v>
                </c:pt>
                <c:pt idx="4055">
                  <c:v>5</c:v>
                </c:pt>
                <c:pt idx="4056">
                  <c:v>5</c:v>
                </c:pt>
                <c:pt idx="4057">
                  <c:v>6</c:v>
                </c:pt>
                <c:pt idx="4058">
                  <c:v>9</c:v>
                </c:pt>
                <c:pt idx="4059">
                  <c:v>11</c:v>
                </c:pt>
                <c:pt idx="4060">
                  <c:v>10</c:v>
                </c:pt>
                <c:pt idx="4061">
                  <c:v>8</c:v>
                </c:pt>
                <c:pt idx="4062">
                  <c:v>3</c:v>
                </c:pt>
                <c:pt idx="4063">
                  <c:v>5</c:v>
                </c:pt>
                <c:pt idx="4064">
                  <c:v>10</c:v>
                </c:pt>
                <c:pt idx="4065">
                  <c:v>10</c:v>
                </c:pt>
                <c:pt idx="4066">
                  <c:v>8</c:v>
                </c:pt>
                <c:pt idx="4067">
                  <c:v>5</c:v>
                </c:pt>
                <c:pt idx="4068">
                  <c:v>7</c:v>
                </c:pt>
                <c:pt idx="4069">
                  <c:v>5</c:v>
                </c:pt>
                <c:pt idx="4070">
                  <c:v>10</c:v>
                </c:pt>
                <c:pt idx="4071">
                  <c:v>4</c:v>
                </c:pt>
                <c:pt idx="4072">
                  <c:v>6</c:v>
                </c:pt>
                <c:pt idx="4073">
                  <c:v>9</c:v>
                </c:pt>
                <c:pt idx="4074">
                  <c:v>4</c:v>
                </c:pt>
                <c:pt idx="4075">
                  <c:v>8</c:v>
                </c:pt>
                <c:pt idx="4076">
                  <c:v>5</c:v>
                </c:pt>
                <c:pt idx="4077">
                  <c:v>6</c:v>
                </c:pt>
                <c:pt idx="4078">
                  <c:v>5</c:v>
                </c:pt>
                <c:pt idx="4079">
                  <c:v>9</c:v>
                </c:pt>
                <c:pt idx="4080">
                  <c:v>9</c:v>
                </c:pt>
                <c:pt idx="4081">
                  <c:v>8</c:v>
                </c:pt>
                <c:pt idx="4082">
                  <c:v>10</c:v>
                </c:pt>
                <c:pt idx="4083">
                  <c:v>6</c:v>
                </c:pt>
                <c:pt idx="4084">
                  <c:v>9</c:v>
                </c:pt>
                <c:pt idx="4085">
                  <c:v>4</c:v>
                </c:pt>
                <c:pt idx="4086">
                  <c:v>8</c:v>
                </c:pt>
                <c:pt idx="4087">
                  <c:v>9</c:v>
                </c:pt>
                <c:pt idx="4088">
                  <c:v>3</c:v>
                </c:pt>
                <c:pt idx="4089">
                  <c:v>3</c:v>
                </c:pt>
                <c:pt idx="4090">
                  <c:v>8</c:v>
                </c:pt>
                <c:pt idx="4091">
                  <c:v>8</c:v>
                </c:pt>
                <c:pt idx="4092">
                  <c:v>5</c:v>
                </c:pt>
                <c:pt idx="4093">
                  <c:v>7</c:v>
                </c:pt>
                <c:pt idx="4094">
                  <c:v>9</c:v>
                </c:pt>
                <c:pt idx="4095">
                  <c:v>5</c:v>
                </c:pt>
                <c:pt idx="4096">
                  <c:v>2</c:v>
                </c:pt>
                <c:pt idx="4097">
                  <c:v>1</c:v>
                </c:pt>
                <c:pt idx="4098">
                  <c:v>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A48-4347-966A-046137CCD1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8437472"/>
        <c:axId val="208433552"/>
      </c:scatterChart>
      <c:valAx>
        <c:axId val="208437472"/>
        <c:scaling>
          <c:orientation val="minMax"/>
          <c:max val="11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pt-BR" sz="1400" b="0"/>
                  <a:t>E (keV)</a:t>
                </a:r>
              </a:p>
            </c:rich>
          </c:tx>
          <c:layout>
            <c:manualLayout>
              <c:xMode val="edge"/>
              <c:yMode val="edge"/>
              <c:x val="0.7655877771376135"/>
              <c:y val="0.9399626168224298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pt-BR"/>
          </a:p>
        </c:txPr>
        <c:crossAx val="208433552"/>
        <c:crosses val="autoZero"/>
        <c:crossBetween val="midCat"/>
      </c:valAx>
      <c:valAx>
        <c:axId val="208433552"/>
        <c:scaling>
          <c:orientation val="minMax"/>
          <c:max val="70000"/>
          <c:min val="0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sz="1400" b="0" dirty="0" smtClean="0"/>
                  <a:t>counts</a:t>
                </a:r>
                <a:endParaRPr lang="en-US" sz="1400" b="0" dirty="0"/>
              </a:p>
            </c:rich>
          </c:tx>
          <c:layout>
            <c:manualLayout>
              <c:xMode val="edge"/>
              <c:yMode val="edge"/>
              <c:x val="4.7279994099628563E-3"/>
              <c:y val="4.9028117246231922E-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pt-BR"/>
          </a:p>
        </c:txPr>
        <c:crossAx val="208437472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BAC36-D6A0-489B-B624-2AB16BDA2C5B}" type="datetimeFigureOut">
              <a:rPr lang="pt-BR" smtClean="0"/>
              <a:t>21/08/2017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F110A-EEC8-43F3-B475-9B087C6B12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8790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BAC36-D6A0-489B-B624-2AB16BDA2C5B}" type="datetimeFigureOut">
              <a:rPr lang="pt-BR" smtClean="0"/>
              <a:t>21/08/2017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F110A-EEC8-43F3-B475-9B087C6B12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6545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BAC36-D6A0-489B-B624-2AB16BDA2C5B}" type="datetimeFigureOut">
              <a:rPr lang="pt-BR" smtClean="0"/>
              <a:t>21/08/2017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F110A-EEC8-43F3-B475-9B087C6B12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5183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BAC36-D6A0-489B-B624-2AB16BDA2C5B}" type="datetimeFigureOut">
              <a:rPr lang="pt-BR" smtClean="0"/>
              <a:t>21/08/2017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F110A-EEC8-43F3-B475-9B087C6B12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3968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BAC36-D6A0-489B-B624-2AB16BDA2C5B}" type="datetimeFigureOut">
              <a:rPr lang="pt-BR" smtClean="0"/>
              <a:t>21/08/2017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F110A-EEC8-43F3-B475-9B087C6B12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4915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BAC36-D6A0-489B-B624-2AB16BDA2C5B}" type="datetimeFigureOut">
              <a:rPr lang="pt-BR" smtClean="0"/>
              <a:t>21/08/2017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F110A-EEC8-43F3-B475-9B087C6B12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3626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BAC36-D6A0-489B-B624-2AB16BDA2C5B}" type="datetimeFigureOut">
              <a:rPr lang="pt-BR" smtClean="0"/>
              <a:t>21/08/2017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F110A-EEC8-43F3-B475-9B087C6B12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9030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BAC36-D6A0-489B-B624-2AB16BDA2C5B}" type="datetimeFigureOut">
              <a:rPr lang="pt-BR" smtClean="0"/>
              <a:t>21/08/2017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F110A-EEC8-43F3-B475-9B087C6B12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0113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BAC36-D6A0-489B-B624-2AB16BDA2C5B}" type="datetimeFigureOut">
              <a:rPr lang="pt-BR" smtClean="0"/>
              <a:t>21/08/2017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F110A-EEC8-43F3-B475-9B087C6B12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0961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BAC36-D6A0-489B-B624-2AB16BDA2C5B}" type="datetimeFigureOut">
              <a:rPr lang="pt-BR" smtClean="0"/>
              <a:t>21/08/2017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F110A-EEC8-43F3-B475-9B087C6B12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4487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BAC36-D6A0-489B-B624-2AB16BDA2C5B}" type="datetimeFigureOut">
              <a:rPr lang="pt-BR" smtClean="0"/>
              <a:t>21/08/2017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F110A-EEC8-43F3-B475-9B087C6B12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1380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1BAC36-D6A0-489B-B624-2AB16BDA2C5B}" type="datetimeFigureOut">
              <a:rPr lang="pt-BR" smtClean="0"/>
              <a:t>21/08/2017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7F110A-EEC8-43F3-B475-9B087C6B12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1765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68299" y="196930"/>
            <a:ext cx="3684479" cy="598660"/>
          </a:xfrm>
        </p:spPr>
        <p:txBody>
          <a:bodyPr>
            <a:normAutofit/>
          </a:bodyPr>
          <a:lstStyle/>
          <a:p>
            <a:r>
              <a:rPr lang="pt-BR" sz="2800" dirty="0" smtClean="0"/>
              <a:t>Produção de raios-X</a:t>
            </a:r>
            <a:endParaRPr lang="pt-BR" sz="2800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76582-83FA-467B-9DE1-5560F4CFC997}" type="slidenum">
              <a:rPr lang="pt-BR" smtClean="0"/>
              <a:pPr/>
              <a:t>1</a:t>
            </a:fld>
            <a:endParaRPr lang="pt-BR"/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4247107543"/>
              </p:ext>
            </p:extLst>
          </p:nvPr>
        </p:nvGraphicFramePr>
        <p:xfrm>
          <a:off x="1899275" y="1240433"/>
          <a:ext cx="5674965" cy="31461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4250659430"/>
              </p:ext>
            </p:extLst>
          </p:nvPr>
        </p:nvGraphicFramePr>
        <p:xfrm>
          <a:off x="1811524" y="4869160"/>
          <a:ext cx="8568952" cy="1728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9" name="Conector de seta reta 8"/>
          <p:cNvCxnSpPr/>
          <p:nvPr/>
        </p:nvCxnSpPr>
        <p:spPr>
          <a:xfrm>
            <a:off x="9621795" y="795590"/>
            <a:ext cx="0" cy="13674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ângulo 9"/>
          <p:cNvSpPr/>
          <p:nvPr/>
        </p:nvSpPr>
        <p:spPr>
          <a:xfrm>
            <a:off x="9333470" y="2158314"/>
            <a:ext cx="609600" cy="98854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8155626" y="2023075"/>
            <a:ext cx="12180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dirty="0" err="1" smtClean="0"/>
              <a:t>Alvo</a:t>
            </a:r>
            <a:r>
              <a:rPr lang="en-US" dirty="0" smtClean="0"/>
              <a:t> de Au</a:t>
            </a:r>
            <a:endParaRPr lang="en-US" dirty="0"/>
          </a:p>
        </p:txBody>
      </p:sp>
      <p:sp>
        <p:nvSpPr>
          <p:cNvPr id="12" name="Retângulo 11"/>
          <p:cNvSpPr/>
          <p:nvPr/>
        </p:nvSpPr>
        <p:spPr>
          <a:xfrm>
            <a:off x="7954062" y="973855"/>
            <a:ext cx="18015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10-100 keV </a:t>
            </a:r>
          </a:p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dirty="0" err="1" smtClean="0"/>
              <a:t>Feixe</a:t>
            </a:r>
            <a:r>
              <a:rPr lang="en-US" dirty="0" smtClean="0"/>
              <a:t> de </a:t>
            </a:r>
            <a:r>
              <a:rPr lang="en-US" dirty="0" err="1" smtClean="0"/>
              <a:t>elétrons</a:t>
            </a:r>
            <a:endParaRPr lang="en-US" dirty="0"/>
          </a:p>
        </p:txBody>
      </p:sp>
      <p:grpSp>
        <p:nvGrpSpPr>
          <p:cNvPr id="13" name="Grupo 92"/>
          <p:cNvGrpSpPr/>
          <p:nvPr/>
        </p:nvGrpSpPr>
        <p:grpSpPr>
          <a:xfrm rot="6913459">
            <a:off x="8859161" y="2519527"/>
            <a:ext cx="738829" cy="478185"/>
            <a:chOff x="4377680" y="4293096"/>
            <a:chExt cx="986408" cy="144016"/>
          </a:xfrm>
        </p:grpSpPr>
        <p:sp>
          <p:nvSpPr>
            <p:cNvPr id="14" name="Arco 13"/>
            <p:cNvSpPr/>
            <p:nvPr/>
          </p:nvSpPr>
          <p:spPr>
            <a:xfrm flipH="1">
              <a:off x="4377680" y="4293096"/>
              <a:ext cx="100912" cy="142121"/>
            </a:xfrm>
            <a:prstGeom prst="arc">
              <a:avLst>
                <a:gd name="adj1" fmla="val 10857291"/>
                <a:gd name="adj2" fmla="val 0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" name="Arco 14"/>
            <p:cNvSpPr/>
            <p:nvPr/>
          </p:nvSpPr>
          <p:spPr>
            <a:xfrm flipH="1" flipV="1">
              <a:off x="4483132" y="4294574"/>
              <a:ext cx="100912" cy="142121"/>
            </a:xfrm>
            <a:prstGeom prst="arc">
              <a:avLst>
                <a:gd name="adj1" fmla="val 10857291"/>
                <a:gd name="adj2" fmla="val 0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Arco 15"/>
            <p:cNvSpPr/>
            <p:nvPr/>
          </p:nvSpPr>
          <p:spPr>
            <a:xfrm flipH="1">
              <a:off x="4584044" y="4294991"/>
              <a:ext cx="100912" cy="142121"/>
            </a:xfrm>
            <a:prstGeom prst="arc">
              <a:avLst>
                <a:gd name="adj1" fmla="val 10857291"/>
                <a:gd name="adj2" fmla="val 0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Arco 16"/>
            <p:cNvSpPr/>
            <p:nvPr/>
          </p:nvSpPr>
          <p:spPr>
            <a:xfrm flipH="1" flipV="1">
              <a:off x="4689496" y="4294574"/>
              <a:ext cx="100912" cy="142121"/>
            </a:xfrm>
            <a:prstGeom prst="arc">
              <a:avLst>
                <a:gd name="adj1" fmla="val 10857291"/>
                <a:gd name="adj2" fmla="val 0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" name="Arco 17"/>
            <p:cNvSpPr/>
            <p:nvPr/>
          </p:nvSpPr>
          <p:spPr>
            <a:xfrm flipH="1">
              <a:off x="4788965" y="4293096"/>
              <a:ext cx="100912" cy="142121"/>
            </a:xfrm>
            <a:prstGeom prst="arc">
              <a:avLst>
                <a:gd name="adj1" fmla="val 10857291"/>
                <a:gd name="adj2" fmla="val 0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" name="Arco 18"/>
            <p:cNvSpPr/>
            <p:nvPr/>
          </p:nvSpPr>
          <p:spPr>
            <a:xfrm flipH="1" flipV="1">
              <a:off x="4894417" y="4294574"/>
              <a:ext cx="100912" cy="142121"/>
            </a:xfrm>
            <a:prstGeom prst="arc">
              <a:avLst>
                <a:gd name="adj1" fmla="val 10857291"/>
                <a:gd name="adj2" fmla="val 0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" name="Arco 19"/>
            <p:cNvSpPr/>
            <p:nvPr/>
          </p:nvSpPr>
          <p:spPr>
            <a:xfrm flipH="1">
              <a:off x="4995329" y="4294991"/>
              <a:ext cx="100912" cy="142121"/>
            </a:xfrm>
            <a:prstGeom prst="arc">
              <a:avLst>
                <a:gd name="adj1" fmla="val 10857291"/>
                <a:gd name="adj2" fmla="val 0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1" name="Arco 20"/>
            <p:cNvSpPr/>
            <p:nvPr/>
          </p:nvSpPr>
          <p:spPr>
            <a:xfrm flipH="1" flipV="1">
              <a:off x="5100781" y="4294574"/>
              <a:ext cx="100912" cy="142121"/>
            </a:xfrm>
            <a:prstGeom prst="arc">
              <a:avLst>
                <a:gd name="adj1" fmla="val 9584440"/>
                <a:gd name="adj2" fmla="val 0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22" name="Conector de seta reta 21"/>
            <p:cNvCxnSpPr/>
            <p:nvPr/>
          </p:nvCxnSpPr>
          <p:spPr>
            <a:xfrm>
              <a:off x="5201692" y="4349055"/>
              <a:ext cx="162396" cy="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CaixaDeTexto 23"/>
          <p:cNvSpPr txBox="1"/>
          <p:nvPr/>
        </p:nvSpPr>
        <p:spPr>
          <a:xfrm rot="1603385">
            <a:off x="8372278" y="3236875"/>
            <a:ext cx="997403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detector</a:t>
            </a:r>
          </a:p>
        </p:txBody>
      </p:sp>
    </p:spTree>
    <p:extLst>
      <p:ext uri="{BB962C8B-B14F-4D97-AF65-F5344CB8AC3E}">
        <p14:creationId xmlns:p14="http://schemas.microsoft.com/office/powerpoint/2010/main" val="2777764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59896" y="332656"/>
            <a:ext cx="1195772" cy="482476"/>
          </a:xfrm>
        </p:spPr>
        <p:txBody>
          <a:bodyPr>
            <a:normAutofit/>
          </a:bodyPr>
          <a:lstStyle/>
          <a:p>
            <a:r>
              <a:rPr lang="en-US" sz="2400" dirty="0"/>
              <a:t> targets</a:t>
            </a:r>
            <a:endParaRPr lang="pt-BR" sz="2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647961" y="1197737"/>
            <a:ext cx="3086100" cy="1621289"/>
          </a:xfrm>
        </p:spPr>
        <p:txBody>
          <a:bodyPr/>
          <a:lstStyle/>
          <a:p>
            <a:r>
              <a:rPr lang="pt-BR" sz="1800" dirty="0"/>
              <a:t>Target </a:t>
            </a:r>
            <a:r>
              <a:rPr lang="pt-BR" sz="1800" dirty="0" err="1"/>
              <a:t>with</a:t>
            </a:r>
            <a:r>
              <a:rPr lang="pt-BR" sz="1800" dirty="0"/>
              <a:t> 2-50 </a:t>
            </a:r>
            <a:r>
              <a:rPr lang="pt-BR" sz="1800" dirty="0">
                <a:latin typeface="Symbol" pitchFamily="18" charset="2"/>
              </a:rPr>
              <a:t>m</a:t>
            </a:r>
            <a:r>
              <a:rPr lang="pt-BR" sz="1800" dirty="0"/>
              <a:t>g/cm</a:t>
            </a:r>
            <a:r>
              <a:rPr lang="pt-BR" sz="1800" baseline="30000" dirty="0"/>
              <a:t>2</a:t>
            </a:r>
          </a:p>
          <a:p>
            <a:pPr marL="0" indent="0">
              <a:buNone/>
            </a:pPr>
            <a:r>
              <a:rPr lang="pt-BR" sz="1800" dirty="0" err="1"/>
              <a:t>Physical</a:t>
            </a:r>
            <a:r>
              <a:rPr lang="pt-BR" sz="1800" dirty="0"/>
              <a:t> </a:t>
            </a:r>
            <a:r>
              <a:rPr lang="pt-BR" sz="1800" dirty="0" err="1"/>
              <a:t>vapour</a:t>
            </a:r>
            <a:r>
              <a:rPr lang="pt-BR" sz="1800" dirty="0"/>
              <a:t> </a:t>
            </a:r>
            <a:r>
              <a:rPr lang="pt-BR" sz="1800" dirty="0" err="1"/>
              <a:t>deposition</a:t>
            </a:r>
            <a:r>
              <a:rPr lang="pt-BR" sz="1800" dirty="0"/>
              <a:t> (Te)</a:t>
            </a:r>
          </a:p>
          <a:p>
            <a:pPr marL="0" indent="0">
              <a:buNone/>
            </a:pPr>
            <a:r>
              <a:rPr lang="pt-BR" sz="1800" dirty="0" err="1"/>
              <a:t>Sputtering</a:t>
            </a:r>
            <a:r>
              <a:rPr lang="pt-BR" sz="1800" dirty="0"/>
              <a:t> (</a:t>
            </a:r>
            <a:r>
              <a:rPr lang="pt-BR" sz="1800" dirty="0" err="1"/>
              <a:t>Ta</a:t>
            </a:r>
            <a:r>
              <a:rPr lang="pt-BR" sz="1800" dirty="0"/>
              <a:t>)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/>
          </a:p>
        </p:txBody>
      </p:sp>
      <p:grpSp>
        <p:nvGrpSpPr>
          <p:cNvPr id="9" name="Grupo 8"/>
          <p:cNvGrpSpPr/>
          <p:nvPr/>
        </p:nvGrpSpPr>
        <p:grpSpPr>
          <a:xfrm>
            <a:off x="2033761" y="2280839"/>
            <a:ext cx="1620180" cy="810090"/>
            <a:chOff x="971600" y="2348880"/>
            <a:chExt cx="2160240" cy="1080120"/>
          </a:xfrm>
        </p:grpSpPr>
        <p:sp>
          <p:nvSpPr>
            <p:cNvPr id="5" name="Retângulo 4"/>
            <p:cNvSpPr/>
            <p:nvPr/>
          </p:nvSpPr>
          <p:spPr>
            <a:xfrm>
              <a:off x="971600" y="2348880"/>
              <a:ext cx="2160240" cy="108012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/>
            </a:p>
          </p:txBody>
        </p:sp>
        <p:sp>
          <p:nvSpPr>
            <p:cNvPr id="6" name="Elipse 5"/>
            <p:cNvSpPr/>
            <p:nvPr/>
          </p:nvSpPr>
          <p:spPr>
            <a:xfrm>
              <a:off x="1619672" y="2492896"/>
              <a:ext cx="792088" cy="792088"/>
            </a:xfrm>
            <a:prstGeom prst="ellipse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/>
            </a:p>
          </p:txBody>
        </p:sp>
      </p:grpSp>
      <p:sp>
        <p:nvSpPr>
          <p:cNvPr id="8" name="Elipse 7"/>
          <p:cNvSpPr/>
          <p:nvPr/>
        </p:nvSpPr>
        <p:spPr>
          <a:xfrm>
            <a:off x="2573821" y="2442857"/>
            <a:ext cx="486054" cy="48605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10" name="Retângulo 9"/>
          <p:cNvSpPr/>
          <p:nvPr/>
        </p:nvSpPr>
        <p:spPr>
          <a:xfrm>
            <a:off x="2303791" y="2280839"/>
            <a:ext cx="1080120" cy="810090"/>
          </a:xfrm>
          <a:prstGeom prst="rect">
            <a:avLst/>
          </a:prstGeom>
          <a:blipFill dpi="0" rotWithShape="1">
            <a:blip r:embed="rId2" cstate="print">
              <a:alphaModFix amt="50000"/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11" name="CaixaDeTexto 10"/>
          <p:cNvSpPr txBox="1"/>
          <p:nvPr/>
        </p:nvSpPr>
        <p:spPr>
          <a:xfrm>
            <a:off x="1647962" y="3228951"/>
            <a:ext cx="4261295" cy="1733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50"/>
              </a:spcAft>
              <a:buFont typeface="Arial" pitchFamily="34" charset="0"/>
              <a:buChar char="•"/>
            </a:pPr>
            <a:r>
              <a:rPr lang="pt-BR" dirty="0"/>
              <a:t> frame </a:t>
            </a:r>
            <a:r>
              <a:rPr lang="pt-BR" dirty="0" err="1"/>
              <a:t>made</a:t>
            </a:r>
            <a:r>
              <a:rPr lang="pt-BR" dirty="0"/>
              <a:t> </a:t>
            </a:r>
            <a:r>
              <a:rPr lang="pt-BR" dirty="0" err="1"/>
              <a:t>on</a:t>
            </a:r>
            <a:r>
              <a:rPr lang="pt-BR" dirty="0"/>
              <a:t> 0.3 mm </a:t>
            </a:r>
            <a:r>
              <a:rPr lang="pt-BR" dirty="0" err="1"/>
              <a:t>thick</a:t>
            </a:r>
            <a:r>
              <a:rPr lang="pt-BR" dirty="0"/>
              <a:t> </a:t>
            </a:r>
            <a:r>
              <a:rPr lang="pt-BR" dirty="0" err="1"/>
              <a:t>carbon</a:t>
            </a:r>
            <a:r>
              <a:rPr lang="pt-BR" dirty="0"/>
              <a:t> </a:t>
            </a:r>
            <a:r>
              <a:rPr lang="pt-BR" dirty="0" err="1"/>
              <a:t>fiber</a:t>
            </a:r>
            <a:endParaRPr lang="pt-BR" dirty="0"/>
          </a:p>
          <a:p>
            <a:pPr>
              <a:spcAft>
                <a:spcPts val="450"/>
              </a:spcAft>
              <a:buFont typeface="Arial" pitchFamily="34" charset="0"/>
              <a:buChar char="•"/>
            </a:pPr>
            <a:r>
              <a:rPr lang="pt-BR" dirty="0"/>
              <a:t> </a:t>
            </a:r>
            <a:r>
              <a:rPr lang="pt-BR" dirty="0" err="1"/>
              <a:t>Hole</a:t>
            </a:r>
            <a:r>
              <a:rPr lang="pt-BR" dirty="0"/>
              <a:t> 10 mm in </a:t>
            </a:r>
            <a:r>
              <a:rPr lang="pt-BR" dirty="0" err="1"/>
              <a:t>diameter</a:t>
            </a:r>
            <a:endParaRPr lang="pt-BR" dirty="0"/>
          </a:p>
          <a:p>
            <a:pPr>
              <a:spcAft>
                <a:spcPts val="450"/>
              </a:spcAft>
              <a:buFont typeface="Arial" pitchFamily="34" charset="0"/>
              <a:buChar char="•"/>
            </a:pPr>
            <a:r>
              <a:rPr lang="pt-BR" dirty="0"/>
              <a:t> 10 </a:t>
            </a:r>
            <a:r>
              <a:rPr lang="pt-BR" dirty="0">
                <a:latin typeface="Symbol" pitchFamily="18" charset="2"/>
              </a:rPr>
              <a:t>m</a:t>
            </a:r>
            <a:r>
              <a:rPr lang="pt-BR" dirty="0"/>
              <a:t>g/cm</a:t>
            </a:r>
            <a:r>
              <a:rPr lang="pt-BR" baseline="30000" dirty="0"/>
              <a:t>2</a:t>
            </a:r>
            <a:r>
              <a:rPr lang="pt-BR" dirty="0">
                <a:latin typeface="Symbol" pitchFamily="18" charset="2"/>
              </a:rPr>
              <a:t> </a:t>
            </a:r>
            <a:r>
              <a:rPr lang="pt-BR" dirty="0"/>
              <a:t>C </a:t>
            </a:r>
            <a:r>
              <a:rPr lang="pt-BR" dirty="0" err="1"/>
              <a:t>film</a:t>
            </a:r>
            <a:endParaRPr lang="pt-BR" i="1" dirty="0"/>
          </a:p>
          <a:p>
            <a:pPr>
              <a:buFont typeface="Arial" pitchFamily="34" charset="0"/>
              <a:buChar char="•"/>
            </a:pPr>
            <a:r>
              <a:rPr lang="pt-BR" dirty="0"/>
              <a:t> </a:t>
            </a:r>
            <a:r>
              <a:rPr lang="pt-BR" dirty="0" err="1"/>
              <a:t>target</a:t>
            </a:r>
            <a:r>
              <a:rPr lang="pt-BR" dirty="0"/>
              <a:t> </a:t>
            </a:r>
            <a:r>
              <a:rPr lang="pt-BR" dirty="0" err="1"/>
              <a:t>evaporated</a:t>
            </a:r>
            <a:r>
              <a:rPr lang="pt-BR" dirty="0"/>
              <a:t>/</a:t>
            </a:r>
            <a:r>
              <a:rPr lang="pt-BR" dirty="0" err="1"/>
              <a:t>deposited</a:t>
            </a:r>
            <a:r>
              <a:rPr lang="pt-BR" dirty="0"/>
              <a:t> </a:t>
            </a:r>
          </a:p>
          <a:p>
            <a:pPr>
              <a:spcAft>
                <a:spcPts val="450"/>
              </a:spcAft>
            </a:pPr>
            <a:r>
              <a:rPr lang="pt-BR" dirty="0"/>
              <a:t>               </a:t>
            </a:r>
            <a:r>
              <a:rPr lang="pt-BR" dirty="0" err="1"/>
              <a:t>through</a:t>
            </a:r>
            <a:r>
              <a:rPr lang="pt-BR" dirty="0"/>
              <a:t> a 8 mm </a:t>
            </a:r>
            <a:r>
              <a:rPr lang="pt-BR" dirty="0" err="1"/>
              <a:t>mask</a:t>
            </a:r>
            <a:endParaRPr lang="pt-BR" dirty="0"/>
          </a:p>
        </p:txBody>
      </p:sp>
      <p:sp>
        <p:nvSpPr>
          <p:cNvPr id="45" name="Espaço Reservado para Número de Slide 44"/>
          <p:cNvSpPr>
            <a:spLocks noGrp="1"/>
          </p:cNvSpPr>
          <p:nvPr>
            <p:ph type="sldNum" sz="quarter" idx="12"/>
          </p:nvPr>
        </p:nvSpPr>
        <p:spPr>
          <a:xfrm>
            <a:off x="7904677" y="5652518"/>
            <a:ext cx="2057400" cy="273844"/>
          </a:xfrm>
        </p:spPr>
        <p:txBody>
          <a:bodyPr/>
          <a:lstStyle/>
          <a:p>
            <a:fld id="{10435B31-A735-4224-8520-4EBF2F13440C}" type="slidenum">
              <a:rPr lang="pt-BR" smtClean="0"/>
              <a:pPr/>
              <a:t>2</a:t>
            </a:fld>
            <a:endParaRPr lang="pt-BR"/>
          </a:p>
        </p:txBody>
      </p:sp>
      <p:pic>
        <p:nvPicPr>
          <p:cNvPr id="47" name="Espaço Reservado para Conteúdo 5" descr="DSCF3694.JPG"/>
          <p:cNvPicPr>
            <a:picLocks noChangeAspect="1"/>
          </p:cNvPicPr>
          <p:nvPr/>
        </p:nvPicPr>
        <p:blipFill rotWithShape="1">
          <a:blip r:embed="rId3" cstate="print"/>
          <a:srcRect l="20902" t="29270" r="30014" b="26182"/>
          <a:stretch/>
        </p:blipFill>
        <p:spPr>
          <a:xfrm>
            <a:off x="6020409" y="1701702"/>
            <a:ext cx="4284325" cy="291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549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143206" cy="611905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Elétrons de 98 keV em Ag (Z=47)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30159"/>
            <a:ext cx="9144000" cy="443865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30159"/>
            <a:ext cx="9144000" cy="443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170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1161"/>
          </a:xfrm>
        </p:spPr>
        <p:txBody>
          <a:bodyPr/>
          <a:lstStyle/>
          <a:p>
            <a:r>
              <a:rPr lang="pt-BR" dirty="0" smtClean="0"/>
              <a:t>Elétrons de 98 keV em Ag e Te (Z=47, 52)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15" y="1770696"/>
            <a:ext cx="9144000" cy="443865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15" y="1770696"/>
            <a:ext cx="9144000" cy="443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132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192691" cy="823595"/>
          </a:xfrm>
        </p:spPr>
        <p:txBody>
          <a:bodyPr/>
          <a:lstStyle/>
          <a:p>
            <a:r>
              <a:rPr lang="pt-BR" dirty="0" smtClean="0"/>
              <a:t>Elétrons de 98 keV em Ag, </a:t>
            </a:r>
            <a:r>
              <a:rPr lang="pt-BR" dirty="0" err="1" smtClean="0"/>
              <a:t>Pd</a:t>
            </a:r>
            <a:r>
              <a:rPr lang="pt-BR" dirty="0" smtClean="0"/>
              <a:t> e Te (Z=47, 48, 52)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77" y="1380442"/>
            <a:ext cx="9171625" cy="5237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33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23148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Elétrons de E=25,41,60,79 keV em Ag</a:t>
            </a:r>
            <a:endParaRPr lang="pt-BR" dirty="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07" y="953586"/>
            <a:ext cx="5486400" cy="266319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953586"/>
            <a:ext cx="5486400" cy="2663190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07" y="3838847"/>
            <a:ext cx="5486400" cy="2663190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3838847"/>
            <a:ext cx="5486400" cy="2663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41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2784"/>
          </a:xfrm>
        </p:spPr>
        <p:txBody>
          <a:bodyPr/>
          <a:lstStyle/>
          <a:p>
            <a:r>
              <a:rPr lang="pt-BR" dirty="0" smtClean="0"/>
              <a:t>Elétrons de E=25,41,60,79,98 keV em Ag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888262"/>
            <a:ext cx="9144000" cy="443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28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08013" y="139496"/>
            <a:ext cx="3682752" cy="418058"/>
          </a:xfrm>
        </p:spPr>
        <p:txBody>
          <a:bodyPr>
            <a:noAutofit/>
          </a:bodyPr>
          <a:lstStyle/>
          <a:p>
            <a:r>
              <a:rPr lang="pt-BR" sz="2800" dirty="0" err="1"/>
              <a:t>Electron</a:t>
            </a:r>
            <a:r>
              <a:rPr lang="pt-BR" sz="2800" dirty="0"/>
              <a:t> </a:t>
            </a:r>
            <a:r>
              <a:rPr lang="pt-BR" sz="2800" dirty="0" err="1"/>
              <a:t>interactions</a:t>
            </a:r>
            <a:endParaRPr lang="pt-BR" sz="2800" dirty="0"/>
          </a:p>
        </p:txBody>
      </p:sp>
      <p:sp>
        <p:nvSpPr>
          <p:cNvPr id="3" name="Retângulo 2"/>
          <p:cNvSpPr/>
          <p:nvPr/>
        </p:nvSpPr>
        <p:spPr>
          <a:xfrm>
            <a:off x="2927648" y="582712"/>
            <a:ext cx="64087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err="1"/>
              <a:t>Electrons</a:t>
            </a:r>
            <a:r>
              <a:rPr lang="pt-BR" dirty="0"/>
              <a:t> </a:t>
            </a:r>
            <a:r>
              <a:rPr lang="pt-BR" dirty="0" err="1"/>
              <a:t>scatter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generate</a:t>
            </a:r>
            <a:r>
              <a:rPr lang="pt-BR" dirty="0"/>
              <a:t> </a:t>
            </a:r>
            <a:r>
              <a:rPr lang="pt-BR" dirty="0" err="1"/>
              <a:t>radiation</a:t>
            </a:r>
            <a:r>
              <a:rPr lang="pt-BR" dirty="0"/>
              <a:t> </a:t>
            </a:r>
            <a:r>
              <a:rPr lang="pt-BR" dirty="0" err="1"/>
              <a:t>along</a:t>
            </a:r>
            <a:r>
              <a:rPr lang="pt-BR" dirty="0"/>
              <a:t> </a:t>
            </a:r>
            <a:r>
              <a:rPr lang="pt-BR" dirty="0" err="1"/>
              <a:t>their</a:t>
            </a:r>
            <a:r>
              <a:rPr lang="pt-BR" dirty="0"/>
              <a:t> path in </a:t>
            </a:r>
            <a:r>
              <a:rPr lang="pt-BR" dirty="0" err="1"/>
              <a:t>matter</a:t>
            </a:r>
            <a:endParaRPr lang="pt-BR" dirty="0"/>
          </a:p>
        </p:txBody>
      </p:sp>
      <p:grpSp>
        <p:nvGrpSpPr>
          <p:cNvPr id="20" name="Grupo 19"/>
          <p:cNvGrpSpPr/>
          <p:nvPr/>
        </p:nvGrpSpPr>
        <p:grpSpPr>
          <a:xfrm>
            <a:off x="2495600" y="1158776"/>
            <a:ext cx="3168352" cy="1809492"/>
            <a:chOff x="539552" y="1412776"/>
            <a:chExt cx="3168352" cy="1809492"/>
          </a:xfrm>
        </p:grpSpPr>
        <p:cxnSp>
          <p:nvCxnSpPr>
            <p:cNvPr id="7" name="Conector de seta reta 6"/>
            <p:cNvCxnSpPr/>
            <p:nvPr/>
          </p:nvCxnSpPr>
          <p:spPr>
            <a:xfrm>
              <a:off x="827584" y="2420888"/>
              <a:ext cx="1152128" cy="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Elipse 7"/>
            <p:cNvSpPr/>
            <p:nvPr/>
          </p:nvSpPr>
          <p:spPr>
            <a:xfrm>
              <a:off x="2195736" y="2348880"/>
              <a:ext cx="216024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10" name="Conector de seta reta 9"/>
            <p:cNvCxnSpPr/>
            <p:nvPr/>
          </p:nvCxnSpPr>
          <p:spPr>
            <a:xfrm flipV="1">
              <a:off x="2555776" y="1556792"/>
              <a:ext cx="792088" cy="72008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to 11"/>
            <p:cNvCxnSpPr/>
            <p:nvPr/>
          </p:nvCxnSpPr>
          <p:spPr>
            <a:xfrm>
              <a:off x="2483768" y="2420888"/>
              <a:ext cx="1008112" cy="0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Arco 12"/>
            <p:cNvSpPr/>
            <p:nvPr/>
          </p:nvSpPr>
          <p:spPr>
            <a:xfrm>
              <a:off x="1907704" y="1988840"/>
              <a:ext cx="864096" cy="864096"/>
            </a:xfrm>
            <a:prstGeom prst="arc">
              <a:avLst>
                <a:gd name="adj1" fmla="val 19478101"/>
                <a:gd name="adj2" fmla="val 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CaixaDeTexto 13"/>
            <p:cNvSpPr txBox="1"/>
            <p:nvPr/>
          </p:nvSpPr>
          <p:spPr>
            <a:xfrm>
              <a:off x="2771800" y="2060848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i="1" dirty="0">
                  <a:latin typeface="Symbol" pitchFamily="18" charset="2"/>
                </a:rPr>
                <a:t>q</a:t>
              </a:r>
              <a:endParaRPr lang="pt-BR" i="1" dirty="0">
                <a:latin typeface="Symbol" pitchFamily="18" charset="2"/>
              </a:endParaRPr>
            </a:p>
          </p:txBody>
        </p:sp>
        <p:sp>
          <p:nvSpPr>
            <p:cNvPr id="15" name="CaixaDeTexto 14"/>
            <p:cNvSpPr txBox="1"/>
            <p:nvPr/>
          </p:nvSpPr>
          <p:spPr>
            <a:xfrm>
              <a:off x="1115616" y="2060848"/>
              <a:ext cx="576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i="1" dirty="0"/>
                <a:t>E</a:t>
              </a:r>
              <a:endParaRPr lang="pt-BR" i="1" dirty="0"/>
            </a:p>
          </p:txBody>
        </p:sp>
        <p:sp>
          <p:nvSpPr>
            <p:cNvPr id="16" name="CaixaDeTexto 15"/>
            <p:cNvSpPr txBox="1"/>
            <p:nvPr/>
          </p:nvSpPr>
          <p:spPr>
            <a:xfrm>
              <a:off x="2555776" y="1772816"/>
              <a:ext cx="576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i="1" dirty="0"/>
                <a:t>E</a:t>
              </a:r>
              <a:endParaRPr lang="pt-BR" i="1" dirty="0"/>
            </a:p>
          </p:txBody>
        </p:sp>
        <p:sp>
          <p:nvSpPr>
            <p:cNvPr id="17" name="Retângulo 16"/>
            <p:cNvSpPr/>
            <p:nvPr/>
          </p:nvSpPr>
          <p:spPr>
            <a:xfrm>
              <a:off x="539552" y="1412776"/>
              <a:ext cx="3168352" cy="18002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" name="CaixaDeTexto 17"/>
            <p:cNvSpPr txBox="1"/>
            <p:nvPr/>
          </p:nvSpPr>
          <p:spPr>
            <a:xfrm>
              <a:off x="755576" y="2852936"/>
              <a:ext cx="26642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err="1"/>
                <a:t>e</a:t>
              </a:r>
              <a:r>
                <a:rPr lang="pt-BR" dirty="0" err="1"/>
                <a:t>lastic</a:t>
              </a:r>
              <a:r>
                <a:rPr lang="pt-BR" dirty="0"/>
                <a:t> </a:t>
              </a:r>
              <a:r>
                <a:rPr lang="pt-BR" dirty="0" err="1"/>
                <a:t>scattering</a:t>
              </a:r>
              <a:endParaRPr lang="pt-BR" dirty="0"/>
            </a:p>
          </p:txBody>
        </p:sp>
      </p:grpSp>
      <p:grpSp>
        <p:nvGrpSpPr>
          <p:cNvPr id="32" name="Grupo 31"/>
          <p:cNvGrpSpPr/>
          <p:nvPr/>
        </p:nvGrpSpPr>
        <p:grpSpPr>
          <a:xfrm>
            <a:off x="2495600" y="3535040"/>
            <a:ext cx="3168352" cy="1809492"/>
            <a:chOff x="539552" y="1412776"/>
            <a:chExt cx="3168352" cy="1809492"/>
          </a:xfrm>
        </p:grpSpPr>
        <p:cxnSp>
          <p:nvCxnSpPr>
            <p:cNvPr id="33" name="Conector de seta reta 32"/>
            <p:cNvCxnSpPr/>
            <p:nvPr/>
          </p:nvCxnSpPr>
          <p:spPr>
            <a:xfrm>
              <a:off x="827584" y="2420888"/>
              <a:ext cx="1152128" cy="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Elipse 33"/>
            <p:cNvSpPr/>
            <p:nvPr/>
          </p:nvSpPr>
          <p:spPr>
            <a:xfrm>
              <a:off x="2195736" y="2348880"/>
              <a:ext cx="216024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7" name="Arco 36"/>
            <p:cNvSpPr/>
            <p:nvPr/>
          </p:nvSpPr>
          <p:spPr>
            <a:xfrm>
              <a:off x="1907704" y="1988840"/>
              <a:ext cx="864096" cy="864096"/>
            </a:xfrm>
            <a:prstGeom prst="arc">
              <a:avLst>
                <a:gd name="adj1" fmla="val 19478101"/>
                <a:gd name="adj2" fmla="val 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8" name="CaixaDeTexto 37"/>
            <p:cNvSpPr txBox="1"/>
            <p:nvPr/>
          </p:nvSpPr>
          <p:spPr>
            <a:xfrm>
              <a:off x="2771800" y="2060848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i="1" dirty="0">
                  <a:latin typeface="Symbol" pitchFamily="18" charset="2"/>
                </a:rPr>
                <a:t>q</a:t>
              </a:r>
              <a:endParaRPr lang="pt-BR" i="1" dirty="0">
                <a:latin typeface="Symbol" pitchFamily="18" charset="2"/>
              </a:endParaRPr>
            </a:p>
          </p:txBody>
        </p:sp>
        <p:sp>
          <p:nvSpPr>
            <p:cNvPr id="39" name="CaixaDeTexto 38"/>
            <p:cNvSpPr txBox="1"/>
            <p:nvPr/>
          </p:nvSpPr>
          <p:spPr>
            <a:xfrm>
              <a:off x="1115616" y="2060848"/>
              <a:ext cx="576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i="1" dirty="0"/>
                <a:t>E</a:t>
              </a:r>
              <a:endParaRPr lang="pt-BR" i="1" dirty="0"/>
            </a:p>
          </p:txBody>
        </p:sp>
        <p:sp>
          <p:nvSpPr>
            <p:cNvPr id="40" name="CaixaDeTexto 39"/>
            <p:cNvSpPr txBox="1"/>
            <p:nvPr/>
          </p:nvSpPr>
          <p:spPr>
            <a:xfrm>
              <a:off x="2555776" y="1772816"/>
              <a:ext cx="576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i="1" dirty="0"/>
                <a:t>F</a:t>
              </a:r>
              <a:endParaRPr lang="pt-BR" i="1" dirty="0"/>
            </a:p>
          </p:txBody>
        </p:sp>
        <p:sp>
          <p:nvSpPr>
            <p:cNvPr id="41" name="Retângulo 40"/>
            <p:cNvSpPr/>
            <p:nvPr/>
          </p:nvSpPr>
          <p:spPr>
            <a:xfrm>
              <a:off x="539552" y="1412776"/>
              <a:ext cx="3168352" cy="18002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2" name="CaixaDeTexto 41"/>
            <p:cNvSpPr txBox="1"/>
            <p:nvPr/>
          </p:nvSpPr>
          <p:spPr>
            <a:xfrm>
              <a:off x="755576" y="2852936"/>
              <a:ext cx="27363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b</a:t>
              </a:r>
              <a:r>
                <a:rPr lang="pt-BR" dirty="0"/>
                <a:t>remsstrahlung </a:t>
              </a:r>
              <a:r>
                <a:rPr lang="pt-BR" dirty="0" err="1"/>
                <a:t>emission</a:t>
              </a:r>
              <a:endParaRPr lang="pt-BR" dirty="0"/>
            </a:p>
          </p:txBody>
        </p:sp>
      </p:grpSp>
      <p:cxnSp>
        <p:nvCxnSpPr>
          <p:cNvPr id="53" name="Conector de seta reta 52"/>
          <p:cNvCxnSpPr/>
          <p:nvPr/>
        </p:nvCxnSpPr>
        <p:spPr>
          <a:xfrm>
            <a:off x="4511824" y="4615160"/>
            <a:ext cx="936104" cy="7200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CaixaDeTexto 54"/>
          <p:cNvSpPr txBox="1"/>
          <p:nvPr/>
        </p:nvSpPr>
        <p:spPr>
          <a:xfrm>
            <a:off x="4583832" y="467787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/>
              <a:t>E</a:t>
            </a:r>
            <a:r>
              <a:rPr lang="pt-BR" i="1" dirty="0">
                <a:latin typeface="Symbol" pitchFamily="18" charset="2"/>
              </a:rPr>
              <a:t>- </a:t>
            </a:r>
            <a:r>
              <a:rPr lang="pt-BR" i="1" dirty="0"/>
              <a:t>F</a:t>
            </a:r>
            <a:endParaRPr lang="pt-BR" i="1" dirty="0"/>
          </a:p>
        </p:txBody>
      </p:sp>
      <p:grpSp>
        <p:nvGrpSpPr>
          <p:cNvPr id="72" name="Grupo 71"/>
          <p:cNvGrpSpPr/>
          <p:nvPr/>
        </p:nvGrpSpPr>
        <p:grpSpPr>
          <a:xfrm rot="19762248">
            <a:off x="4407693" y="4085896"/>
            <a:ext cx="986408" cy="144016"/>
            <a:chOff x="4377680" y="4293096"/>
            <a:chExt cx="986408" cy="144016"/>
          </a:xfrm>
        </p:grpSpPr>
        <p:sp>
          <p:nvSpPr>
            <p:cNvPr id="73" name="Arco 72"/>
            <p:cNvSpPr/>
            <p:nvPr/>
          </p:nvSpPr>
          <p:spPr>
            <a:xfrm flipH="1">
              <a:off x="4377680" y="4293096"/>
              <a:ext cx="100912" cy="142121"/>
            </a:xfrm>
            <a:prstGeom prst="arc">
              <a:avLst>
                <a:gd name="adj1" fmla="val 10857291"/>
                <a:gd name="adj2" fmla="val 0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4" name="Arco 73"/>
            <p:cNvSpPr/>
            <p:nvPr/>
          </p:nvSpPr>
          <p:spPr>
            <a:xfrm flipH="1" flipV="1">
              <a:off x="4483132" y="4294574"/>
              <a:ext cx="100912" cy="142121"/>
            </a:xfrm>
            <a:prstGeom prst="arc">
              <a:avLst>
                <a:gd name="adj1" fmla="val 10857291"/>
                <a:gd name="adj2" fmla="val 0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5" name="Arco 74"/>
            <p:cNvSpPr/>
            <p:nvPr/>
          </p:nvSpPr>
          <p:spPr>
            <a:xfrm flipH="1">
              <a:off x="4584044" y="4294991"/>
              <a:ext cx="100912" cy="142121"/>
            </a:xfrm>
            <a:prstGeom prst="arc">
              <a:avLst>
                <a:gd name="adj1" fmla="val 10857291"/>
                <a:gd name="adj2" fmla="val 0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6" name="Arco 75"/>
            <p:cNvSpPr/>
            <p:nvPr/>
          </p:nvSpPr>
          <p:spPr>
            <a:xfrm flipH="1" flipV="1">
              <a:off x="4689496" y="4294574"/>
              <a:ext cx="100912" cy="142121"/>
            </a:xfrm>
            <a:prstGeom prst="arc">
              <a:avLst>
                <a:gd name="adj1" fmla="val 10857291"/>
                <a:gd name="adj2" fmla="val 0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7" name="Arco 76"/>
            <p:cNvSpPr/>
            <p:nvPr/>
          </p:nvSpPr>
          <p:spPr>
            <a:xfrm flipH="1">
              <a:off x="4788965" y="4293096"/>
              <a:ext cx="100912" cy="142121"/>
            </a:xfrm>
            <a:prstGeom prst="arc">
              <a:avLst>
                <a:gd name="adj1" fmla="val 10857291"/>
                <a:gd name="adj2" fmla="val 0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8" name="Arco 77"/>
            <p:cNvSpPr/>
            <p:nvPr/>
          </p:nvSpPr>
          <p:spPr>
            <a:xfrm flipH="1" flipV="1">
              <a:off x="4894417" y="4294574"/>
              <a:ext cx="100912" cy="142121"/>
            </a:xfrm>
            <a:prstGeom prst="arc">
              <a:avLst>
                <a:gd name="adj1" fmla="val 10857291"/>
                <a:gd name="adj2" fmla="val 0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9" name="Arco 78"/>
            <p:cNvSpPr/>
            <p:nvPr/>
          </p:nvSpPr>
          <p:spPr>
            <a:xfrm flipH="1">
              <a:off x="4995329" y="4294991"/>
              <a:ext cx="100912" cy="142121"/>
            </a:xfrm>
            <a:prstGeom prst="arc">
              <a:avLst>
                <a:gd name="adj1" fmla="val 10857291"/>
                <a:gd name="adj2" fmla="val 0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0" name="Arco 79"/>
            <p:cNvSpPr/>
            <p:nvPr/>
          </p:nvSpPr>
          <p:spPr>
            <a:xfrm flipH="1" flipV="1">
              <a:off x="5100781" y="4294574"/>
              <a:ext cx="100912" cy="142121"/>
            </a:xfrm>
            <a:prstGeom prst="arc">
              <a:avLst>
                <a:gd name="adj1" fmla="val 9584440"/>
                <a:gd name="adj2" fmla="val 0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81" name="Conector de seta reta 80"/>
            <p:cNvCxnSpPr/>
            <p:nvPr/>
          </p:nvCxnSpPr>
          <p:spPr>
            <a:xfrm>
              <a:off x="5201692" y="4349055"/>
              <a:ext cx="162396" cy="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1" name="Conector de seta reta 90"/>
          <p:cNvCxnSpPr/>
          <p:nvPr/>
        </p:nvCxnSpPr>
        <p:spPr>
          <a:xfrm>
            <a:off x="4439816" y="4543152"/>
            <a:ext cx="936104" cy="0"/>
          </a:xfrm>
          <a:prstGeom prst="straightConnector1">
            <a:avLst/>
          </a:prstGeom>
          <a:ln w="19050"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8" name="Grupo 117"/>
          <p:cNvGrpSpPr/>
          <p:nvPr/>
        </p:nvGrpSpPr>
        <p:grpSpPr>
          <a:xfrm>
            <a:off x="6456040" y="3535040"/>
            <a:ext cx="3168352" cy="2304256"/>
            <a:chOff x="4932040" y="3789040"/>
            <a:chExt cx="3168352" cy="2304256"/>
          </a:xfrm>
        </p:grpSpPr>
        <p:grpSp>
          <p:nvGrpSpPr>
            <p:cNvPr id="82" name="Grupo 81"/>
            <p:cNvGrpSpPr/>
            <p:nvPr/>
          </p:nvGrpSpPr>
          <p:grpSpPr>
            <a:xfrm>
              <a:off x="4932040" y="3789040"/>
              <a:ext cx="3168352" cy="2304256"/>
              <a:chOff x="539552" y="1412776"/>
              <a:chExt cx="3168352" cy="2304256"/>
            </a:xfrm>
          </p:grpSpPr>
          <p:cxnSp>
            <p:nvCxnSpPr>
              <p:cNvPr id="83" name="Conector de seta reta 82"/>
              <p:cNvCxnSpPr/>
              <p:nvPr/>
            </p:nvCxnSpPr>
            <p:spPr>
              <a:xfrm>
                <a:off x="827584" y="2420888"/>
                <a:ext cx="1152128" cy="0"/>
              </a:xfrm>
              <a:prstGeom prst="straightConnector1">
                <a:avLst/>
              </a:prstGeom>
              <a:ln w="19050"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" name="Elipse 83"/>
              <p:cNvSpPr/>
              <p:nvPr/>
            </p:nvSpPr>
            <p:spPr>
              <a:xfrm>
                <a:off x="2195736" y="2348880"/>
                <a:ext cx="216024" cy="21602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85" name="Arco 84"/>
              <p:cNvSpPr/>
              <p:nvPr/>
            </p:nvSpPr>
            <p:spPr>
              <a:xfrm>
                <a:off x="1907704" y="1988840"/>
                <a:ext cx="864096" cy="864096"/>
              </a:xfrm>
              <a:prstGeom prst="arc">
                <a:avLst>
                  <a:gd name="adj1" fmla="val 19478101"/>
                  <a:gd name="adj2" fmla="val 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86" name="CaixaDeTexto 85"/>
              <p:cNvSpPr txBox="1"/>
              <p:nvPr/>
            </p:nvSpPr>
            <p:spPr>
              <a:xfrm>
                <a:off x="2771800" y="2060848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i="1" dirty="0">
                    <a:latin typeface="Symbol" pitchFamily="18" charset="2"/>
                  </a:rPr>
                  <a:t>q</a:t>
                </a:r>
                <a:endParaRPr lang="pt-BR" i="1" dirty="0">
                  <a:latin typeface="Symbol" pitchFamily="18" charset="2"/>
                </a:endParaRPr>
              </a:p>
            </p:txBody>
          </p:sp>
          <p:sp>
            <p:nvSpPr>
              <p:cNvPr id="87" name="CaixaDeTexto 86"/>
              <p:cNvSpPr txBox="1"/>
              <p:nvPr/>
            </p:nvSpPr>
            <p:spPr>
              <a:xfrm>
                <a:off x="1115616" y="2060848"/>
                <a:ext cx="5760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i="1" dirty="0"/>
                  <a:t>E</a:t>
                </a:r>
                <a:endParaRPr lang="pt-BR" i="1" dirty="0"/>
              </a:p>
            </p:txBody>
          </p:sp>
          <p:sp>
            <p:nvSpPr>
              <p:cNvPr id="88" name="CaixaDeTexto 87"/>
              <p:cNvSpPr txBox="1"/>
              <p:nvPr/>
            </p:nvSpPr>
            <p:spPr>
              <a:xfrm>
                <a:off x="2555776" y="1628800"/>
                <a:ext cx="5760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i="1" dirty="0"/>
                  <a:t>E</a:t>
                </a:r>
                <a:r>
                  <a:rPr lang="pt-BR" baseline="-25000" dirty="0"/>
                  <a:t>+</a:t>
                </a:r>
                <a:endParaRPr lang="pt-BR" baseline="-25000" dirty="0"/>
              </a:p>
            </p:txBody>
          </p:sp>
          <p:sp>
            <p:nvSpPr>
              <p:cNvPr id="89" name="Retângulo 88"/>
              <p:cNvSpPr/>
              <p:nvPr/>
            </p:nvSpPr>
            <p:spPr>
              <a:xfrm>
                <a:off x="539552" y="1412776"/>
                <a:ext cx="3168352" cy="230425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90" name="CaixaDeTexto 89"/>
              <p:cNvSpPr txBox="1"/>
              <p:nvPr/>
            </p:nvSpPr>
            <p:spPr>
              <a:xfrm>
                <a:off x="755576" y="3275692"/>
                <a:ext cx="27363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 err="1"/>
                  <a:t>p</a:t>
                </a:r>
                <a:r>
                  <a:rPr lang="pt-BR" dirty="0" err="1"/>
                  <a:t>ositron</a:t>
                </a:r>
                <a:r>
                  <a:rPr lang="pt-BR" dirty="0"/>
                  <a:t> </a:t>
                </a:r>
                <a:r>
                  <a:rPr lang="pt-BR" dirty="0" err="1"/>
                  <a:t>annihilation</a:t>
                </a:r>
                <a:endParaRPr lang="pt-BR" dirty="0"/>
              </a:p>
            </p:txBody>
          </p:sp>
        </p:grpSp>
        <p:grpSp>
          <p:nvGrpSpPr>
            <p:cNvPr id="93" name="Grupo 92"/>
            <p:cNvGrpSpPr/>
            <p:nvPr/>
          </p:nvGrpSpPr>
          <p:grpSpPr>
            <a:xfrm rot="19762248">
              <a:off x="6844133" y="4339896"/>
              <a:ext cx="986408" cy="144016"/>
              <a:chOff x="4377680" y="4293096"/>
              <a:chExt cx="986408" cy="144016"/>
            </a:xfrm>
          </p:grpSpPr>
          <p:sp>
            <p:nvSpPr>
              <p:cNvPr id="94" name="Arco 93"/>
              <p:cNvSpPr/>
              <p:nvPr/>
            </p:nvSpPr>
            <p:spPr>
              <a:xfrm flipH="1">
                <a:off x="4377680" y="4293096"/>
                <a:ext cx="100912" cy="142121"/>
              </a:xfrm>
              <a:prstGeom prst="arc">
                <a:avLst>
                  <a:gd name="adj1" fmla="val 10857291"/>
                  <a:gd name="adj2" fmla="val 0"/>
                </a:avLst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95" name="Arco 94"/>
              <p:cNvSpPr/>
              <p:nvPr/>
            </p:nvSpPr>
            <p:spPr>
              <a:xfrm flipH="1" flipV="1">
                <a:off x="4483132" y="4294574"/>
                <a:ext cx="100912" cy="142121"/>
              </a:xfrm>
              <a:prstGeom prst="arc">
                <a:avLst>
                  <a:gd name="adj1" fmla="val 10857291"/>
                  <a:gd name="adj2" fmla="val 0"/>
                </a:avLst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96" name="Arco 95"/>
              <p:cNvSpPr/>
              <p:nvPr/>
            </p:nvSpPr>
            <p:spPr>
              <a:xfrm flipH="1">
                <a:off x="4584044" y="4294991"/>
                <a:ext cx="100912" cy="142121"/>
              </a:xfrm>
              <a:prstGeom prst="arc">
                <a:avLst>
                  <a:gd name="adj1" fmla="val 10857291"/>
                  <a:gd name="adj2" fmla="val 0"/>
                </a:avLst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97" name="Arco 96"/>
              <p:cNvSpPr/>
              <p:nvPr/>
            </p:nvSpPr>
            <p:spPr>
              <a:xfrm flipH="1" flipV="1">
                <a:off x="4689496" y="4294574"/>
                <a:ext cx="100912" cy="142121"/>
              </a:xfrm>
              <a:prstGeom prst="arc">
                <a:avLst>
                  <a:gd name="adj1" fmla="val 10857291"/>
                  <a:gd name="adj2" fmla="val 0"/>
                </a:avLst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98" name="Arco 97"/>
              <p:cNvSpPr/>
              <p:nvPr/>
            </p:nvSpPr>
            <p:spPr>
              <a:xfrm flipH="1">
                <a:off x="4788965" y="4293096"/>
                <a:ext cx="100912" cy="142121"/>
              </a:xfrm>
              <a:prstGeom prst="arc">
                <a:avLst>
                  <a:gd name="adj1" fmla="val 10857291"/>
                  <a:gd name="adj2" fmla="val 0"/>
                </a:avLst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99" name="Arco 98"/>
              <p:cNvSpPr/>
              <p:nvPr/>
            </p:nvSpPr>
            <p:spPr>
              <a:xfrm flipH="1" flipV="1">
                <a:off x="4894417" y="4294574"/>
                <a:ext cx="100912" cy="142121"/>
              </a:xfrm>
              <a:prstGeom prst="arc">
                <a:avLst>
                  <a:gd name="adj1" fmla="val 10857291"/>
                  <a:gd name="adj2" fmla="val 0"/>
                </a:avLst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00" name="Arco 99"/>
              <p:cNvSpPr/>
              <p:nvPr/>
            </p:nvSpPr>
            <p:spPr>
              <a:xfrm flipH="1">
                <a:off x="4995329" y="4294991"/>
                <a:ext cx="100912" cy="142121"/>
              </a:xfrm>
              <a:prstGeom prst="arc">
                <a:avLst>
                  <a:gd name="adj1" fmla="val 10857291"/>
                  <a:gd name="adj2" fmla="val 0"/>
                </a:avLst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01" name="Arco 100"/>
              <p:cNvSpPr/>
              <p:nvPr/>
            </p:nvSpPr>
            <p:spPr>
              <a:xfrm flipH="1" flipV="1">
                <a:off x="5100781" y="4294574"/>
                <a:ext cx="100912" cy="142121"/>
              </a:xfrm>
              <a:prstGeom prst="arc">
                <a:avLst>
                  <a:gd name="adj1" fmla="val 9584440"/>
                  <a:gd name="adj2" fmla="val 0"/>
                </a:avLst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cxnSp>
            <p:nvCxnSpPr>
              <p:cNvPr id="102" name="Conector de seta reta 101"/>
              <p:cNvCxnSpPr/>
              <p:nvPr/>
            </p:nvCxnSpPr>
            <p:spPr>
              <a:xfrm>
                <a:off x="5201692" y="4349055"/>
                <a:ext cx="162396" cy="0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3" name="Grupo 102"/>
            <p:cNvGrpSpPr/>
            <p:nvPr/>
          </p:nvGrpSpPr>
          <p:grpSpPr>
            <a:xfrm rot="19762248" flipH="1" flipV="1">
              <a:off x="5403973" y="5203992"/>
              <a:ext cx="986408" cy="144016"/>
              <a:chOff x="4377680" y="4293096"/>
              <a:chExt cx="986408" cy="144016"/>
            </a:xfrm>
          </p:grpSpPr>
          <p:sp>
            <p:nvSpPr>
              <p:cNvPr id="104" name="Arco 103"/>
              <p:cNvSpPr/>
              <p:nvPr/>
            </p:nvSpPr>
            <p:spPr>
              <a:xfrm flipH="1">
                <a:off x="4377680" y="4293096"/>
                <a:ext cx="100912" cy="142121"/>
              </a:xfrm>
              <a:prstGeom prst="arc">
                <a:avLst>
                  <a:gd name="adj1" fmla="val 10857291"/>
                  <a:gd name="adj2" fmla="val 0"/>
                </a:avLst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05" name="Arco 104"/>
              <p:cNvSpPr/>
              <p:nvPr/>
            </p:nvSpPr>
            <p:spPr>
              <a:xfrm flipH="1" flipV="1">
                <a:off x="4483132" y="4294574"/>
                <a:ext cx="100912" cy="142121"/>
              </a:xfrm>
              <a:prstGeom prst="arc">
                <a:avLst>
                  <a:gd name="adj1" fmla="val 10857291"/>
                  <a:gd name="adj2" fmla="val 0"/>
                </a:avLst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06" name="Arco 105"/>
              <p:cNvSpPr/>
              <p:nvPr/>
            </p:nvSpPr>
            <p:spPr>
              <a:xfrm flipH="1">
                <a:off x="4584044" y="4294991"/>
                <a:ext cx="100912" cy="142121"/>
              </a:xfrm>
              <a:prstGeom prst="arc">
                <a:avLst>
                  <a:gd name="adj1" fmla="val 10857291"/>
                  <a:gd name="adj2" fmla="val 0"/>
                </a:avLst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07" name="Arco 106"/>
              <p:cNvSpPr/>
              <p:nvPr/>
            </p:nvSpPr>
            <p:spPr>
              <a:xfrm flipH="1" flipV="1">
                <a:off x="4689496" y="4294574"/>
                <a:ext cx="100912" cy="142121"/>
              </a:xfrm>
              <a:prstGeom prst="arc">
                <a:avLst>
                  <a:gd name="adj1" fmla="val 10857291"/>
                  <a:gd name="adj2" fmla="val 0"/>
                </a:avLst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08" name="Arco 107"/>
              <p:cNvSpPr/>
              <p:nvPr/>
            </p:nvSpPr>
            <p:spPr>
              <a:xfrm flipH="1">
                <a:off x="4788965" y="4293096"/>
                <a:ext cx="100912" cy="142121"/>
              </a:xfrm>
              <a:prstGeom prst="arc">
                <a:avLst>
                  <a:gd name="adj1" fmla="val 10857291"/>
                  <a:gd name="adj2" fmla="val 0"/>
                </a:avLst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09" name="Arco 108"/>
              <p:cNvSpPr/>
              <p:nvPr/>
            </p:nvSpPr>
            <p:spPr>
              <a:xfrm flipH="1" flipV="1">
                <a:off x="4894417" y="4294574"/>
                <a:ext cx="100912" cy="142121"/>
              </a:xfrm>
              <a:prstGeom prst="arc">
                <a:avLst>
                  <a:gd name="adj1" fmla="val 10857291"/>
                  <a:gd name="adj2" fmla="val 0"/>
                </a:avLst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10" name="Arco 109"/>
              <p:cNvSpPr/>
              <p:nvPr/>
            </p:nvSpPr>
            <p:spPr>
              <a:xfrm flipH="1">
                <a:off x="4995329" y="4294991"/>
                <a:ext cx="100912" cy="142121"/>
              </a:xfrm>
              <a:prstGeom prst="arc">
                <a:avLst>
                  <a:gd name="adj1" fmla="val 10857291"/>
                  <a:gd name="adj2" fmla="val 0"/>
                </a:avLst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11" name="Arco 110"/>
              <p:cNvSpPr/>
              <p:nvPr/>
            </p:nvSpPr>
            <p:spPr>
              <a:xfrm flipH="1" flipV="1">
                <a:off x="5100781" y="4294574"/>
                <a:ext cx="100912" cy="142121"/>
              </a:xfrm>
              <a:prstGeom prst="arc">
                <a:avLst>
                  <a:gd name="adj1" fmla="val 9584440"/>
                  <a:gd name="adj2" fmla="val 0"/>
                </a:avLst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cxnSp>
            <p:nvCxnSpPr>
              <p:cNvPr id="112" name="Conector de seta reta 111"/>
              <p:cNvCxnSpPr/>
              <p:nvPr/>
            </p:nvCxnSpPr>
            <p:spPr>
              <a:xfrm>
                <a:off x="5201692" y="4349055"/>
                <a:ext cx="162396" cy="0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3" name="CaixaDeTexto 112"/>
          <p:cNvSpPr txBox="1"/>
          <p:nvPr/>
        </p:nvSpPr>
        <p:spPr>
          <a:xfrm>
            <a:off x="7392144" y="503791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/>
              <a:t>E</a:t>
            </a:r>
            <a:r>
              <a:rPr lang="pt-BR" baseline="-25000" dirty="0">
                <a:latin typeface="Symbol" pitchFamily="18" charset="2"/>
              </a:rPr>
              <a:t>-</a:t>
            </a:r>
            <a:endParaRPr lang="pt-BR" baseline="-25000" dirty="0">
              <a:latin typeface="Symbol" pitchFamily="18" charset="2"/>
            </a:endParaRPr>
          </a:p>
        </p:txBody>
      </p:sp>
      <p:sp>
        <p:nvSpPr>
          <p:cNvPr id="114" name="Elipse 113"/>
          <p:cNvSpPr/>
          <p:nvPr/>
        </p:nvSpPr>
        <p:spPr>
          <a:xfrm>
            <a:off x="2567608" y="5695280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5" name="CaixaDeTexto 114"/>
          <p:cNvSpPr txBox="1"/>
          <p:nvPr/>
        </p:nvSpPr>
        <p:spPr>
          <a:xfrm>
            <a:off x="3071664" y="5623272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/>
              <a:t>target</a:t>
            </a:r>
            <a:r>
              <a:rPr lang="pt-BR" dirty="0"/>
              <a:t> (</a:t>
            </a:r>
            <a:r>
              <a:rPr lang="pt-BR" dirty="0" err="1"/>
              <a:t>atom</a:t>
            </a:r>
            <a:r>
              <a:rPr lang="pt-BR" dirty="0"/>
              <a:t> </a:t>
            </a:r>
            <a:r>
              <a:rPr lang="pt-BR" dirty="0" err="1"/>
              <a:t>or</a:t>
            </a:r>
            <a:r>
              <a:rPr lang="pt-BR" dirty="0"/>
              <a:t> </a:t>
            </a:r>
            <a:r>
              <a:rPr lang="pt-BR" dirty="0" err="1"/>
              <a:t>electron</a:t>
            </a:r>
            <a:r>
              <a:rPr lang="pt-BR" dirty="0"/>
              <a:t>)</a:t>
            </a:r>
            <a:endParaRPr lang="pt-BR" dirty="0"/>
          </a:p>
        </p:txBody>
      </p:sp>
      <p:cxnSp>
        <p:nvCxnSpPr>
          <p:cNvPr id="117" name="Conector de seta reta 116"/>
          <p:cNvCxnSpPr/>
          <p:nvPr/>
        </p:nvCxnSpPr>
        <p:spPr>
          <a:xfrm>
            <a:off x="2567608" y="6271344"/>
            <a:ext cx="1008112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CaixaDeTexto 118"/>
          <p:cNvSpPr txBox="1"/>
          <p:nvPr/>
        </p:nvSpPr>
        <p:spPr>
          <a:xfrm>
            <a:off x="3863752" y="6055320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/>
              <a:t>particle</a:t>
            </a:r>
            <a:r>
              <a:rPr lang="pt-BR" dirty="0"/>
              <a:t> (</a:t>
            </a:r>
            <a:r>
              <a:rPr lang="pt-BR" dirty="0" err="1"/>
              <a:t>electron</a:t>
            </a:r>
            <a:r>
              <a:rPr lang="pt-BR" dirty="0"/>
              <a:t>, </a:t>
            </a:r>
            <a:r>
              <a:rPr lang="pt-BR" dirty="0" err="1"/>
              <a:t>positron</a:t>
            </a:r>
            <a:r>
              <a:rPr lang="pt-BR" dirty="0"/>
              <a:t>)</a:t>
            </a:r>
            <a:endParaRPr lang="pt-BR" dirty="0"/>
          </a:p>
        </p:txBody>
      </p:sp>
      <p:sp>
        <p:nvSpPr>
          <p:cNvPr id="116" name="Espaço Reservado para Número de Slide 115"/>
          <p:cNvSpPr>
            <a:spLocks noGrp="1"/>
          </p:cNvSpPr>
          <p:nvPr>
            <p:ph type="sldNum" sz="quarter" idx="12"/>
          </p:nvPr>
        </p:nvSpPr>
        <p:spPr>
          <a:xfrm>
            <a:off x="7981950" y="6102352"/>
            <a:ext cx="2057400" cy="365125"/>
          </a:xfrm>
        </p:spPr>
        <p:txBody>
          <a:bodyPr/>
          <a:lstStyle/>
          <a:p>
            <a:fld id="{86576582-83FA-467B-9DE1-5560F4CFC997}" type="slidenum">
              <a:rPr lang="pt-BR" smtClean="0"/>
              <a:pPr/>
              <a:t>8</a:t>
            </a:fld>
            <a:endParaRPr lang="pt-BR"/>
          </a:p>
        </p:txBody>
      </p:sp>
      <p:grpSp>
        <p:nvGrpSpPr>
          <p:cNvPr id="4" name="Grupo 3"/>
          <p:cNvGrpSpPr/>
          <p:nvPr/>
        </p:nvGrpSpPr>
        <p:grpSpPr>
          <a:xfrm>
            <a:off x="6456040" y="1014760"/>
            <a:ext cx="3168352" cy="2160240"/>
            <a:chOff x="4932040" y="1268760"/>
            <a:chExt cx="3168352" cy="2160240"/>
          </a:xfrm>
        </p:grpSpPr>
        <p:grpSp>
          <p:nvGrpSpPr>
            <p:cNvPr id="92" name="Grupo 91"/>
            <p:cNvGrpSpPr/>
            <p:nvPr/>
          </p:nvGrpSpPr>
          <p:grpSpPr>
            <a:xfrm>
              <a:off x="4932040" y="1268760"/>
              <a:ext cx="3168352" cy="2160240"/>
              <a:chOff x="4932040" y="1268760"/>
              <a:chExt cx="3168352" cy="2160240"/>
            </a:xfrm>
          </p:grpSpPr>
          <p:cxnSp>
            <p:nvCxnSpPr>
              <p:cNvPr id="22" name="Conector de seta reta 21"/>
              <p:cNvCxnSpPr/>
              <p:nvPr/>
            </p:nvCxnSpPr>
            <p:spPr>
              <a:xfrm>
                <a:off x="5220072" y="2276872"/>
                <a:ext cx="1152128" cy="0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Elipse 22"/>
              <p:cNvSpPr/>
              <p:nvPr/>
            </p:nvSpPr>
            <p:spPr>
              <a:xfrm>
                <a:off x="6588224" y="2204864"/>
                <a:ext cx="216024" cy="216024"/>
              </a:xfrm>
              <a:prstGeom prst="ellipse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cxnSp>
            <p:nvCxnSpPr>
              <p:cNvPr id="24" name="Conector de seta reta 23"/>
              <p:cNvCxnSpPr/>
              <p:nvPr/>
            </p:nvCxnSpPr>
            <p:spPr>
              <a:xfrm flipV="1">
                <a:off x="6948264" y="1412776"/>
                <a:ext cx="792088" cy="720080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Conector reto 24"/>
              <p:cNvCxnSpPr/>
              <p:nvPr/>
            </p:nvCxnSpPr>
            <p:spPr>
              <a:xfrm>
                <a:off x="6876256" y="2276872"/>
                <a:ext cx="1008112" cy="0"/>
              </a:xfrm>
              <a:prstGeom prst="line">
                <a:avLst/>
              </a:prstGeom>
              <a:ln w="1905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Arco 25"/>
              <p:cNvSpPr/>
              <p:nvPr/>
            </p:nvSpPr>
            <p:spPr>
              <a:xfrm>
                <a:off x="6300192" y="1844824"/>
                <a:ext cx="864096" cy="864096"/>
              </a:xfrm>
              <a:prstGeom prst="arc">
                <a:avLst>
                  <a:gd name="adj1" fmla="val 19478101"/>
                  <a:gd name="adj2" fmla="val 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7" name="CaixaDeTexto 26"/>
              <p:cNvSpPr txBox="1"/>
              <p:nvPr/>
            </p:nvSpPr>
            <p:spPr>
              <a:xfrm>
                <a:off x="7164288" y="1916832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i="1" dirty="0">
                    <a:latin typeface="Symbol" pitchFamily="18" charset="2"/>
                  </a:rPr>
                  <a:t>q</a:t>
                </a:r>
                <a:endParaRPr lang="pt-BR" i="1" dirty="0">
                  <a:latin typeface="Symbol" pitchFamily="18" charset="2"/>
                </a:endParaRPr>
              </a:p>
            </p:txBody>
          </p:sp>
          <p:sp>
            <p:nvSpPr>
              <p:cNvPr id="28" name="CaixaDeTexto 27"/>
              <p:cNvSpPr txBox="1"/>
              <p:nvPr/>
            </p:nvSpPr>
            <p:spPr>
              <a:xfrm>
                <a:off x="5508104" y="1916832"/>
                <a:ext cx="5760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i="1" dirty="0"/>
                  <a:t>E</a:t>
                </a:r>
                <a:endParaRPr lang="pt-BR" i="1" dirty="0"/>
              </a:p>
            </p:txBody>
          </p:sp>
          <p:sp>
            <p:nvSpPr>
              <p:cNvPr id="29" name="CaixaDeTexto 28"/>
              <p:cNvSpPr txBox="1"/>
              <p:nvPr/>
            </p:nvSpPr>
            <p:spPr>
              <a:xfrm>
                <a:off x="6588224" y="1556792"/>
                <a:ext cx="7200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i="1" dirty="0"/>
                  <a:t>E</a:t>
                </a:r>
                <a:r>
                  <a:rPr lang="pt-BR" i="1" dirty="0">
                    <a:latin typeface="Symbol" pitchFamily="18" charset="2"/>
                  </a:rPr>
                  <a:t>- </a:t>
                </a:r>
                <a:r>
                  <a:rPr lang="pt-BR" i="1" dirty="0"/>
                  <a:t>R</a:t>
                </a:r>
                <a:endParaRPr lang="pt-BR" i="1" dirty="0"/>
              </a:p>
            </p:txBody>
          </p:sp>
          <p:sp>
            <p:nvSpPr>
              <p:cNvPr id="30" name="Retângulo 29"/>
              <p:cNvSpPr/>
              <p:nvPr/>
            </p:nvSpPr>
            <p:spPr>
              <a:xfrm>
                <a:off x="4932040" y="1268760"/>
                <a:ext cx="3168352" cy="216024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5" name="CaixaDeTexto 44"/>
              <p:cNvSpPr txBox="1"/>
              <p:nvPr/>
            </p:nvSpPr>
            <p:spPr>
              <a:xfrm>
                <a:off x="6732240" y="2627620"/>
                <a:ext cx="7200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i="1" dirty="0"/>
                  <a:t>R</a:t>
                </a:r>
                <a:r>
                  <a:rPr lang="pt-BR" i="1" dirty="0">
                    <a:latin typeface="Symbol" pitchFamily="18" charset="2"/>
                  </a:rPr>
                  <a:t>- </a:t>
                </a:r>
                <a:r>
                  <a:rPr lang="pt-BR" i="1" dirty="0"/>
                  <a:t>U</a:t>
                </a:r>
                <a:endParaRPr lang="pt-BR" i="1" dirty="0"/>
              </a:p>
            </p:txBody>
          </p:sp>
          <p:cxnSp>
            <p:nvCxnSpPr>
              <p:cNvPr id="47" name="Conector de seta reta 46"/>
              <p:cNvCxnSpPr/>
              <p:nvPr/>
            </p:nvCxnSpPr>
            <p:spPr>
              <a:xfrm>
                <a:off x="6948264" y="2420888"/>
                <a:ext cx="648072" cy="468052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CaixaDeTexto 48"/>
              <p:cNvSpPr txBox="1"/>
              <p:nvPr/>
            </p:nvSpPr>
            <p:spPr>
              <a:xfrm>
                <a:off x="7164288" y="2348880"/>
                <a:ext cx="4236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i="1" dirty="0" err="1">
                    <a:latin typeface="Symbol" pitchFamily="18" charset="2"/>
                  </a:rPr>
                  <a:t>q</a:t>
                </a:r>
                <a:r>
                  <a:rPr lang="pt-BR" baseline="-25000" dirty="0" err="1">
                    <a:latin typeface="+mj-lt"/>
                  </a:rPr>
                  <a:t>a</a:t>
                </a:r>
                <a:endParaRPr lang="pt-BR" baseline="-25000" dirty="0">
                  <a:latin typeface="+mj-lt"/>
                </a:endParaRPr>
              </a:p>
            </p:txBody>
          </p:sp>
          <p:sp>
            <p:nvSpPr>
              <p:cNvPr id="52" name="Arco 51"/>
              <p:cNvSpPr/>
              <p:nvPr/>
            </p:nvSpPr>
            <p:spPr>
              <a:xfrm>
                <a:off x="6228184" y="1797200"/>
                <a:ext cx="1008112" cy="1008112"/>
              </a:xfrm>
              <a:prstGeom prst="arc">
                <a:avLst>
                  <a:gd name="adj1" fmla="val 21492651"/>
                  <a:gd name="adj2" fmla="val 1958771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120" name="CaixaDeTexto 119"/>
            <p:cNvSpPr txBox="1"/>
            <p:nvPr/>
          </p:nvSpPr>
          <p:spPr>
            <a:xfrm>
              <a:off x="5364088" y="3013237"/>
              <a:ext cx="26642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err="1"/>
                <a:t>inelastic</a:t>
              </a:r>
              <a:r>
                <a:rPr lang="pt-BR" dirty="0"/>
                <a:t> </a:t>
              </a:r>
              <a:r>
                <a:rPr lang="pt-BR" dirty="0" err="1"/>
                <a:t>scattering</a:t>
              </a:r>
              <a:endParaRPr lang="pt-BR" dirty="0"/>
            </a:p>
          </p:txBody>
        </p:sp>
      </p:grpSp>
      <p:cxnSp>
        <p:nvCxnSpPr>
          <p:cNvPr id="121" name="Conector de seta reta 120"/>
          <p:cNvCxnSpPr/>
          <p:nvPr/>
        </p:nvCxnSpPr>
        <p:spPr>
          <a:xfrm>
            <a:off x="8412626" y="4543152"/>
            <a:ext cx="936104" cy="0"/>
          </a:xfrm>
          <a:prstGeom prst="straightConnector1">
            <a:avLst/>
          </a:prstGeom>
          <a:ln w="19050"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7144700" y="5992604"/>
            <a:ext cx="22636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Nice </a:t>
            </a:r>
            <a:r>
              <a:rPr lang="pt-BR" sz="1400" dirty="0" err="1"/>
              <a:t>diagrams</a:t>
            </a:r>
            <a:r>
              <a:rPr lang="pt-BR" sz="1400" dirty="0"/>
              <a:t> </a:t>
            </a:r>
            <a:r>
              <a:rPr lang="pt-BR" sz="1400" dirty="0" err="1"/>
              <a:t>from</a:t>
            </a:r>
            <a:r>
              <a:rPr lang="pt-BR" sz="1400" dirty="0"/>
              <a:t> PENELOPE manual </a:t>
            </a:r>
            <a:r>
              <a:rPr lang="pt-BR" sz="1400" dirty="0" err="1"/>
              <a:t>by</a:t>
            </a:r>
            <a:r>
              <a:rPr lang="pt-BR" sz="1400" dirty="0"/>
              <a:t> </a:t>
            </a:r>
            <a:r>
              <a:rPr lang="pt-BR" sz="1400" dirty="0" err="1"/>
              <a:t>Salvat</a:t>
            </a:r>
            <a:r>
              <a:rPr lang="pt-BR" sz="1400" dirty="0"/>
              <a:t>, Fernández-</a:t>
            </a:r>
            <a:r>
              <a:rPr lang="pt-BR" sz="1400" dirty="0" err="1"/>
              <a:t>Varea</a:t>
            </a:r>
            <a:r>
              <a:rPr lang="pt-BR" sz="1400" dirty="0"/>
              <a:t>, </a:t>
            </a:r>
            <a:r>
              <a:rPr lang="pt-BR" sz="1400" dirty="0" err="1"/>
              <a:t>Sempau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331261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87081" y="181976"/>
            <a:ext cx="2890664" cy="418058"/>
          </a:xfrm>
        </p:spPr>
        <p:txBody>
          <a:bodyPr>
            <a:noAutofit/>
          </a:bodyPr>
          <a:lstStyle/>
          <a:p>
            <a:r>
              <a:rPr lang="pt-BR" sz="2400" dirty="0" err="1"/>
              <a:t>Photon</a:t>
            </a:r>
            <a:r>
              <a:rPr lang="pt-BR" sz="2400" dirty="0"/>
              <a:t> </a:t>
            </a:r>
            <a:r>
              <a:rPr lang="pt-BR" sz="2400" dirty="0" err="1"/>
              <a:t>interactions</a:t>
            </a:r>
            <a:endParaRPr lang="pt-BR" sz="2400" dirty="0"/>
          </a:p>
        </p:txBody>
      </p:sp>
      <p:sp>
        <p:nvSpPr>
          <p:cNvPr id="8" name="Elipse 7"/>
          <p:cNvSpPr/>
          <p:nvPr/>
        </p:nvSpPr>
        <p:spPr>
          <a:xfrm>
            <a:off x="4151784" y="1747516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2" name="Conector reto 11"/>
          <p:cNvCxnSpPr/>
          <p:nvPr/>
        </p:nvCxnSpPr>
        <p:spPr>
          <a:xfrm>
            <a:off x="4439816" y="1819524"/>
            <a:ext cx="1008112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rco 12"/>
          <p:cNvSpPr/>
          <p:nvPr/>
        </p:nvSpPr>
        <p:spPr>
          <a:xfrm>
            <a:off x="3863752" y="1387476"/>
            <a:ext cx="864096" cy="864096"/>
          </a:xfrm>
          <a:prstGeom prst="arc">
            <a:avLst>
              <a:gd name="adj1" fmla="val 19478101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/>
          <p:cNvSpPr txBox="1"/>
          <p:nvPr/>
        </p:nvSpPr>
        <p:spPr>
          <a:xfrm>
            <a:off x="4727848" y="145948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>
                <a:latin typeface="Symbol" pitchFamily="18" charset="2"/>
              </a:rPr>
              <a:t>q</a:t>
            </a:r>
            <a:endParaRPr lang="pt-BR" i="1" dirty="0">
              <a:latin typeface="Symbol" pitchFamily="18" charset="2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3071664" y="145948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/>
              <a:t>E</a:t>
            </a:r>
            <a:endParaRPr lang="pt-BR" i="1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4511824" y="117145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/>
              <a:t>E</a:t>
            </a:r>
            <a:endParaRPr lang="pt-BR" i="1" dirty="0"/>
          </a:p>
        </p:txBody>
      </p:sp>
      <p:sp>
        <p:nvSpPr>
          <p:cNvPr id="17" name="Retângulo 16"/>
          <p:cNvSpPr/>
          <p:nvPr/>
        </p:nvSpPr>
        <p:spPr>
          <a:xfrm>
            <a:off x="2495600" y="811412"/>
            <a:ext cx="3168352" cy="18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CaixaDeTexto 17"/>
          <p:cNvSpPr txBox="1"/>
          <p:nvPr/>
        </p:nvSpPr>
        <p:spPr>
          <a:xfrm>
            <a:off x="2670434" y="225157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/>
              <a:t>Elastic</a:t>
            </a:r>
            <a:r>
              <a:rPr lang="pt-BR" dirty="0"/>
              <a:t> </a:t>
            </a:r>
            <a:r>
              <a:rPr lang="pt-BR" dirty="0" err="1"/>
              <a:t>scattering</a:t>
            </a:r>
            <a:endParaRPr lang="pt-BR" dirty="0"/>
          </a:p>
        </p:txBody>
      </p:sp>
      <p:grpSp>
        <p:nvGrpSpPr>
          <p:cNvPr id="9" name="Grupo 81"/>
          <p:cNvGrpSpPr/>
          <p:nvPr/>
        </p:nvGrpSpPr>
        <p:grpSpPr>
          <a:xfrm>
            <a:off x="6456040" y="3003814"/>
            <a:ext cx="3168352" cy="2736304"/>
            <a:chOff x="539552" y="1412776"/>
            <a:chExt cx="3168352" cy="2736304"/>
          </a:xfrm>
        </p:grpSpPr>
        <p:cxnSp>
          <p:nvCxnSpPr>
            <p:cNvPr id="83" name="Conector de seta reta 82"/>
            <p:cNvCxnSpPr/>
            <p:nvPr/>
          </p:nvCxnSpPr>
          <p:spPr>
            <a:xfrm flipV="1">
              <a:off x="2555776" y="1700808"/>
              <a:ext cx="864096" cy="576064"/>
            </a:xfrm>
            <a:prstGeom prst="straightConnector1">
              <a:avLst/>
            </a:prstGeom>
            <a:ln w="19050"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Elipse 83"/>
            <p:cNvSpPr/>
            <p:nvPr/>
          </p:nvSpPr>
          <p:spPr>
            <a:xfrm>
              <a:off x="2195736" y="2348880"/>
              <a:ext cx="216024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5" name="Arco 84"/>
            <p:cNvSpPr/>
            <p:nvPr/>
          </p:nvSpPr>
          <p:spPr>
            <a:xfrm>
              <a:off x="1907704" y="1988840"/>
              <a:ext cx="864096" cy="864096"/>
            </a:xfrm>
            <a:prstGeom prst="arc">
              <a:avLst>
                <a:gd name="adj1" fmla="val 19478101"/>
                <a:gd name="adj2" fmla="val 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6" name="CaixaDeTexto 85"/>
            <p:cNvSpPr txBox="1"/>
            <p:nvPr/>
          </p:nvSpPr>
          <p:spPr>
            <a:xfrm>
              <a:off x="2771800" y="2060848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i="1" dirty="0">
                  <a:latin typeface="Symbol" pitchFamily="18" charset="2"/>
                </a:rPr>
                <a:t>q</a:t>
              </a:r>
              <a:endParaRPr lang="pt-BR" i="1" dirty="0">
                <a:latin typeface="Symbol" pitchFamily="18" charset="2"/>
              </a:endParaRPr>
            </a:p>
          </p:txBody>
        </p:sp>
        <p:sp>
          <p:nvSpPr>
            <p:cNvPr id="87" name="CaixaDeTexto 86"/>
            <p:cNvSpPr txBox="1"/>
            <p:nvPr/>
          </p:nvSpPr>
          <p:spPr>
            <a:xfrm>
              <a:off x="1115616" y="2060848"/>
              <a:ext cx="576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i="1" dirty="0"/>
                <a:t>E</a:t>
              </a:r>
              <a:endParaRPr lang="pt-BR" i="1" dirty="0"/>
            </a:p>
          </p:txBody>
        </p:sp>
        <p:sp>
          <p:nvSpPr>
            <p:cNvPr id="88" name="CaixaDeTexto 87"/>
            <p:cNvSpPr txBox="1"/>
            <p:nvPr/>
          </p:nvSpPr>
          <p:spPr>
            <a:xfrm>
              <a:off x="2555776" y="1628800"/>
              <a:ext cx="576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i="1" dirty="0"/>
                <a:t>E</a:t>
              </a:r>
              <a:r>
                <a:rPr lang="pt-BR" baseline="-25000" dirty="0"/>
                <a:t>+</a:t>
              </a:r>
              <a:endParaRPr lang="pt-BR" baseline="-25000" dirty="0"/>
            </a:p>
          </p:txBody>
        </p:sp>
        <p:sp>
          <p:nvSpPr>
            <p:cNvPr id="89" name="Retângulo 88"/>
            <p:cNvSpPr/>
            <p:nvPr/>
          </p:nvSpPr>
          <p:spPr>
            <a:xfrm>
              <a:off x="539552" y="1412776"/>
              <a:ext cx="3168352" cy="273630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0" name="CaixaDeTexto 89"/>
            <p:cNvSpPr txBox="1"/>
            <p:nvPr/>
          </p:nvSpPr>
          <p:spPr>
            <a:xfrm>
              <a:off x="1259632" y="3275692"/>
              <a:ext cx="20882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err="1"/>
                <a:t>p</a:t>
              </a:r>
              <a:r>
                <a:rPr lang="pt-BR" dirty="0" err="1"/>
                <a:t>air</a:t>
              </a:r>
              <a:r>
                <a:rPr lang="pt-BR" dirty="0"/>
                <a:t> </a:t>
              </a:r>
              <a:r>
                <a:rPr lang="pt-BR" dirty="0" err="1"/>
                <a:t>formation</a:t>
              </a:r>
              <a:endParaRPr lang="pt-BR" dirty="0"/>
            </a:p>
          </p:txBody>
        </p:sp>
      </p:grpSp>
      <p:cxnSp>
        <p:nvCxnSpPr>
          <p:cNvPr id="91" name="Conector de seta reta 90"/>
          <p:cNvCxnSpPr/>
          <p:nvPr/>
        </p:nvCxnSpPr>
        <p:spPr>
          <a:xfrm>
            <a:off x="8472264" y="4022790"/>
            <a:ext cx="936104" cy="0"/>
          </a:xfrm>
          <a:prstGeom prst="straightConnector1">
            <a:avLst/>
          </a:prstGeom>
          <a:ln w="19050"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upo 92"/>
          <p:cNvGrpSpPr/>
          <p:nvPr/>
        </p:nvGrpSpPr>
        <p:grpSpPr>
          <a:xfrm>
            <a:off x="6909792" y="4022790"/>
            <a:ext cx="986408" cy="144016"/>
            <a:chOff x="4377680" y="4293096"/>
            <a:chExt cx="986408" cy="144016"/>
          </a:xfrm>
        </p:grpSpPr>
        <p:sp>
          <p:nvSpPr>
            <p:cNvPr id="94" name="Arco 93"/>
            <p:cNvSpPr/>
            <p:nvPr/>
          </p:nvSpPr>
          <p:spPr>
            <a:xfrm flipH="1">
              <a:off x="4377680" y="4293096"/>
              <a:ext cx="100912" cy="142121"/>
            </a:xfrm>
            <a:prstGeom prst="arc">
              <a:avLst>
                <a:gd name="adj1" fmla="val 10857291"/>
                <a:gd name="adj2" fmla="val 0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5" name="Arco 94"/>
            <p:cNvSpPr/>
            <p:nvPr/>
          </p:nvSpPr>
          <p:spPr>
            <a:xfrm flipH="1" flipV="1">
              <a:off x="4483132" y="4294574"/>
              <a:ext cx="100912" cy="142121"/>
            </a:xfrm>
            <a:prstGeom prst="arc">
              <a:avLst>
                <a:gd name="adj1" fmla="val 10857291"/>
                <a:gd name="adj2" fmla="val 0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6" name="Arco 95"/>
            <p:cNvSpPr/>
            <p:nvPr/>
          </p:nvSpPr>
          <p:spPr>
            <a:xfrm flipH="1">
              <a:off x="4584044" y="4294991"/>
              <a:ext cx="100912" cy="142121"/>
            </a:xfrm>
            <a:prstGeom prst="arc">
              <a:avLst>
                <a:gd name="adj1" fmla="val 10857291"/>
                <a:gd name="adj2" fmla="val 0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7" name="Arco 96"/>
            <p:cNvSpPr/>
            <p:nvPr/>
          </p:nvSpPr>
          <p:spPr>
            <a:xfrm flipH="1" flipV="1">
              <a:off x="4689496" y="4294574"/>
              <a:ext cx="100912" cy="142121"/>
            </a:xfrm>
            <a:prstGeom prst="arc">
              <a:avLst>
                <a:gd name="adj1" fmla="val 10857291"/>
                <a:gd name="adj2" fmla="val 0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8" name="Arco 97"/>
            <p:cNvSpPr/>
            <p:nvPr/>
          </p:nvSpPr>
          <p:spPr>
            <a:xfrm flipH="1">
              <a:off x="4788965" y="4293096"/>
              <a:ext cx="100912" cy="142121"/>
            </a:xfrm>
            <a:prstGeom prst="arc">
              <a:avLst>
                <a:gd name="adj1" fmla="val 10857291"/>
                <a:gd name="adj2" fmla="val 0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9" name="Arco 98"/>
            <p:cNvSpPr/>
            <p:nvPr/>
          </p:nvSpPr>
          <p:spPr>
            <a:xfrm flipH="1" flipV="1">
              <a:off x="4894417" y="4294574"/>
              <a:ext cx="100912" cy="142121"/>
            </a:xfrm>
            <a:prstGeom prst="arc">
              <a:avLst>
                <a:gd name="adj1" fmla="val 10857291"/>
                <a:gd name="adj2" fmla="val 0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0" name="Arco 99"/>
            <p:cNvSpPr/>
            <p:nvPr/>
          </p:nvSpPr>
          <p:spPr>
            <a:xfrm flipH="1">
              <a:off x="4995329" y="4294991"/>
              <a:ext cx="100912" cy="142121"/>
            </a:xfrm>
            <a:prstGeom prst="arc">
              <a:avLst>
                <a:gd name="adj1" fmla="val 10857291"/>
                <a:gd name="adj2" fmla="val 0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1" name="Arco 100"/>
            <p:cNvSpPr/>
            <p:nvPr/>
          </p:nvSpPr>
          <p:spPr>
            <a:xfrm flipH="1" flipV="1">
              <a:off x="5100781" y="4294574"/>
              <a:ext cx="100912" cy="142121"/>
            </a:xfrm>
            <a:prstGeom prst="arc">
              <a:avLst>
                <a:gd name="adj1" fmla="val 9584440"/>
                <a:gd name="adj2" fmla="val 0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102" name="Conector de seta reta 101"/>
            <p:cNvCxnSpPr/>
            <p:nvPr/>
          </p:nvCxnSpPr>
          <p:spPr>
            <a:xfrm>
              <a:off x="5201692" y="4349055"/>
              <a:ext cx="162396" cy="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3" name="CaixaDeTexto 112"/>
          <p:cNvSpPr txBox="1"/>
          <p:nvPr/>
        </p:nvSpPr>
        <p:spPr>
          <a:xfrm>
            <a:off x="8544272" y="445483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/>
              <a:t>E</a:t>
            </a:r>
            <a:r>
              <a:rPr lang="pt-BR" baseline="-25000" dirty="0">
                <a:latin typeface="Symbol" pitchFamily="18" charset="2"/>
              </a:rPr>
              <a:t>-</a:t>
            </a:r>
            <a:endParaRPr lang="pt-BR" baseline="-25000" dirty="0">
              <a:latin typeface="Symbol" pitchFamily="18" charset="2"/>
            </a:endParaRPr>
          </a:p>
        </p:txBody>
      </p:sp>
      <p:sp>
        <p:nvSpPr>
          <p:cNvPr id="114" name="Elipse 113"/>
          <p:cNvSpPr/>
          <p:nvPr/>
        </p:nvSpPr>
        <p:spPr>
          <a:xfrm>
            <a:off x="2567608" y="5034872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5" name="CaixaDeTexto 114"/>
          <p:cNvSpPr txBox="1"/>
          <p:nvPr/>
        </p:nvSpPr>
        <p:spPr>
          <a:xfrm>
            <a:off x="3071664" y="496286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/>
              <a:t>target</a:t>
            </a:r>
            <a:r>
              <a:rPr lang="pt-BR" dirty="0"/>
              <a:t> (</a:t>
            </a:r>
            <a:r>
              <a:rPr lang="pt-BR" dirty="0" err="1"/>
              <a:t>atom</a:t>
            </a:r>
            <a:r>
              <a:rPr lang="pt-BR" dirty="0"/>
              <a:t>, </a:t>
            </a:r>
            <a:r>
              <a:rPr lang="pt-BR" dirty="0" err="1"/>
              <a:t>electron</a:t>
            </a:r>
            <a:r>
              <a:rPr lang="pt-BR" dirty="0"/>
              <a:t>)</a:t>
            </a:r>
            <a:endParaRPr lang="pt-BR" dirty="0"/>
          </a:p>
        </p:txBody>
      </p:sp>
      <p:sp>
        <p:nvSpPr>
          <p:cNvPr id="119" name="CaixaDeTexto 118"/>
          <p:cNvSpPr txBox="1"/>
          <p:nvPr/>
        </p:nvSpPr>
        <p:spPr>
          <a:xfrm>
            <a:off x="3431704" y="539491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/>
              <a:t>photon</a:t>
            </a:r>
            <a:endParaRPr lang="pt-BR" dirty="0"/>
          </a:p>
        </p:txBody>
      </p:sp>
      <p:grpSp>
        <p:nvGrpSpPr>
          <p:cNvPr id="92" name="Grupo 92"/>
          <p:cNvGrpSpPr/>
          <p:nvPr/>
        </p:nvGrpSpPr>
        <p:grpSpPr>
          <a:xfrm>
            <a:off x="2823515" y="1819524"/>
            <a:ext cx="986408" cy="144016"/>
            <a:chOff x="4377680" y="4293096"/>
            <a:chExt cx="986408" cy="144016"/>
          </a:xfrm>
        </p:grpSpPr>
        <p:sp>
          <p:nvSpPr>
            <p:cNvPr id="93" name="Arco 92"/>
            <p:cNvSpPr/>
            <p:nvPr/>
          </p:nvSpPr>
          <p:spPr>
            <a:xfrm flipH="1">
              <a:off x="4377680" y="4293096"/>
              <a:ext cx="100912" cy="142121"/>
            </a:xfrm>
            <a:prstGeom prst="arc">
              <a:avLst>
                <a:gd name="adj1" fmla="val 10857291"/>
                <a:gd name="adj2" fmla="val 0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3" name="Arco 102"/>
            <p:cNvSpPr/>
            <p:nvPr/>
          </p:nvSpPr>
          <p:spPr>
            <a:xfrm flipH="1" flipV="1">
              <a:off x="4483132" y="4294574"/>
              <a:ext cx="100912" cy="142121"/>
            </a:xfrm>
            <a:prstGeom prst="arc">
              <a:avLst>
                <a:gd name="adj1" fmla="val 10857291"/>
                <a:gd name="adj2" fmla="val 0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6" name="Arco 115"/>
            <p:cNvSpPr/>
            <p:nvPr/>
          </p:nvSpPr>
          <p:spPr>
            <a:xfrm flipH="1">
              <a:off x="4584044" y="4294991"/>
              <a:ext cx="100912" cy="142121"/>
            </a:xfrm>
            <a:prstGeom prst="arc">
              <a:avLst>
                <a:gd name="adj1" fmla="val 10857291"/>
                <a:gd name="adj2" fmla="val 0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8" name="Arco 117"/>
            <p:cNvSpPr/>
            <p:nvPr/>
          </p:nvSpPr>
          <p:spPr>
            <a:xfrm flipH="1" flipV="1">
              <a:off x="4689496" y="4294574"/>
              <a:ext cx="100912" cy="142121"/>
            </a:xfrm>
            <a:prstGeom prst="arc">
              <a:avLst>
                <a:gd name="adj1" fmla="val 10857291"/>
                <a:gd name="adj2" fmla="val 0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0" name="Arco 119"/>
            <p:cNvSpPr/>
            <p:nvPr/>
          </p:nvSpPr>
          <p:spPr>
            <a:xfrm flipH="1">
              <a:off x="4788965" y="4293096"/>
              <a:ext cx="100912" cy="142121"/>
            </a:xfrm>
            <a:prstGeom prst="arc">
              <a:avLst>
                <a:gd name="adj1" fmla="val 10857291"/>
                <a:gd name="adj2" fmla="val 0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1" name="Arco 120"/>
            <p:cNvSpPr/>
            <p:nvPr/>
          </p:nvSpPr>
          <p:spPr>
            <a:xfrm flipH="1" flipV="1">
              <a:off x="4894417" y="4294574"/>
              <a:ext cx="100912" cy="142121"/>
            </a:xfrm>
            <a:prstGeom prst="arc">
              <a:avLst>
                <a:gd name="adj1" fmla="val 10857291"/>
                <a:gd name="adj2" fmla="val 0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2" name="Arco 121"/>
            <p:cNvSpPr/>
            <p:nvPr/>
          </p:nvSpPr>
          <p:spPr>
            <a:xfrm flipH="1">
              <a:off x="4995329" y="4294991"/>
              <a:ext cx="100912" cy="142121"/>
            </a:xfrm>
            <a:prstGeom prst="arc">
              <a:avLst>
                <a:gd name="adj1" fmla="val 10857291"/>
                <a:gd name="adj2" fmla="val 0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3" name="Arco 122"/>
            <p:cNvSpPr/>
            <p:nvPr/>
          </p:nvSpPr>
          <p:spPr>
            <a:xfrm flipH="1" flipV="1">
              <a:off x="5100781" y="4294574"/>
              <a:ext cx="100912" cy="142121"/>
            </a:xfrm>
            <a:prstGeom prst="arc">
              <a:avLst>
                <a:gd name="adj1" fmla="val 9584440"/>
                <a:gd name="adj2" fmla="val 0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124" name="Conector de seta reta 123"/>
            <p:cNvCxnSpPr/>
            <p:nvPr/>
          </p:nvCxnSpPr>
          <p:spPr>
            <a:xfrm>
              <a:off x="5201692" y="4349055"/>
              <a:ext cx="162396" cy="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Grupo 92"/>
          <p:cNvGrpSpPr/>
          <p:nvPr/>
        </p:nvGrpSpPr>
        <p:grpSpPr>
          <a:xfrm rot="19762248">
            <a:off x="4421635" y="1340675"/>
            <a:ext cx="986408" cy="144016"/>
            <a:chOff x="4377680" y="4293096"/>
            <a:chExt cx="986408" cy="144016"/>
          </a:xfrm>
        </p:grpSpPr>
        <p:sp>
          <p:nvSpPr>
            <p:cNvPr id="126" name="Arco 125"/>
            <p:cNvSpPr/>
            <p:nvPr/>
          </p:nvSpPr>
          <p:spPr>
            <a:xfrm flipH="1">
              <a:off x="4377680" y="4293096"/>
              <a:ext cx="100912" cy="142121"/>
            </a:xfrm>
            <a:prstGeom prst="arc">
              <a:avLst>
                <a:gd name="adj1" fmla="val 10857291"/>
                <a:gd name="adj2" fmla="val 0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7" name="Arco 126"/>
            <p:cNvSpPr/>
            <p:nvPr/>
          </p:nvSpPr>
          <p:spPr>
            <a:xfrm flipH="1" flipV="1">
              <a:off x="4483132" y="4294574"/>
              <a:ext cx="100912" cy="142121"/>
            </a:xfrm>
            <a:prstGeom prst="arc">
              <a:avLst>
                <a:gd name="adj1" fmla="val 10857291"/>
                <a:gd name="adj2" fmla="val 0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8" name="Arco 127"/>
            <p:cNvSpPr/>
            <p:nvPr/>
          </p:nvSpPr>
          <p:spPr>
            <a:xfrm flipH="1">
              <a:off x="4584044" y="4294991"/>
              <a:ext cx="100912" cy="142121"/>
            </a:xfrm>
            <a:prstGeom prst="arc">
              <a:avLst>
                <a:gd name="adj1" fmla="val 10857291"/>
                <a:gd name="adj2" fmla="val 0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9" name="Arco 128"/>
            <p:cNvSpPr/>
            <p:nvPr/>
          </p:nvSpPr>
          <p:spPr>
            <a:xfrm flipH="1" flipV="1">
              <a:off x="4689496" y="4294574"/>
              <a:ext cx="100912" cy="142121"/>
            </a:xfrm>
            <a:prstGeom prst="arc">
              <a:avLst>
                <a:gd name="adj1" fmla="val 10857291"/>
                <a:gd name="adj2" fmla="val 0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0" name="Arco 129"/>
            <p:cNvSpPr/>
            <p:nvPr/>
          </p:nvSpPr>
          <p:spPr>
            <a:xfrm flipH="1">
              <a:off x="4788965" y="4293096"/>
              <a:ext cx="100912" cy="142121"/>
            </a:xfrm>
            <a:prstGeom prst="arc">
              <a:avLst>
                <a:gd name="adj1" fmla="val 10857291"/>
                <a:gd name="adj2" fmla="val 0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1" name="Arco 130"/>
            <p:cNvSpPr/>
            <p:nvPr/>
          </p:nvSpPr>
          <p:spPr>
            <a:xfrm flipH="1" flipV="1">
              <a:off x="4894417" y="4294574"/>
              <a:ext cx="100912" cy="142121"/>
            </a:xfrm>
            <a:prstGeom prst="arc">
              <a:avLst>
                <a:gd name="adj1" fmla="val 10857291"/>
                <a:gd name="adj2" fmla="val 0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2" name="Arco 131"/>
            <p:cNvSpPr/>
            <p:nvPr/>
          </p:nvSpPr>
          <p:spPr>
            <a:xfrm flipH="1">
              <a:off x="4995329" y="4294991"/>
              <a:ext cx="100912" cy="142121"/>
            </a:xfrm>
            <a:prstGeom prst="arc">
              <a:avLst>
                <a:gd name="adj1" fmla="val 10857291"/>
                <a:gd name="adj2" fmla="val 0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3" name="Arco 132"/>
            <p:cNvSpPr/>
            <p:nvPr/>
          </p:nvSpPr>
          <p:spPr>
            <a:xfrm flipH="1" flipV="1">
              <a:off x="5100781" y="4294574"/>
              <a:ext cx="100912" cy="142121"/>
            </a:xfrm>
            <a:prstGeom prst="arc">
              <a:avLst>
                <a:gd name="adj1" fmla="val 9584440"/>
                <a:gd name="adj2" fmla="val 0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134" name="Conector de seta reta 133"/>
            <p:cNvCxnSpPr/>
            <p:nvPr/>
          </p:nvCxnSpPr>
          <p:spPr>
            <a:xfrm>
              <a:off x="5201692" y="4349055"/>
              <a:ext cx="162396" cy="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8" name="Grupo 177"/>
          <p:cNvGrpSpPr/>
          <p:nvPr/>
        </p:nvGrpSpPr>
        <p:grpSpPr>
          <a:xfrm>
            <a:off x="6456040" y="667396"/>
            <a:ext cx="3168352" cy="2160240"/>
            <a:chOff x="4932040" y="1268760"/>
            <a:chExt cx="3168352" cy="2160240"/>
          </a:xfrm>
        </p:grpSpPr>
        <p:sp>
          <p:nvSpPr>
            <p:cNvPr id="23" name="Elipse 22"/>
            <p:cNvSpPr/>
            <p:nvPr/>
          </p:nvSpPr>
          <p:spPr>
            <a:xfrm>
              <a:off x="6588224" y="2204864"/>
              <a:ext cx="216024" cy="216024"/>
            </a:xfrm>
            <a:prstGeom prst="ellipse">
              <a:avLst/>
            </a:prstGeom>
            <a:gradFill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25" name="Conector reto 24"/>
            <p:cNvCxnSpPr/>
            <p:nvPr/>
          </p:nvCxnSpPr>
          <p:spPr>
            <a:xfrm>
              <a:off x="6876256" y="2276872"/>
              <a:ext cx="1008112" cy="0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Arco 25"/>
            <p:cNvSpPr/>
            <p:nvPr/>
          </p:nvSpPr>
          <p:spPr>
            <a:xfrm>
              <a:off x="6300192" y="1844824"/>
              <a:ext cx="864096" cy="864096"/>
            </a:xfrm>
            <a:prstGeom prst="arc">
              <a:avLst>
                <a:gd name="adj1" fmla="val 19478101"/>
                <a:gd name="adj2" fmla="val 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7" name="CaixaDeTexto 26"/>
            <p:cNvSpPr txBox="1"/>
            <p:nvPr/>
          </p:nvSpPr>
          <p:spPr>
            <a:xfrm>
              <a:off x="7164288" y="1916832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i="1" dirty="0">
                  <a:latin typeface="Symbol" pitchFamily="18" charset="2"/>
                </a:rPr>
                <a:t>q</a:t>
              </a:r>
              <a:endParaRPr lang="pt-BR" i="1" dirty="0">
                <a:latin typeface="Symbol" pitchFamily="18" charset="2"/>
              </a:endParaRPr>
            </a:p>
          </p:txBody>
        </p:sp>
        <p:sp>
          <p:nvSpPr>
            <p:cNvPr id="28" name="CaixaDeTexto 27"/>
            <p:cNvSpPr txBox="1"/>
            <p:nvPr/>
          </p:nvSpPr>
          <p:spPr>
            <a:xfrm>
              <a:off x="5508104" y="1916832"/>
              <a:ext cx="576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i="1" dirty="0"/>
                <a:t>E</a:t>
              </a:r>
              <a:endParaRPr lang="pt-BR" i="1" dirty="0"/>
            </a:p>
          </p:txBody>
        </p:sp>
        <p:sp>
          <p:nvSpPr>
            <p:cNvPr id="29" name="CaixaDeTexto 28"/>
            <p:cNvSpPr txBox="1"/>
            <p:nvPr/>
          </p:nvSpPr>
          <p:spPr>
            <a:xfrm>
              <a:off x="6588224" y="1556792"/>
              <a:ext cx="720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i="1" dirty="0"/>
                <a:t>E</a:t>
              </a:r>
              <a:r>
                <a:rPr lang="pt-BR" i="1" dirty="0">
                  <a:latin typeface="Symbol" pitchFamily="18" charset="2"/>
                </a:rPr>
                <a:t>- </a:t>
              </a:r>
              <a:r>
                <a:rPr lang="pt-BR" i="1" dirty="0"/>
                <a:t>R</a:t>
              </a:r>
              <a:endParaRPr lang="pt-BR" i="1" dirty="0"/>
            </a:p>
          </p:txBody>
        </p:sp>
        <p:sp>
          <p:nvSpPr>
            <p:cNvPr id="30" name="Retângulo 29"/>
            <p:cNvSpPr/>
            <p:nvPr/>
          </p:nvSpPr>
          <p:spPr>
            <a:xfrm>
              <a:off x="4932040" y="1268760"/>
              <a:ext cx="3168352" cy="216024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1" name="CaixaDeTexto 30"/>
            <p:cNvSpPr txBox="1"/>
            <p:nvPr/>
          </p:nvSpPr>
          <p:spPr>
            <a:xfrm>
              <a:off x="5148064" y="3059668"/>
              <a:ext cx="26642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err="1"/>
                <a:t>Inelastic</a:t>
              </a:r>
              <a:r>
                <a:rPr lang="pt-BR" dirty="0"/>
                <a:t> </a:t>
              </a:r>
              <a:r>
                <a:rPr lang="pt-BR" dirty="0" err="1"/>
                <a:t>scattering</a:t>
              </a:r>
              <a:endParaRPr lang="pt-BR" dirty="0"/>
            </a:p>
          </p:txBody>
        </p:sp>
        <p:sp>
          <p:nvSpPr>
            <p:cNvPr id="45" name="CaixaDeTexto 44"/>
            <p:cNvSpPr txBox="1"/>
            <p:nvPr/>
          </p:nvSpPr>
          <p:spPr>
            <a:xfrm>
              <a:off x="6660232" y="2627620"/>
              <a:ext cx="576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i="1" dirty="0"/>
                <a:t>~ R</a:t>
              </a:r>
              <a:endParaRPr lang="pt-BR" i="1" dirty="0"/>
            </a:p>
          </p:txBody>
        </p:sp>
        <p:cxnSp>
          <p:nvCxnSpPr>
            <p:cNvPr id="47" name="Conector de seta reta 46"/>
            <p:cNvCxnSpPr/>
            <p:nvPr/>
          </p:nvCxnSpPr>
          <p:spPr>
            <a:xfrm>
              <a:off x="6948264" y="2420888"/>
              <a:ext cx="648072" cy="468052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CaixaDeTexto 48"/>
            <p:cNvSpPr txBox="1"/>
            <p:nvPr/>
          </p:nvSpPr>
          <p:spPr>
            <a:xfrm>
              <a:off x="7164288" y="2348880"/>
              <a:ext cx="4236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i="1" dirty="0" err="1">
                  <a:latin typeface="Symbol" pitchFamily="18" charset="2"/>
                </a:rPr>
                <a:t>q</a:t>
              </a:r>
              <a:r>
                <a:rPr lang="pt-BR" baseline="-25000" dirty="0" err="1">
                  <a:latin typeface="+mj-lt"/>
                </a:rPr>
                <a:t>a</a:t>
              </a:r>
              <a:endParaRPr lang="pt-BR" baseline="-25000" dirty="0">
                <a:latin typeface="+mj-lt"/>
              </a:endParaRPr>
            </a:p>
          </p:txBody>
        </p:sp>
        <p:sp>
          <p:nvSpPr>
            <p:cNvPr id="52" name="Arco 51"/>
            <p:cNvSpPr/>
            <p:nvPr/>
          </p:nvSpPr>
          <p:spPr>
            <a:xfrm>
              <a:off x="6228184" y="1797200"/>
              <a:ext cx="1008112" cy="1008112"/>
            </a:xfrm>
            <a:prstGeom prst="arc">
              <a:avLst>
                <a:gd name="adj1" fmla="val 21492651"/>
                <a:gd name="adj2" fmla="val 1958771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35" name="Grupo 92"/>
            <p:cNvGrpSpPr/>
            <p:nvPr/>
          </p:nvGrpSpPr>
          <p:grpSpPr>
            <a:xfrm>
              <a:off x="5436096" y="2276872"/>
              <a:ext cx="986408" cy="144016"/>
              <a:chOff x="4377680" y="4293096"/>
              <a:chExt cx="986408" cy="144016"/>
            </a:xfrm>
          </p:grpSpPr>
          <p:sp>
            <p:nvSpPr>
              <p:cNvPr id="136" name="Arco 135"/>
              <p:cNvSpPr/>
              <p:nvPr/>
            </p:nvSpPr>
            <p:spPr>
              <a:xfrm flipH="1">
                <a:off x="4377680" y="4293096"/>
                <a:ext cx="100912" cy="142121"/>
              </a:xfrm>
              <a:prstGeom prst="arc">
                <a:avLst>
                  <a:gd name="adj1" fmla="val 10857291"/>
                  <a:gd name="adj2" fmla="val 0"/>
                </a:avLst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37" name="Arco 136"/>
              <p:cNvSpPr/>
              <p:nvPr/>
            </p:nvSpPr>
            <p:spPr>
              <a:xfrm flipH="1" flipV="1">
                <a:off x="4483132" y="4294574"/>
                <a:ext cx="100912" cy="142121"/>
              </a:xfrm>
              <a:prstGeom prst="arc">
                <a:avLst>
                  <a:gd name="adj1" fmla="val 10857291"/>
                  <a:gd name="adj2" fmla="val 0"/>
                </a:avLst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38" name="Arco 137"/>
              <p:cNvSpPr/>
              <p:nvPr/>
            </p:nvSpPr>
            <p:spPr>
              <a:xfrm flipH="1">
                <a:off x="4584044" y="4294991"/>
                <a:ext cx="100912" cy="142121"/>
              </a:xfrm>
              <a:prstGeom prst="arc">
                <a:avLst>
                  <a:gd name="adj1" fmla="val 10857291"/>
                  <a:gd name="adj2" fmla="val 0"/>
                </a:avLst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39" name="Arco 138"/>
              <p:cNvSpPr/>
              <p:nvPr/>
            </p:nvSpPr>
            <p:spPr>
              <a:xfrm flipH="1" flipV="1">
                <a:off x="4689496" y="4294574"/>
                <a:ext cx="100912" cy="142121"/>
              </a:xfrm>
              <a:prstGeom prst="arc">
                <a:avLst>
                  <a:gd name="adj1" fmla="val 10857291"/>
                  <a:gd name="adj2" fmla="val 0"/>
                </a:avLst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0" name="Arco 139"/>
              <p:cNvSpPr/>
              <p:nvPr/>
            </p:nvSpPr>
            <p:spPr>
              <a:xfrm flipH="1">
                <a:off x="4788965" y="4293096"/>
                <a:ext cx="100912" cy="142121"/>
              </a:xfrm>
              <a:prstGeom prst="arc">
                <a:avLst>
                  <a:gd name="adj1" fmla="val 10857291"/>
                  <a:gd name="adj2" fmla="val 0"/>
                </a:avLst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1" name="Arco 140"/>
              <p:cNvSpPr/>
              <p:nvPr/>
            </p:nvSpPr>
            <p:spPr>
              <a:xfrm flipH="1" flipV="1">
                <a:off x="4894417" y="4294574"/>
                <a:ext cx="100912" cy="142121"/>
              </a:xfrm>
              <a:prstGeom prst="arc">
                <a:avLst>
                  <a:gd name="adj1" fmla="val 10857291"/>
                  <a:gd name="adj2" fmla="val 0"/>
                </a:avLst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2" name="Arco 141"/>
              <p:cNvSpPr/>
              <p:nvPr/>
            </p:nvSpPr>
            <p:spPr>
              <a:xfrm flipH="1">
                <a:off x="4995329" y="4294991"/>
                <a:ext cx="100912" cy="142121"/>
              </a:xfrm>
              <a:prstGeom prst="arc">
                <a:avLst>
                  <a:gd name="adj1" fmla="val 10857291"/>
                  <a:gd name="adj2" fmla="val 0"/>
                </a:avLst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3" name="Arco 142"/>
              <p:cNvSpPr/>
              <p:nvPr/>
            </p:nvSpPr>
            <p:spPr>
              <a:xfrm flipH="1" flipV="1">
                <a:off x="5100781" y="4294574"/>
                <a:ext cx="100912" cy="142121"/>
              </a:xfrm>
              <a:prstGeom prst="arc">
                <a:avLst>
                  <a:gd name="adj1" fmla="val 9584440"/>
                  <a:gd name="adj2" fmla="val 0"/>
                </a:avLst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cxnSp>
            <p:nvCxnSpPr>
              <p:cNvPr id="144" name="Conector de seta reta 143"/>
              <p:cNvCxnSpPr/>
              <p:nvPr/>
            </p:nvCxnSpPr>
            <p:spPr>
              <a:xfrm>
                <a:off x="5201692" y="4349055"/>
                <a:ext cx="162396" cy="0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5" name="Grupo 92"/>
            <p:cNvGrpSpPr/>
            <p:nvPr/>
          </p:nvGrpSpPr>
          <p:grpSpPr>
            <a:xfrm rot="19213406">
              <a:off x="6808172" y="1761964"/>
              <a:ext cx="986408" cy="144016"/>
              <a:chOff x="4377680" y="4293096"/>
              <a:chExt cx="986408" cy="144016"/>
            </a:xfrm>
          </p:grpSpPr>
          <p:sp>
            <p:nvSpPr>
              <p:cNvPr id="146" name="Arco 145"/>
              <p:cNvSpPr/>
              <p:nvPr/>
            </p:nvSpPr>
            <p:spPr>
              <a:xfrm flipH="1">
                <a:off x="4377680" y="4293096"/>
                <a:ext cx="100912" cy="142121"/>
              </a:xfrm>
              <a:prstGeom prst="arc">
                <a:avLst>
                  <a:gd name="adj1" fmla="val 10857291"/>
                  <a:gd name="adj2" fmla="val 0"/>
                </a:avLst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7" name="Arco 146"/>
              <p:cNvSpPr/>
              <p:nvPr/>
            </p:nvSpPr>
            <p:spPr>
              <a:xfrm flipH="1" flipV="1">
                <a:off x="4483132" y="4294574"/>
                <a:ext cx="100912" cy="142121"/>
              </a:xfrm>
              <a:prstGeom prst="arc">
                <a:avLst>
                  <a:gd name="adj1" fmla="val 10857291"/>
                  <a:gd name="adj2" fmla="val 0"/>
                </a:avLst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8" name="Arco 147"/>
              <p:cNvSpPr/>
              <p:nvPr/>
            </p:nvSpPr>
            <p:spPr>
              <a:xfrm flipH="1">
                <a:off x="4584044" y="4294991"/>
                <a:ext cx="100912" cy="142121"/>
              </a:xfrm>
              <a:prstGeom prst="arc">
                <a:avLst>
                  <a:gd name="adj1" fmla="val 10857291"/>
                  <a:gd name="adj2" fmla="val 0"/>
                </a:avLst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9" name="Arco 148"/>
              <p:cNvSpPr/>
              <p:nvPr/>
            </p:nvSpPr>
            <p:spPr>
              <a:xfrm flipH="1" flipV="1">
                <a:off x="4689496" y="4294574"/>
                <a:ext cx="100912" cy="142121"/>
              </a:xfrm>
              <a:prstGeom prst="arc">
                <a:avLst>
                  <a:gd name="adj1" fmla="val 10857291"/>
                  <a:gd name="adj2" fmla="val 0"/>
                </a:avLst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50" name="Arco 149"/>
              <p:cNvSpPr/>
              <p:nvPr/>
            </p:nvSpPr>
            <p:spPr>
              <a:xfrm flipH="1">
                <a:off x="4788965" y="4293096"/>
                <a:ext cx="100912" cy="142121"/>
              </a:xfrm>
              <a:prstGeom prst="arc">
                <a:avLst>
                  <a:gd name="adj1" fmla="val 10857291"/>
                  <a:gd name="adj2" fmla="val 0"/>
                </a:avLst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51" name="Arco 150"/>
              <p:cNvSpPr/>
              <p:nvPr/>
            </p:nvSpPr>
            <p:spPr>
              <a:xfrm flipH="1" flipV="1">
                <a:off x="4894417" y="4294574"/>
                <a:ext cx="100912" cy="142121"/>
              </a:xfrm>
              <a:prstGeom prst="arc">
                <a:avLst>
                  <a:gd name="adj1" fmla="val 10857291"/>
                  <a:gd name="adj2" fmla="val 0"/>
                </a:avLst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52" name="Arco 151"/>
              <p:cNvSpPr/>
              <p:nvPr/>
            </p:nvSpPr>
            <p:spPr>
              <a:xfrm flipH="1">
                <a:off x="4995329" y="4294991"/>
                <a:ext cx="100912" cy="142121"/>
              </a:xfrm>
              <a:prstGeom prst="arc">
                <a:avLst>
                  <a:gd name="adj1" fmla="val 10857291"/>
                  <a:gd name="adj2" fmla="val 0"/>
                </a:avLst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53" name="Arco 152"/>
              <p:cNvSpPr/>
              <p:nvPr/>
            </p:nvSpPr>
            <p:spPr>
              <a:xfrm flipH="1" flipV="1">
                <a:off x="5100781" y="4294574"/>
                <a:ext cx="100912" cy="142121"/>
              </a:xfrm>
              <a:prstGeom prst="arc">
                <a:avLst>
                  <a:gd name="adj1" fmla="val 9584440"/>
                  <a:gd name="adj2" fmla="val 0"/>
                </a:avLst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cxnSp>
            <p:nvCxnSpPr>
              <p:cNvPr id="154" name="Conector de seta reta 153"/>
              <p:cNvCxnSpPr/>
              <p:nvPr/>
            </p:nvCxnSpPr>
            <p:spPr>
              <a:xfrm>
                <a:off x="5201692" y="4349055"/>
                <a:ext cx="162396" cy="0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5" name="Grupo 92"/>
          <p:cNvGrpSpPr/>
          <p:nvPr/>
        </p:nvGrpSpPr>
        <p:grpSpPr>
          <a:xfrm>
            <a:off x="2229272" y="5538928"/>
            <a:ext cx="986408" cy="144016"/>
            <a:chOff x="4377680" y="4293096"/>
            <a:chExt cx="986408" cy="144016"/>
          </a:xfrm>
        </p:grpSpPr>
        <p:sp>
          <p:nvSpPr>
            <p:cNvPr id="156" name="Arco 155"/>
            <p:cNvSpPr/>
            <p:nvPr/>
          </p:nvSpPr>
          <p:spPr>
            <a:xfrm flipH="1">
              <a:off x="4377680" y="4293096"/>
              <a:ext cx="100912" cy="142121"/>
            </a:xfrm>
            <a:prstGeom prst="arc">
              <a:avLst>
                <a:gd name="adj1" fmla="val 10857291"/>
                <a:gd name="adj2" fmla="val 0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7" name="Arco 156"/>
            <p:cNvSpPr/>
            <p:nvPr/>
          </p:nvSpPr>
          <p:spPr>
            <a:xfrm flipH="1" flipV="1">
              <a:off x="4483132" y="4294574"/>
              <a:ext cx="100912" cy="142121"/>
            </a:xfrm>
            <a:prstGeom prst="arc">
              <a:avLst>
                <a:gd name="adj1" fmla="val 10857291"/>
                <a:gd name="adj2" fmla="val 0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8" name="Arco 157"/>
            <p:cNvSpPr/>
            <p:nvPr/>
          </p:nvSpPr>
          <p:spPr>
            <a:xfrm flipH="1">
              <a:off x="4584044" y="4294991"/>
              <a:ext cx="100912" cy="142121"/>
            </a:xfrm>
            <a:prstGeom prst="arc">
              <a:avLst>
                <a:gd name="adj1" fmla="val 10857291"/>
                <a:gd name="adj2" fmla="val 0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9" name="Arco 158"/>
            <p:cNvSpPr/>
            <p:nvPr/>
          </p:nvSpPr>
          <p:spPr>
            <a:xfrm flipH="1" flipV="1">
              <a:off x="4689496" y="4294574"/>
              <a:ext cx="100912" cy="142121"/>
            </a:xfrm>
            <a:prstGeom prst="arc">
              <a:avLst>
                <a:gd name="adj1" fmla="val 10857291"/>
                <a:gd name="adj2" fmla="val 0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0" name="Arco 159"/>
            <p:cNvSpPr/>
            <p:nvPr/>
          </p:nvSpPr>
          <p:spPr>
            <a:xfrm flipH="1">
              <a:off x="4788965" y="4293096"/>
              <a:ext cx="100912" cy="142121"/>
            </a:xfrm>
            <a:prstGeom prst="arc">
              <a:avLst>
                <a:gd name="adj1" fmla="val 10857291"/>
                <a:gd name="adj2" fmla="val 0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1" name="Arco 160"/>
            <p:cNvSpPr/>
            <p:nvPr/>
          </p:nvSpPr>
          <p:spPr>
            <a:xfrm flipH="1" flipV="1">
              <a:off x="4894417" y="4294574"/>
              <a:ext cx="100912" cy="142121"/>
            </a:xfrm>
            <a:prstGeom prst="arc">
              <a:avLst>
                <a:gd name="adj1" fmla="val 10857291"/>
                <a:gd name="adj2" fmla="val 0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2" name="Arco 161"/>
            <p:cNvSpPr/>
            <p:nvPr/>
          </p:nvSpPr>
          <p:spPr>
            <a:xfrm flipH="1">
              <a:off x="4995329" y="4294991"/>
              <a:ext cx="100912" cy="142121"/>
            </a:xfrm>
            <a:prstGeom prst="arc">
              <a:avLst>
                <a:gd name="adj1" fmla="val 10857291"/>
                <a:gd name="adj2" fmla="val 0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3" name="Arco 162"/>
            <p:cNvSpPr/>
            <p:nvPr/>
          </p:nvSpPr>
          <p:spPr>
            <a:xfrm flipH="1" flipV="1">
              <a:off x="5100781" y="4294574"/>
              <a:ext cx="100912" cy="142121"/>
            </a:xfrm>
            <a:prstGeom prst="arc">
              <a:avLst>
                <a:gd name="adj1" fmla="val 9584440"/>
                <a:gd name="adj2" fmla="val 0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164" name="Conector de seta reta 163"/>
            <p:cNvCxnSpPr/>
            <p:nvPr/>
          </p:nvCxnSpPr>
          <p:spPr>
            <a:xfrm>
              <a:off x="5201692" y="4349055"/>
              <a:ext cx="162396" cy="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2" name="Conector de seta reta 181"/>
          <p:cNvCxnSpPr/>
          <p:nvPr/>
        </p:nvCxnSpPr>
        <p:spPr>
          <a:xfrm flipH="1" flipV="1">
            <a:off x="8472264" y="4238814"/>
            <a:ext cx="864096" cy="504056"/>
          </a:xfrm>
          <a:prstGeom prst="straightConnector1">
            <a:avLst/>
          </a:prstGeom>
          <a:ln w="19050">
            <a:prstDash val="solid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Arco 183"/>
          <p:cNvSpPr/>
          <p:nvPr/>
        </p:nvSpPr>
        <p:spPr>
          <a:xfrm>
            <a:off x="7896200" y="3518734"/>
            <a:ext cx="1008112" cy="1008112"/>
          </a:xfrm>
          <a:prstGeom prst="arc">
            <a:avLst>
              <a:gd name="adj1" fmla="val 21492651"/>
              <a:gd name="adj2" fmla="val 278971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5" name="CaixaDeTexto 184"/>
          <p:cNvSpPr txBox="1"/>
          <p:nvPr/>
        </p:nvSpPr>
        <p:spPr>
          <a:xfrm>
            <a:off x="8912696" y="4094798"/>
            <a:ext cx="567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>
                <a:latin typeface="Symbol" pitchFamily="18" charset="2"/>
              </a:rPr>
              <a:t>q</a:t>
            </a:r>
            <a:r>
              <a:rPr lang="pt-BR" baseline="-25000" dirty="0">
                <a:latin typeface="Symbol" pitchFamily="18" charset="2"/>
              </a:rPr>
              <a:t>-</a:t>
            </a:r>
            <a:endParaRPr lang="pt-BR" baseline="-25000" dirty="0">
              <a:latin typeface="Symbol" pitchFamily="18" charset="2"/>
            </a:endParaRPr>
          </a:p>
        </p:txBody>
      </p:sp>
      <p:sp>
        <p:nvSpPr>
          <p:cNvPr id="186" name="CaixaDeTexto 185"/>
          <p:cNvSpPr txBox="1"/>
          <p:nvPr/>
        </p:nvSpPr>
        <p:spPr>
          <a:xfrm>
            <a:off x="7176120" y="5237634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/>
              <a:t>E </a:t>
            </a:r>
            <a:r>
              <a:rPr lang="pt-BR" dirty="0"/>
              <a:t>= </a:t>
            </a:r>
            <a:r>
              <a:rPr lang="pt-BR" i="1" dirty="0"/>
              <a:t>E</a:t>
            </a:r>
            <a:r>
              <a:rPr lang="pt-BR" baseline="-25000" dirty="0"/>
              <a:t>+</a:t>
            </a:r>
            <a:r>
              <a:rPr lang="pt-BR" dirty="0"/>
              <a:t> + </a:t>
            </a:r>
            <a:r>
              <a:rPr lang="pt-BR" i="1" dirty="0"/>
              <a:t>E</a:t>
            </a:r>
            <a:r>
              <a:rPr lang="pt-BR" baseline="-25000" dirty="0">
                <a:latin typeface="Symbol" pitchFamily="18" charset="2"/>
              </a:rPr>
              <a:t>-</a:t>
            </a:r>
            <a:r>
              <a:rPr lang="pt-BR" dirty="0"/>
              <a:t> + 2</a:t>
            </a:r>
            <a:r>
              <a:rPr lang="pt-BR" i="1" dirty="0"/>
              <a:t>m</a:t>
            </a:r>
            <a:r>
              <a:rPr lang="pt-BR" baseline="-25000" dirty="0"/>
              <a:t>o</a:t>
            </a:r>
            <a:r>
              <a:rPr lang="pt-BR" i="1" dirty="0"/>
              <a:t>c</a:t>
            </a:r>
            <a:r>
              <a:rPr lang="pt-BR" baseline="30000" dirty="0"/>
              <a:t>2</a:t>
            </a:r>
            <a:endParaRPr lang="pt-BR" baseline="30000" dirty="0"/>
          </a:p>
        </p:txBody>
      </p:sp>
      <p:grpSp>
        <p:nvGrpSpPr>
          <p:cNvPr id="183" name="Grupo 182"/>
          <p:cNvGrpSpPr/>
          <p:nvPr/>
        </p:nvGrpSpPr>
        <p:grpSpPr>
          <a:xfrm>
            <a:off x="2495600" y="3014678"/>
            <a:ext cx="3168352" cy="1809492"/>
            <a:chOff x="971600" y="3789040"/>
            <a:chExt cx="3168352" cy="1809492"/>
          </a:xfrm>
        </p:grpSpPr>
        <p:grpSp>
          <p:nvGrpSpPr>
            <p:cNvPr id="5" name="Grupo 31"/>
            <p:cNvGrpSpPr/>
            <p:nvPr/>
          </p:nvGrpSpPr>
          <p:grpSpPr>
            <a:xfrm>
              <a:off x="971600" y="3789040"/>
              <a:ext cx="3168352" cy="1809492"/>
              <a:chOff x="539552" y="1412776"/>
              <a:chExt cx="3168352" cy="1809492"/>
            </a:xfrm>
          </p:grpSpPr>
          <p:sp>
            <p:nvSpPr>
              <p:cNvPr id="34" name="Elipse 33"/>
              <p:cNvSpPr/>
              <p:nvPr/>
            </p:nvSpPr>
            <p:spPr>
              <a:xfrm>
                <a:off x="2195736" y="2348880"/>
                <a:ext cx="216024" cy="216024"/>
              </a:xfrm>
              <a:prstGeom prst="ellipse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7" name="Arco 36"/>
              <p:cNvSpPr/>
              <p:nvPr/>
            </p:nvSpPr>
            <p:spPr>
              <a:xfrm>
                <a:off x="1835696" y="1988840"/>
                <a:ext cx="864096" cy="864096"/>
              </a:xfrm>
              <a:prstGeom prst="arc">
                <a:avLst>
                  <a:gd name="adj1" fmla="val 19478101"/>
                  <a:gd name="adj2" fmla="val 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8" name="CaixaDeTexto 37"/>
              <p:cNvSpPr txBox="1"/>
              <p:nvPr/>
            </p:nvSpPr>
            <p:spPr>
              <a:xfrm>
                <a:off x="2627784" y="2060848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i="1" dirty="0">
                    <a:latin typeface="Symbol" pitchFamily="18" charset="2"/>
                  </a:rPr>
                  <a:t>q</a:t>
                </a:r>
                <a:endParaRPr lang="pt-BR" i="1" dirty="0">
                  <a:latin typeface="Symbol" pitchFamily="18" charset="2"/>
                </a:endParaRPr>
              </a:p>
            </p:txBody>
          </p:sp>
          <p:sp>
            <p:nvSpPr>
              <p:cNvPr id="39" name="CaixaDeTexto 38"/>
              <p:cNvSpPr txBox="1"/>
              <p:nvPr/>
            </p:nvSpPr>
            <p:spPr>
              <a:xfrm>
                <a:off x="1115616" y="2060848"/>
                <a:ext cx="5760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i="1" dirty="0"/>
                  <a:t>E</a:t>
                </a:r>
                <a:endParaRPr lang="pt-BR" i="1" dirty="0"/>
              </a:p>
            </p:txBody>
          </p:sp>
          <p:sp>
            <p:nvSpPr>
              <p:cNvPr id="40" name="CaixaDeTexto 39"/>
              <p:cNvSpPr txBox="1"/>
              <p:nvPr/>
            </p:nvSpPr>
            <p:spPr>
              <a:xfrm>
                <a:off x="2267744" y="1628800"/>
                <a:ext cx="7920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i="1" dirty="0"/>
                  <a:t>~ E</a:t>
                </a:r>
                <a:r>
                  <a:rPr lang="pt-BR" i="1" dirty="0">
                    <a:latin typeface="Symbol" pitchFamily="18" charset="2"/>
                  </a:rPr>
                  <a:t>- </a:t>
                </a:r>
                <a:r>
                  <a:rPr lang="pt-BR" i="1" dirty="0"/>
                  <a:t>U</a:t>
                </a:r>
                <a:endParaRPr lang="pt-BR" i="1" dirty="0"/>
              </a:p>
            </p:txBody>
          </p:sp>
          <p:sp>
            <p:nvSpPr>
              <p:cNvPr id="41" name="Retângulo 40"/>
              <p:cNvSpPr/>
              <p:nvPr/>
            </p:nvSpPr>
            <p:spPr>
              <a:xfrm>
                <a:off x="539552" y="1412776"/>
                <a:ext cx="3168352" cy="18002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2" name="CaixaDeTexto 41"/>
              <p:cNvSpPr txBox="1"/>
              <p:nvPr/>
            </p:nvSpPr>
            <p:spPr>
              <a:xfrm>
                <a:off x="755576" y="2852936"/>
                <a:ext cx="27363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 err="1"/>
                  <a:t>Photoelectric</a:t>
                </a:r>
                <a:r>
                  <a:rPr lang="pt-BR" dirty="0"/>
                  <a:t> </a:t>
                </a:r>
                <a:r>
                  <a:rPr lang="pt-BR" dirty="0" err="1"/>
                  <a:t>effect</a:t>
                </a:r>
                <a:endParaRPr lang="pt-BR" dirty="0"/>
              </a:p>
            </p:txBody>
          </p:sp>
        </p:grpSp>
        <p:cxnSp>
          <p:nvCxnSpPr>
            <p:cNvPr id="53" name="Conector de seta reta 52"/>
            <p:cNvCxnSpPr/>
            <p:nvPr/>
          </p:nvCxnSpPr>
          <p:spPr>
            <a:xfrm flipV="1">
              <a:off x="2915816" y="4005064"/>
              <a:ext cx="864096" cy="648072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5" name="Grupo 92"/>
            <p:cNvGrpSpPr/>
            <p:nvPr/>
          </p:nvGrpSpPr>
          <p:grpSpPr>
            <a:xfrm>
              <a:off x="1403648" y="4725144"/>
              <a:ext cx="986408" cy="144016"/>
              <a:chOff x="4377680" y="4293096"/>
              <a:chExt cx="986408" cy="144016"/>
            </a:xfrm>
          </p:grpSpPr>
          <p:sp>
            <p:nvSpPr>
              <p:cNvPr id="166" name="Arco 165"/>
              <p:cNvSpPr/>
              <p:nvPr/>
            </p:nvSpPr>
            <p:spPr>
              <a:xfrm flipH="1">
                <a:off x="4377680" y="4293096"/>
                <a:ext cx="100912" cy="142121"/>
              </a:xfrm>
              <a:prstGeom prst="arc">
                <a:avLst>
                  <a:gd name="adj1" fmla="val 10857291"/>
                  <a:gd name="adj2" fmla="val 0"/>
                </a:avLst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67" name="Arco 166"/>
              <p:cNvSpPr/>
              <p:nvPr/>
            </p:nvSpPr>
            <p:spPr>
              <a:xfrm flipH="1" flipV="1">
                <a:off x="4483132" y="4294574"/>
                <a:ext cx="100912" cy="142121"/>
              </a:xfrm>
              <a:prstGeom prst="arc">
                <a:avLst>
                  <a:gd name="adj1" fmla="val 10857291"/>
                  <a:gd name="adj2" fmla="val 0"/>
                </a:avLst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68" name="Arco 167"/>
              <p:cNvSpPr/>
              <p:nvPr/>
            </p:nvSpPr>
            <p:spPr>
              <a:xfrm flipH="1">
                <a:off x="4584044" y="4294991"/>
                <a:ext cx="100912" cy="142121"/>
              </a:xfrm>
              <a:prstGeom prst="arc">
                <a:avLst>
                  <a:gd name="adj1" fmla="val 10857291"/>
                  <a:gd name="adj2" fmla="val 0"/>
                </a:avLst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69" name="Arco 168"/>
              <p:cNvSpPr/>
              <p:nvPr/>
            </p:nvSpPr>
            <p:spPr>
              <a:xfrm flipH="1" flipV="1">
                <a:off x="4689496" y="4294574"/>
                <a:ext cx="100912" cy="142121"/>
              </a:xfrm>
              <a:prstGeom prst="arc">
                <a:avLst>
                  <a:gd name="adj1" fmla="val 10857291"/>
                  <a:gd name="adj2" fmla="val 0"/>
                </a:avLst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70" name="Arco 169"/>
              <p:cNvSpPr/>
              <p:nvPr/>
            </p:nvSpPr>
            <p:spPr>
              <a:xfrm flipH="1">
                <a:off x="4788965" y="4293096"/>
                <a:ext cx="100912" cy="142121"/>
              </a:xfrm>
              <a:prstGeom prst="arc">
                <a:avLst>
                  <a:gd name="adj1" fmla="val 10857291"/>
                  <a:gd name="adj2" fmla="val 0"/>
                </a:avLst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71" name="Arco 170"/>
              <p:cNvSpPr/>
              <p:nvPr/>
            </p:nvSpPr>
            <p:spPr>
              <a:xfrm flipH="1" flipV="1">
                <a:off x="4894417" y="4294574"/>
                <a:ext cx="100912" cy="142121"/>
              </a:xfrm>
              <a:prstGeom prst="arc">
                <a:avLst>
                  <a:gd name="adj1" fmla="val 10857291"/>
                  <a:gd name="adj2" fmla="val 0"/>
                </a:avLst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72" name="Arco 171"/>
              <p:cNvSpPr/>
              <p:nvPr/>
            </p:nvSpPr>
            <p:spPr>
              <a:xfrm flipH="1">
                <a:off x="4995329" y="4294991"/>
                <a:ext cx="100912" cy="142121"/>
              </a:xfrm>
              <a:prstGeom prst="arc">
                <a:avLst>
                  <a:gd name="adj1" fmla="val 10857291"/>
                  <a:gd name="adj2" fmla="val 0"/>
                </a:avLst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73" name="Arco 172"/>
              <p:cNvSpPr/>
              <p:nvPr/>
            </p:nvSpPr>
            <p:spPr>
              <a:xfrm flipH="1" flipV="1">
                <a:off x="5100781" y="4294574"/>
                <a:ext cx="100912" cy="142121"/>
              </a:xfrm>
              <a:prstGeom prst="arc">
                <a:avLst>
                  <a:gd name="adj1" fmla="val 9584440"/>
                  <a:gd name="adj2" fmla="val 0"/>
                </a:avLst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cxnSp>
            <p:nvCxnSpPr>
              <p:cNvPr id="174" name="Conector de seta reta 173"/>
              <p:cNvCxnSpPr/>
              <p:nvPr/>
            </p:nvCxnSpPr>
            <p:spPr>
              <a:xfrm>
                <a:off x="5201692" y="4349055"/>
                <a:ext cx="162396" cy="0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5" name="Arco 174"/>
            <p:cNvSpPr/>
            <p:nvPr/>
          </p:nvSpPr>
          <p:spPr>
            <a:xfrm>
              <a:off x="2195736" y="4293096"/>
              <a:ext cx="1008112" cy="1008112"/>
            </a:xfrm>
            <a:prstGeom prst="arc">
              <a:avLst>
                <a:gd name="adj1" fmla="val 21492651"/>
                <a:gd name="adj2" fmla="val 1958771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176" name="Conector de seta reta 175"/>
            <p:cNvCxnSpPr/>
            <p:nvPr/>
          </p:nvCxnSpPr>
          <p:spPr>
            <a:xfrm>
              <a:off x="2771800" y="4833156"/>
              <a:ext cx="648072" cy="468052"/>
            </a:xfrm>
            <a:prstGeom prst="straightConnector1">
              <a:avLst/>
            </a:prstGeom>
            <a:ln w="25400" cmpd="dbl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7" name="CaixaDeTexto 176"/>
            <p:cNvSpPr txBox="1"/>
            <p:nvPr/>
          </p:nvSpPr>
          <p:spPr>
            <a:xfrm>
              <a:off x="3212232" y="4787860"/>
              <a:ext cx="4236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i="1" dirty="0" err="1">
                  <a:latin typeface="Symbol" pitchFamily="18" charset="2"/>
                </a:rPr>
                <a:t>q</a:t>
              </a:r>
              <a:r>
                <a:rPr lang="pt-BR" baseline="-25000" dirty="0" err="1">
                  <a:latin typeface="+mj-lt"/>
                </a:rPr>
                <a:t>a</a:t>
              </a:r>
              <a:endParaRPr lang="pt-BR" baseline="-25000" dirty="0">
                <a:latin typeface="+mj-lt"/>
              </a:endParaRPr>
            </a:p>
          </p:txBody>
        </p:sp>
        <p:cxnSp>
          <p:nvCxnSpPr>
            <p:cNvPr id="180" name="Conector reto 179"/>
            <p:cNvCxnSpPr/>
            <p:nvPr/>
          </p:nvCxnSpPr>
          <p:spPr>
            <a:xfrm>
              <a:off x="2987824" y="4809344"/>
              <a:ext cx="1008112" cy="0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1" name="CaixaDeTexto 180"/>
            <p:cNvSpPr txBox="1"/>
            <p:nvPr/>
          </p:nvSpPr>
          <p:spPr>
            <a:xfrm>
              <a:off x="2699792" y="5003884"/>
              <a:ext cx="576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i="1" dirty="0"/>
                <a:t>~ 0</a:t>
              </a:r>
              <a:endParaRPr lang="pt-BR" i="1" dirty="0"/>
            </a:p>
          </p:txBody>
        </p:sp>
      </p:grpSp>
      <p:sp>
        <p:nvSpPr>
          <p:cNvPr id="179" name="Espaço Reservado para Número de Slide 178"/>
          <p:cNvSpPr>
            <a:spLocks noGrp="1"/>
          </p:cNvSpPr>
          <p:nvPr>
            <p:ph type="sldNum" sz="quarter" idx="12"/>
          </p:nvPr>
        </p:nvSpPr>
        <p:spPr>
          <a:xfrm>
            <a:off x="7981950" y="6405779"/>
            <a:ext cx="2057400" cy="365125"/>
          </a:xfrm>
        </p:spPr>
        <p:txBody>
          <a:bodyPr/>
          <a:lstStyle/>
          <a:p>
            <a:fld id="{86576582-83FA-467B-9DE1-5560F4CFC997}" type="slidenum">
              <a:rPr lang="pt-BR" smtClean="0"/>
              <a:pPr/>
              <a:t>9</a:t>
            </a:fld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2508629" y="6048432"/>
            <a:ext cx="3781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/>
              <a:t>Notice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reciprocal</a:t>
            </a:r>
            <a:r>
              <a:rPr lang="pt-BR" dirty="0"/>
              <a:t> </a:t>
            </a:r>
            <a:r>
              <a:rPr lang="pt-BR" dirty="0" err="1"/>
              <a:t>character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: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5791122" y="5920944"/>
            <a:ext cx="3783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/>
              <a:t>Photoelectric</a:t>
            </a:r>
            <a:r>
              <a:rPr lang="pt-BR" dirty="0"/>
              <a:t> </a:t>
            </a:r>
            <a:r>
              <a:rPr lang="pt-BR" dirty="0" err="1"/>
              <a:t>effect</a:t>
            </a:r>
            <a:r>
              <a:rPr lang="pt-BR" dirty="0"/>
              <a:t> × bremsstrahlung</a:t>
            </a:r>
          </a:p>
          <a:p>
            <a:r>
              <a:rPr lang="pt-BR" dirty="0" err="1"/>
              <a:t>Pair</a:t>
            </a:r>
            <a:r>
              <a:rPr lang="pt-BR" dirty="0"/>
              <a:t> </a:t>
            </a:r>
            <a:r>
              <a:rPr lang="pt-BR" dirty="0" err="1"/>
              <a:t>formation</a:t>
            </a:r>
            <a:r>
              <a:rPr lang="pt-BR" dirty="0"/>
              <a:t> </a:t>
            </a:r>
            <a:r>
              <a:rPr lang="pt-BR" dirty="0"/>
              <a:t>×</a:t>
            </a:r>
            <a:r>
              <a:rPr lang="pt-BR" dirty="0"/>
              <a:t> </a:t>
            </a:r>
            <a:r>
              <a:rPr lang="pt-BR" dirty="0" err="1"/>
              <a:t>positron</a:t>
            </a:r>
            <a:r>
              <a:rPr lang="pt-BR" dirty="0"/>
              <a:t> </a:t>
            </a:r>
            <a:r>
              <a:rPr lang="pt-BR" dirty="0" err="1"/>
              <a:t>annihilation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7763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255</Words>
  <Application>Microsoft Office PowerPoint</Application>
  <PresentationFormat>Widescreen</PresentationFormat>
  <Paragraphs>84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Symbol</vt:lpstr>
      <vt:lpstr>Tema do Office</vt:lpstr>
      <vt:lpstr>Produção de raios-X</vt:lpstr>
      <vt:lpstr> targets</vt:lpstr>
      <vt:lpstr>Elétrons de 98 keV em Ag (Z=47)</vt:lpstr>
      <vt:lpstr>Elétrons de 98 keV em Ag e Te (Z=47, 52)</vt:lpstr>
      <vt:lpstr>Elétrons de 98 keV em Ag, Pd e Te (Z=47, 48, 52)</vt:lpstr>
      <vt:lpstr>Elétrons de E=25,41,60,79 keV em Ag</vt:lpstr>
      <vt:lpstr>Elétrons de E=25,41,60,79,98 keV em Ag</vt:lpstr>
      <vt:lpstr>Electron interactions</vt:lpstr>
      <vt:lpstr>Photon interactions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Raios-x</dc:title>
  <dc:creator>Vito Vanin</dc:creator>
  <cp:lastModifiedBy>Vito Vanin</cp:lastModifiedBy>
  <cp:revision>6</cp:revision>
  <dcterms:created xsi:type="dcterms:W3CDTF">2017-08-16T14:46:15Z</dcterms:created>
  <dcterms:modified xsi:type="dcterms:W3CDTF">2017-08-21T21:06:02Z</dcterms:modified>
</cp:coreProperties>
</file>