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pgama\ago07\C1\C1por4_vi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'C1por4'!$A$1:$A$4095</c:f>
              <c:numCache>
                <c:formatCode>General</c:formatCode>
                <c:ptCount val="4095"/>
                <c:pt idx="0">
                  <c:v>0</c:v>
                </c:pt>
                <c:pt idx="1">
                  <c:v>1.98</c:v>
                </c:pt>
                <c:pt idx="2">
                  <c:v>3.96</c:v>
                </c:pt>
                <c:pt idx="3">
                  <c:v>5.9399999999999995</c:v>
                </c:pt>
                <c:pt idx="4">
                  <c:v>7.92</c:v>
                </c:pt>
                <c:pt idx="5">
                  <c:v>9.9</c:v>
                </c:pt>
                <c:pt idx="6">
                  <c:v>11.879999999999999</c:v>
                </c:pt>
                <c:pt idx="7">
                  <c:v>13.86</c:v>
                </c:pt>
                <c:pt idx="8">
                  <c:v>15.84</c:v>
                </c:pt>
                <c:pt idx="9">
                  <c:v>17.82</c:v>
                </c:pt>
                <c:pt idx="10">
                  <c:v>19.8</c:v>
                </c:pt>
                <c:pt idx="11">
                  <c:v>21.78</c:v>
                </c:pt>
                <c:pt idx="12">
                  <c:v>23.759999999999998</c:v>
                </c:pt>
                <c:pt idx="13">
                  <c:v>25.74</c:v>
                </c:pt>
                <c:pt idx="14">
                  <c:v>27.72</c:v>
                </c:pt>
                <c:pt idx="15">
                  <c:v>29.7</c:v>
                </c:pt>
                <c:pt idx="16">
                  <c:v>31.68</c:v>
                </c:pt>
                <c:pt idx="17">
                  <c:v>33.659999999999997</c:v>
                </c:pt>
                <c:pt idx="18">
                  <c:v>35.64</c:v>
                </c:pt>
                <c:pt idx="19">
                  <c:v>37.619999999999997</c:v>
                </c:pt>
                <c:pt idx="20">
                  <c:v>39.6</c:v>
                </c:pt>
                <c:pt idx="21">
                  <c:v>41.58</c:v>
                </c:pt>
                <c:pt idx="22">
                  <c:v>43.56</c:v>
                </c:pt>
                <c:pt idx="23">
                  <c:v>45.54</c:v>
                </c:pt>
                <c:pt idx="24">
                  <c:v>47.519999999999996</c:v>
                </c:pt>
                <c:pt idx="25">
                  <c:v>49.5</c:v>
                </c:pt>
                <c:pt idx="26">
                  <c:v>51.48</c:v>
                </c:pt>
                <c:pt idx="27">
                  <c:v>53.46</c:v>
                </c:pt>
                <c:pt idx="28">
                  <c:v>55.44</c:v>
                </c:pt>
                <c:pt idx="29">
                  <c:v>57.42</c:v>
                </c:pt>
                <c:pt idx="30">
                  <c:v>59.4</c:v>
                </c:pt>
                <c:pt idx="31">
                  <c:v>61.38</c:v>
                </c:pt>
                <c:pt idx="32">
                  <c:v>63.36</c:v>
                </c:pt>
                <c:pt idx="33">
                  <c:v>65.34</c:v>
                </c:pt>
                <c:pt idx="34">
                  <c:v>67.319999999999993</c:v>
                </c:pt>
                <c:pt idx="35">
                  <c:v>69.3</c:v>
                </c:pt>
                <c:pt idx="36">
                  <c:v>71.28</c:v>
                </c:pt>
                <c:pt idx="37">
                  <c:v>73.260000000000005</c:v>
                </c:pt>
                <c:pt idx="38">
                  <c:v>75.239999999999995</c:v>
                </c:pt>
                <c:pt idx="39">
                  <c:v>77.22</c:v>
                </c:pt>
                <c:pt idx="40">
                  <c:v>79.2</c:v>
                </c:pt>
                <c:pt idx="41">
                  <c:v>81.179999999999993</c:v>
                </c:pt>
                <c:pt idx="42">
                  <c:v>83.16</c:v>
                </c:pt>
                <c:pt idx="43">
                  <c:v>85.14</c:v>
                </c:pt>
                <c:pt idx="44">
                  <c:v>87.12</c:v>
                </c:pt>
                <c:pt idx="45">
                  <c:v>89.1</c:v>
                </c:pt>
                <c:pt idx="46">
                  <c:v>91.08</c:v>
                </c:pt>
                <c:pt idx="47">
                  <c:v>93.06</c:v>
                </c:pt>
                <c:pt idx="48">
                  <c:v>95.039999999999992</c:v>
                </c:pt>
                <c:pt idx="49">
                  <c:v>97.02</c:v>
                </c:pt>
                <c:pt idx="50">
                  <c:v>99</c:v>
                </c:pt>
                <c:pt idx="51">
                  <c:v>100.98</c:v>
                </c:pt>
                <c:pt idx="52">
                  <c:v>102.96</c:v>
                </c:pt>
                <c:pt idx="53">
                  <c:v>104.94</c:v>
                </c:pt>
                <c:pt idx="54">
                  <c:v>106.92</c:v>
                </c:pt>
                <c:pt idx="55">
                  <c:v>108.9</c:v>
                </c:pt>
                <c:pt idx="56">
                  <c:v>110.88</c:v>
                </c:pt>
                <c:pt idx="57">
                  <c:v>112.86</c:v>
                </c:pt>
                <c:pt idx="58">
                  <c:v>114.84</c:v>
                </c:pt>
                <c:pt idx="59">
                  <c:v>116.82</c:v>
                </c:pt>
                <c:pt idx="60">
                  <c:v>118.8</c:v>
                </c:pt>
                <c:pt idx="61">
                  <c:v>120.78</c:v>
                </c:pt>
                <c:pt idx="62">
                  <c:v>122.76</c:v>
                </c:pt>
                <c:pt idx="63">
                  <c:v>124.74</c:v>
                </c:pt>
                <c:pt idx="64">
                  <c:v>126.72</c:v>
                </c:pt>
                <c:pt idx="65">
                  <c:v>128.69999999999999</c:v>
                </c:pt>
                <c:pt idx="66">
                  <c:v>130.68</c:v>
                </c:pt>
                <c:pt idx="67">
                  <c:v>132.66</c:v>
                </c:pt>
                <c:pt idx="68">
                  <c:v>134.63999999999999</c:v>
                </c:pt>
                <c:pt idx="69">
                  <c:v>136.62</c:v>
                </c:pt>
                <c:pt idx="70">
                  <c:v>138.6</c:v>
                </c:pt>
                <c:pt idx="71">
                  <c:v>140.58000000000001</c:v>
                </c:pt>
                <c:pt idx="72">
                  <c:v>142.56</c:v>
                </c:pt>
                <c:pt idx="73">
                  <c:v>144.54</c:v>
                </c:pt>
                <c:pt idx="74">
                  <c:v>146.52000000000001</c:v>
                </c:pt>
                <c:pt idx="75">
                  <c:v>148.5</c:v>
                </c:pt>
                <c:pt idx="76">
                  <c:v>150.47999999999999</c:v>
                </c:pt>
                <c:pt idx="77">
                  <c:v>152.46</c:v>
                </c:pt>
                <c:pt idx="78">
                  <c:v>154.44</c:v>
                </c:pt>
                <c:pt idx="79">
                  <c:v>156.41999999999999</c:v>
                </c:pt>
                <c:pt idx="80">
                  <c:v>158.4</c:v>
                </c:pt>
                <c:pt idx="81">
                  <c:v>160.38</c:v>
                </c:pt>
                <c:pt idx="82">
                  <c:v>162.35999999999999</c:v>
                </c:pt>
                <c:pt idx="83">
                  <c:v>164.34</c:v>
                </c:pt>
                <c:pt idx="84">
                  <c:v>166.32</c:v>
                </c:pt>
                <c:pt idx="85">
                  <c:v>168.3</c:v>
                </c:pt>
                <c:pt idx="86">
                  <c:v>170.28</c:v>
                </c:pt>
                <c:pt idx="87">
                  <c:v>172.26</c:v>
                </c:pt>
                <c:pt idx="88">
                  <c:v>174.24</c:v>
                </c:pt>
                <c:pt idx="89">
                  <c:v>176.22</c:v>
                </c:pt>
                <c:pt idx="90">
                  <c:v>178.2</c:v>
                </c:pt>
                <c:pt idx="91">
                  <c:v>180.18</c:v>
                </c:pt>
                <c:pt idx="92">
                  <c:v>182.16</c:v>
                </c:pt>
                <c:pt idx="93">
                  <c:v>184.14</c:v>
                </c:pt>
                <c:pt idx="94">
                  <c:v>186.12</c:v>
                </c:pt>
                <c:pt idx="95">
                  <c:v>188.1</c:v>
                </c:pt>
                <c:pt idx="96">
                  <c:v>190.07999999999998</c:v>
                </c:pt>
                <c:pt idx="97">
                  <c:v>192.06</c:v>
                </c:pt>
                <c:pt idx="98">
                  <c:v>194.04</c:v>
                </c:pt>
                <c:pt idx="99">
                  <c:v>196.02</c:v>
                </c:pt>
                <c:pt idx="100">
                  <c:v>198</c:v>
                </c:pt>
                <c:pt idx="101">
                  <c:v>199.98</c:v>
                </c:pt>
                <c:pt idx="102">
                  <c:v>201.96</c:v>
                </c:pt>
                <c:pt idx="103">
                  <c:v>203.94</c:v>
                </c:pt>
                <c:pt idx="104">
                  <c:v>205.92</c:v>
                </c:pt>
                <c:pt idx="105">
                  <c:v>207.9</c:v>
                </c:pt>
                <c:pt idx="106">
                  <c:v>209.88</c:v>
                </c:pt>
                <c:pt idx="107">
                  <c:v>211.85999999999999</c:v>
                </c:pt>
                <c:pt idx="108">
                  <c:v>213.84</c:v>
                </c:pt>
                <c:pt idx="109">
                  <c:v>215.82</c:v>
                </c:pt>
                <c:pt idx="110">
                  <c:v>217.8</c:v>
                </c:pt>
                <c:pt idx="111">
                  <c:v>219.78</c:v>
                </c:pt>
                <c:pt idx="112">
                  <c:v>221.76</c:v>
                </c:pt>
                <c:pt idx="113">
                  <c:v>223.74</c:v>
                </c:pt>
                <c:pt idx="114">
                  <c:v>225.72</c:v>
                </c:pt>
                <c:pt idx="115">
                  <c:v>227.7</c:v>
                </c:pt>
                <c:pt idx="116">
                  <c:v>229.68</c:v>
                </c:pt>
                <c:pt idx="117">
                  <c:v>231.66</c:v>
                </c:pt>
                <c:pt idx="118">
                  <c:v>233.64</c:v>
                </c:pt>
                <c:pt idx="119">
                  <c:v>235.62</c:v>
                </c:pt>
                <c:pt idx="120">
                  <c:v>237.6</c:v>
                </c:pt>
                <c:pt idx="121">
                  <c:v>239.57999999999998</c:v>
                </c:pt>
                <c:pt idx="122">
                  <c:v>241.56</c:v>
                </c:pt>
                <c:pt idx="123">
                  <c:v>243.54</c:v>
                </c:pt>
                <c:pt idx="124">
                  <c:v>245.52</c:v>
                </c:pt>
                <c:pt idx="125">
                  <c:v>247.5</c:v>
                </c:pt>
                <c:pt idx="126">
                  <c:v>249.48</c:v>
                </c:pt>
                <c:pt idx="127">
                  <c:v>251.46</c:v>
                </c:pt>
                <c:pt idx="128">
                  <c:v>253.44</c:v>
                </c:pt>
                <c:pt idx="129">
                  <c:v>255.42</c:v>
                </c:pt>
                <c:pt idx="130">
                  <c:v>257.39999999999998</c:v>
                </c:pt>
                <c:pt idx="131">
                  <c:v>259.38</c:v>
                </c:pt>
                <c:pt idx="132">
                  <c:v>261.36</c:v>
                </c:pt>
                <c:pt idx="133">
                  <c:v>263.33999999999997</c:v>
                </c:pt>
                <c:pt idx="134">
                  <c:v>265.32</c:v>
                </c:pt>
                <c:pt idx="135">
                  <c:v>267.3</c:v>
                </c:pt>
                <c:pt idx="136">
                  <c:v>269.27999999999997</c:v>
                </c:pt>
                <c:pt idx="137">
                  <c:v>271.26</c:v>
                </c:pt>
                <c:pt idx="138">
                  <c:v>273.24</c:v>
                </c:pt>
                <c:pt idx="139">
                  <c:v>275.21999999999997</c:v>
                </c:pt>
                <c:pt idx="140">
                  <c:v>277.2</c:v>
                </c:pt>
                <c:pt idx="141">
                  <c:v>279.18</c:v>
                </c:pt>
                <c:pt idx="142">
                  <c:v>281.16000000000003</c:v>
                </c:pt>
                <c:pt idx="143">
                  <c:v>283.14</c:v>
                </c:pt>
                <c:pt idx="144">
                  <c:v>285.12</c:v>
                </c:pt>
                <c:pt idx="145">
                  <c:v>287.10000000000002</c:v>
                </c:pt>
                <c:pt idx="146">
                  <c:v>289.08</c:v>
                </c:pt>
                <c:pt idx="147">
                  <c:v>291.06</c:v>
                </c:pt>
                <c:pt idx="148">
                  <c:v>293.04000000000002</c:v>
                </c:pt>
                <c:pt idx="149">
                  <c:v>295.02</c:v>
                </c:pt>
                <c:pt idx="150">
                  <c:v>297</c:v>
                </c:pt>
                <c:pt idx="151">
                  <c:v>298.98</c:v>
                </c:pt>
                <c:pt idx="152">
                  <c:v>300.95999999999998</c:v>
                </c:pt>
                <c:pt idx="153">
                  <c:v>302.94</c:v>
                </c:pt>
                <c:pt idx="154">
                  <c:v>304.92</c:v>
                </c:pt>
                <c:pt idx="155">
                  <c:v>306.89999999999998</c:v>
                </c:pt>
                <c:pt idx="156">
                  <c:v>308.88</c:v>
                </c:pt>
                <c:pt idx="157">
                  <c:v>310.86</c:v>
                </c:pt>
                <c:pt idx="158">
                  <c:v>312.83999999999997</c:v>
                </c:pt>
                <c:pt idx="159">
                  <c:v>314.82</c:v>
                </c:pt>
                <c:pt idx="160">
                  <c:v>316.8</c:v>
                </c:pt>
                <c:pt idx="161">
                  <c:v>318.77999999999997</c:v>
                </c:pt>
                <c:pt idx="162">
                  <c:v>320.76</c:v>
                </c:pt>
                <c:pt idx="163">
                  <c:v>322.74</c:v>
                </c:pt>
                <c:pt idx="164">
                  <c:v>324.71999999999997</c:v>
                </c:pt>
                <c:pt idx="165">
                  <c:v>326.7</c:v>
                </c:pt>
                <c:pt idx="166">
                  <c:v>328.68</c:v>
                </c:pt>
                <c:pt idx="167">
                  <c:v>330.66</c:v>
                </c:pt>
                <c:pt idx="168">
                  <c:v>332.64</c:v>
                </c:pt>
                <c:pt idx="169">
                  <c:v>334.62</c:v>
                </c:pt>
                <c:pt idx="170">
                  <c:v>336.6</c:v>
                </c:pt>
                <c:pt idx="171">
                  <c:v>338.58</c:v>
                </c:pt>
                <c:pt idx="172">
                  <c:v>340.56</c:v>
                </c:pt>
                <c:pt idx="173">
                  <c:v>342.54</c:v>
                </c:pt>
                <c:pt idx="174">
                  <c:v>344.52</c:v>
                </c:pt>
                <c:pt idx="175">
                  <c:v>346.5</c:v>
                </c:pt>
                <c:pt idx="176">
                  <c:v>348.48</c:v>
                </c:pt>
                <c:pt idx="177">
                  <c:v>350.46</c:v>
                </c:pt>
                <c:pt idx="178">
                  <c:v>352.44</c:v>
                </c:pt>
                <c:pt idx="179">
                  <c:v>354.42</c:v>
                </c:pt>
                <c:pt idx="180">
                  <c:v>356.4</c:v>
                </c:pt>
                <c:pt idx="181">
                  <c:v>358.38</c:v>
                </c:pt>
                <c:pt idx="182">
                  <c:v>360.36</c:v>
                </c:pt>
                <c:pt idx="183">
                  <c:v>362.34</c:v>
                </c:pt>
                <c:pt idx="184">
                  <c:v>364.32</c:v>
                </c:pt>
                <c:pt idx="185">
                  <c:v>366.3</c:v>
                </c:pt>
                <c:pt idx="186">
                  <c:v>368.28</c:v>
                </c:pt>
                <c:pt idx="187">
                  <c:v>370.26</c:v>
                </c:pt>
                <c:pt idx="188">
                  <c:v>372.24</c:v>
                </c:pt>
                <c:pt idx="189">
                  <c:v>374.21999999999997</c:v>
                </c:pt>
                <c:pt idx="190">
                  <c:v>376.2</c:v>
                </c:pt>
                <c:pt idx="191">
                  <c:v>378.18</c:v>
                </c:pt>
                <c:pt idx="192">
                  <c:v>380.15999999999997</c:v>
                </c:pt>
                <c:pt idx="193">
                  <c:v>382.14</c:v>
                </c:pt>
                <c:pt idx="194">
                  <c:v>384.12</c:v>
                </c:pt>
                <c:pt idx="195">
                  <c:v>386.1</c:v>
                </c:pt>
                <c:pt idx="196">
                  <c:v>388.08</c:v>
                </c:pt>
                <c:pt idx="197">
                  <c:v>390.06</c:v>
                </c:pt>
                <c:pt idx="198">
                  <c:v>392.04</c:v>
                </c:pt>
                <c:pt idx="199">
                  <c:v>394.02</c:v>
                </c:pt>
                <c:pt idx="200">
                  <c:v>396</c:v>
                </c:pt>
                <c:pt idx="201">
                  <c:v>397.98</c:v>
                </c:pt>
                <c:pt idx="202">
                  <c:v>399.96</c:v>
                </c:pt>
                <c:pt idx="203">
                  <c:v>401.94</c:v>
                </c:pt>
                <c:pt idx="204">
                  <c:v>403.92</c:v>
                </c:pt>
                <c:pt idx="205">
                  <c:v>405.9</c:v>
                </c:pt>
                <c:pt idx="206">
                  <c:v>407.88</c:v>
                </c:pt>
                <c:pt idx="207">
                  <c:v>409.86</c:v>
                </c:pt>
                <c:pt idx="208">
                  <c:v>411.84</c:v>
                </c:pt>
                <c:pt idx="209">
                  <c:v>413.82</c:v>
                </c:pt>
                <c:pt idx="210">
                  <c:v>415.8</c:v>
                </c:pt>
                <c:pt idx="211">
                  <c:v>417.78</c:v>
                </c:pt>
                <c:pt idx="212">
                  <c:v>419.76</c:v>
                </c:pt>
                <c:pt idx="213">
                  <c:v>421.74</c:v>
                </c:pt>
                <c:pt idx="214">
                  <c:v>423.71999999999997</c:v>
                </c:pt>
                <c:pt idx="215">
                  <c:v>425.7</c:v>
                </c:pt>
                <c:pt idx="216">
                  <c:v>427.68</c:v>
                </c:pt>
                <c:pt idx="217">
                  <c:v>429.65999999999997</c:v>
                </c:pt>
                <c:pt idx="218">
                  <c:v>431.64</c:v>
                </c:pt>
                <c:pt idx="219">
                  <c:v>433.62</c:v>
                </c:pt>
                <c:pt idx="220">
                  <c:v>435.6</c:v>
                </c:pt>
                <c:pt idx="221">
                  <c:v>437.58</c:v>
                </c:pt>
                <c:pt idx="222">
                  <c:v>439.56</c:v>
                </c:pt>
                <c:pt idx="223">
                  <c:v>441.54</c:v>
                </c:pt>
                <c:pt idx="224">
                  <c:v>443.52</c:v>
                </c:pt>
                <c:pt idx="225">
                  <c:v>445.5</c:v>
                </c:pt>
                <c:pt idx="226">
                  <c:v>447.48</c:v>
                </c:pt>
                <c:pt idx="227">
                  <c:v>449.46</c:v>
                </c:pt>
                <c:pt idx="228">
                  <c:v>451.44</c:v>
                </c:pt>
                <c:pt idx="229">
                  <c:v>453.42</c:v>
                </c:pt>
                <c:pt idx="230">
                  <c:v>455.4</c:v>
                </c:pt>
                <c:pt idx="231">
                  <c:v>457.38</c:v>
                </c:pt>
                <c:pt idx="232">
                  <c:v>459.36</c:v>
                </c:pt>
                <c:pt idx="233">
                  <c:v>461.34</c:v>
                </c:pt>
                <c:pt idx="234">
                  <c:v>463.32</c:v>
                </c:pt>
                <c:pt idx="235">
                  <c:v>465.3</c:v>
                </c:pt>
                <c:pt idx="236">
                  <c:v>467.28</c:v>
                </c:pt>
                <c:pt idx="237">
                  <c:v>469.26</c:v>
                </c:pt>
                <c:pt idx="238">
                  <c:v>471.24</c:v>
                </c:pt>
                <c:pt idx="239">
                  <c:v>473.21999999999997</c:v>
                </c:pt>
                <c:pt idx="240">
                  <c:v>475.2</c:v>
                </c:pt>
                <c:pt idx="241">
                  <c:v>477.18</c:v>
                </c:pt>
                <c:pt idx="242">
                  <c:v>479.15999999999997</c:v>
                </c:pt>
                <c:pt idx="243">
                  <c:v>481.14</c:v>
                </c:pt>
                <c:pt idx="244">
                  <c:v>483.12</c:v>
                </c:pt>
                <c:pt idx="245">
                  <c:v>485.1</c:v>
                </c:pt>
                <c:pt idx="246">
                  <c:v>487.08</c:v>
                </c:pt>
                <c:pt idx="247">
                  <c:v>489.06</c:v>
                </c:pt>
                <c:pt idx="248">
                  <c:v>491.04</c:v>
                </c:pt>
                <c:pt idx="249">
                  <c:v>493.02</c:v>
                </c:pt>
                <c:pt idx="250">
                  <c:v>495</c:v>
                </c:pt>
                <c:pt idx="251">
                  <c:v>496.98</c:v>
                </c:pt>
                <c:pt idx="252">
                  <c:v>498.96</c:v>
                </c:pt>
                <c:pt idx="253">
                  <c:v>500.94</c:v>
                </c:pt>
                <c:pt idx="254">
                  <c:v>502.92</c:v>
                </c:pt>
                <c:pt idx="255">
                  <c:v>504.9</c:v>
                </c:pt>
                <c:pt idx="256">
                  <c:v>506.88</c:v>
                </c:pt>
                <c:pt idx="257">
                  <c:v>508.86</c:v>
                </c:pt>
                <c:pt idx="258">
                  <c:v>510.84</c:v>
                </c:pt>
                <c:pt idx="259">
                  <c:v>512.82000000000005</c:v>
                </c:pt>
                <c:pt idx="260">
                  <c:v>514.79999999999995</c:v>
                </c:pt>
                <c:pt idx="261">
                  <c:v>516.78</c:v>
                </c:pt>
                <c:pt idx="262">
                  <c:v>518.76</c:v>
                </c:pt>
                <c:pt idx="263">
                  <c:v>520.74</c:v>
                </c:pt>
                <c:pt idx="264">
                  <c:v>522.72</c:v>
                </c:pt>
                <c:pt idx="265">
                  <c:v>524.70000000000005</c:v>
                </c:pt>
                <c:pt idx="266">
                  <c:v>526.67999999999995</c:v>
                </c:pt>
                <c:pt idx="267">
                  <c:v>528.66</c:v>
                </c:pt>
                <c:pt idx="268">
                  <c:v>530.64</c:v>
                </c:pt>
                <c:pt idx="269">
                  <c:v>532.62</c:v>
                </c:pt>
                <c:pt idx="270">
                  <c:v>534.6</c:v>
                </c:pt>
                <c:pt idx="271">
                  <c:v>536.58000000000004</c:v>
                </c:pt>
                <c:pt idx="272">
                  <c:v>538.55999999999995</c:v>
                </c:pt>
                <c:pt idx="273">
                  <c:v>540.54</c:v>
                </c:pt>
                <c:pt idx="274">
                  <c:v>542.52</c:v>
                </c:pt>
                <c:pt idx="275">
                  <c:v>544.5</c:v>
                </c:pt>
                <c:pt idx="276">
                  <c:v>546.48</c:v>
                </c:pt>
                <c:pt idx="277">
                  <c:v>548.46</c:v>
                </c:pt>
                <c:pt idx="278">
                  <c:v>550.43999999999994</c:v>
                </c:pt>
                <c:pt idx="279">
                  <c:v>552.41999999999996</c:v>
                </c:pt>
                <c:pt idx="280">
                  <c:v>554.4</c:v>
                </c:pt>
                <c:pt idx="281">
                  <c:v>556.38</c:v>
                </c:pt>
                <c:pt idx="282">
                  <c:v>558.36</c:v>
                </c:pt>
                <c:pt idx="283">
                  <c:v>560.34</c:v>
                </c:pt>
                <c:pt idx="284">
                  <c:v>562.32000000000005</c:v>
                </c:pt>
                <c:pt idx="285">
                  <c:v>564.29999999999995</c:v>
                </c:pt>
                <c:pt idx="286">
                  <c:v>566.28</c:v>
                </c:pt>
                <c:pt idx="287">
                  <c:v>568.26</c:v>
                </c:pt>
                <c:pt idx="288">
                  <c:v>570.24</c:v>
                </c:pt>
                <c:pt idx="289">
                  <c:v>572.22</c:v>
                </c:pt>
                <c:pt idx="290">
                  <c:v>574.20000000000005</c:v>
                </c:pt>
                <c:pt idx="291">
                  <c:v>576.17999999999995</c:v>
                </c:pt>
                <c:pt idx="292">
                  <c:v>578.16</c:v>
                </c:pt>
                <c:pt idx="293">
                  <c:v>580.14</c:v>
                </c:pt>
                <c:pt idx="294">
                  <c:v>582.12</c:v>
                </c:pt>
                <c:pt idx="295">
                  <c:v>584.1</c:v>
                </c:pt>
                <c:pt idx="296">
                  <c:v>586.08000000000004</c:v>
                </c:pt>
                <c:pt idx="297">
                  <c:v>588.05999999999995</c:v>
                </c:pt>
                <c:pt idx="298">
                  <c:v>590.04</c:v>
                </c:pt>
                <c:pt idx="299">
                  <c:v>592.02</c:v>
                </c:pt>
                <c:pt idx="300">
                  <c:v>594</c:v>
                </c:pt>
                <c:pt idx="301">
                  <c:v>595.98</c:v>
                </c:pt>
                <c:pt idx="302">
                  <c:v>597.96</c:v>
                </c:pt>
                <c:pt idx="303">
                  <c:v>599.93999999999994</c:v>
                </c:pt>
                <c:pt idx="304">
                  <c:v>601.91999999999996</c:v>
                </c:pt>
                <c:pt idx="305">
                  <c:v>603.9</c:v>
                </c:pt>
                <c:pt idx="306">
                  <c:v>605.88</c:v>
                </c:pt>
                <c:pt idx="307">
                  <c:v>607.86</c:v>
                </c:pt>
                <c:pt idx="308">
                  <c:v>609.84</c:v>
                </c:pt>
                <c:pt idx="309">
                  <c:v>611.82000000000005</c:v>
                </c:pt>
                <c:pt idx="310">
                  <c:v>613.79999999999995</c:v>
                </c:pt>
                <c:pt idx="311">
                  <c:v>615.78</c:v>
                </c:pt>
                <c:pt idx="312">
                  <c:v>617.76</c:v>
                </c:pt>
                <c:pt idx="313">
                  <c:v>619.74</c:v>
                </c:pt>
                <c:pt idx="314">
                  <c:v>621.72</c:v>
                </c:pt>
                <c:pt idx="315">
                  <c:v>623.70000000000005</c:v>
                </c:pt>
                <c:pt idx="316">
                  <c:v>625.67999999999995</c:v>
                </c:pt>
                <c:pt idx="317">
                  <c:v>627.66</c:v>
                </c:pt>
                <c:pt idx="318">
                  <c:v>629.64</c:v>
                </c:pt>
                <c:pt idx="319">
                  <c:v>631.62</c:v>
                </c:pt>
                <c:pt idx="320">
                  <c:v>633.6</c:v>
                </c:pt>
                <c:pt idx="321">
                  <c:v>635.58000000000004</c:v>
                </c:pt>
                <c:pt idx="322">
                  <c:v>637.55999999999995</c:v>
                </c:pt>
                <c:pt idx="323">
                  <c:v>639.54</c:v>
                </c:pt>
                <c:pt idx="324">
                  <c:v>641.52</c:v>
                </c:pt>
                <c:pt idx="325">
                  <c:v>643.5</c:v>
                </c:pt>
                <c:pt idx="326">
                  <c:v>645.48</c:v>
                </c:pt>
                <c:pt idx="327">
                  <c:v>647.46</c:v>
                </c:pt>
                <c:pt idx="328">
                  <c:v>649.43999999999994</c:v>
                </c:pt>
                <c:pt idx="329">
                  <c:v>651.41999999999996</c:v>
                </c:pt>
                <c:pt idx="330">
                  <c:v>653.4</c:v>
                </c:pt>
                <c:pt idx="331">
                  <c:v>655.38</c:v>
                </c:pt>
                <c:pt idx="332">
                  <c:v>657.36</c:v>
                </c:pt>
                <c:pt idx="333">
                  <c:v>659.34</c:v>
                </c:pt>
                <c:pt idx="334">
                  <c:v>661.32</c:v>
                </c:pt>
                <c:pt idx="335">
                  <c:v>663.3</c:v>
                </c:pt>
                <c:pt idx="336">
                  <c:v>665.28</c:v>
                </c:pt>
                <c:pt idx="337">
                  <c:v>667.26</c:v>
                </c:pt>
                <c:pt idx="338">
                  <c:v>669.24</c:v>
                </c:pt>
                <c:pt idx="339">
                  <c:v>671.22</c:v>
                </c:pt>
                <c:pt idx="340">
                  <c:v>673.2</c:v>
                </c:pt>
                <c:pt idx="341">
                  <c:v>675.18</c:v>
                </c:pt>
                <c:pt idx="342">
                  <c:v>677.16</c:v>
                </c:pt>
                <c:pt idx="343">
                  <c:v>679.14</c:v>
                </c:pt>
                <c:pt idx="344">
                  <c:v>681.12</c:v>
                </c:pt>
                <c:pt idx="345">
                  <c:v>683.1</c:v>
                </c:pt>
                <c:pt idx="346">
                  <c:v>685.08</c:v>
                </c:pt>
                <c:pt idx="347">
                  <c:v>687.06</c:v>
                </c:pt>
                <c:pt idx="348">
                  <c:v>689.04</c:v>
                </c:pt>
                <c:pt idx="349">
                  <c:v>691.02</c:v>
                </c:pt>
                <c:pt idx="350">
                  <c:v>693</c:v>
                </c:pt>
                <c:pt idx="351">
                  <c:v>694.98</c:v>
                </c:pt>
                <c:pt idx="352">
                  <c:v>696.96</c:v>
                </c:pt>
                <c:pt idx="353">
                  <c:v>698.93999999999994</c:v>
                </c:pt>
                <c:pt idx="354">
                  <c:v>700.92</c:v>
                </c:pt>
                <c:pt idx="355">
                  <c:v>702.9</c:v>
                </c:pt>
                <c:pt idx="356">
                  <c:v>704.88</c:v>
                </c:pt>
                <c:pt idx="357">
                  <c:v>706.86</c:v>
                </c:pt>
                <c:pt idx="358">
                  <c:v>708.84</c:v>
                </c:pt>
                <c:pt idx="359">
                  <c:v>710.82</c:v>
                </c:pt>
                <c:pt idx="360">
                  <c:v>712.8</c:v>
                </c:pt>
                <c:pt idx="361">
                  <c:v>714.78</c:v>
                </c:pt>
                <c:pt idx="362">
                  <c:v>716.76</c:v>
                </c:pt>
                <c:pt idx="363">
                  <c:v>718.74</c:v>
                </c:pt>
                <c:pt idx="364">
                  <c:v>720.72</c:v>
                </c:pt>
                <c:pt idx="365">
                  <c:v>722.7</c:v>
                </c:pt>
                <c:pt idx="366">
                  <c:v>724.68</c:v>
                </c:pt>
                <c:pt idx="367">
                  <c:v>726.66</c:v>
                </c:pt>
                <c:pt idx="368">
                  <c:v>728.64</c:v>
                </c:pt>
                <c:pt idx="369">
                  <c:v>730.62</c:v>
                </c:pt>
                <c:pt idx="370">
                  <c:v>732.6</c:v>
                </c:pt>
                <c:pt idx="371">
                  <c:v>734.58</c:v>
                </c:pt>
                <c:pt idx="372">
                  <c:v>736.56</c:v>
                </c:pt>
                <c:pt idx="373">
                  <c:v>738.54</c:v>
                </c:pt>
                <c:pt idx="374">
                  <c:v>740.52</c:v>
                </c:pt>
                <c:pt idx="375">
                  <c:v>742.5</c:v>
                </c:pt>
                <c:pt idx="376">
                  <c:v>744.48</c:v>
                </c:pt>
                <c:pt idx="377">
                  <c:v>746.46</c:v>
                </c:pt>
                <c:pt idx="378">
                  <c:v>748.43999999999994</c:v>
                </c:pt>
                <c:pt idx="379">
                  <c:v>750.42</c:v>
                </c:pt>
                <c:pt idx="380">
                  <c:v>752.4</c:v>
                </c:pt>
                <c:pt idx="381">
                  <c:v>754.38</c:v>
                </c:pt>
                <c:pt idx="382">
                  <c:v>756.36</c:v>
                </c:pt>
                <c:pt idx="383">
                  <c:v>758.34</c:v>
                </c:pt>
                <c:pt idx="384">
                  <c:v>760.31999999999994</c:v>
                </c:pt>
                <c:pt idx="385">
                  <c:v>762.3</c:v>
                </c:pt>
                <c:pt idx="386">
                  <c:v>764.28</c:v>
                </c:pt>
                <c:pt idx="387">
                  <c:v>766.26</c:v>
                </c:pt>
                <c:pt idx="388">
                  <c:v>768.24</c:v>
                </c:pt>
                <c:pt idx="389">
                  <c:v>770.22</c:v>
                </c:pt>
                <c:pt idx="390">
                  <c:v>772.2</c:v>
                </c:pt>
                <c:pt idx="391">
                  <c:v>774.18</c:v>
                </c:pt>
                <c:pt idx="392">
                  <c:v>776.16</c:v>
                </c:pt>
                <c:pt idx="393">
                  <c:v>778.14</c:v>
                </c:pt>
                <c:pt idx="394">
                  <c:v>780.12</c:v>
                </c:pt>
                <c:pt idx="395">
                  <c:v>782.1</c:v>
                </c:pt>
                <c:pt idx="396">
                  <c:v>784.08</c:v>
                </c:pt>
                <c:pt idx="397">
                  <c:v>786.06</c:v>
                </c:pt>
                <c:pt idx="398">
                  <c:v>788.04</c:v>
                </c:pt>
                <c:pt idx="399">
                  <c:v>790.02</c:v>
                </c:pt>
                <c:pt idx="400">
                  <c:v>792</c:v>
                </c:pt>
                <c:pt idx="401">
                  <c:v>793.98</c:v>
                </c:pt>
                <c:pt idx="402">
                  <c:v>795.96</c:v>
                </c:pt>
                <c:pt idx="403">
                  <c:v>797.93999999999994</c:v>
                </c:pt>
                <c:pt idx="404">
                  <c:v>799.92</c:v>
                </c:pt>
                <c:pt idx="405">
                  <c:v>801.9</c:v>
                </c:pt>
                <c:pt idx="406">
                  <c:v>803.88</c:v>
                </c:pt>
                <c:pt idx="407">
                  <c:v>805.86</c:v>
                </c:pt>
                <c:pt idx="408">
                  <c:v>807.84</c:v>
                </c:pt>
                <c:pt idx="409">
                  <c:v>809.81999999999994</c:v>
                </c:pt>
                <c:pt idx="410">
                  <c:v>811.8</c:v>
                </c:pt>
                <c:pt idx="411">
                  <c:v>813.78</c:v>
                </c:pt>
                <c:pt idx="412">
                  <c:v>815.76</c:v>
                </c:pt>
                <c:pt idx="413">
                  <c:v>817.74</c:v>
                </c:pt>
                <c:pt idx="414">
                  <c:v>819.72</c:v>
                </c:pt>
                <c:pt idx="415">
                  <c:v>821.7</c:v>
                </c:pt>
                <c:pt idx="416">
                  <c:v>823.68</c:v>
                </c:pt>
                <c:pt idx="417">
                  <c:v>825.66</c:v>
                </c:pt>
                <c:pt idx="418">
                  <c:v>827.64</c:v>
                </c:pt>
                <c:pt idx="419">
                  <c:v>829.62</c:v>
                </c:pt>
                <c:pt idx="420">
                  <c:v>831.6</c:v>
                </c:pt>
                <c:pt idx="421">
                  <c:v>833.58</c:v>
                </c:pt>
                <c:pt idx="422">
                  <c:v>835.56</c:v>
                </c:pt>
                <c:pt idx="423">
                  <c:v>837.54</c:v>
                </c:pt>
                <c:pt idx="424">
                  <c:v>839.52</c:v>
                </c:pt>
                <c:pt idx="425">
                  <c:v>841.5</c:v>
                </c:pt>
                <c:pt idx="426">
                  <c:v>843.48</c:v>
                </c:pt>
                <c:pt idx="427">
                  <c:v>845.46</c:v>
                </c:pt>
                <c:pt idx="428">
                  <c:v>847.43999999999994</c:v>
                </c:pt>
                <c:pt idx="429">
                  <c:v>849.42</c:v>
                </c:pt>
                <c:pt idx="430">
                  <c:v>851.4</c:v>
                </c:pt>
                <c:pt idx="431">
                  <c:v>853.38</c:v>
                </c:pt>
                <c:pt idx="432">
                  <c:v>855.36</c:v>
                </c:pt>
                <c:pt idx="433">
                  <c:v>857.34</c:v>
                </c:pt>
                <c:pt idx="434">
                  <c:v>859.31999999999994</c:v>
                </c:pt>
                <c:pt idx="435">
                  <c:v>861.3</c:v>
                </c:pt>
                <c:pt idx="436">
                  <c:v>863.28</c:v>
                </c:pt>
                <c:pt idx="437">
                  <c:v>865.26</c:v>
                </c:pt>
                <c:pt idx="438">
                  <c:v>867.24</c:v>
                </c:pt>
                <c:pt idx="439">
                  <c:v>869.22</c:v>
                </c:pt>
                <c:pt idx="440">
                  <c:v>871.2</c:v>
                </c:pt>
                <c:pt idx="441">
                  <c:v>873.18</c:v>
                </c:pt>
                <c:pt idx="442">
                  <c:v>875.16</c:v>
                </c:pt>
                <c:pt idx="443">
                  <c:v>877.14</c:v>
                </c:pt>
                <c:pt idx="444">
                  <c:v>879.12</c:v>
                </c:pt>
                <c:pt idx="445">
                  <c:v>881.1</c:v>
                </c:pt>
                <c:pt idx="446">
                  <c:v>883.08</c:v>
                </c:pt>
                <c:pt idx="447">
                  <c:v>885.06</c:v>
                </c:pt>
                <c:pt idx="448">
                  <c:v>887.04</c:v>
                </c:pt>
                <c:pt idx="449">
                  <c:v>889.02</c:v>
                </c:pt>
                <c:pt idx="450">
                  <c:v>891</c:v>
                </c:pt>
                <c:pt idx="451">
                  <c:v>892.98</c:v>
                </c:pt>
                <c:pt idx="452">
                  <c:v>894.96</c:v>
                </c:pt>
                <c:pt idx="453">
                  <c:v>896.93999999999994</c:v>
                </c:pt>
                <c:pt idx="454">
                  <c:v>898.92</c:v>
                </c:pt>
                <c:pt idx="455">
                  <c:v>900.9</c:v>
                </c:pt>
                <c:pt idx="456">
                  <c:v>902.88</c:v>
                </c:pt>
                <c:pt idx="457">
                  <c:v>904.86</c:v>
                </c:pt>
                <c:pt idx="458">
                  <c:v>906.84</c:v>
                </c:pt>
                <c:pt idx="459">
                  <c:v>908.81999999999994</c:v>
                </c:pt>
                <c:pt idx="460">
                  <c:v>910.8</c:v>
                </c:pt>
                <c:pt idx="461">
                  <c:v>912.78</c:v>
                </c:pt>
                <c:pt idx="462">
                  <c:v>914.76</c:v>
                </c:pt>
                <c:pt idx="463">
                  <c:v>916.74</c:v>
                </c:pt>
                <c:pt idx="464">
                  <c:v>918.72</c:v>
                </c:pt>
                <c:pt idx="465">
                  <c:v>920.7</c:v>
                </c:pt>
                <c:pt idx="466">
                  <c:v>922.68</c:v>
                </c:pt>
                <c:pt idx="467">
                  <c:v>924.66</c:v>
                </c:pt>
                <c:pt idx="468">
                  <c:v>926.64</c:v>
                </c:pt>
                <c:pt idx="469">
                  <c:v>928.62</c:v>
                </c:pt>
                <c:pt idx="470">
                  <c:v>930.6</c:v>
                </c:pt>
                <c:pt idx="471">
                  <c:v>932.58</c:v>
                </c:pt>
                <c:pt idx="472">
                  <c:v>934.56</c:v>
                </c:pt>
                <c:pt idx="473">
                  <c:v>936.54</c:v>
                </c:pt>
                <c:pt idx="474">
                  <c:v>938.52</c:v>
                </c:pt>
                <c:pt idx="475">
                  <c:v>940.5</c:v>
                </c:pt>
                <c:pt idx="476">
                  <c:v>942.48</c:v>
                </c:pt>
                <c:pt idx="477">
                  <c:v>944.46</c:v>
                </c:pt>
                <c:pt idx="478">
                  <c:v>946.43999999999994</c:v>
                </c:pt>
                <c:pt idx="479">
                  <c:v>948.42</c:v>
                </c:pt>
                <c:pt idx="480">
                  <c:v>950.4</c:v>
                </c:pt>
                <c:pt idx="481">
                  <c:v>952.38</c:v>
                </c:pt>
                <c:pt idx="482">
                  <c:v>954.36</c:v>
                </c:pt>
                <c:pt idx="483">
                  <c:v>956.34</c:v>
                </c:pt>
                <c:pt idx="484">
                  <c:v>958.31999999999994</c:v>
                </c:pt>
                <c:pt idx="485">
                  <c:v>960.3</c:v>
                </c:pt>
                <c:pt idx="486">
                  <c:v>962.28</c:v>
                </c:pt>
                <c:pt idx="487">
                  <c:v>964.26</c:v>
                </c:pt>
                <c:pt idx="488">
                  <c:v>966.24</c:v>
                </c:pt>
                <c:pt idx="489">
                  <c:v>968.22</c:v>
                </c:pt>
                <c:pt idx="490">
                  <c:v>970.2</c:v>
                </c:pt>
                <c:pt idx="491">
                  <c:v>972.18</c:v>
                </c:pt>
                <c:pt idx="492">
                  <c:v>974.16</c:v>
                </c:pt>
                <c:pt idx="493">
                  <c:v>976.14</c:v>
                </c:pt>
                <c:pt idx="494">
                  <c:v>978.12</c:v>
                </c:pt>
                <c:pt idx="495">
                  <c:v>980.1</c:v>
                </c:pt>
                <c:pt idx="496">
                  <c:v>982.08</c:v>
                </c:pt>
                <c:pt idx="497">
                  <c:v>984.06</c:v>
                </c:pt>
                <c:pt idx="498">
                  <c:v>986.04</c:v>
                </c:pt>
                <c:pt idx="499">
                  <c:v>988.02</c:v>
                </c:pt>
                <c:pt idx="500">
                  <c:v>990</c:v>
                </c:pt>
                <c:pt idx="501">
                  <c:v>991.98</c:v>
                </c:pt>
                <c:pt idx="502">
                  <c:v>993.96</c:v>
                </c:pt>
                <c:pt idx="503">
                  <c:v>995.93999999999994</c:v>
                </c:pt>
                <c:pt idx="504">
                  <c:v>997.92</c:v>
                </c:pt>
                <c:pt idx="505">
                  <c:v>999.9</c:v>
                </c:pt>
                <c:pt idx="506">
                  <c:v>1001.88</c:v>
                </c:pt>
                <c:pt idx="507">
                  <c:v>1003.86</c:v>
                </c:pt>
                <c:pt idx="508">
                  <c:v>1005.84</c:v>
                </c:pt>
                <c:pt idx="509">
                  <c:v>1007.8199999999999</c:v>
                </c:pt>
                <c:pt idx="510">
                  <c:v>1009.8</c:v>
                </c:pt>
                <c:pt idx="511">
                  <c:v>1011.78</c:v>
                </c:pt>
                <c:pt idx="512">
                  <c:v>1013.76</c:v>
                </c:pt>
                <c:pt idx="513">
                  <c:v>1015.74</c:v>
                </c:pt>
                <c:pt idx="514">
                  <c:v>1017.72</c:v>
                </c:pt>
                <c:pt idx="515">
                  <c:v>1019.7</c:v>
                </c:pt>
                <c:pt idx="516">
                  <c:v>1021.68</c:v>
                </c:pt>
                <c:pt idx="517">
                  <c:v>1023.66</c:v>
                </c:pt>
                <c:pt idx="518">
                  <c:v>1025.6400000000001</c:v>
                </c:pt>
                <c:pt idx="519">
                  <c:v>1027.6199999999999</c:v>
                </c:pt>
                <c:pt idx="520">
                  <c:v>1029.5999999999999</c:v>
                </c:pt>
                <c:pt idx="521">
                  <c:v>1031.58</c:v>
                </c:pt>
                <c:pt idx="522">
                  <c:v>1033.56</c:v>
                </c:pt>
                <c:pt idx="523">
                  <c:v>1035.54</c:v>
                </c:pt>
                <c:pt idx="524">
                  <c:v>1037.52</c:v>
                </c:pt>
                <c:pt idx="525">
                  <c:v>1039.5</c:v>
                </c:pt>
                <c:pt idx="526">
                  <c:v>1041.48</c:v>
                </c:pt>
                <c:pt idx="527">
                  <c:v>1043.46</c:v>
                </c:pt>
                <c:pt idx="528">
                  <c:v>1045.44</c:v>
                </c:pt>
                <c:pt idx="529">
                  <c:v>1047.42</c:v>
                </c:pt>
                <c:pt idx="530">
                  <c:v>1049.4000000000001</c:v>
                </c:pt>
                <c:pt idx="531">
                  <c:v>1051.3799999999999</c:v>
                </c:pt>
                <c:pt idx="532">
                  <c:v>1053.3599999999999</c:v>
                </c:pt>
                <c:pt idx="533">
                  <c:v>1055.3399999999999</c:v>
                </c:pt>
                <c:pt idx="534">
                  <c:v>1057.32</c:v>
                </c:pt>
                <c:pt idx="535">
                  <c:v>1059.3</c:v>
                </c:pt>
                <c:pt idx="536">
                  <c:v>1061.28</c:v>
                </c:pt>
                <c:pt idx="537">
                  <c:v>1063.26</c:v>
                </c:pt>
                <c:pt idx="538">
                  <c:v>1065.24</c:v>
                </c:pt>
                <c:pt idx="539">
                  <c:v>1067.22</c:v>
                </c:pt>
                <c:pt idx="540">
                  <c:v>1069.2</c:v>
                </c:pt>
                <c:pt idx="541">
                  <c:v>1071.18</c:v>
                </c:pt>
                <c:pt idx="542">
                  <c:v>1073.1600000000001</c:v>
                </c:pt>
                <c:pt idx="543">
                  <c:v>1075.1400000000001</c:v>
                </c:pt>
                <c:pt idx="544">
                  <c:v>1077.1199999999999</c:v>
                </c:pt>
                <c:pt idx="545">
                  <c:v>1079.0999999999999</c:v>
                </c:pt>
                <c:pt idx="546">
                  <c:v>1081.08</c:v>
                </c:pt>
                <c:pt idx="547">
                  <c:v>1083.06</c:v>
                </c:pt>
                <c:pt idx="548">
                  <c:v>1085.04</c:v>
                </c:pt>
                <c:pt idx="549">
                  <c:v>1087.02</c:v>
                </c:pt>
                <c:pt idx="550">
                  <c:v>1089</c:v>
                </c:pt>
                <c:pt idx="551">
                  <c:v>1090.98</c:v>
                </c:pt>
                <c:pt idx="552">
                  <c:v>1092.96</c:v>
                </c:pt>
                <c:pt idx="553">
                  <c:v>1094.94</c:v>
                </c:pt>
                <c:pt idx="554">
                  <c:v>1096.92</c:v>
                </c:pt>
                <c:pt idx="555">
                  <c:v>1098.9000000000001</c:v>
                </c:pt>
                <c:pt idx="556">
                  <c:v>1100.8799999999999</c:v>
                </c:pt>
                <c:pt idx="557">
                  <c:v>1102.8599999999999</c:v>
                </c:pt>
                <c:pt idx="558">
                  <c:v>1104.8399999999999</c:v>
                </c:pt>
                <c:pt idx="559">
                  <c:v>1106.82</c:v>
                </c:pt>
                <c:pt idx="560">
                  <c:v>1108.8</c:v>
                </c:pt>
                <c:pt idx="561">
                  <c:v>1110.78</c:v>
                </c:pt>
                <c:pt idx="562">
                  <c:v>1112.76</c:v>
                </c:pt>
                <c:pt idx="563">
                  <c:v>1114.74</c:v>
                </c:pt>
                <c:pt idx="564">
                  <c:v>1116.72</c:v>
                </c:pt>
                <c:pt idx="565">
                  <c:v>1118.7</c:v>
                </c:pt>
                <c:pt idx="566">
                  <c:v>1120.68</c:v>
                </c:pt>
                <c:pt idx="567">
                  <c:v>1122.6600000000001</c:v>
                </c:pt>
                <c:pt idx="568">
                  <c:v>1124.6400000000001</c:v>
                </c:pt>
                <c:pt idx="569">
                  <c:v>1126.6199999999999</c:v>
                </c:pt>
                <c:pt idx="570">
                  <c:v>1128.5999999999999</c:v>
                </c:pt>
                <c:pt idx="571">
                  <c:v>1130.58</c:v>
                </c:pt>
                <c:pt idx="572">
                  <c:v>1132.56</c:v>
                </c:pt>
                <c:pt idx="573">
                  <c:v>1134.54</c:v>
                </c:pt>
                <c:pt idx="574">
                  <c:v>1136.52</c:v>
                </c:pt>
                <c:pt idx="575">
                  <c:v>1138.5</c:v>
                </c:pt>
                <c:pt idx="576">
                  <c:v>1140.48</c:v>
                </c:pt>
                <c:pt idx="577">
                  <c:v>1142.46</c:v>
                </c:pt>
                <c:pt idx="578">
                  <c:v>1144.44</c:v>
                </c:pt>
                <c:pt idx="579">
                  <c:v>1146.42</c:v>
                </c:pt>
                <c:pt idx="580">
                  <c:v>1148.4000000000001</c:v>
                </c:pt>
                <c:pt idx="581">
                  <c:v>1150.3799999999999</c:v>
                </c:pt>
                <c:pt idx="582">
                  <c:v>1152.3599999999999</c:v>
                </c:pt>
                <c:pt idx="583">
                  <c:v>1154.3399999999999</c:v>
                </c:pt>
                <c:pt idx="584">
                  <c:v>1156.32</c:v>
                </c:pt>
                <c:pt idx="585">
                  <c:v>1158.3</c:v>
                </c:pt>
                <c:pt idx="586">
                  <c:v>1160.28</c:v>
                </c:pt>
                <c:pt idx="587">
                  <c:v>1162.26</c:v>
                </c:pt>
                <c:pt idx="588">
                  <c:v>1164.24</c:v>
                </c:pt>
                <c:pt idx="589">
                  <c:v>1166.22</c:v>
                </c:pt>
                <c:pt idx="590">
                  <c:v>1168.2</c:v>
                </c:pt>
                <c:pt idx="591">
                  <c:v>1170.18</c:v>
                </c:pt>
                <c:pt idx="592">
                  <c:v>1172.1600000000001</c:v>
                </c:pt>
                <c:pt idx="593">
                  <c:v>1174.1400000000001</c:v>
                </c:pt>
                <c:pt idx="594">
                  <c:v>1176.1199999999999</c:v>
                </c:pt>
                <c:pt idx="595">
                  <c:v>1178.0999999999999</c:v>
                </c:pt>
                <c:pt idx="596">
                  <c:v>1180.08</c:v>
                </c:pt>
                <c:pt idx="597">
                  <c:v>1182.06</c:v>
                </c:pt>
                <c:pt idx="598">
                  <c:v>1184.04</c:v>
                </c:pt>
                <c:pt idx="599">
                  <c:v>1186.02</c:v>
                </c:pt>
                <c:pt idx="600">
                  <c:v>1188</c:v>
                </c:pt>
                <c:pt idx="601">
                  <c:v>1189.98</c:v>
                </c:pt>
                <c:pt idx="602">
                  <c:v>1191.96</c:v>
                </c:pt>
                <c:pt idx="603">
                  <c:v>1193.94</c:v>
                </c:pt>
                <c:pt idx="604">
                  <c:v>1195.92</c:v>
                </c:pt>
                <c:pt idx="605">
                  <c:v>1197.9000000000001</c:v>
                </c:pt>
                <c:pt idx="606">
                  <c:v>1199.8799999999999</c:v>
                </c:pt>
                <c:pt idx="607">
                  <c:v>1201.8599999999999</c:v>
                </c:pt>
                <c:pt idx="608">
                  <c:v>1203.8399999999999</c:v>
                </c:pt>
                <c:pt idx="609">
                  <c:v>1205.82</c:v>
                </c:pt>
                <c:pt idx="610">
                  <c:v>1207.8</c:v>
                </c:pt>
                <c:pt idx="611">
                  <c:v>1209.78</c:v>
                </c:pt>
                <c:pt idx="612">
                  <c:v>1211.76</c:v>
                </c:pt>
                <c:pt idx="613">
                  <c:v>1213.74</c:v>
                </c:pt>
                <c:pt idx="614">
                  <c:v>1215.72</c:v>
                </c:pt>
                <c:pt idx="615">
                  <c:v>1217.7</c:v>
                </c:pt>
                <c:pt idx="616">
                  <c:v>1219.68</c:v>
                </c:pt>
                <c:pt idx="617">
                  <c:v>1221.6600000000001</c:v>
                </c:pt>
                <c:pt idx="618">
                  <c:v>1223.6400000000001</c:v>
                </c:pt>
                <c:pt idx="619">
                  <c:v>1225.6199999999999</c:v>
                </c:pt>
                <c:pt idx="620">
                  <c:v>1227.5999999999999</c:v>
                </c:pt>
                <c:pt idx="621">
                  <c:v>1229.58</c:v>
                </c:pt>
                <c:pt idx="622">
                  <c:v>1231.56</c:v>
                </c:pt>
                <c:pt idx="623">
                  <c:v>1233.54</c:v>
                </c:pt>
                <c:pt idx="624">
                  <c:v>1235.52</c:v>
                </c:pt>
                <c:pt idx="625">
                  <c:v>1237.5</c:v>
                </c:pt>
                <c:pt idx="626">
                  <c:v>1239.48</c:v>
                </c:pt>
                <c:pt idx="627">
                  <c:v>1241.46</c:v>
                </c:pt>
                <c:pt idx="628">
                  <c:v>1243.44</c:v>
                </c:pt>
                <c:pt idx="629">
                  <c:v>1245.42</c:v>
                </c:pt>
                <c:pt idx="630">
                  <c:v>1247.4000000000001</c:v>
                </c:pt>
                <c:pt idx="631">
                  <c:v>1249.3799999999999</c:v>
                </c:pt>
                <c:pt idx="632">
                  <c:v>1251.3599999999999</c:v>
                </c:pt>
                <c:pt idx="633">
                  <c:v>1253.3399999999999</c:v>
                </c:pt>
                <c:pt idx="634">
                  <c:v>1255.32</c:v>
                </c:pt>
                <c:pt idx="635">
                  <c:v>1257.3</c:v>
                </c:pt>
                <c:pt idx="636">
                  <c:v>1259.28</c:v>
                </c:pt>
                <c:pt idx="637">
                  <c:v>1261.26</c:v>
                </c:pt>
                <c:pt idx="638">
                  <c:v>1263.24</c:v>
                </c:pt>
                <c:pt idx="639">
                  <c:v>1265.22</c:v>
                </c:pt>
                <c:pt idx="640">
                  <c:v>1267.2</c:v>
                </c:pt>
                <c:pt idx="641">
                  <c:v>1269.18</c:v>
                </c:pt>
                <c:pt idx="642">
                  <c:v>1271.1600000000001</c:v>
                </c:pt>
                <c:pt idx="643">
                  <c:v>1273.1400000000001</c:v>
                </c:pt>
                <c:pt idx="644">
                  <c:v>1275.1199999999999</c:v>
                </c:pt>
                <c:pt idx="645">
                  <c:v>1277.0999999999999</c:v>
                </c:pt>
                <c:pt idx="646">
                  <c:v>1279.08</c:v>
                </c:pt>
                <c:pt idx="647">
                  <c:v>1281.06</c:v>
                </c:pt>
                <c:pt idx="648">
                  <c:v>1283.04</c:v>
                </c:pt>
                <c:pt idx="649">
                  <c:v>1285.02</c:v>
                </c:pt>
                <c:pt idx="650">
                  <c:v>1287</c:v>
                </c:pt>
                <c:pt idx="651">
                  <c:v>1288.98</c:v>
                </c:pt>
                <c:pt idx="652">
                  <c:v>1290.96</c:v>
                </c:pt>
                <c:pt idx="653">
                  <c:v>1292.94</c:v>
                </c:pt>
                <c:pt idx="654">
                  <c:v>1294.92</c:v>
                </c:pt>
                <c:pt idx="655">
                  <c:v>1296.9000000000001</c:v>
                </c:pt>
                <c:pt idx="656">
                  <c:v>1298.8799999999999</c:v>
                </c:pt>
                <c:pt idx="657">
                  <c:v>1300.8599999999999</c:v>
                </c:pt>
                <c:pt idx="658">
                  <c:v>1302.8399999999999</c:v>
                </c:pt>
                <c:pt idx="659">
                  <c:v>1304.82</c:v>
                </c:pt>
                <c:pt idx="660">
                  <c:v>1306.8</c:v>
                </c:pt>
                <c:pt idx="661">
                  <c:v>1308.78</c:v>
                </c:pt>
                <c:pt idx="662">
                  <c:v>1310.76</c:v>
                </c:pt>
                <c:pt idx="663">
                  <c:v>1312.74</c:v>
                </c:pt>
                <c:pt idx="664">
                  <c:v>1314.72</c:v>
                </c:pt>
                <c:pt idx="665">
                  <c:v>1316.7</c:v>
                </c:pt>
                <c:pt idx="666">
                  <c:v>1318.68</c:v>
                </c:pt>
                <c:pt idx="667">
                  <c:v>1320.66</c:v>
                </c:pt>
                <c:pt idx="668">
                  <c:v>1322.64</c:v>
                </c:pt>
                <c:pt idx="669">
                  <c:v>1324.62</c:v>
                </c:pt>
                <c:pt idx="670">
                  <c:v>1326.6</c:v>
                </c:pt>
                <c:pt idx="671">
                  <c:v>1328.58</c:v>
                </c:pt>
                <c:pt idx="672">
                  <c:v>1330.56</c:v>
                </c:pt>
                <c:pt idx="673">
                  <c:v>1332.54</c:v>
                </c:pt>
                <c:pt idx="674">
                  <c:v>1334.52</c:v>
                </c:pt>
                <c:pt idx="675">
                  <c:v>1336.5</c:v>
                </c:pt>
                <c:pt idx="676">
                  <c:v>1338.48</c:v>
                </c:pt>
                <c:pt idx="677">
                  <c:v>1340.46</c:v>
                </c:pt>
                <c:pt idx="678">
                  <c:v>1342.44</c:v>
                </c:pt>
                <c:pt idx="679">
                  <c:v>1344.42</c:v>
                </c:pt>
                <c:pt idx="680">
                  <c:v>1346.4</c:v>
                </c:pt>
                <c:pt idx="681">
                  <c:v>1348.3799999999999</c:v>
                </c:pt>
                <c:pt idx="682">
                  <c:v>1350.36</c:v>
                </c:pt>
                <c:pt idx="683">
                  <c:v>1352.34</c:v>
                </c:pt>
                <c:pt idx="684">
                  <c:v>1354.32</c:v>
                </c:pt>
                <c:pt idx="685">
                  <c:v>1356.3</c:v>
                </c:pt>
                <c:pt idx="686">
                  <c:v>1358.28</c:v>
                </c:pt>
                <c:pt idx="687">
                  <c:v>1360.26</c:v>
                </c:pt>
                <c:pt idx="688">
                  <c:v>1362.24</c:v>
                </c:pt>
                <c:pt idx="689">
                  <c:v>1364.22</c:v>
                </c:pt>
                <c:pt idx="690">
                  <c:v>1366.2</c:v>
                </c:pt>
                <c:pt idx="691">
                  <c:v>1368.18</c:v>
                </c:pt>
                <c:pt idx="692">
                  <c:v>1370.16</c:v>
                </c:pt>
                <c:pt idx="693">
                  <c:v>1372.14</c:v>
                </c:pt>
                <c:pt idx="694">
                  <c:v>1374.12</c:v>
                </c:pt>
                <c:pt idx="695">
                  <c:v>1376.1</c:v>
                </c:pt>
                <c:pt idx="696">
                  <c:v>1378.08</c:v>
                </c:pt>
                <c:pt idx="697">
                  <c:v>1380.06</c:v>
                </c:pt>
                <c:pt idx="698">
                  <c:v>1382.04</c:v>
                </c:pt>
                <c:pt idx="699">
                  <c:v>1384.02</c:v>
                </c:pt>
                <c:pt idx="700">
                  <c:v>1386</c:v>
                </c:pt>
                <c:pt idx="701">
                  <c:v>1387.98</c:v>
                </c:pt>
                <c:pt idx="702">
                  <c:v>1389.96</c:v>
                </c:pt>
                <c:pt idx="703">
                  <c:v>1391.94</c:v>
                </c:pt>
                <c:pt idx="704">
                  <c:v>1393.92</c:v>
                </c:pt>
                <c:pt idx="705">
                  <c:v>1395.9</c:v>
                </c:pt>
                <c:pt idx="706">
                  <c:v>1397.8799999999999</c:v>
                </c:pt>
                <c:pt idx="707">
                  <c:v>1399.86</c:v>
                </c:pt>
                <c:pt idx="708">
                  <c:v>1401.84</c:v>
                </c:pt>
                <c:pt idx="709">
                  <c:v>1403.82</c:v>
                </c:pt>
                <c:pt idx="710">
                  <c:v>1405.8</c:v>
                </c:pt>
                <c:pt idx="711">
                  <c:v>1407.78</c:v>
                </c:pt>
                <c:pt idx="712">
                  <c:v>1409.76</c:v>
                </c:pt>
                <c:pt idx="713">
                  <c:v>1411.74</c:v>
                </c:pt>
                <c:pt idx="714">
                  <c:v>1413.72</c:v>
                </c:pt>
                <c:pt idx="715">
                  <c:v>1415.7</c:v>
                </c:pt>
                <c:pt idx="716">
                  <c:v>1417.68</c:v>
                </c:pt>
                <c:pt idx="717">
                  <c:v>1419.66</c:v>
                </c:pt>
                <c:pt idx="718">
                  <c:v>1421.64</c:v>
                </c:pt>
                <c:pt idx="719">
                  <c:v>1423.62</c:v>
                </c:pt>
                <c:pt idx="720">
                  <c:v>1425.6</c:v>
                </c:pt>
                <c:pt idx="721">
                  <c:v>1427.58</c:v>
                </c:pt>
                <c:pt idx="722">
                  <c:v>1429.56</c:v>
                </c:pt>
                <c:pt idx="723">
                  <c:v>1431.54</c:v>
                </c:pt>
                <c:pt idx="724">
                  <c:v>1433.52</c:v>
                </c:pt>
                <c:pt idx="725">
                  <c:v>1435.5</c:v>
                </c:pt>
                <c:pt idx="726">
                  <c:v>1437.48</c:v>
                </c:pt>
                <c:pt idx="727">
                  <c:v>1439.46</c:v>
                </c:pt>
                <c:pt idx="728">
                  <c:v>1441.44</c:v>
                </c:pt>
                <c:pt idx="729">
                  <c:v>1443.42</c:v>
                </c:pt>
                <c:pt idx="730">
                  <c:v>1445.4</c:v>
                </c:pt>
                <c:pt idx="731">
                  <c:v>1447.3799999999999</c:v>
                </c:pt>
                <c:pt idx="732">
                  <c:v>1449.36</c:v>
                </c:pt>
                <c:pt idx="733">
                  <c:v>1451.34</c:v>
                </c:pt>
                <c:pt idx="734">
                  <c:v>1453.32</c:v>
                </c:pt>
                <c:pt idx="735">
                  <c:v>1455.3</c:v>
                </c:pt>
                <c:pt idx="736">
                  <c:v>1457.28</c:v>
                </c:pt>
                <c:pt idx="737">
                  <c:v>1459.26</c:v>
                </c:pt>
                <c:pt idx="738">
                  <c:v>1461.24</c:v>
                </c:pt>
                <c:pt idx="739">
                  <c:v>1463.22</c:v>
                </c:pt>
                <c:pt idx="740">
                  <c:v>1465.2</c:v>
                </c:pt>
                <c:pt idx="741">
                  <c:v>1467.18</c:v>
                </c:pt>
                <c:pt idx="742">
                  <c:v>1469.16</c:v>
                </c:pt>
                <c:pt idx="743">
                  <c:v>1471.14</c:v>
                </c:pt>
                <c:pt idx="744">
                  <c:v>1473.12</c:v>
                </c:pt>
                <c:pt idx="745">
                  <c:v>1475.1</c:v>
                </c:pt>
                <c:pt idx="746">
                  <c:v>1477.08</c:v>
                </c:pt>
                <c:pt idx="747">
                  <c:v>1479.06</c:v>
                </c:pt>
                <c:pt idx="748">
                  <c:v>1481.04</c:v>
                </c:pt>
                <c:pt idx="749">
                  <c:v>1483.02</c:v>
                </c:pt>
                <c:pt idx="750">
                  <c:v>1485</c:v>
                </c:pt>
                <c:pt idx="751">
                  <c:v>1486.98</c:v>
                </c:pt>
                <c:pt idx="752">
                  <c:v>1488.96</c:v>
                </c:pt>
                <c:pt idx="753">
                  <c:v>1490.94</c:v>
                </c:pt>
                <c:pt idx="754">
                  <c:v>1492.92</c:v>
                </c:pt>
                <c:pt idx="755">
                  <c:v>1494.9</c:v>
                </c:pt>
                <c:pt idx="756">
                  <c:v>1496.8799999999999</c:v>
                </c:pt>
                <c:pt idx="757">
                  <c:v>1498.86</c:v>
                </c:pt>
                <c:pt idx="758">
                  <c:v>1500.84</c:v>
                </c:pt>
                <c:pt idx="759">
                  <c:v>1502.82</c:v>
                </c:pt>
                <c:pt idx="760">
                  <c:v>1504.8</c:v>
                </c:pt>
                <c:pt idx="761">
                  <c:v>1506.78</c:v>
                </c:pt>
                <c:pt idx="762">
                  <c:v>1508.76</c:v>
                </c:pt>
                <c:pt idx="763">
                  <c:v>1510.74</c:v>
                </c:pt>
                <c:pt idx="764">
                  <c:v>1512.72</c:v>
                </c:pt>
                <c:pt idx="765">
                  <c:v>1514.7</c:v>
                </c:pt>
                <c:pt idx="766">
                  <c:v>1516.68</c:v>
                </c:pt>
                <c:pt idx="767">
                  <c:v>1518.66</c:v>
                </c:pt>
                <c:pt idx="768">
                  <c:v>1520.6399999999999</c:v>
                </c:pt>
                <c:pt idx="769">
                  <c:v>1522.62</c:v>
                </c:pt>
                <c:pt idx="770">
                  <c:v>1524.6</c:v>
                </c:pt>
                <c:pt idx="771">
                  <c:v>1526.58</c:v>
                </c:pt>
                <c:pt idx="772">
                  <c:v>1528.56</c:v>
                </c:pt>
                <c:pt idx="773">
                  <c:v>1530.54</c:v>
                </c:pt>
                <c:pt idx="774">
                  <c:v>1532.52</c:v>
                </c:pt>
                <c:pt idx="775">
                  <c:v>1534.5</c:v>
                </c:pt>
                <c:pt idx="776">
                  <c:v>1536.48</c:v>
                </c:pt>
                <c:pt idx="777">
                  <c:v>1538.46</c:v>
                </c:pt>
                <c:pt idx="778">
                  <c:v>1540.44</c:v>
                </c:pt>
                <c:pt idx="779">
                  <c:v>1542.42</c:v>
                </c:pt>
                <c:pt idx="780">
                  <c:v>1544.4</c:v>
                </c:pt>
                <c:pt idx="781">
                  <c:v>1546.3799999999999</c:v>
                </c:pt>
                <c:pt idx="782">
                  <c:v>1548.36</c:v>
                </c:pt>
                <c:pt idx="783">
                  <c:v>1550.34</c:v>
                </c:pt>
                <c:pt idx="784">
                  <c:v>1552.32</c:v>
                </c:pt>
                <c:pt idx="785">
                  <c:v>1554.3</c:v>
                </c:pt>
                <c:pt idx="786">
                  <c:v>1556.28</c:v>
                </c:pt>
                <c:pt idx="787">
                  <c:v>1558.26</c:v>
                </c:pt>
                <c:pt idx="788">
                  <c:v>1560.24</c:v>
                </c:pt>
                <c:pt idx="789">
                  <c:v>1562.22</c:v>
                </c:pt>
                <c:pt idx="790">
                  <c:v>1564.2</c:v>
                </c:pt>
                <c:pt idx="791">
                  <c:v>1566.18</c:v>
                </c:pt>
                <c:pt idx="792">
                  <c:v>1568.16</c:v>
                </c:pt>
                <c:pt idx="793">
                  <c:v>1570.1399999999999</c:v>
                </c:pt>
                <c:pt idx="794">
                  <c:v>1572.12</c:v>
                </c:pt>
                <c:pt idx="795">
                  <c:v>1574.1</c:v>
                </c:pt>
                <c:pt idx="796">
                  <c:v>1576.08</c:v>
                </c:pt>
                <c:pt idx="797">
                  <c:v>1578.06</c:v>
                </c:pt>
                <c:pt idx="798">
                  <c:v>1580.04</c:v>
                </c:pt>
                <c:pt idx="799">
                  <c:v>1582.02</c:v>
                </c:pt>
                <c:pt idx="800">
                  <c:v>1584</c:v>
                </c:pt>
                <c:pt idx="801">
                  <c:v>1585.98</c:v>
                </c:pt>
                <c:pt idx="802">
                  <c:v>1587.96</c:v>
                </c:pt>
                <c:pt idx="803">
                  <c:v>1589.94</c:v>
                </c:pt>
                <c:pt idx="804">
                  <c:v>1591.92</c:v>
                </c:pt>
                <c:pt idx="805">
                  <c:v>1593.9</c:v>
                </c:pt>
                <c:pt idx="806">
                  <c:v>1595.8799999999999</c:v>
                </c:pt>
                <c:pt idx="807">
                  <c:v>1597.86</c:v>
                </c:pt>
                <c:pt idx="808">
                  <c:v>1599.84</c:v>
                </c:pt>
                <c:pt idx="809">
                  <c:v>1601.82</c:v>
                </c:pt>
                <c:pt idx="810">
                  <c:v>1603.8</c:v>
                </c:pt>
                <c:pt idx="811">
                  <c:v>1605.78</c:v>
                </c:pt>
                <c:pt idx="812">
                  <c:v>1607.76</c:v>
                </c:pt>
                <c:pt idx="813">
                  <c:v>1609.74</c:v>
                </c:pt>
                <c:pt idx="814">
                  <c:v>1611.72</c:v>
                </c:pt>
                <c:pt idx="815">
                  <c:v>1613.7</c:v>
                </c:pt>
                <c:pt idx="816">
                  <c:v>1615.68</c:v>
                </c:pt>
                <c:pt idx="817">
                  <c:v>1617.66</c:v>
                </c:pt>
                <c:pt idx="818">
                  <c:v>1619.6399999999999</c:v>
                </c:pt>
                <c:pt idx="819">
                  <c:v>1621.62</c:v>
                </c:pt>
                <c:pt idx="820">
                  <c:v>1623.6</c:v>
                </c:pt>
                <c:pt idx="821">
                  <c:v>1625.58</c:v>
                </c:pt>
                <c:pt idx="822">
                  <c:v>1627.56</c:v>
                </c:pt>
                <c:pt idx="823">
                  <c:v>1629.54</c:v>
                </c:pt>
                <c:pt idx="824">
                  <c:v>1631.52</c:v>
                </c:pt>
                <c:pt idx="825">
                  <c:v>1633.5</c:v>
                </c:pt>
                <c:pt idx="826">
                  <c:v>1635.48</c:v>
                </c:pt>
                <c:pt idx="827">
                  <c:v>1637.46</c:v>
                </c:pt>
                <c:pt idx="828">
                  <c:v>1639.44</c:v>
                </c:pt>
                <c:pt idx="829">
                  <c:v>1641.42</c:v>
                </c:pt>
                <c:pt idx="830">
                  <c:v>1643.4</c:v>
                </c:pt>
                <c:pt idx="831">
                  <c:v>1645.3799999999999</c:v>
                </c:pt>
                <c:pt idx="832">
                  <c:v>1647.36</c:v>
                </c:pt>
                <c:pt idx="833">
                  <c:v>1649.34</c:v>
                </c:pt>
                <c:pt idx="834">
                  <c:v>1651.32</c:v>
                </c:pt>
                <c:pt idx="835">
                  <c:v>1653.3</c:v>
                </c:pt>
                <c:pt idx="836">
                  <c:v>1655.28</c:v>
                </c:pt>
                <c:pt idx="837">
                  <c:v>1657.26</c:v>
                </c:pt>
                <c:pt idx="838">
                  <c:v>1659.24</c:v>
                </c:pt>
                <c:pt idx="839">
                  <c:v>1661.22</c:v>
                </c:pt>
                <c:pt idx="840">
                  <c:v>1663.2</c:v>
                </c:pt>
                <c:pt idx="841">
                  <c:v>1665.18</c:v>
                </c:pt>
                <c:pt idx="842">
                  <c:v>1667.16</c:v>
                </c:pt>
                <c:pt idx="843">
                  <c:v>1669.1399999999999</c:v>
                </c:pt>
                <c:pt idx="844">
                  <c:v>1671.12</c:v>
                </c:pt>
                <c:pt idx="845">
                  <c:v>1673.1</c:v>
                </c:pt>
                <c:pt idx="846">
                  <c:v>1675.08</c:v>
                </c:pt>
                <c:pt idx="847">
                  <c:v>1677.06</c:v>
                </c:pt>
                <c:pt idx="848">
                  <c:v>1679.04</c:v>
                </c:pt>
                <c:pt idx="849">
                  <c:v>1681.02</c:v>
                </c:pt>
                <c:pt idx="850">
                  <c:v>1683</c:v>
                </c:pt>
                <c:pt idx="851">
                  <c:v>1684.98</c:v>
                </c:pt>
                <c:pt idx="852">
                  <c:v>1686.96</c:v>
                </c:pt>
                <c:pt idx="853">
                  <c:v>1688.94</c:v>
                </c:pt>
                <c:pt idx="854">
                  <c:v>1690.92</c:v>
                </c:pt>
                <c:pt idx="855">
                  <c:v>1692.9</c:v>
                </c:pt>
                <c:pt idx="856">
                  <c:v>1694.8799999999999</c:v>
                </c:pt>
                <c:pt idx="857">
                  <c:v>1696.86</c:v>
                </c:pt>
                <c:pt idx="858">
                  <c:v>1698.84</c:v>
                </c:pt>
                <c:pt idx="859">
                  <c:v>1700.82</c:v>
                </c:pt>
                <c:pt idx="860">
                  <c:v>1702.8</c:v>
                </c:pt>
                <c:pt idx="861">
                  <c:v>1704.78</c:v>
                </c:pt>
                <c:pt idx="862">
                  <c:v>1706.76</c:v>
                </c:pt>
                <c:pt idx="863">
                  <c:v>1708.74</c:v>
                </c:pt>
                <c:pt idx="864">
                  <c:v>1710.72</c:v>
                </c:pt>
                <c:pt idx="865">
                  <c:v>1712.7</c:v>
                </c:pt>
                <c:pt idx="866">
                  <c:v>1714.68</c:v>
                </c:pt>
                <c:pt idx="867">
                  <c:v>1716.66</c:v>
                </c:pt>
                <c:pt idx="868">
                  <c:v>1718.6399999999999</c:v>
                </c:pt>
                <c:pt idx="869">
                  <c:v>1720.62</c:v>
                </c:pt>
                <c:pt idx="870">
                  <c:v>1722.6</c:v>
                </c:pt>
                <c:pt idx="871">
                  <c:v>1724.58</c:v>
                </c:pt>
                <c:pt idx="872">
                  <c:v>1726.56</c:v>
                </c:pt>
                <c:pt idx="873">
                  <c:v>1728.54</c:v>
                </c:pt>
                <c:pt idx="874">
                  <c:v>1730.52</c:v>
                </c:pt>
                <c:pt idx="875">
                  <c:v>1732.5</c:v>
                </c:pt>
                <c:pt idx="876">
                  <c:v>1734.48</c:v>
                </c:pt>
                <c:pt idx="877">
                  <c:v>1736.46</c:v>
                </c:pt>
                <c:pt idx="878">
                  <c:v>1738.44</c:v>
                </c:pt>
                <c:pt idx="879">
                  <c:v>1740.42</c:v>
                </c:pt>
                <c:pt idx="880">
                  <c:v>1742.4</c:v>
                </c:pt>
                <c:pt idx="881">
                  <c:v>1744.3799999999999</c:v>
                </c:pt>
                <c:pt idx="882">
                  <c:v>1746.36</c:v>
                </c:pt>
                <c:pt idx="883">
                  <c:v>1748.34</c:v>
                </c:pt>
                <c:pt idx="884">
                  <c:v>1750.32</c:v>
                </c:pt>
                <c:pt idx="885">
                  <c:v>1752.3</c:v>
                </c:pt>
                <c:pt idx="886">
                  <c:v>1754.28</c:v>
                </c:pt>
                <c:pt idx="887">
                  <c:v>1756.26</c:v>
                </c:pt>
                <c:pt idx="888">
                  <c:v>1758.24</c:v>
                </c:pt>
                <c:pt idx="889">
                  <c:v>1760.22</c:v>
                </c:pt>
                <c:pt idx="890">
                  <c:v>1762.2</c:v>
                </c:pt>
                <c:pt idx="891">
                  <c:v>1764.18</c:v>
                </c:pt>
                <c:pt idx="892">
                  <c:v>1766.16</c:v>
                </c:pt>
                <c:pt idx="893">
                  <c:v>1768.1399999999999</c:v>
                </c:pt>
                <c:pt idx="894">
                  <c:v>1770.12</c:v>
                </c:pt>
                <c:pt idx="895">
                  <c:v>1772.1</c:v>
                </c:pt>
                <c:pt idx="896">
                  <c:v>1774.08</c:v>
                </c:pt>
                <c:pt idx="897">
                  <c:v>1776.06</c:v>
                </c:pt>
                <c:pt idx="898">
                  <c:v>1778.04</c:v>
                </c:pt>
                <c:pt idx="899">
                  <c:v>1780.02</c:v>
                </c:pt>
                <c:pt idx="900">
                  <c:v>1782</c:v>
                </c:pt>
                <c:pt idx="901">
                  <c:v>1783.98</c:v>
                </c:pt>
                <c:pt idx="902">
                  <c:v>1785.96</c:v>
                </c:pt>
                <c:pt idx="903">
                  <c:v>1787.94</c:v>
                </c:pt>
                <c:pt idx="904">
                  <c:v>1789.92</c:v>
                </c:pt>
                <c:pt idx="905">
                  <c:v>1791.9</c:v>
                </c:pt>
                <c:pt idx="906">
                  <c:v>1793.8799999999999</c:v>
                </c:pt>
                <c:pt idx="907">
                  <c:v>1795.86</c:v>
                </c:pt>
                <c:pt idx="908">
                  <c:v>1797.84</c:v>
                </c:pt>
                <c:pt idx="909">
                  <c:v>1799.82</c:v>
                </c:pt>
                <c:pt idx="910">
                  <c:v>1801.8</c:v>
                </c:pt>
                <c:pt idx="911">
                  <c:v>1803.78</c:v>
                </c:pt>
                <c:pt idx="912">
                  <c:v>1805.76</c:v>
                </c:pt>
                <c:pt idx="913">
                  <c:v>1807.74</c:v>
                </c:pt>
                <c:pt idx="914">
                  <c:v>1809.72</c:v>
                </c:pt>
                <c:pt idx="915">
                  <c:v>1811.7</c:v>
                </c:pt>
                <c:pt idx="916">
                  <c:v>1813.68</c:v>
                </c:pt>
                <c:pt idx="917">
                  <c:v>1815.66</c:v>
                </c:pt>
                <c:pt idx="918">
                  <c:v>1817.6399999999999</c:v>
                </c:pt>
                <c:pt idx="919">
                  <c:v>1819.62</c:v>
                </c:pt>
                <c:pt idx="920">
                  <c:v>1821.6</c:v>
                </c:pt>
                <c:pt idx="921">
                  <c:v>1823.58</c:v>
                </c:pt>
                <c:pt idx="922">
                  <c:v>1825.56</c:v>
                </c:pt>
                <c:pt idx="923">
                  <c:v>1827.54</c:v>
                </c:pt>
                <c:pt idx="924">
                  <c:v>1829.52</c:v>
                </c:pt>
                <c:pt idx="925">
                  <c:v>1831.5</c:v>
                </c:pt>
                <c:pt idx="926">
                  <c:v>1833.48</c:v>
                </c:pt>
                <c:pt idx="927">
                  <c:v>1835.46</c:v>
                </c:pt>
                <c:pt idx="928">
                  <c:v>1837.44</c:v>
                </c:pt>
                <c:pt idx="929">
                  <c:v>1839.42</c:v>
                </c:pt>
                <c:pt idx="930">
                  <c:v>1841.4</c:v>
                </c:pt>
                <c:pt idx="931">
                  <c:v>1843.3799999999999</c:v>
                </c:pt>
                <c:pt idx="932">
                  <c:v>1845.36</c:v>
                </c:pt>
                <c:pt idx="933">
                  <c:v>1847.34</c:v>
                </c:pt>
                <c:pt idx="934">
                  <c:v>1849.32</c:v>
                </c:pt>
                <c:pt idx="935">
                  <c:v>1851.3</c:v>
                </c:pt>
                <c:pt idx="936">
                  <c:v>1853.28</c:v>
                </c:pt>
                <c:pt idx="937">
                  <c:v>1855.26</c:v>
                </c:pt>
                <c:pt idx="938">
                  <c:v>1857.24</c:v>
                </c:pt>
                <c:pt idx="939">
                  <c:v>1859.22</c:v>
                </c:pt>
                <c:pt idx="940">
                  <c:v>1861.2</c:v>
                </c:pt>
                <c:pt idx="941">
                  <c:v>1863.18</c:v>
                </c:pt>
                <c:pt idx="942">
                  <c:v>1865.16</c:v>
                </c:pt>
                <c:pt idx="943">
                  <c:v>1867.1399999999999</c:v>
                </c:pt>
                <c:pt idx="944">
                  <c:v>1869.12</c:v>
                </c:pt>
                <c:pt idx="945">
                  <c:v>1871.1</c:v>
                </c:pt>
                <c:pt idx="946">
                  <c:v>1873.08</c:v>
                </c:pt>
                <c:pt idx="947">
                  <c:v>1875.06</c:v>
                </c:pt>
                <c:pt idx="948">
                  <c:v>1877.04</c:v>
                </c:pt>
                <c:pt idx="949">
                  <c:v>1879.02</c:v>
                </c:pt>
                <c:pt idx="950">
                  <c:v>1881</c:v>
                </c:pt>
                <c:pt idx="951">
                  <c:v>1882.98</c:v>
                </c:pt>
                <c:pt idx="952">
                  <c:v>1884.96</c:v>
                </c:pt>
                <c:pt idx="953">
                  <c:v>1886.94</c:v>
                </c:pt>
                <c:pt idx="954">
                  <c:v>1888.92</c:v>
                </c:pt>
                <c:pt idx="955">
                  <c:v>1890.9</c:v>
                </c:pt>
                <c:pt idx="956">
                  <c:v>1892.8799999999999</c:v>
                </c:pt>
                <c:pt idx="957">
                  <c:v>1894.86</c:v>
                </c:pt>
                <c:pt idx="958">
                  <c:v>1896.84</c:v>
                </c:pt>
                <c:pt idx="959">
                  <c:v>1898.82</c:v>
                </c:pt>
                <c:pt idx="960">
                  <c:v>1900.8</c:v>
                </c:pt>
                <c:pt idx="961">
                  <c:v>1902.78</c:v>
                </c:pt>
                <c:pt idx="962">
                  <c:v>1904.76</c:v>
                </c:pt>
                <c:pt idx="963">
                  <c:v>1906.74</c:v>
                </c:pt>
                <c:pt idx="964">
                  <c:v>1908.72</c:v>
                </c:pt>
                <c:pt idx="965">
                  <c:v>1910.7</c:v>
                </c:pt>
                <c:pt idx="966">
                  <c:v>1912.68</c:v>
                </c:pt>
                <c:pt idx="967">
                  <c:v>1914.66</c:v>
                </c:pt>
                <c:pt idx="968">
                  <c:v>1916.6399999999999</c:v>
                </c:pt>
                <c:pt idx="969">
                  <c:v>1918.62</c:v>
                </c:pt>
                <c:pt idx="970">
                  <c:v>1920.6</c:v>
                </c:pt>
                <c:pt idx="971">
                  <c:v>1922.58</c:v>
                </c:pt>
                <c:pt idx="972">
                  <c:v>1924.56</c:v>
                </c:pt>
                <c:pt idx="973">
                  <c:v>1926.54</c:v>
                </c:pt>
                <c:pt idx="974">
                  <c:v>1928.52</c:v>
                </c:pt>
                <c:pt idx="975">
                  <c:v>1930.5</c:v>
                </c:pt>
                <c:pt idx="976">
                  <c:v>1932.48</c:v>
                </c:pt>
                <c:pt idx="977">
                  <c:v>1934.46</c:v>
                </c:pt>
                <c:pt idx="978">
                  <c:v>1936.44</c:v>
                </c:pt>
                <c:pt idx="979">
                  <c:v>1938.42</c:v>
                </c:pt>
                <c:pt idx="980">
                  <c:v>1940.4</c:v>
                </c:pt>
                <c:pt idx="981">
                  <c:v>1942.3799999999999</c:v>
                </c:pt>
                <c:pt idx="982">
                  <c:v>1944.36</c:v>
                </c:pt>
                <c:pt idx="983">
                  <c:v>1946.34</c:v>
                </c:pt>
                <c:pt idx="984">
                  <c:v>1948.32</c:v>
                </c:pt>
                <c:pt idx="985">
                  <c:v>1950.3</c:v>
                </c:pt>
                <c:pt idx="986">
                  <c:v>1952.28</c:v>
                </c:pt>
                <c:pt idx="987">
                  <c:v>1954.26</c:v>
                </c:pt>
                <c:pt idx="988">
                  <c:v>1956.24</c:v>
                </c:pt>
                <c:pt idx="989">
                  <c:v>1958.22</c:v>
                </c:pt>
                <c:pt idx="990">
                  <c:v>1960.2</c:v>
                </c:pt>
                <c:pt idx="991">
                  <c:v>1962.18</c:v>
                </c:pt>
                <c:pt idx="992">
                  <c:v>1964.16</c:v>
                </c:pt>
                <c:pt idx="993">
                  <c:v>1966.1399999999999</c:v>
                </c:pt>
                <c:pt idx="994">
                  <c:v>1968.12</c:v>
                </c:pt>
                <c:pt idx="995">
                  <c:v>1970.1</c:v>
                </c:pt>
                <c:pt idx="996">
                  <c:v>1972.08</c:v>
                </c:pt>
                <c:pt idx="997">
                  <c:v>1974.06</c:v>
                </c:pt>
                <c:pt idx="998">
                  <c:v>1976.04</c:v>
                </c:pt>
                <c:pt idx="999">
                  <c:v>1978.02</c:v>
                </c:pt>
                <c:pt idx="1000">
                  <c:v>1980</c:v>
                </c:pt>
                <c:pt idx="1001">
                  <c:v>1981.98</c:v>
                </c:pt>
                <c:pt idx="1002">
                  <c:v>1983.96</c:v>
                </c:pt>
                <c:pt idx="1003">
                  <c:v>1985.94</c:v>
                </c:pt>
                <c:pt idx="1004">
                  <c:v>1987.92</c:v>
                </c:pt>
                <c:pt idx="1005">
                  <c:v>1989.9</c:v>
                </c:pt>
                <c:pt idx="1006">
                  <c:v>1991.8799999999999</c:v>
                </c:pt>
                <c:pt idx="1007">
                  <c:v>1993.86</c:v>
                </c:pt>
                <c:pt idx="1008">
                  <c:v>1995.84</c:v>
                </c:pt>
                <c:pt idx="1009">
                  <c:v>1997.82</c:v>
                </c:pt>
                <c:pt idx="1010">
                  <c:v>1999.8</c:v>
                </c:pt>
                <c:pt idx="1011">
                  <c:v>2001.78</c:v>
                </c:pt>
                <c:pt idx="1012">
                  <c:v>2003.76</c:v>
                </c:pt>
                <c:pt idx="1013">
                  <c:v>2005.74</c:v>
                </c:pt>
                <c:pt idx="1014">
                  <c:v>2007.72</c:v>
                </c:pt>
                <c:pt idx="1015">
                  <c:v>2009.7</c:v>
                </c:pt>
                <c:pt idx="1016">
                  <c:v>2011.68</c:v>
                </c:pt>
                <c:pt idx="1017">
                  <c:v>2013.66</c:v>
                </c:pt>
                <c:pt idx="1018">
                  <c:v>2015.6399999999999</c:v>
                </c:pt>
                <c:pt idx="1019">
                  <c:v>2017.62</c:v>
                </c:pt>
                <c:pt idx="1020">
                  <c:v>2019.6</c:v>
                </c:pt>
                <c:pt idx="1021">
                  <c:v>2021.58</c:v>
                </c:pt>
                <c:pt idx="1022">
                  <c:v>2023.56</c:v>
                </c:pt>
                <c:pt idx="1023">
                  <c:v>2025.54</c:v>
                </c:pt>
                <c:pt idx="1024">
                  <c:v>2027.52</c:v>
                </c:pt>
                <c:pt idx="1025">
                  <c:v>2029.5</c:v>
                </c:pt>
                <c:pt idx="1026">
                  <c:v>2031.48</c:v>
                </c:pt>
                <c:pt idx="1027">
                  <c:v>2033.46</c:v>
                </c:pt>
                <c:pt idx="1028">
                  <c:v>2035.44</c:v>
                </c:pt>
                <c:pt idx="1029">
                  <c:v>2037.42</c:v>
                </c:pt>
                <c:pt idx="1030">
                  <c:v>2039.4</c:v>
                </c:pt>
                <c:pt idx="1031">
                  <c:v>2041.3799999999999</c:v>
                </c:pt>
                <c:pt idx="1032">
                  <c:v>2043.36</c:v>
                </c:pt>
                <c:pt idx="1033">
                  <c:v>2045.34</c:v>
                </c:pt>
                <c:pt idx="1034">
                  <c:v>2047.32</c:v>
                </c:pt>
                <c:pt idx="1035">
                  <c:v>2049.3000000000002</c:v>
                </c:pt>
                <c:pt idx="1036">
                  <c:v>2051.2800000000002</c:v>
                </c:pt>
                <c:pt idx="1037">
                  <c:v>2053.2599999999998</c:v>
                </c:pt>
                <c:pt idx="1038">
                  <c:v>2055.2399999999998</c:v>
                </c:pt>
                <c:pt idx="1039">
                  <c:v>2057.2199999999998</c:v>
                </c:pt>
                <c:pt idx="1040">
                  <c:v>2059.1999999999998</c:v>
                </c:pt>
                <c:pt idx="1041">
                  <c:v>2061.1799999999998</c:v>
                </c:pt>
                <c:pt idx="1042">
                  <c:v>2063.16</c:v>
                </c:pt>
                <c:pt idx="1043">
                  <c:v>2065.14</c:v>
                </c:pt>
                <c:pt idx="1044">
                  <c:v>2067.12</c:v>
                </c:pt>
                <c:pt idx="1045">
                  <c:v>2069.1</c:v>
                </c:pt>
                <c:pt idx="1046">
                  <c:v>2071.08</c:v>
                </c:pt>
                <c:pt idx="1047">
                  <c:v>2073.06</c:v>
                </c:pt>
                <c:pt idx="1048">
                  <c:v>2075.04</c:v>
                </c:pt>
                <c:pt idx="1049">
                  <c:v>2077.02</c:v>
                </c:pt>
                <c:pt idx="1050">
                  <c:v>2079</c:v>
                </c:pt>
                <c:pt idx="1051">
                  <c:v>2080.98</c:v>
                </c:pt>
                <c:pt idx="1052">
                  <c:v>2082.96</c:v>
                </c:pt>
                <c:pt idx="1053">
                  <c:v>2084.94</c:v>
                </c:pt>
                <c:pt idx="1054">
                  <c:v>2086.92</c:v>
                </c:pt>
                <c:pt idx="1055">
                  <c:v>2088.9</c:v>
                </c:pt>
                <c:pt idx="1056">
                  <c:v>2090.88</c:v>
                </c:pt>
                <c:pt idx="1057">
                  <c:v>2092.86</c:v>
                </c:pt>
                <c:pt idx="1058">
                  <c:v>2094.84</c:v>
                </c:pt>
                <c:pt idx="1059">
                  <c:v>2096.8200000000002</c:v>
                </c:pt>
                <c:pt idx="1060">
                  <c:v>2098.8000000000002</c:v>
                </c:pt>
                <c:pt idx="1061">
                  <c:v>2100.7800000000002</c:v>
                </c:pt>
                <c:pt idx="1062">
                  <c:v>2102.7599999999998</c:v>
                </c:pt>
                <c:pt idx="1063">
                  <c:v>2104.7399999999998</c:v>
                </c:pt>
                <c:pt idx="1064">
                  <c:v>2106.7199999999998</c:v>
                </c:pt>
                <c:pt idx="1065">
                  <c:v>2108.6999999999998</c:v>
                </c:pt>
                <c:pt idx="1066">
                  <c:v>2110.6799999999998</c:v>
                </c:pt>
                <c:pt idx="1067">
                  <c:v>2112.66</c:v>
                </c:pt>
                <c:pt idx="1068">
                  <c:v>2114.64</c:v>
                </c:pt>
                <c:pt idx="1069">
                  <c:v>2116.62</c:v>
                </c:pt>
                <c:pt idx="1070">
                  <c:v>2118.6</c:v>
                </c:pt>
                <c:pt idx="1071">
                  <c:v>2120.58</c:v>
                </c:pt>
                <c:pt idx="1072">
                  <c:v>2122.56</c:v>
                </c:pt>
                <c:pt idx="1073">
                  <c:v>2124.54</c:v>
                </c:pt>
                <c:pt idx="1074">
                  <c:v>2126.52</c:v>
                </c:pt>
                <c:pt idx="1075">
                  <c:v>2128.5</c:v>
                </c:pt>
                <c:pt idx="1076">
                  <c:v>2130.48</c:v>
                </c:pt>
                <c:pt idx="1077">
                  <c:v>2132.46</c:v>
                </c:pt>
                <c:pt idx="1078">
                  <c:v>2134.44</c:v>
                </c:pt>
                <c:pt idx="1079">
                  <c:v>2136.42</c:v>
                </c:pt>
                <c:pt idx="1080">
                  <c:v>2138.4</c:v>
                </c:pt>
                <c:pt idx="1081">
                  <c:v>2140.38</c:v>
                </c:pt>
                <c:pt idx="1082">
                  <c:v>2142.36</c:v>
                </c:pt>
                <c:pt idx="1083">
                  <c:v>2144.34</c:v>
                </c:pt>
                <c:pt idx="1084">
                  <c:v>2146.3200000000002</c:v>
                </c:pt>
                <c:pt idx="1085">
                  <c:v>2148.3000000000002</c:v>
                </c:pt>
                <c:pt idx="1086">
                  <c:v>2150.2800000000002</c:v>
                </c:pt>
                <c:pt idx="1087">
                  <c:v>2152.2599999999998</c:v>
                </c:pt>
                <c:pt idx="1088">
                  <c:v>2154.2399999999998</c:v>
                </c:pt>
                <c:pt idx="1089">
                  <c:v>2156.2199999999998</c:v>
                </c:pt>
                <c:pt idx="1090">
                  <c:v>2158.1999999999998</c:v>
                </c:pt>
                <c:pt idx="1091">
                  <c:v>2160.1799999999998</c:v>
                </c:pt>
                <c:pt idx="1092">
                  <c:v>2162.16</c:v>
                </c:pt>
                <c:pt idx="1093">
                  <c:v>2164.14</c:v>
                </c:pt>
                <c:pt idx="1094">
                  <c:v>2166.12</c:v>
                </c:pt>
                <c:pt idx="1095">
                  <c:v>2168.1</c:v>
                </c:pt>
                <c:pt idx="1096">
                  <c:v>2170.08</c:v>
                </c:pt>
                <c:pt idx="1097">
                  <c:v>2172.06</c:v>
                </c:pt>
                <c:pt idx="1098">
                  <c:v>2174.04</c:v>
                </c:pt>
                <c:pt idx="1099">
                  <c:v>2176.02</c:v>
                </c:pt>
                <c:pt idx="1100">
                  <c:v>2178</c:v>
                </c:pt>
                <c:pt idx="1101">
                  <c:v>2179.98</c:v>
                </c:pt>
                <c:pt idx="1102">
                  <c:v>2181.96</c:v>
                </c:pt>
                <c:pt idx="1103">
                  <c:v>2183.94</c:v>
                </c:pt>
                <c:pt idx="1104">
                  <c:v>2185.92</c:v>
                </c:pt>
                <c:pt idx="1105">
                  <c:v>2187.9</c:v>
                </c:pt>
                <c:pt idx="1106">
                  <c:v>2189.88</c:v>
                </c:pt>
                <c:pt idx="1107">
                  <c:v>2191.86</c:v>
                </c:pt>
                <c:pt idx="1108">
                  <c:v>2193.84</c:v>
                </c:pt>
                <c:pt idx="1109">
                  <c:v>2195.8200000000002</c:v>
                </c:pt>
                <c:pt idx="1110">
                  <c:v>2197.8000000000002</c:v>
                </c:pt>
                <c:pt idx="1111">
                  <c:v>2199.7800000000002</c:v>
                </c:pt>
                <c:pt idx="1112">
                  <c:v>2201.7599999999998</c:v>
                </c:pt>
                <c:pt idx="1113">
                  <c:v>2203.7399999999998</c:v>
                </c:pt>
                <c:pt idx="1114">
                  <c:v>2205.7199999999998</c:v>
                </c:pt>
                <c:pt idx="1115">
                  <c:v>2207.6999999999998</c:v>
                </c:pt>
                <c:pt idx="1116">
                  <c:v>2209.6799999999998</c:v>
                </c:pt>
                <c:pt idx="1117">
                  <c:v>2211.66</c:v>
                </c:pt>
                <c:pt idx="1118">
                  <c:v>2213.64</c:v>
                </c:pt>
                <c:pt idx="1119">
                  <c:v>2215.62</c:v>
                </c:pt>
                <c:pt idx="1120">
                  <c:v>2217.6</c:v>
                </c:pt>
                <c:pt idx="1121">
                  <c:v>2219.58</c:v>
                </c:pt>
                <c:pt idx="1122">
                  <c:v>2221.56</c:v>
                </c:pt>
                <c:pt idx="1123">
                  <c:v>2223.54</c:v>
                </c:pt>
                <c:pt idx="1124">
                  <c:v>2225.52</c:v>
                </c:pt>
                <c:pt idx="1125">
                  <c:v>2227.5</c:v>
                </c:pt>
                <c:pt idx="1126">
                  <c:v>2229.48</c:v>
                </c:pt>
                <c:pt idx="1127">
                  <c:v>2231.46</c:v>
                </c:pt>
                <c:pt idx="1128">
                  <c:v>2233.44</c:v>
                </c:pt>
                <c:pt idx="1129">
                  <c:v>2235.42</c:v>
                </c:pt>
                <c:pt idx="1130">
                  <c:v>2237.4</c:v>
                </c:pt>
                <c:pt idx="1131">
                  <c:v>2239.38</c:v>
                </c:pt>
                <c:pt idx="1132">
                  <c:v>2241.36</c:v>
                </c:pt>
                <c:pt idx="1133">
                  <c:v>2243.34</c:v>
                </c:pt>
                <c:pt idx="1134">
                  <c:v>2245.3200000000002</c:v>
                </c:pt>
                <c:pt idx="1135">
                  <c:v>2247.3000000000002</c:v>
                </c:pt>
                <c:pt idx="1136">
                  <c:v>2249.2800000000002</c:v>
                </c:pt>
                <c:pt idx="1137">
                  <c:v>2251.2599999999998</c:v>
                </c:pt>
                <c:pt idx="1138">
                  <c:v>2253.2399999999998</c:v>
                </c:pt>
                <c:pt idx="1139">
                  <c:v>2255.2199999999998</c:v>
                </c:pt>
                <c:pt idx="1140">
                  <c:v>2257.1999999999998</c:v>
                </c:pt>
                <c:pt idx="1141">
                  <c:v>2259.1799999999998</c:v>
                </c:pt>
                <c:pt idx="1142">
                  <c:v>2261.16</c:v>
                </c:pt>
                <c:pt idx="1143">
                  <c:v>2263.14</c:v>
                </c:pt>
                <c:pt idx="1144">
                  <c:v>2265.12</c:v>
                </c:pt>
                <c:pt idx="1145">
                  <c:v>2267.1</c:v>
                </c:pt>
                <c:pt idx="1146">
                  <c:v>2269.08</c:v>
                </c:pt>
                <c:pt idx="1147">
                  <c:v>2271.06</c:v>
                </c:pt>
                <c:pt idx="1148">
                  <c:v>2273.04</c:v>
                </c:pt>
                <c:pt idx="1149">
                  <c:v>2275.02</c:v>
                </c:pt>
                <c:pt idx="1150">
                  <c:v>2277</c:v>
                </c:pt>
                <c:pt idx="1151">
                  <c:v>2278.98</c:v>
                </c:pt>
                <c:pt idx="1152">
                  <c:v>2280.96</c:v>
                </c:pt>
                <c:pt idx="1153">
                  <c:v>2282.94</c:v>
                </c:pt>
                <c:pt idx="1154">
                  <c:v>2284.92</c:v>
                </c:pt>
                <c:pt idx="1155">
                  <c:v>2286.9</c:v>
                </c:pt>
                <c:pt idx="1156">
                  <c:v>2288.88</c:v>
                </c:pt>
                <c:pt idx="1157">
                  <c:v>2290.86</c:v>
                </c:pt>
                <c:pt idx="1158">
                  <c:v>2292.84</c:v>
                </c:pt>
                <c:pt idx="1159">
                  <c:v>2294.8200000000002</c:v>
                </c:pt>
                <c:pt idx="1160">
                  <c:v>2296.8000000000002</c:v>
                </c:pt>
                <c:pt idx="1161">
                  <c:v>2298.7800000000002</c:v>
                </c:pt>
                <c:pt idx="1162">
                  <c:v>2300.7599999999998</c:v>
                </c:pt>
                <c:pt idx="1163">
                  <c:v>2302.7399999999998</c:v>
                </c:pt>
                <c:pt idx="1164">
                  <c:v>2304.7199999999998</c:v>
                </c:pt>
                <c:pt idx="1165">
                  <c:v>2306.6999999999998</c:v>
                </c:pt>
                <c:pt idx="1166">
                  <c:v>2308.6799999999998</c:v>
                </c:pt>
                <c:pt idx="1167">
                  <c:v>2310.66</c:v>
                </c:pt>
                <c:pt idx="1168">
                  <c:v>2312.64</c:v>
                </c:pt>
                <c:pt idx="1169">
                  <c:v>2314.62</c:v>
                </c:pt>
                <c:pt idx="1170">
                  <c:v>2316.6</c:v>
                </c:pt>
                <c:pt idx="1171">
                  <c:v>2318.58</c:v>
                </c:pt>
                <c:pt idx="1172">
                  <c:v>2320.56</c:v>
                </c:pt>
                <c:pt idx="1173">
                  <c:v>2322.54</c:v>
                </c:pt>
                <c:pt idx="1174">
                  <c:v>2324.52</c:v>
                </c:pt>
                <c:pt idx="1175">
                  <c:v>2326.5</c:v>
                </c:pt>
                <c:pt idx="1176">
                  <c:v>2328.48</c:v>
                </c:pt>
                <c:pt idx="1177">
                  <c:v>2330.46</c:v>
                </c:pt>
                <c:pt idx="1178">
                  <c:v>2332.44</c:v>
                </c:pt>
                <c:pt idx="1179">
                  <c:v>2334.42</c:v>
                </c:pt>
                <c:pt idx="1180">
                  <c:v>2336.4</c:v>
                </c:pt>
                <c:pt idx="1181">
                  <c:v>2338.38</c:v>
                </c:pt>
                <c:pt idx="1182">
                  <c:v>2340.36</c:v>
                </c:pt>
                <c:pt idx="1183">
                  <c:v>2342.34</c:v>
                </c:pt>
                <c:pt idx="1184">
                  <c:v>2344.3200000000002</c:v>
                </c:pt>
                <c:pt idx="1185">
                  <c:v>2346.3000000000002</c:v>
                </c:pt>
                <c:pt idx="1186">
                  <c:v>2348.2800000000002</c:v>
                </c:pt>
                <c:pt idx="1187">
                  <c:v>2350.2599999999998</c:v>
                </c:pt>
                <c:pt idx="1188">
                  <c:v>2352.2399999999998</c:v>
                </c:pt>
                <c:pt idx="1189">
                  <c:v>2354.2199999999998</c:v>
                </c:pt>
                <c:pt idx="1190">
                  <c:v>2356.1999999999998</c:v>
                </c:pt>
                <c:pt idx="1191">
                  <c:v>2358.1799999999998</c:v>
                </c:pt>
                <c:pt idx="1192">
                  <c:v>2360.16</c:v>
                </c:pt>
                <c:pt idx="1193">
                  <c:v>2362.14</c:v>
                </c:pt>
                <c:pt idx="1194">
                  <c:v>2364.12</c:v>
                </c:pt>
                <c:pt idx="1195">
                  <c:v>2366.1</c:v>
                </c:pt>
                <c:pt idx="1196">
                  <c:v>2368.08</c:v>
                </c:pt>
                <c:pt idx="1197">
                  <c:v>2370.06</c:v>
                </c:pt>
                <c:pt idx="1198">
                  <c:v>2372.04</c:v>
                </c:pt>
                <c:pt idx="1199">
                  <c:v>2374.02</c:v>
                </c:pt>
                <c:pt idx="1200">
                  <c:v>2376</c:v>
                </c:pt>
                <c:pt idx="1201">
                  <c:v>2377.98</c:v>
                </c:pt>
                <c:pt idx="1202">
                  <c:v>2379.96</c:v>
                </c:pt>
                <c:pt idx="1203">
                  <c:v>2381.94</c:v>
                </c:pt>
                <c:pt idx="1204">
                  <c:v>2383.92</c:v>
                </c:pt>
                <c:pt idx="1205">
                  <c:v>2385.9</c:v>
                </c:pt>
                <c:pt idx="1206">
                  <c:v>2387.88</c:v>
                </c:pt>
                <c:pt idx="1207">
                  <c:v>2389.86</c:v>
                </c:pt>
                <c:pt idx="1208">
                  <c:v>2391.84</c:v>
                </c:pt>
                <c:pt idx="1209">
                  <c:v>2393.8200000000002</c:v>
                </c:pt>
                <c:pt idx="1210">
                  <c:v>2395.8000000000002</c:v>
                </c:pt>
                <c:pt idx="1211">
                  <c:v>2397.7800000000002</c:v>
                </c:pt>
                <c:pt idx="1212">
                  <c:v>2399.7599999999998</c:v>
                </c:pt>
                <c:pt idx="1213">
                  <c:v>2401.7399999999998</c:v>
                </c:pt>
                <c:pt idx="1214">
                  <c:v>2403.7199999999998</c:v>
                </c:pt>
                <c:pt idx="1215">
                  <c:v>2405.6999999999998</c:v>
                </c:pt>
                <c:pt idx="1216">
                  <c:v>2407.6799999999998</c:v>
                </c:pt>
                <c:pt idx="1217">
                  <c:v>2409.66</c:v>
                </c:pt>
                <c:pt idx="1218">
                  <c:v>2411.64</c:v>
                </c:pt>
                <c:pt idx="1219">
                  <c:v>2413.62</c:v>
                </c:pt>
                <c:pt idx="1220">
                  <c:v>2415.6</c:v>
                </c:pt>
                <c:pt idx="1221">
                  <c:v>2417.58</c:v>
                </c:pt>
                <c:pt idx="1222">
                  <c:v>2419.56</c:v>
                </c:pt>
                <c:pt idx="1223">
                  <c:v>2421.54</c:v>
                </c:pt>
                <c:pt idx="1224">
                  <c:v>2423.52</c:v>
                </c:pt>
                <c:pt idx="1225">
                  <c:v>2425.5</c:v>
                </c:pt>
                <c:pt idx="1226">
                  <c:v>2427.48</c:v>
                </c:pt>
                <c:pt idx="1227">
                  <c:v>2429.46</c:v>
                </c:pt>
                <c:pt idx="1228">
                  <c:v>2431.44</c:v>
                </c:pt>
                <c:pt idx="1229">
                  <c:v>2433.42</c:v>
                </c:pt>
                <c:pt idx="1230">
                  <c:v>2435.4</c:v>
                </c:pt>
                <c:pt idx="1231">
                  <c:v>2437.38</c:v>
                </c:pt>
                <c:pt idx="1232">
                  <c:v>2439.36</c:v>
                </c:pt>
                <c:pt idx="1233">
                  <c:v>2441.34</c:v>
                </c:pt>
                <c:pt idx="1234">
                  <c:v>2443.3200000000002</c:v>
                </c:pt>
                <c:pt idx="1235">
                  <c:v>2445.3000000000002</c:v>
                </c:pt>
                <c:pt idx="1236">
                  <c:v>2447.2800000000002</c:v>
                </c:pt>
                <c:pt idx="1237">
                  <c:v>2449.2599999999998</c:v>
                </c:pt>
                <c:pt idx="1238">
                  <c:v>2451.2399999999998</c:v>
                </c:pt>
                <c:pt idx="1239">
                  <c:v>2453.2199999999998</c:v>
                </c:pt>
                <c:pt idx="1240">
                  <c:v>2455.1999999999998</c:v>
                </c:pt>
                <c:pt idx="1241">
                  <c:v>2457.1799999999998</c:v>
                </c:pt>
                <c:pt idx="1242">
                  <c:v>2459.16</c:v>
                </c:pt>
                <c:pt idx="1243">
                  <c:v>2461.14</c:v>
                </c:pt>
                <c:pt idx="1244">
                  <c:v>2463.12</c:v>
                </c:pt>
                <c:pt idx="1245">
                  <c:v>2465.1</c:v>
                </c:pt>
                <c:pt idx="1246">
                  <c:v>2467.08</c:v>
                </c:pt>
                <c:pt idx="1247">
                  <c:v>2469.06</c:v>
                </c:pt>
                <c:pt idx="1248">
                  <c:v>2471.04</c:v>
                </c:pt>
                <c:pt idx="1249">
                  <c:v>2473.02</c:v>
                </c:pt>
                <c:pt idx="1250">
                  <c:v>2475</c:v>
                </c:pt>
                <c:pt idx="1251">
                  <c:v>2476.98</c:v>
                </c:pt>
                <c:pt idx="1252">
                  <c:v>2478.96</c:v>
                </c:pt>
                <c:pt idx="1253">
                  <c:v>2480.94</c:v>
                </c:pt>
                <c:pt idx="1254">
                  <c:v>2482.92</c:v>
                </c:pt>
                <c:pt idx="1255">
                  <c:v>2484.9</c:v>
                </c:pt>
                <c:pt idx="1256">
                  <c:v>2486.88</c:v>
                </c:pt>
                <c:pt idx="1257">
                  <c:v>2488.86</c:v>
                </c:pt>
                <c:pt idx="1258">
                  <c:v>2490.84</c:v>
                </c:pt>
                <c:pt idx="1259">
                  <c:v>2492.8200000000002</c:v>
                </c:pt>
                <c:pt idx="1260">
                  <c:v>2494.8000000000002</c:v>
                </c:pt>
                <c:pt idx="1261">
                  <c:v>2496.7800000000002</c:v>
                </c:pt>
                <c:pt idx="1262">
                  <c:v>2498.7599999999998</c:v>
                </c:pt>
                <c:pt idx="1263">
                  <c:v>2500.7399999999998</c:v>
                </c:pt>
                <c:pt idx="1264">
                  <c:v>2502.7199999999998</c:v>
                </c:pt>
                <c:pt idx="1265">
                  <c:v>2504.6999999999998</c:v>
                </c:pt>
                <c:pt idx="1266">
                  <c:v>2506.6799999999998</c:v>
                </c:pt>
                <c:pt idx="1267">
                  <c:v>2508.66</c:v>
                </c:pt>
                <c:pt idx="1268">
                  <c:v>2510.64</c:v>
                </c:pt>
                <c:pt idx="1269">
                  <c:v>2512.62</c:v>
                </c:pt>
                <c:pt idx="1270">
                  <c:v>2514.6</c:v>
                </c:pt>
                <c:pt idx="1271">
                  <c:v>2516.58</c:v>
                </c:pt>
                <c:pt idx="1272">
                  <c:v>2518.56</c:v>
                </c:pt>
                <c:pt idx="1273">
                  <c:v>2520.54</c:v>
                </c:pt>
                <c:pt idx="1274">
                  <c:v>2522.52</c:v>
                </c:pt>
                <c:pt idx="1275">
                  <c:v>2524.5</c:v>
                </c:pt>
                <c:pt idx="1276">
                  <c:v>2526.48</c:v>
                </c:pt>
                <c:pt idx="1277">
                  <c:v>2528.46</c:v>
                </c:pt>
                <c:pt idx="1278">
                  <c:v>2530.44</c:v>
                </c:pt>
                <c:pt idx="1279">
                  <c:v>2532.42</c:v>
                </c:pt>
                <c:pt idx="1280">
                  <c:v>2534.4</c:v>
                </c:pt>
                <c:pt idx="1281">
                  <c:v>2536.38</c:v>
                </c:pt>
                <c:pt idx="1282">
                  <c:v>2538.36</c:v>
                </c:pt>
                <c:pt idx="1283">
                  <c:v>2540.34</c:v>
                </c:pt>
                <c:pt idx="1284">
                  <c:v>2542.3200000000002</c:v>
                </c:pt>
                <c:pt idx="1285">
                  <c:v>2544.3000000000002</c:v>
                </c:pt>
                <c:pt idx="1286">
                  <c:v>2546.2800000000002</c:v>
                </c:pt>
                <c:pt idx="1287">
                  <c:v>2548.2599999999998</c:v>
                </c:pt>
                <c:pt idx="1288">
                  <c:v>2550.2399999999998</c:v>
                </c:pt>
                <c:pt idx="1289">
                  <c:v>2552.2199999999998</c:v>
                </c:pt>
                <c:pt idx="1290">
                  <c:v>2554.1999999999998</c:v>
                </c:pt>
                <c:pt idx="1291">
                  <c:v>2556.1799999999998</c:v>
                </c:pt>
                <c:pt idx="1292">
                  <c:v>2558.16</c:v>
                </c:pt>
                <c:pt idx="1293">
                  <c:v>2560.14</c:v>
                </c:pt>
                <c:pt idx="1294">
                  <c:v>2562.12</c:v>
                </c:pt>
                <c:pt idx="1295">
                  <c:v>2564.1</c:v>
                </c:pt>
                <c:pt idx="1296">
                  <c:v>2566.08</c:v>
                </c:pt>
                <c:pt idx="1297">
                  <c:v>2568.06</c:v>
                </c:pt>
                <c:pt idx="1298">
                  <c:v>2570.04</c:v>
                </c:pt>
                <c:pt idx="1299">
                  <c:v>2572.02</c:v>
                </c:pt>
                <c:pt idx="1300">
                  <c:v>2574</c:v>
                </c:pt>
                <c:pt idx="1301">
                  <c:v>2575.98</c:v>
                </c:pt>
                <c:pt idx="1302">
                  <c:v>2577.96</c:v>
                </c:pt>
                <c:pt idx="1303">
                  <c:v>2579.94</c:v>
                </c:pt>
                <c:pt idx="1304">
                  <c:v>2581.92</c:v>
                </c:pt>
                <c:pt idx="1305">
                  <c:v>2583.9</c:v>
                </c:pt>
                <c:pt idx="1306">
                  <c:v>2585.88</c:v>
                </c:pt>
                <c:pt idx="1307">
                  <c:v>2587.86</c:v>
                </c:pt>
                <c:pt idx="1308">
                  <c:v>2589.84</c:v>
                </c:pt>
                <c:pt idx="1309">
                  <c:v>2591.8200000000002</c:v>
                </c:pt>
                <c:pt idx="1310">
                  <c:v>2593.8000000000002</c:v>
                </c:pt>
                <c:pt idx="1311">
                  <c:v>2595.7800000000002</c:v>
                </c:pt>
                <c:pt idx="1312">
                  <c:v>2597.7599999999998</c:v>
                </c:pt>
                <c:pt idx="1313">
                  <c:v>2599.7399999999998</c:v>
                </c:pt>
                <c:pt idx="1314">
                  <c:v>2601.7199999999998</c:v>
                </c:pt>
                <c:pt idx="1315">
                  <c:v>2603.6999999999998</c:v>
                </c:pt>
                <c:pt idx="1316">
                  <c:v>2605.6799999999998</c:v>
                </c:pt>
                <c:pt idx="1317">
                  <c:v>2607.66</c:v>
                </c:pt>
                <c:pt idx="1318">
                  <c:v>2609.64</c:v>
                </c:pt>
                <c:pt idx="1319">
                  <c:v>2611.62</c:v>
                </c:pt>
                <c:pt idx="1320">
                  <c:v>2613.6</c:v>
                </c:pt>
                <c:pt idx="1321">
                  <c:v>2615.58</c:v>
                </c:pt>
                <c:pt idx="1322">
                  <c:v>2617.56</c:v>
                </c:pt>
                <c:pt idx="1323">
                  <c:v>2619.54</c:v>
                </c:pt>
                <c:pt idx="1324">
                  <c:v>2621.52</c:v>
                </c:pt>
                <c:pt idx="1325">
                  <c:v>2623.5</c:v>
                </c:pt>
                <c:pt idx="1326">
                  <c:v>2625.48</c:v>
                </c:pt>
                <c:pt idx="1327">
                  <c:v>2627.46</c:v>
                </c:pt>
                <c:pt idx="1328">
                  <c:v>2629.44</c:v>
                </c:pt>
                <c:pt idx="1329">
                  <c:v>2631.42</c:v>
                </c:pt>
                <c:pt idx="1330">
                  <c:v>2633.4</c:v>
                </c:pt>
                <c:pt idx="1331">
                  <c:v>2635.38</c:v>
                </c:pt>
                <c:pt idx="1332">
                  <c:v>2637.36</c:v>
                </c:pt>
                <c:pt idx="1333">
                  <c:v>2639.34</c:v>
                </c:pt>
                <c:pt idx="1334">
                  <c:v>2641.32</c:v>
                </c:pt>
                <c:pt idx="1335">
                  <c:v>2643.3</c:v>
                </c:pt>
                <c:pt idx="1336">
                  <c:v>2645.28</c:v>
                </c:pt>
                <c:pt idx="1337">
                  <c:v>2647.2599999999998</c:v>
                </c:pt>
                <c:pt idx="1338">
                  <c:v>2649.24</c:v>
                </c:pt>
                <c:pt idx="1339">
                  <c:v>2651.22</c:v>
                </c:pt>
                <c:pt idx="1340">
                  <c:v>2653.2</c:v>
                </c:pt>
                <c:pt idx="1341">
                  <c:v>2655.18</c:v>
                </c:pt>
                <c:pt idx="1342">
                  <c:v>2657.16</c:v>
                </c:pt>
                <c:pt idx="1343">
                  <c:v>2659.14</c:v>
                </c:pt>
                <c:pt idx="1344">
                  <c:v>2661.12</c:v>
                </c:pt>
                <c:pt idx="1345">
                  <c:v>2663.1</c:v>
                </c:pt>
                <c:pt idx="1346">
                  <c:v>2665.08</c:v>
                </c:pt>
                <c:pt idx="1347">
                  <c:v>2667.06</c:v>
                </c:pt>
                <c:pt idx="1348">
                  <c:v>2669.04</c:v>
                </c:pt>
                <c:pt idx="1349">
                  <c:v>2671.02</c:v>
                </c:pt>
                <c:pt idx="1350">
                  <c:v>2673</c:v>
                </c:pt>
                <c:pt idx="1351">
                  <c:v>2674.98</c:v>
                </c:pt>
                <c:pt idx="1352">
                  <c:v>2676.96</c:v>
                </c:pt>
                <c:pt idx="1353">
                  <c:v>2678.94</c:v>
                </c:pt>
                <c:pt idx="1354">
                  <c:v>2680.92</c:v>
                </c:pt>
                <c:pt idx="1355">
                  <c:v>2682.9</c:v>
                </c:pt>
                <c:pt idx="1356">
                  <c:v>2684.88</c:v>
                </c:pt>
                <c:pt idx="1357">
                  <c:v>2686.86</c:v>
                </c:pt>
                <c:pt idx="1358">
                  <c:v>2688.84</c:v>
                </c:pt>
                <c:pt idx="1359">
                  <c:v>2690.82</c:v>
                </c:pt>
                <c:pt idx="1360">
                  <c:v>2692.8</c:v>
                </c:pt>
                <c:pt idx="1361">
                  <c:v>2694.78</c:v>
                </c:pt>
                <c:pt idx="1362">
                  <c:v>2696.7599999999998</c:v>
                </c:pt>
                <c:pt idx="1363">
                  <c:v>2698.74</c:v>
                </c:pt>
                <c:pt idx="1364">
                  <c:v>2700.72</c:v>
                </c:pt>
                <c:pt idx="1365">
                  <c:v>2702.7</c:v>
                </c:pt>
                <c:pt idx="1366">
                  <c:v>2704.68</c:v>
                </c:pt>
                <c:pt idx="1367">
                  <c:v>2706.66</c:v>
                </c:pt>
                <c:pt idx="1368">
                  <c:v>2708.64</c:v>
                </c:pt>
                <c:pt idx="1369">
                  <c:v>2710.62</c:v>
                </c:pt>
                <c:pt idx="1370">
                  <c:v>2712.6</c:v>
                </c:pt>
                <c:pt idx="1371">
                  <c:v>2714.58</c:v>
                </c:pt>
                <c:pt idx="1372">
                  <c:v>2716.56</c:v>
                </c:pt>
                <c:pt idx="1373">
                  <c:v>2718.54</c:v>
                </c:pt>
                <c:pt idx="1374">
                  <c:v>2720.52</c:v>
                </c:pt>
                <c:pt idx="1375">
                  <c:v>2722.5</c:v>
                </c:pt>
                <c:pt idx="1376">
                  <c:v>2724.48</c:v>
                </c:pt>
                <c:pt idx="1377">
                  <c:v>2726.46</c:v>
                </c:pt>
                <c:pt idx="1378">
                  <c:v>2728.44</c:v>
                </c:pt>
                <c:pt idx="1379">
                  <c:v>2730.42</c:v>
                </c:pt>
                <c:pt idx="1380">
                  <c:v>2732.4</c:v>
                </c:pt>
                <c:pt idx="1381">
                  <c:v>2734.38</c:v>
                </c:pt>
                <c:pt idx="1382">
                  <c:v>2736.36</c:v>
                </c:pt>
                <c:pt idx="1383">
                  <c:v>2738.34</c:v>
                </c:pt>
                <c:pt idx="1384">
                  <c:v>2740.32</c:v>
                </c:pt>
                <c:pt idx="1385">
                  <c:v>2742.3</c:v>
                </c:pt>
                <c:pt idx="1386">
                  <c:v>2744.28</c:v>
                </c:pt>
                <c:pt idx="1387">
                  <c:v>2746.2599999999998</c:v>
                </c:pt>
                <c:pt idx="1388">
                  <c:v>2748.24</c:v>
                </c:pt>
                <c:pt idx="1389">
                  <c:v>2750.22</c:v>
                </c:pt>
                <c:pt idx="1390">
                  <c:v>2752.2</c:v>
                </c:pt>
                <c:pt idx="1391">
                  <c:v>2754.18</c:v>
                </c:pt>
                <c:pt idx="1392">
                  <c:v>2756.16</c:v>
                </c:pt>
                <c:pt idx="1393">
                  <c:v>2758.14</c:v>
                </c:pt>
                <c:pt idx="1394">
                  <c:v>2760.12</c:v>
                </c:pt>
                <c:pt idx="1395">
                  <c:v>2762.1</c:v>
                </c:pt>
                <c:pt idx="1396">
                  <c:v>2764.08</c:v>
                </c:pt>
                <c:pt idx="1397">
                  <c:v>2766.06</c:v>
                </c:pt>
                <c:pt idx="1398">
                  <c:v>2768.04</c:v>
                </c:pt>
                <c:pt idx="1399">
                  <c:v>2770.02</c:v>
                </c:pt>
                <c:pt idx="1400">
                  <c:v>2772</c:v>
                </c:pt>
                <c:pt idx="1401">
                  <c:v>2773.98</c:v>
                </c:pt>
                <c:pt idx="1402">
                  <c:v>2775.96</c:v>
                </c:pt>
                <c:pt idx="1403">
                  <c:v>2777.94</c:v>
                </c:pt>
                <c:pt idx="1404">
                  <c:v>2779.92</c:v>
                </c:pt>
                <c:pt idx="1405">
                  <c:v>2781.9</c:v>
                </c:pt>
                <c:pt idx="1406">
                  <c:v>2783.88</c:v>
                </c:pt>
                <c:pt idx="1407">
                  <c:v>2785.86</c:v>
                </c:pt>
                <c:pt idx="1408">
                  <c:v>2787.84</c:v>
                </c:pt>
                <c:pt idx="1409">
                  <c:v>2789.82</c:v>
                </c:pt>
                <c:pt idx="1410">
                  <c:v>2791.8</c:v>
                </c:pt>
                <c:pt idx="1411">
                  <c:v>2793.78</c:v>
                </c:pt>
                <c:pt idx="1412">
                  <c:v>2795.7599999999998</c:v>
                </c:pt>
                <c:pt idx="1413">
                  <c:v>2797.74</c:v>
                </c:pt>
                <c:pt idx="1414">
                  <c:v>2799.72</c:v>
                </c:pt>
                <c:pt idx="1415">
                  <c:v>2801.7</c:v>
                </c:pt>
                <c:pt idx="1416">
                  <c:v>2803.68</c:v>
                </c:pt>
                <c:pt idx="1417">
                  <c:v>2805.66</c:v>
                </c:pt>
                <c:pt idx="1418">
                  <c:v>2807.64</c:v>
                </c:pt>
                <c:pt idx="1419">
                  <c:v>2809.62</c:v>
                </c:pt>
                <c:pt idx="1420">
                  <c:v>2811.6</c:v>
                </c:pt>
                <c:pt idx="1421">
                  <c:v>2813.58</c:v>
                </c:pt>
                <c:pt idx="1422">
                  <c:v>2815.56</c:v>
                </c:pt>
                <c:pt idx="1423">
                  <c:v>2817.54</c:v>
                </c:pt>
                <c:pt idx="1424">
                  <c:v>2819.52</c:v>
                </c:pt>
                <c:pt idx="1425">
                  <c:v>2821.5</c:v>
                </c:pt>
                <c:pt idx="1426">
                  <c:v>2823.48</c:v>
                </c:pt>
                <c:pt idx="1427">
                  <c:v>2825.46</c:v>
                </c:pt>
                <c:pt idx="1428">
                  <c:v>2827.44</c:v>
                </c:pt>
                <c:pt idx="1429">
                  <c:v>2829.42</c:v>
                </c:pt>
                <c:pt idx="1430">
                  <c:v>2831.4</c:v>
                </c:pt>
                <c:pt idx="1431">
                  <c:v>2833.38</c:v>
                </c:pt>
                <c:pt idx="1432">
                  <c:v>2835.36</c:v>
                </c:pt>
                <c:pt idx="1433">
                  <c:v>2837.34</c:v>
                </c:pt>
                <c:pt idx="1434">
                  <c:v>2839.32</c:v>
                </c:pt>
                <c:pt idx="1435">
                  <c:v>2841.3</c:v>
                </c:pt>
                <c:pt idx="1436">
                  <c:v>2843.28</c:v>
                </c:pt>
                <c:pt idx="1437">
                  <c:v>2845.2599999999998</c:v>
                </c:pt>
                <c:pt idx="1438">
                  <c:v>2847.24</c:v>
                </c:pt>
                <c:pt idx="1439">
                  <c:v>2849.22</c:v>
                </c:pt>
                <c:pt idx="1440">
                  <c:v>2851.2</c:v>
                </c:pt>
                <c:pt idx="1441">
                  <c:v>2853.18</c:v>
                </c:pt>
                <c:pt idx="1442">
                  <c:v>2855.16</c:v>
                </c:pt>
                <c:pt idx="1443">
                  <c:v>2857.14</c:v>
                </c:pt>
                <c:pt idx="1444">
                  <c:v>2859.12</c:v>
                </c:pt>
                <c:pt idx="1445">
                  <c:v>2861.1</c:v>
                </c:pt>
                <c:pt idx="1446">
                  <c:v>2863.08</c:v>
                </c:pt>
                <c:pt idx="1447">
                  <c:v>2865.06</c:v>
                </c:pt>
                <c:pt idx="1448">
                  <c:v>2867.04</c:v>
                </c:pt>
                <c:pt idx="1449">
                  <c:v>2869.02</c:v>
                </c:pt>
                <c:pt idx="1450">
                  <c:v>2871</c:v>
                </c:pt>
                <c:pt idx="1451">
                  <c:v>2872.98</c:v>
                </c:pt>
                <c:pt idx="1452">
                  <c:v>2874.96</c:v>
                </c:pt>
                <c:pt idx="1453">
                  <c:v>2876.94</c:v>
                </c:pt>
                <c:pt idx="1454">
                  <c:v>2878.92</c:v>
                </c:pt>
                <c:pt idx="1455">
                  <c:v>2880.9</c:v>
                </c:pt>
                <c:pt idx="1456">
                  <c:v>2882.88</c:v>
                </c:pt>
                <c:pt idx="1457">
                  <c:v>2884.86</c:v>
                </c:pt>
                <c:pt idx="1458">
                  <c:v>2886.84</c:v>
                </c:pt>
                <c:pt idx="1459">
                  <c:v>2888.82</c:v>
                </c:pt>
                <c:pt idx="1460">
                  <c:v>2890.8</c:v>
                </c:pt>
                <c:pt idx="1461">
                  <c:v>2892.78</c:v>
                </c:pt>
                <c:pt idx="1462">
                  <c:v>2894.7599999999998</c:v>
                </c:pt>
                <c:pt idx="1463">
                  <c:v>2896.74</c:v>
                </c:pt>
                <c:pt idx="1464">
                  <c:v>2898.72</c:v>
                </c:pt>
                <c:pt idx="1465">
                  <c:v>2900.7</c:v>
                </c:pt>
                <c:pt idx="1466">
                  <c:v>2902.68</c:v>
                </c:pt>
                <c:pt idx="1467">
                  <c:v>2904.66</c:v>
                </c:pt>
                <c:pt idx="1468">
                  <c:v>2906.64</c:v>
                </c:pt>
                <c:pt idx="1469">
                  <c:v>2908.62</c:v>
                </c:pt>
                <c:pt idx="1470">
                  <c:v>2910.6</c:v>
                </c:pt>
                <c:pt idx="1471">
                  <c:v>2912.58</c:v>
                </c:pt>
                <c:pt idx="1472">
                  <c:v>2914.56</c:v>
                </c:pt>
                <c:pt idx="1473">
                  <c:v>2916.54</c:v>
                </c:pt>
                <c:pt idx="1474">
                  <c:v>2918.52</c:v>
                </c:pt>
                <c:pt idx="1475">
                  <c:v>2920.5</c:v>
                </c:pt>
                <c:pt idx="1476">
                  <c:v>2922.48</c:v>
                </c:pt>
                <c:pt idx="1477">
                  <c:v>2924.46</c:v>
                </c:pt>
                <c:pt idx="1478">
                  <c:v>2926.44</c:v>
                </c:pt>
                <c:pt idx="1479">
                  <c:v>2928.42</c:v>
                </c:pt>
                <c:pt idx="1480">
                  <c:v>2930.4</c:v>
                </c:pt>
                <c:pt idx="1481">
                  <c:v>2932.38</c:v>
                </c:pt>
                <c:pt idx="1482">
                  <c:v>2934.36</c:v>
                </c:pt>
                <c:pt idx="1483">
                  <c:v>2936.34</c:v>
                </c:pt>
                <c:pt idx="1484">
                  <c:v>2938.32</c:v>
                </c:pt>
                <c:pt idx="1485">
                  <c:v>2940.3</c:v>
                </c:pt>
                <c:pt idx="1486">
                  <c:v>2942.28</c:v>
                </c:pt>
                <c:pt idx="1487">
                  <c:v>2944.2599999999998</c:v>
                </c:pt>
                <c:pt idx="1488">
                  <c:v>2946.24</c:v>
                </c:pt>
                <c:pt idx="1489">
                  <c:v>2948.22</c:v>
                </c:pt>
                <c:pt idx="1490">
                  <c:v>2950.2</c:v>
                </c:pt>
                <c:pt idx="1491">
                  <c:v>2952.18</c:v>
                </c:pt>
                <c:pt idx="1492">
                  <c:v>2954.16</c:v>
                </c:pt>
                <c:pt idx="1493">
                  <c:v>2956.14</c:v>
                </c:pt>
                <c:pt idx="1494">
                  <c:v>2958.12</c:v>
                </c:pt>
                <c:pt idx="1495">
                  <c:v>2960.1</c:v>
                </c:pt>
                <c:pt idx="1496">
                  <c:v>2962.08</c:v>
                </c:pt>
                <c:pt idx="1497">
                  <c:v>2964.06</c:v>
                </c:pt>
                <c:pt idx="1498">
                  <c:v>2966.04</c:v>
                </c:pt>
                <c:pt idx="1499">
                  <c:v>2968.02</c:v>
                </c:pt>
                <c:pt idx="1500">
                  <c:v>2970</c:v>
                </c:pt>
                <c:pt idx="1501">
                  <c:v>2971.98</c:v>
                </c:pt>
                <c:pt idx="1502">
                  <c:v>2973.96</c:v>
                </c:pt>
                <c:pt idx="1503">
                  <c:v>2975.94</c:v>
                </c:pt>
                <c:pt idx="1504">
                  <c:v>2977.92</c:v>
                </c:pt>
                <c:pt idx="1505">
                  <c:v>2979.9</c:v>
                </c:pt>
                <c:pt idx="1506">
                  <c:v>2981.88</c:v>
                </c:pt>
                <c:pt idx="1507">
                  <c:v>2983.86</c:v>
                </c:pt>
                <c:pt idx="1508">
                  <c:v>2985.84</c:v>
                </c:pt>
                <c:pt idx="1509">
                  <c:v>2987.82</c:v>
                </c:pt>
                <c:pt idx="1510">
                  <c:v>2989.8</c:v>
                </c:pt>
                <c:pt idx="1511">
                  <c:v>2991.78</c:v>
                </c:pt>
                <c:pt idx="1512">
                  <c:v>2993.7599999999998</c:v>
                </c:pt>
                <c:pt idx="1513">
                  <c:v>2995.74</c:v>
                </c:pt>
                <c:pt idx="1514">
                  <c:v>2997.72</c:v>
                </c:pt>
                <c:pt idx="1515">
                  <c:v>2999.7</c:v>
                </c:pt>
                <c:pt idx="1516">
                  <c:v>3001.68</c:v>
                </c:pt>
                <c:pt idx="1517">
                  <c:v>3003.66</c:v>
                </c:pt>
                <c:pt idx="1518">
                  <c:v>3005.64</c:v>
                </c:pt>
                <c:pt idx="1519">
                  <c:v>3007.62</c:v>
                </c:pt>
                <c:pt idx="1520">
                  <c:v>3009.6</c:v>
                </c:pt>
                <c:pt idx="1521">
                  <c:v>3011.58</c:v>
                </c:pt>
                <c:pt idx="1522">
                  <c:v>3013.56</c:v>
                </c:pt>
                <c:pt idx="1523">
                  <c:v>3015.54</c:v>
                </c:pt>
                <c:pt idx="1524">
                  <c:v>3017.52</c:v>
                </c:pt>
                <c:pt idx="1525">
                  <c:v>3019.5</c:v>
                </c:pt>
                <c:pt idx="1526">
                  <c:v>3021.48</c:v>
                </c:pt>
                <c:pt idx="1527">
                  <c:v>3023.46</c:v>
                </c:pt>
                <c:pt idx="1528">
                  <c:v>3025.44</c:v>
                </c:pt>
                <c:pt idx="1529">
                  <c:v>3027.42</c:v>
                </c:pt>
                <c:pt idx="1530">
                  <c:v>3029.4</c:v>
                </c:pt>
                <c:pt idx="1531">
                  <c:v>3031.38</c:v>
                </c:pt>
                <c:pt idx="1532">
                  <c:v>3033.36</c:v>
                </c:pt>
                <c:pt idx="1533">
                  <c:v>3035.34</c:v>
                </c:pt>
                <c:pt idx="1534">
                  <c:v>3037.32</c:v>
                </c:pt>
                <c:pt idx="1535">
                  <c:v>3039.3</c:v>
                </c:pt>
                <c:pt idx="1536">
                  <c:v>3041.2799999999997</c:v>
                </c:pt>
                <c:pt idx="1537">
                  <c:v>3043.2599999999998</c:v>
                </c:pt>
                <c:pt idx="1538">
                  <c:v>3045.24</c:v>
                </c:pt>
                <c:pt idx="1539">
                  <c:v>3047.22</c:v>
                </c:pt>
                <c:pt idx="1540">
                  <c:v>3049.2</c:v>
                </c:pt>
                <c:pt idx="1541">
                  <c:v>3051.18</c:v>
                </c:pt>
                <c:pt idx="1542">
                  <c:v>3053.16</c:v>
                </c:pt>
                <c:pt idx="1543">
                  <c:v>3055.14</c:v>
                </c:pt>
                <c:pt idx="1544">
                  <c:v>3057.12</c:v>
                </c:pt>
                <c:pt idx="1545">
                  <c:v>3059.1</c:v>
                </c:pt>
                <c:pt idx="1546">
                  <c:v>3061.08</c:v>
                </c:pt>
                <c:pt idx="1547">
                  <c:v>3063.06</c:v>
                </c:pt>
                <c:pt idx="1548">
                  <c:v>3065.04</c:v>
                </c:pt>
                <c:pt idx="1549">
                  <c:v>3067.02</c:v>
                </c:pt>
                <c:pt idx="1550">
                  <c:v>3069</c:v>
                </c:pt>
                <c:pt idx="1551">
                  <c:v>3070.98</c:v>
                </c:pt>
                <c:pt idx="1552">
                  <c:v>3072.96</c:v>
                </c:pt>
                <c:pt idx="1553">
                  <c:v>3074.94</c:v>
                </c:pt>
                <c:pt idx="1554">
                  <c:v>3076.92</c:v>
                </c:pt>
                <c:pt idx="1555">
                  <c:v>3078.9</c:v>
                </c:pt>
                <c:pt idx="1556">
                  <c:v>3080.88</c:v>
                </c:pt>
                <c:pt idx="1557">
                  <c:v>3082.86</c:v>
                </c:pt>
                <c:pt idx="1558">
                  <c:v>3084.84</c:v>
                </c:pt>
                <c:pt idx="1559">
                  <c:v>3086.82</c:v>
                </c:pt>
                <c:pt idx="1560">
                  <c:v>3088.8</c:v>
                </c:pt>
                <c:pt idx="1561">
                  <c:v>3090.7799999999997</c:v>
                </c:pt>
                <c:pt idx="1562">
                  <c:v>3092.7599999999998</c:v>
                </c:pt>
                <c:pt idx="1563">
                  <c:v>3094.74</c:v>
                </c:pt>
                <c:pt idx="1564">
                  <c:v>3096.72</c:v>
                </c:pt>
                <c:pt idx="1565">
                  <c:v>3098.7</c:v>
                </c:pt>
                <c:pt idx="1566">
                  <c:v>3100.68</c:v>
                </c:pt>
                <c:pt idx="1567">
                  <c:v>3102.66</c:v>
                </c:pt>
                <c:pt idx="1568">
                  <c:v>3104.64</c:v>
                </c:pt>
                <c:pt idx="1569">
                  <c:v>3106.62</c:v>
                </c:pt>
                <c:pt idx="1570">
                  <c:v>3108.6</c:v>
                </c:pt>
                <c:pt idx="1571">
                  <c:v>3110.58</c:v>
                </c:pt>
                <c:pt idx="1572">
                  <c:v>3112.56</c:v>
                </c:pt>
                <c:pt idx="1573">
                  <c:v>3114.54</c:v>
                </c:pt>
                <c:pt idx="1574">
                  <c:v>3116.52</c:v>
                </c:pt>
                <c:pt idx="1575">
                  <c:v>3118.5</c:v>
                </c:pt>
                <c:pt idx="1576">
                  <c:v>3120.48</c:v>
                </c:pt>
                <c:pt idx="1577">
                  <c:v>3122.46</c:v>
                </c:pt>
                <c:pt idx="1578">
                  <c:v>3124.44</c:v>
                </c:pt>
                <c:pt idx="1579">
                  <c:v>3126.42</c:v>
                </c:pt>
                <c:pt idx="1580">
                  <c:v>3128.4</c:v>
                </c:pt>
                <c:pt idx="1581">
                  <c:v>3130.38</c:v>
                </c:pt>
                <c:pt idx="1582">
                  <c:v>3132.36</c:v>
                </c:pt>
                <c:pt idx="1583">
                  <c:v>3134.34</c:v>
                </c:pt>
                <c:pt idx="1584">
                  <c:v>3136.32</c:v>
                </c:pt>
                <c:pt idx="1585">
                  <c:v>3138.3</c:v>
                </c:pt>
                <c:pt idx="1586">
                  <c:v>3140.2799999999997</c:v>
                </c:pt>
                <c:pt idx="1587">
                  <c:v>3142.2599999999998</c:v>
                </c:pt>
                <c:pt idx="1588">
                  <c:v>3144.24</c:v>
                </c:pt>
                <c:pt idx="1589">
                  <c:v>3146.22</c:v>
                </c:pt>
                <c:pt idx="1590">
                  <c:v>3148.2</c:v>
                </c:pt>
                <c:pt idx="1591">
                  <c:v>3150.18</c:v>
                </c:pt>
                <c:pt idx="1592">
                  <c:v>3152.16</c:v>
                </c:pt>
                <c:pt idx="1593">
                  <c:v>3154.14</c:v>
                </c:pt>
                <c:pt idx="1594">
                  <c:v>3156.12</c:v>
                </c:pt>
                <c:pt idx="1595">
                  <c:v>3158.1</c:v>
                </c:pt>
                <c:pt idx="1596">
                  <c:v>3160.08</c:v>
                </c:pt>
                <c:pt idx="1597">
                  <c:v>3162.06</c:v>
                </c:pt>
                <c:pt idx="1598">
                  <c:v>3164.04</c:v>
                </c:pt>
                <c:pt idx="1599">
                  <c:v>3166.02</c:v>
                </c:pt>
                <c:pt idx="1600">
                  <c:v>3168</c:v>
                </c:pt>
                <c:pt idx="1601">
                  <c:v>3169.98</c:v>
                </c:pt>
                <c:pt idx="1602">
                  <c:v>3171.96</c:v>
                </c:pt>
                <c:pt idx="1603">
                  <c:v>3173.94</c:v>
                </c:pt>
                <c:pt idx="1604">
                  <c:v>3175.92</c:v>
                </c:pt>
                <c:pt idx="1605">
                  <c:v>3177.9</c:v>
                </c:pt>
                <c:pt idx="1606">
                  <c:v>3179.88</c:v>
                </c:pt>
                <c:pt idx="1607">
                  <c:v>3181.86</c:v>
                </c:pt>
                <c:pt idx="1608">
                  <c:v>3183.84</c:v>
                </c:pt>
                <c:pt idx="1609">
                  <c:v>3185.82</c:v>
                </c:pt>
                <c:pt idx="1610">
                  <c:v>3187.8</c:v>
                </c:pt>
                <c:pt idx="1611">
                  <c:v>3189.7799999999997</c:v>
                </c:pt>
                <c:pt idx="1612">
                  <c:v>3191.7599999999998</c:v>
                </c:pt>
                <c:pt idx="1613">
                  <c:v>3193.74</c:v>
                </c:pt>
                <c:pt idx="1614">
                  <c:v>3195.72</c:v>
                </c:pt>
                <c:pt idx="1615">
                  <c:v>3197.7</c:v>
                </c:pt>
                <c:pt idx="1616">
                  <c:v>3199.68</c:v>
                </c:pt>
                <c:pt idx="1617">
                  <c:v>3201.66</c:v>
                </c:pt>
                <c:pt idx="1618">
                  <c:v>3203.64</c:v>
                </c:pt>
                <c:pt idx="1619">
                  <c:v>3205.62</c:v>
                </c:pt>
                <c:pt idx="1620">
                  <c:v>3207.6</c:v>
                </c:pt>
                <c:pt idx="1621">
                  <c:v>3209.58</c:v>
                </c:pt>
                <c:pt idx="1622">
                  <c:v>3211.56</c:v>
                </c:pt>
                <c:pt idx="1623">
                  <c:v>3213.54</c:v>
                </c:pt>
                <c:pt idx="1624">
                  <c:v>3215.52</c:v>
                </c:pt>
                <c:pt idx="1625">
                  <c:v>3217.5</c:v>
                </c:pt>
                <c:pt idx="1626">
                  <c:v>3219.48</c:v>
                </c:pt>
                <c:pt idx="1627">
                  <c:v>3221.46</c:v>
                </c:pt>
                <c:pt idx="1628">
                  <c:v>3223.44</c:v>
                </c:pt>
                <c:pt idx="1629">
                  <c:v>3225.42</c:v>
                </c:pt>
                <c:pt idx="1630">
                  <c:v>3227.4</c:v>
                </c:pt>
                <c:pt idx="1631">
                  <c:v>3229.38</c:v>
                </c:pt>
                <c:pt idx="1632">
                  <c:v>3231.36</c:v>
                </c:pt>
                <c:pt idx="1633">
                  <c:v>3233.34</c:v>
                </c:pt>
                <c:pt idx="1634">
                  <c:v>3235.32</c:v>
                </c:pt>
                <c:pt idx="1635">
                  <c:v>3237.3</c:v>
                </c:pt>
                <c:pt idx="1636">
                  <c:v>3239.2799999999997</c:v>
                </c:pt>
                <c:pt idx="1637">
                  <c:v>3241.2599999999998</c:v>
                </c:pt>
                <c:pt idx="1638">
                  <c:v>3243.24</c:v>
                </c:pt>
                <c:pt idx="1639">
                  <c:v>3245.22</c:v>
                </c:pt>
                <c:pt idx="1640">
                  <c:v>3247.2</c:v>
                </c:pt>
                <c:pt idx="1641">
                  <c:v>3249.18</c:v>
                </c:pt>
                <c:pt idx="1642">
                  <c:v>3251.16</c:v>
                </c:pt>
                <c:pt idx="1643">
                  <c:v>3253.14</c:v>
                </c:pt>
                <c:pt idx="1644">
                  <c:v>3255.12</c:v>
                </c:pt>
                <c:pt idx="1645">
                  <c:v>3257.1</c:v>
                </c:pt>
                <c:pt idx="1646">
                  <c:v>3259.08</c:v>
                </c:pt>
                <c:pt idx="1647">
                  <c:v>3261.06</c:v>
                </c:pt>
                <c:pt idx="1648">
                  <c:v>3263.04</c:v>
                </c:pt>
                <c:pt idx="1649">
                  <c:v>3265.02</c:v>
                </c:pt>
                <c:pt idx="1650">
                  <c:v>3267</c:v>
                </c:pt>
                <c:pt idx="1651">
                  <c:v>3268.98</c:v>
                </c:pt>
                <c:pt idx="1652">
                  <c:v>3270.96</c:v>
                </c:pt>
                <c:pt idx="1653">
                  <c:v>3272.94</c:v>
                </c:pt>
                <c:pt idx="1654">
                  <c:v>3274.92</c:v>
                </c:pt>
                <c:pt idx="1655">
                  <c:v>3276.9</c:v>
                </c:pt>
                <c:pt idx="1656">
                  <c:v>3278.88</c:v>
                </c:pt>
                <c:pt idx="1657">
                  <c:v>3280.86</c:v>
                </c:pt>
                <c:pt idx="1658">
                  <c:v>3282.84</c:v>
                </c:pt>
                <c:pt idx="1659">
                  <c:v>3284.82</c:v>
                </c:pt>
                <c:pt idx="1660">
                  <c:v>3286.8</c:v>
                </c:pt>
                <c:pt idx="1661">
                  <c:v>3288.7799999999997</c:v>
                </c:pt>
                <c:pt idx="1662">
                  <c:v>3290.7599999999998</c:v>
                </c:pt>
                <c:pt idx="1663">
                  <c:v>3292.74</c:v>
                </c:pt>
                <c:pt idx="1664">
                  <c:v>3294.72</c:v>
                </c:pt>
                <c:pt idx="1665">
                  <c:v>3296.7</c:v>
                </c:pt>
                <c:pt idx="1666">
                  <c:v>3298.68</c:v>
                </c:pt>
                <c:pt idx="1667">
                  <c:v>3300.66</c:v>
                </c:pt>
                <c:pt idx="1668">
                  <c:v>3302.64</c:v>
                </c:pt>
                <c:pt idx="1669">
                  <c:v>3304.62</c:v>
                </c:pt>
                <c:pt idx="1670">
                  <c:v>3306.6</c:v>
                </c:pt>
                <c:pt idx="1671">
                  <c:v>3308.58</c:v>
                </c:pt>
                <c:pt idx="1672">
                  <c:v>3310.56</c:v>
                </c:pt>
                <c:pt idx="1673">
                  <c:v>3312.54</c:v>
                </c:pt>
                <c:pt idx="1674">
                  <c:v>3314.52</c:v>
                </c:pt>
                <c:pt idx="1675">
                  <c:v>3316.5</c:v>
                </c:pt>
                <c:pt idx="1676">
                  <c:v>3318.48</c:v>
                </c:pt>
                <c:pt idx="1677">
                  <c:v>3320.46</c:v>
                </c:pt>
                <c:pt idx="1678">
                  <c:v>3322.44</c:v>
                </c:pt>
                <c:pt idx="1679">
                  <c:v>3324.42</c:v>
                </c:pt>
                <c:pt idx="1680">
                  <c:v>3326.4</c:v>
                </c:pt>
                <c:pt idx="1681">
                  <c:v>3328.38</c:v>
                </c:pt>
                <c:pt idx="1682">
                  <c:v>3330.36</c:v>
                </c:pt>
                <c:pt idx="1683">
                  <c:v>3332.34</c:v>
                </c:pt>
                <c:pt idx="1684">
                  <c:v>3334.32</c:v>
                </c:pt>
                <c:pt idx="1685">
                  <c:v>3336.3</c:v>
                </c:pt>
                <c:pt idx="1686">
                  <c:v>3338.2799999999997</c:v>
                </c:pt>
                <c:pt idx="1687">
                  <c:v>3340.2599999999998</c:v>
                </c:pt>
                <c:pt idx="1688">
                  <c:v>3342.24</c:v>
                </c:pt>
                <c:pt idx="1689">
                  <c:v>3344.22</c:v>
                </c:pt>
                <c:pt idx="1690">
                  <c:v>3346.2</c:v>
                </c:pt>
                <c:pt idx="1691">
                  <c:v>3348.18</c:v>
                </c:pt>
                <c:pt idx="1692">
                  <c:v>3350.16</c:v>
                </c:pt>
                <c:pt idx="1693">
                  <c:v>3352.14</c:v>
                </c:pt>
                <c:pt idx="1694">
                  <c:v>3354.12</c:v>
                </c:pt>
                <c:pt idx="1695">
                  <c:v>3356.1</c:v>
                </c:pt>
                <c:pt idx="1696">
                  <c:v>3358.08</c:v>
                </c:pt>
                <c:pt idx="1697">
                  <c:v>3360.06</c:v>
                </c:pt>
                <c:pt idx="1698">
                  <c:v>3362.04</c:v>
                </c:pt>
                <c:pt idx="1699">
                  <c:v>3364.02</c:v>
                </c:pt>
                <c:pt idx="1700">
                  <c:v>3366</c:v>
                </c:pt>
                <c:pt idx="1701">
                  <c:v>3367.98</c:v>
                </c:pt>
                <c:pt idx="1702">
                  <c:v>3369.96</c:v>
                </c:pt>
                <c:pt idx="1703">
                  <c:v>3371.94</c:v>
                </c:pt>
                <c:pt idx="1704">
                  <c:v>3373.92</c:v>
                </c:pt>
                <c:pt idx="1705">
                  <c:v>3375.9</c:v>
                </c:pt>
                <c:pt idx="1706">
                  <c:v>3377.88</c:v>
                </c:pt>
                <c:pt idx="1707">
                  <c:v>3379.86</c:v>
                </c:pt>
                <c:pt idx="1708">
                  <c:v>3381.84</c:v>
                </c:pt>
                <c:pt idx="1709">
                  <c:v>3383.82</c:v>
                </c:pt>
                <c:pt idx="1710">
                  <c:v>3385.8</c:v>
                </c:pt>
                <c:pt idx="1711">
                  <c:v>3387.7799999999997</c:v>
                </c:pt>
                <c:pt idx="1712">
                  <c:v>3389.7599999999998</c:v>
                </c:pt>
                <c:pt idx="1713">
                  <c:v>3391.74</c:v>
                </c:pt>
                <c:pt idx="1714">
                  <c:v>3393.72</c:v>
                </c:pt>
                <c:pt idx="1715">
                  <c:v>3395.7</c:v>
                </c:pt>
                <c:pt idx="1716">
                  <c:v>3397.68</c:v>
                </c:pt>
                <c:pt idx="1717">
                  <c:v>3399.66</c:v>
                </c:pt>
                <c:pt idx="1718">
                  <c:v>3401.64</c:v>
                </c:pt>
                <c:pt idx="1719">
                  <c:v>3403.62</c:v>
                </c:pt>
                <c:pt idx="1720">
                  <c:v>3405.6</c:v>
                </c:pt>
                <c:pt idx="1721">
                  <c:v>3407.58</c:v>
                </c:pt>
                <c:pt idx="1722">
                  <c:v>3409.56</c:v>
                </c:pt>
                <c:pt idx="1723">
                  <c:v>3411.54</c:v>
                </c:pt>
                <c:pt idx="1724">
                  <c:v>3413.52</c:v>
                </c:pt>
                <c:pt idx="1725">
                  <c:v>3415.5</c:v>
                </c:pt>
                <c:pt idx="1726">
                  <c:v>3417.48</c:v>
                </c:pt>
                <c:pt idx="1727">
                  <c:v>3419.46</c:v>
                </c:pt>
                <c:pt idx="1728">
                  <c:v>3421.44</c:v>
                </c:pt>
                <c:pt idx="1729">
                  <c:v>3423.42</c:v>
                </c:pt>
                <c:pt idx="1730">
                  <c:v>3425.4</c:v>
                </c:pt>
                <c:pt idx="1731">
                  <c:v>3427.38</c:v>
                </c:pt>
                <c:pt idx="1732">
                  <c:v>3429.36</c:v>
                </c:pt>
                <c:pt idx="1733">
                  <c:v>3431.34</c:v>
                </c:pt>
                <c:pt idx="1734">
                  <c:v>3433.32</c:v>
                </c:pt>
                <c:pt idx="1735">
                  <c:v>3435.3</c:v>
                </c:pt>
                <c:pt idx="1736">
                  <c:v>3437.2799999999997</c:v>
                </c:pt>
                <c:pt idx="1737">
                  <c:v>3439.2599999999998</c:v>
                </c:pt>
                <c:pt idx="1738">
                  <c:v>3441.24</c:v>
                </c:pt>
                <c:pt idx="1739">
                  <c:v>3443.22</c:v>
                </c:pt>
                <c:pt idx="1740">
                  <c:v>3445.2</c:v>
                </c:pt>
                <c:pt idx="1741">
                  <c:v>3447.18</c:v>
                </c:pt>
                <c:pt idx="1742">
                  <c:v>3449.16</c:v>
                </c:pt>
                <c:pt idx="1743">
                  <c:v>3451.14</c:v>
                </c:pt>
                <c:pt idx="1744">
                  <c:v>3453.12</c:v>
                </c:pt>
                <c:pt idx="1745">
                  <c:v>3455.1</c:v>
                </c:pt>
                <c:pt idx="1746">
                  <c:v>3457.08</c:v>
                </c:pt>
                <c:pt idx="1747">
                  <c:v>3459.06</c:v>
                </c:pt>
                <c:pt idx="1748">
                  <c:v>3461.04</c:v>
                </c:pt>
                <c:pt idx="1749">
                  <c:v>3463.02</c:v>
                </c:pt>
                <c:pt idx="1750">
                  <c:v>3465</c:v>
                </c:pt>
                <c:pt idx="1751">
                  <c:v>3466.98</c:v>
                </c:pt>
                <c:pt idx="1752">
                  <c:v>3468.96</c:v>
                </c:pt>
                <c:pt idx="1753">
                  <c:v>3470.94</c:v>
                </c:pt>
                <c:pt idx="1754">
                  <c:v>3472.92</c:v>
                </c:pt>
                <c:pt idx="1755">
                  <c:v>3474.9</c:v>
                </c:pt>
                <c:pt idx="1756">
                  <c:v>3476.88</c:v>
                </c:pt>
                <c:pt idx="1757">
                  <c:v>3478.86</c:v>
                </c:pt>
                <c:pt idx="1758">
                  <c:v>3480.84</c:v>
                </c:pt>
                <c:pt idx="1759">
                  <c:v>3482.82</c:v>
                </c:pt>
                <c:pt idx="1760">
                  <c:v>3484.8</c:v>
                </c:pt>
                <c:pt idx="1761">
                  <c:v>3486.7799999999997</c:v>
                </c:pt>
                <c:pt idx="1762">
                  <c:v>3488.7599999999998</c:v>
                </c:pt>
                <c:pt idx="1763">
                  <c:v>3490.74</c:v>
                </c:pt>
                <c:pt idx="1764">
                  <c:v>3492.72</c:v>
                </c:pt>
                <c:pt idx="1765">
                  <c:v>3494.7</c:v>
                </c:pt>
                <c:pt idx="1766">
                  <c:v>3496.68</c:v>
                </c:pt>
                <c:pt idx="1767">
                  <c:v>3498.66</c:v>
                </c:pt>
                <c:pt idx="1768">
                  <c:v>3500.64</c:v>
                </c:pt>
                <c:pt idx="1769">
                  <c:v>3502.62</c:v>
                </c:pt>
                <c:pt idx="1770">
                  <c:v>3504.6</c:v>
                </c:pt>
                <c:pt idx="1771">
                  <c:v>3506.58</c:v>
                </c:pt>
                <c:pt idx="1772">
                  <c:v>3508.56</c:v>
                </c:pt>
                <c:pt idx="1773">
                  <c:v>3510.54</c:v>
                </c:pt>
                <c:pt idx="1774">
                  <c:v>3512.52</c:v>
                </c:pt>
                <c:pt idx="1775">
                  <c:v>3514.5</c:v>
                </c:pt>
                <c:pt idx="1776">
                  <c:v>3516.48</c:v>
                </c:pt>
                <c:pt idx="1777">
                  <c:v>3518.46</c:v>
                </c:pt>
                <c:pt idx="1778">
                  <c:v>3520.44</c:v>
                </c:pt>
                <c:pt idx="1779">
                  <c:v>3522.42</c:v>
                </c:pt>
                <c:pt idx="1780">
                  <c:v>3524.4</c:v>
                </c:pt>
                <c:pt idx="1781">
                  <c:v>3526.38</c:v>
                </c:pt>
                <c:pt idx="1782">
                  <c:v>3528.36</c:v>
                </c:pt>
                <c:pt idx="1783">
                  <c:v>3530.34</c:v>
                </c:pt>
                <c:pt idx="1784">
                  <c:v>3532.32</c:v>
                </c:pt>
                <c:pt idx="1785">
                  <c:v>3534.3</c:v>
                </c:pt>
                <c:pt idx="1786">
                  <c:v>3536.2799999999997</c:v>
                </c:pt>
                <c:pt idx="1787">
                  <c:v>3538.2599999999998</c:v>
                </c:pt>
                <c:pt idx="1788">
                  <c:v>3540.24</c:v>
                </c:pt>
                <c:pt idx="1789">
                  <c:v>3542.22</c:v>
                </c:pt>
                <c:pt idx="1790">
                  <c:v>3544.2</c:v>
                </c:pt>
                <c:pt idx="1791">
                  <c:v>3546.18</c:v>
                </c:pt>
                <c:pt idx="1792">
                  <c:v>3548.16</c:v>
                </c:pt>
                <c:pt idx="1793">
                  <c:v>3550.14</c:v>
                </c:pt>
                <c:pt idx="1794">
                  <c:v>3552.12</c:v>
                </c:pt>
                <c:pt idx="1795">
                  <c:v>3554.1</c:v>
                </c:pt>
                <c:pt idx="1796">
                  <c:v>3556.08</c:v>
                </c:pt>
                <c:pt idx="1797">
                  <c:v>3558.06</c:v>
                </c:pt>
                <c:pt idx="1798">
                  <c:v>3560.04</c:v>
                </c:pt>
                <c:pt idx="1799">
                  <c:v>3562.02</c:v>
                </c:pt>
                <c:pt idx="1800">
                  <c:v>3564</c:v>
                </c:pt>
                <c:pt idx="1801">
                  <c:v>3565.98</c:v>
                </c:pt>
                <c:pt idx="1802">
                  <c:v>3567.96</c:v>
                </c:pt>
                <c:pt idx="1803">
                  <c:v>3569.94</c:v>
                </c:pt>
                <c:pt idx="1804">
                  <c:v>3571.92</c:v>
                </c:pt>
                <c:pt idx="1805">
                  <c:v>3573.9</c:v>
                </c:pt>
                <c:pt idx="1806">
                  <c:v>3575.88</c:v>
                </c:pt>
                <c:pt idx="1807">
                  <c:v>3577.86</c:v>
                </c:pt>
                <c:pt idx="1808">
                  <c:v>3579.84</c:v>
                </c:pt>
                <c:pt idx="1809">
                  <c:v>3581.82</c:v>
                </c:pt>
                <c:pt idx="1810">
                  <c:v>3583.8</c:v>
                </c:pt>
                <c:pt idx="1811">
                  <c:v>3585.7799999999997</c:v>
                </c:pt>
                <c:pt idx="1812">
                  <c:v>3587.7599999999998</c:v>
                </c:pt>
                <c:pt idx="1813">
                  <c:v>3589.74</c:v>
                </c:pt>
                <c:pt idx="1814">
                  <c:v>3591.72</c:v>
                </c:pt>
                <c:pt idx="1815">
                  <c:v>3593.7</c:v>
                </c:pt>
                <c:pt idx="1816">
                  <c:v>3595.68</c:v>
                </c:pt>
                <c:pt idx="1817">
                  <c:v>3597.66</c:v>
                </c:pt>
                <c:pt idx="1818">
                  <c:v>3599.64</c:v>
                </c:pt>
                <c:pt idx="1819">
                  <c:v>3601.62</c:v>
                </c:pt>
                <c:pt idx="1820">
                  <c:v>3603.6</c:v>
                </c:pt>
                <c:pt idx="1821">
                  <c:v>3605.58</c:v>
                </c:pt>
                <c:pt idx="1822">
                  <c:v>3607.56</c:v>
                </c:pt>
                <c:pt idx="1823">
                  <c:v>3609.54</c:v>
                </c:pt>
                <c:pt idx="1824">
                  <c:v>3611.52</c:v>
                </c:pt>
                <c:pt idx="1825">
                  <c:v>3613.5</c:v>
                </c:pt>
                <c:pt idx="1826">
                  <c:v>3615.48</c:v>
                </c:pt>
                <c:pt idx="1827">
                  <c:v>3617.46</c:v>
                </c:pt>
                <c:pt idx="1828">
                  <c:v>3619.44</c:v>
                </c:pt>
                <c:pt idx="1829">
                  <c:v>3621.42</c:v>
                </c:pt>
                <c:pt idx="1830">
                  <c:v>3623.4</c:v>
                </c:pt>
                <c:pt idx="1831">
                  <c:v>3625.38</c:v>
                </c:pt>
                <c:pt idx="1832">
                  <c:v>3627.36</c:v>
                </c:pt>
                <c:pt idx="1833">
                  <c:v>3629.34</c:v>
                </c:pt>
                <c:pt idx="1834">
                  <c:v>3631.32</c:v>
                </c:pt>
                <c:pt idx="1835">
                  <c:v>3633.3</c:v>
                </c:pt>
                <c:pt idx="1836">
                  <c:v>3635.2799999999997</c:v>
                </c:pt>
                <c:pt idx="1837">
                  <c:v>3637.2599999999998</c:v>
                </c:pt>
                <c:pt idx="1838">
                  <c:v>3639.24</c:v>
                </c:pt>
                <c:pt idx="1839">
                  <c:v>3641.22</c:v>
                </c:pt>
                <c:pt idx="1840">
                  <c:v>3643.2</c:v>
                </c:pt>
                <c:pt idx="1841">
                  <c:v>3645.18</c:v>
                </c:pt>
                <c:pt idx="1842">
                  <c:v>3647.16</c:v>
                </c:pt>
                <c:pt idx="1843">
                  <c:v>3649.14</c:v>
                </c:pt>
                <c:pt idx="1844">
                  <c:v>3651.12</c:v>
                </c:pt>
                <c:pt idx="1845">
                  <c:v>3653.1</c:v>
                </c:pt>
                <c:pt idx="1846">
                  <c:v>3655.08</c:v>
                </c:pt>
                <c:pt idx="1847">
                  <c:v>3657.06</c:v>
                </c:pt>
                <c:pt idx="1848">
                  <c:v>3659.04</c:v>
                </c:pt>
                <c:pt idx="1849">
                  <c:v>3661.02</c:v>
                </c:pt>
                <c:pt idx="1850">
                  <c:v>3663</c:v>
                </c:pt>
                <c:pt idx="1851">
                  <c:v>3664.98</c:v>
                </c:pt>
                <c:pt idx="1852">
                  <c:v>3666.96</c:v>
                </c:pt>
                <c:pt idx="1853">
                  <c:v>3668.94</c:v>
                </c:pt>
                <c:pt idx="1854">
                  <c:v>3670.92</c:v>
                </c:pt>
                <c:pt idx="1855">
                  <c:v>3672.9</c:v>
                </c:pt>
                <c:pt idx="1856">
                  <c:v>3674.88</c:v>
                </c:pt>
                <c:pt idx="1857">
                  <c:v>3676.86</c:v>
                </c:pt>
                <c:pt idx="1858">
                  <c:v>3678.84</c:v>
                </c:pt>
                <c:pt idx="1859">
                  <c:v>3680.82</c:v>
                </c:pt>
                <c:pt idx="1860">
                  <c:v>3682.8</c:v>
                </c:pt>
                <c:pt idx="1861">
                  <c:v>3684.7799999999997</c:v>
                </c:pt>
                <c:pt idx="1862">
                  <c:v>3686.7599999999998</c:v>
                </c:pt>
                <c:pt idx="1863">
                  <c:v>3688.74</c:v>
                </c:pt>
                <c:pt idx="1864">
                  <c:v>3690.72</c:v>
                </c:pt>
                <c:pt idx="1865">
                  <c:v>3692.7</c:v>
                </c:pt>
                <c:pt idx="1866">
                  <c:v>3694.68</c:v>
                </c:pt>
                <c:pt idx="1867">
                  <c:v>3696.66</c:v>
                </c:pt>
                <c:pt idx="1868">
                  <c:v>3698.64</c:v>
                </c:pt>
                <c:pt idx="1869">
                  <c:v>3700.62</c:v>
                </c:pt>
                <c:pt idx="1870">
                  <c:v>3702.6</c:v>
                </c:pt>
                <c:pt idx="1871">
                  <c:v>3704.58</c:v>
                </c:pt>
                <c:pt idx="1872">
                  <c:v>3706.56</c:v>
                </c:pt>
                <c:pt idx="1873">
                  <c:v>3708.54</c:v>
                </c:pt>
                <c:pt idx="1874">
                  <c:v>3710.52</c:v>
                </c:pt>
                <c:pt idx="1875">
                  <c:v>3712.5</c:v>
                </c:pt>
                <c:pt idx="1876">
                  <c:v>3714.48</c:v>
                </c:pt>
                <c:pt idx="1877">
                  <c:v>3716.46</c:v>
                </c:pt>
                <c:pt idx="1878">
                  <c:v>3718.44</c:v>
                </c:pt>
                <c:pt idx="1879">
                  <c:v>3720.42</c:v>
                </c:pt>
                <c:pt idx="1880">
                  <c:v>3722.4</c:v>
                </c:pt>
                <c:pt idx="1881">
                  <c:v>3724.38</c:v>
                </c:pt>
                <c:pt idx="1882">
                  <c:v>3726.36</c:v>
                </c:pt>
                <c:pt idx="1883">
                  <c:v>3728.34</c:v>
                </c:pt>
                <c:pt idx="1884">
                  <c:v>3730.32</c:v>
                </c:pt>
                <c:pt idx="1885">
                  <c:v>3732.3</c:v>
                </c:pt>
                <c:pt idx="1886">
                  <c:v>3734.2799999999997</c:v>
                </c:pt>
                <c:pt idx="1887">
                  <c:v>3736.2599999999998</c:v>
                </c:pt>
                <c:pt idx="1888">
                  <c:v>3738.24</c:v>
                </c:pt>
                <c:pt idx="1889">
                  <c:v>3740.22</c:v>
                </c:pt>
                <c:pt idx="1890">
                  <c:v>3742.2</c:v>
                </c:pt>
                <c:pt idx="1891">
                  <c:v>3744.18</c:v>
                </c:pt>
                <c:pt idx="1892">
                  <c:v>3746.16</c:v>
                </c:pt>
                <c:pt idx="1893">
                  <c:v>3748.14</c:v>
                </c:pt>
                <c:pt idx="1894">
                  <c:v>3750.12</c:v>
                </c:pt>
                <c:pt idx="1895">
                  <c:v>3752.1</c:v>
                </c:pt>
                <c:pt idx="1896">
                  <c:v>3754.08</c:v>
                </c:pt>
                <c:pt idx="1897">
                  <c:v>3756.06</c:v>
                </c:pt>
                <c:pt idx="1898">
                  <c:v>3758.04</c:v>
                </c:pt>
                <c:pt idx="1899">
                  <c:v>3760.02</c:v>
                </c:pt>
                <c:pt idx="1900">
                  <c:v>3762</c:v>
                </c:pt>
                <c:pt idx="1901">
                  <c:v>3763.98</c:v>
                </c:pt>
                <c:pt idx="1902">
                  <c:v>3765.96</c:v>
                </c:pt>
                <c:pt idx="1903">
                  <c:v>3767.94</c:v>
                </c:pt>
                <c:pt idx="1904">
                  <c:v>3769.92</c:v>
                </c:pt>
                <c:pt idx="1905">
                  <c:v>3771.9</c:v>
                </c:pt>
                <c:pt idx="1906">
                  <c:v>3773.88</c:v>
                </c:pt>
                <c:pt idx="1907">
                  <c:v>3775.86</c:v>
                </c:pt>
                <c:pt idx="1908">
                  <c:v>3777.84</c:v>
                </c:pt>
                <c:pt idx="1909">
                  <c:v>3779.82</c:v>
                </c:pt>
                <c:pt idx="1910">
                  <c:v>3781.8</c:v>
                </c:pt>
                <c:pt idx="1911">
                  <c:v>3783.7799999999997</c:v>
                </c:pt>
                <c:pt idx="1912">
                  <c:v>3785.7599999999998</c:v>
                </c:pt>
                <c:pt idx="1913">
                  <c:v>3787.74</c:v>
                </c:pt>
                <c:pt idx="1914">
                  <c:v>3789.72</c:v>
                </c:pt>
                <c:pt idx="1915">
                  <c:v>3791.7</c:v>
                </c:pt>
                <c:pt idx="1916">
                  <c:v>3793.68</c:v>
                </c:pt>
                <c:pt idx="1917">
                  <c:v>3795.66</c:v>
                </c:pt>
                <c:pt idx="1918">
                  <c:v>3797.64</c:v>
                </c:pt>
                <c:pt idx="1919">
                  <c:v>3799.62</c:v>
                </c:pt>
                <c:pt idx="1920">
                  <c:v>3801.6</c:v>
                </c:pt>
                <c:pt idx="1921">
                  <c:v>3803.58</c:v>
                </c:pt>
                <c:pt idx="1922">
                  <c:v>3805.56</c:v>
                </c:pt>
                <c:pt idx="1923">
                  <c:v>3807.54</c:v>
                </c:pt>
                <c:pt idx="1924">
                  <c:v>3809.52</c:v>
                </c:pt>
                <c:pt idx="1925">
                  <c:v>3811.5</c:v>
                </c:pt>
                <c:pt idx="1926">
                  <c:v>3813.48</c:v>
                </c:pt>
                <c:pt idx="1927">
                  <c:v>3815.46</c:v>
                </c:pt>
                <c:pt idx="1928">
                  <c:v>3817.44</c:v>
                </c:pt>
                <c:pt idx="1929">
                  <c:v>3819.42</c:v>
                </c:pt>
                <c:pt idx="1930">
                  <c:v>3821.4</c:v>
                </c:pt>
                <c:pt idx="1931">
                  <c:v>3823.38</c:v>
                </c:pt>
                <c:pt idx="1932">
                  <c:v>3825.36</c:v>
                </c:pt>
                <c:pt idx="1933">
                  <c:v>3827.34</c:v>
                </c:pt>
                <c:pt idx="1934">
                  <c:v>3829.32</c:v>
                </c:pt>
                <c:pt idx="1935">
                  <c:v>3831.3</c:v>
                </c:pt>
                <c:pt idx="1936">
                  <c:v>3833.2799999999997</c:v>
                </c:pt>
                <c:pt idx="1937">
                  <c:v>3835.2599999999998</c:v>
                </c:pt>
                <c:pt idx="1938">
                  <c:v>3837.24</c:v>
                </c:pt>
                <c:pt idx="1939">
                  <c:v>3839.22</c:v>
                </c:pt>
                <c:pt idx="1940">
                  <c:v>3841.2</c:v>
                </c:pt>
                <c:pt idx="1941">
                  <c:v>3843.18</c:v>
                </c:pt>
                <c:pt idx="1942">
                  <c:v>3845.16</c:v>
                </c:pt>
                <c:pt idx="1943">
                  <c:v>3847.14</c:v>
                </c:pt>
                <c:pt idx="1944">
                  <c:v>3849.12</c:v>
                </c:pt>
                <c:pt idx="1945">
                  <c:v>3851.1</c:v>
                </c:pt>
                <c:pt idx="1946">
                  <c:v>3853.08</c:v>
                </c:pt>
                <c:pt idx="1947">
                  <c:v>3855.06</c:v>
                </c:pt>
                <c:pt idx="1948">
                  <c:v>3857.04</c:v>
                </c:pt>
                <c:pt idx="1949">
                  <c:v>3859.02</c:v>
                </c:pt>
                <c:pt idx="1950">
                  <c:v>3861</c:v>
                </c:pt>
                <c:pt idx="1951">
                  <c:v>3862.98</c:v>
                </c:pt>
                <c:pt idx="1952">
                  <c:v>3864.96</c:v>
                </c:pt>
                <c:pt idx="1953">
                  <c:v>3866.94</c:v>
                </c:pt>
                <c:pt idx="1954">
                  <c:v>3868.92</c:v>
                </c:pt>
                <c:pt idx="1955">
                  <c:v>3870.9</c:v>
                </c:pt>
                <c:pt idx="1956">
                  <c:v>3872.88</c:v>
                </c:pt>
                <c:pt idx="1957">
                  <c:v>3874.86</c:v>
                </c:pt>
                <c:pt idx="1958">
                  <c:v>3876.84</c:v>
                </c:pt>
                <c:pt idx="1959">
                  <c:v>3878.82</c:v>
                </c:pt>
                <c:pt idx="1960">
                  <c:v>3880.8</c:v>
                </c:pt>
                <c:pt idx="1961">
                  <c:v>3882.7799999999997</c:v>
                </c:pt>
                <c:pt idx="1962">
                  <c:v>3884.7599999999998</c:v>
                </c:pt>
                <c:pt idx="1963">
                  <c:v>3886.74</c:v>
                </c:pt>
                <c:pt idx="1964">
                  <c:v>3888.72</c:v>
                </c:pt>
                <c:pt idx="1965">
                  <c:v>3890.7</c:v>
                </c:pt>
                <c:pt idx="1966">
                  <c:v>3892.68</c:v>
                </c:pt>
                <c:pt idx="1967">
                  <c:v>3894.66</c:v>
                </c:pt>
                <c:pt idx="1968">
                  <c:v>3896.64</c:v>
                </c:pt>
                <c:pt idx="1969">
                  <c:v>3898.62</c:v>
                </c:pt>
                <c:pt idx="1970">
                  <c:v>3900.6</c:v>
                </c:pt>
                <c:pt idx="1971">
                  <c:v>3902.58</c:v>
                </c:pt>
                <c:pt idx="1972">
                  <c:v>3904.56</c:v>
                </c:pt>
                <c:pt idx="1973">
                  <c:v>3906.54</c:v>
                </c:pt>
                <c:pt idx="1974">
                  <c:v>3908.52</c:v>
                </c:pt>
                <c:pt idx="1975">
                  <c:v>3910.5</c:v>
                </c:pt>
                <c:pt idx="1976">
                  <c:v>3912.48</c:v>
                </c:pt>
                <c:pt idx="1977">
                  <c:v>3914.46</c:v>
                </c:pt>
                <c:pt idx="1978">
                  <c:v>3916.44</c:v>
                </c:pt>
                <c:pt idx="1979">
                  <c:v>3918.42</c:v>
                </c:pt>
                <c:pt idx="1980">
                  <c:v>3920.4</c:v>
                </c:pt>
                <c:pt idx="1981">
                  <c:v>3922.38</c:v>
                </c:pt>
                <c:pt idx="1982">
                  <c:v>3924.36</c:v>
                </c:pt>
                <c:pt idx="1983">
                  <c:v>3926.34</c:v>
                </c:pt>
                <c:pt idx="1984">
                  <c:v>3928.32</c:v>
                </c:pt>
                <c:pt idx="1985">
                  <c:v>3930.3</c:v>
                </c:pt>
                <c:pt idx="1986">
                  <c:v>3932.2799999999997</c:v>
                </c:pt>
                <c:pt idx="1987">
                  <c:v>3934.2599999999998</c:v>
                </c:pt>
                <c:pt idx="1988">
                  <c:v>3936.24</c:v>
                </c:pt>
                <c:pt idx="1989">
                  <c:v>3938.22</c:v>
                </c:pt>
                <c:pt idx="1990">
                  <c:v>3940.2</c:v>
                </c:pt>
                <c:pt idx="1991">
                  <c:v>3942.18</c:v>
                </c:pt>
                <c:pt idx="1992">
                  <c:v>3944.16</c:v>
                </c:pt>
                <c:pt idx="1993">
                  <c:v>3946.14</c:v>
                </c:pt>
                <c:pt idx="1994">
                  <c:v>3948.12</c:v>
                </c:pt>
                <c:pt idx="1995">
                  <c:v>3950.1</c:v>
                </c:pt>
                <c:pt idx="1996">
                  <c:v>3952.08</c:v>
                </c:pt>
                <c:pt idx="1997">
                  <c:v>3954.06</c:v>
                </c:pt>
                <c:pt idx="1998">
                  <c:v>3956.04</c:v>
                </c:pt>
                <c:pt idx="1999">
                  <c:v>3958.02</c:v>
                </c:pt>
                <c:pt idx="2000">
                  <c:v>3960</c:v>
                </c:pt>
                <c:pt idx="2001">
                  <c:v>3961.98</c:v>
                </c:pt>
                <c:pt idx="2002">
                  <c:v>3963.96</c:v>
                </c:pt>
                <c:pt idx="2003">
                  <c:v>3965.94</c:v>
                </c:pt>
                <c:pt idx="2004">
                  <c:v>3967.92</c:v>
                </c:pt>
                <c:pt idx="2005">
                  <c:v>3969.9</c:v>
                </c:pt>
                <c:pt idx="2006">
                  <c:v>3971.88</c:v>
                </c:pt>
                <c:pt idx="2007">
                  <c:v>3973.86</c:v>
                </c:pt>
                <c:pt idx="2008">
                  <c:v>3975.84</c:v>
                </c:pt>
                <c:pt idx="2009">
                  <c:v>3977.82</c:v>
                </c:pt>
                <c:pt idx="2010">
                  <c:v>3979.8</c:v>
                </c:pt>
                <c:pt idx="2011">
                  <c:v>3981.7799999999997</c:v>
                </c:pt>
                <c:pt idx="2012">
                  <c:v>3983.7599999999998</c:v>
                </c:pt>
                <c:pt idx="2013">
                  <c:v>3985.74</c:v>
                </c:pt>
                <c:pt idx="2014">
                  <c:v>3987.72</c:v>
                </c:pt>
                <c:pt idx="2015">
                  <c:v>3989.7</c:v>
                </c:pt>
                <c:pt idx="2016">
                  <c:v>3991.68</c:v>
                </c:pt>
                <c:pt idx="2017">
                  <c:v>3993.66</c:v>
                </c:pt>
                <c:pt idx="2018">
                  <c:v>3995.64</c:v>
                </c:pt>
                <c:pt idx="2019">
                  <c:v>3997.62</c:v>
                </c:pt>
                <c:pt idx="2020">
                  <c:v>3999.6</c:v>
                </c:pt>
                <c:pt idx="2021">
                  <c:v>4001.58</c:v>
                </c:pt>
                <c:pt idx="2022">
                  <c:v>4003.56</c:v>
                </c:pt>
                <c:pt idx="2023">
                  <c:v>4005.54</c:v>
                </c:pt>
                <c:pt idx="2024">
                  <c:v>4007.52</c:v>
                </c:pt>
                <c:pt idx="2025">
                  <c:v>4009.5</c:v>
                </c:pt>
                <c:pt idx="2026">
                  <c:v>4011.48</c:v>
                </c:pt>
                <c:pt idx="2027">
                  <c:v>4013.46</c:v>
                </c:pt>
                <c:pt idx="2028">
                  <c:v>4015.44</c:v>
                </c:pt>
                <c:pt idx="2029">
                  <c:v>4017.42</c:v>
                </c:pt>
                <c:pt idx="2030">
                  <c:v>4019.4</c:v>
                </c:pt>
                <c:pt idx="2031">
                  <c:v>4021.38</c:v>
                </c:pt>
                <c:pt idx="2032">
                  <c:v>4023.36</c:v>
                </c:pt>
                <c:pt idx="2033">
                  <c:v>4025.34</c:v>
                </c:pt>
                <c:pt idx="2034">
                  <c:v>4027.32</c:v>
                </c:pt>
                <c:pt idx="2035">
                  <c:v>4029.3</c:v>
                </c:pt>
                <c:pt idx="2036">
                  <c:v>4031.2799999999997</c:v>
                </c:pt>
                <c:pt idx="2037">
                  <c:v>4033.2599999999998</c:v>
                </c:pt>
                <c:pt idx="2038">
                  <c:v>4035.24</c:v>
                </c:pt>
                <c:pt idx="2039">
                  <c:v>4037.22</c:v>
                </c:pt>
                <c:pt idx="2040">
                  <c:v>4039.2</c:v>
                </c:pt>
                <c:pt idx="2041">
                  <c:v>4041.18</c:v>
                </c:pt>
                <c:pt idx="2042">
                  <c:v>4043.16</c:v>
                </c:pt>
                <c:pt idx="2043">
                  <c:v>4045.14</c:v>
                </c:pt>
                <c:pt idx="2044">
                  <c:v>4047.12</c:v>
                </c:pt>
                <c:pt idx="2045">
                  <c:v>4049.1</c:v>
                </c:pt>
                <c:pt idx="2046">
                  <c:v>4051.08</c:v>
                </c:pt>
                <c:pt idx="2047">
                  <c:v>4053.06</c:v>
                </c:pt>
                <c:pt idx="2048">
                  <c:v>4055.04</c:v>
                </c:pt>
                <c:pt idx="2049">
                  <c:v>4057.02</c:v>
                </c:pt>
                <c:pt idx="2050">
                  <c:v>4059</c:v>
                </c:pt>
                <c:pt idx="2051">
                  <c:v>4060.98</c:v>
                </c:pt>
                <c:pt idx="2052">
                  <c:v>4062.96</c:v>
                </c:pt>
                <c:pt idx="2053">
                  <c:v>4064.94</c:v>
                </c:pt>
                <c:pt idx="2054">
                  <c:v>4066.92</c:v>
                </c:pt>
                <c:pt idx="2055">
                  <c:v>4068.9</c:v>
                </c:pt>
                <c:pt idx="2056">
                  <c:v>4070.88</c:v>
                </c:pt>
                <c:pt idx="2057">
                  <c:v>4072.86</c:v>
                </c:pt>
                <c:pt idx="2058">
                  <c:v>4074.84</c:v>
                </c:pt>
                <c:pt idx="2059">
                  <c:v>4076.82</c:v>
                </c:pt>
                <c:pt idx="2060">
                  <c:v>4078.8</c:v>
                </c:pt>
                <c:pt idx="2061">
                  <c:v>4080.7799999999997</c:v>
                </c:pt>
                <c:pt idx="2062">
                  <c:v>4082.7599999999998</c:v>
                </c:pt>
                <c:pt idx="2063">
                  <c:v>4084.74</c:v>
                </c:pt>
                <c:pt idx="2064">
                  <c:v>4086.72</c:v>
                </c:pt>
                <c:pt idx="2065">
                  <c:v>4088.7</c:v>
                </c:pt>
                <c:pt idx="2066">
                  <c:v>4090.68</c:v>
                </c:pt>
                <c:pt idx="2067">
                  <c:v>4092.66</c:v>
                </c:pt>
                <c:pt idx="2068">
                  <c:v>4094.64</c:v>
                </c:pt>
                <c:pt idx="2069">
                  <c:v>4096.62</c:v>
                </c:pt>
                <c:pt idx="2070">
                  <c:v>4098.6000000000004</c:v>
                </c:pt>
                <c:pt idx="2071">
                  <c:v>4100.58</c:v>
                </c:pt>
                <c:pt idx="2072">
                  <c:v>4102.5600000000004</c:v>
                </c:pt>
                <c:pt idx="2073">
                  <c:v>4104.54</c:v>
                </c:pt>
                <c:pt idx="2074">
                  <c:v>4106.5199999999995</c:v>
                </c:pt>
                <c:pt idx="2075">
                  <c:v>4108.5</c:v>
                </c:pt>
                <c:pt idx="2076">
                  <c:v>4110.4799999999996</c:v>
                </c:pt>
                <c:pt idx="2077">
                  <c:v>4112.46</c:v>
                </c:pt>
                <c:pt idx="2078">
                  <c:v>4114.4399999999996</c:v>
                </c:pt>
                <c:pt idx="2079">
                  <c:v>4116.42</c:v>
                </c:pt>
                <c:pt idx="2080">
                  <c:v>4118.3999999999996</c:v>
                </c:pt>
                <c:pt idx="2081">
                  <c:v>4120.38</c:v>
                </c:pt>
                <c:pt idx="2082">
                  <c:v>4122.3599999999997</c:v>
                </c:pt>
                <c:pt idx="2083">
                  <c:v>4124.34</c:v>
                </c:pt>
                <c:pt idx="2084">
                  <c:v>4126.32</c:v>
                </c:pt>
                <c:pt idx="2085">
                  <c:v>4128.3</c:v>
                </c:pt>
                <c:pt idx="2086">
                  <c:v>4130.28</c:v>
                </c:pt>
                <c:pt idx="2087">
                  <c:v>4132.26</c:v>
                </c:pt>
                <c:pt idx="2088">
                  <c:v>4134.24</c:v>
                </c:pt>
                <c:pt idx="2089">
                  <c:v>4136.22</c:v>
                </c:pt>
                <c:pt idx="2090">
                  <c:v>4138.2</c:v>
                </c:pt>
                <c:pt idx="2091">
                  <c:v>4140.18</c:v>
                </c:pt>
                <c:pt idx="2092">
                  <c:v>4142.16</c:v>
                </c:pt>
                <c:pt idx="2093">
                  <c:v>4144.1400000000003</c:v>
                </c:pt>
                <c:pt idx="2094">
                  <c:v>4146.12</c:v>
                </c:pt>
                <c:pt idx="2095">
                  <c:v>4148.1000000000004</c:v>
                </c:pt>
                <c:pt idx="2096">
                  <c:v>4150.08</c:v>
                </c:pt>
                <c:pt idx="2097">
                  <c:v>4152.0600000000004</c:v>
                </c:pt>
                <c:pt idx="2098">
                  <c:v>4154.04</c:v>
                </c:pt>
                <c:pt idx="2099">
                  <c:v>4156.0199999999995</c:v>
                </c:pt>
                <c:pt idx="2100">
                  <c:v>4158</c:v>
                </c:pt>
                <c:pt idx="2101">
                  <c:v>4159.9799999999996</c:v>
                </c:pt>
                <c:pt idx="2102">
                  <c:v>4161.96</c:v>
                </c:pt>
                <c:pt idx="2103">
                  <c:v>4163.9399999999996</c:v>
                </c:pt>
                <c:pt idx="2104">
                  <c:v>4165.92</c:v>
                </c:pt>
                <c:pt idx="2105">
                  <c:v>4167.8999999999996</c:v>
                </c:pt>
                <c:pt idx="2106">
                  <c:v>4169.88</c:v>
                </c:pt>
                <c:pt idx="2107">
                  <c:v>4171.8599999999997</c:v>
                </c:pt>
                <c:pt idx="2108">
                  <c:v>4173.84</c:v>
                </c:pt>
                <c:pt idx="2109">
                  <c:v>4175.82</c:v>
                </c:pt>
                <c:pt idx="2110">
                  <c:v>4177.8</c:v>
                </c:pt>
                <c:pt idx="2111">
                  <c:v>4179.78</c:v>
                </c:pt>
                <c:pt idx="2112">
                  <c:v>4181.76</c:v>
                </c:pt>
                <c:pt idx="2113">
                  <c:v>4183.74</c:v>
                </c:pt>
                <c:pt idx="2114">
                  <c:v>4185.72</c:v>
                </c:pt>
                <c:pt idx="2115">
                  <c:v>4187.7</c:v>
                </c:pt>
                <c:pt idx="2116">
                  <c:v>4189.68</c:v>
                </c:pt>
                <c:pt idx="2117">
                  <c:v>4191.66</c:v>
                </c:pt>
                <c:pt idx="2118">
                  <c:v>4193.6400000000003</c:v>
                </c:pt>
                <c:pt idx="2119">
                  <c:v>4195.62</c:v>
                </c:pt>
                <c:pt idx="2120">
                  <c:v>4197.6000000000004</c:v>
                </c:pt>
                <c:pt idx="2121">
                  <c:v>4199.58</c:v>
                </c:pt>
                <c:pt idx="2122">
                  <c:v>4201.5600000000004</c:v>
                </c:pt>
                <c:pt idx="2123">
                  <c:v>4203.54</c:v>
                </c:pt>
                <c:pt idx="2124">
                  <c:v>4205.5199999999995</c:v>
                </c:pt>
                <c:pt idx="2125">
                  <c:v>4207.5</c:v>
                </c:pt>
                <c:pt idx="2126">
                  <c:v>4209.4799999999996</c:v>
                </c:pt>
                <c:pt idx="2127">
                  <c:v>4211.46</c:v>
                </c:pt>
                <c:pt idx="2128">
                  <c:v>4213.4399999999996</c:v>
                </c:pt>
                <c:pt idx="2129">
                  <c:v>4215.42</c:v>
                </c:pt>
                <c:pt idx="2130">
                  <c:v>4217.3999999999996</c:v>
                </c:pt>
                <c:pt idx="2131">
                  <c:v>4219.38</c:v>
                </c:pt>
                <c:pt idx="2132">
                  <c:v>4221.3599999999997</c:v>
                </c:pt>
                <c:pt idx="2133">
                  <c:v>4223.34</c:v>
                </c:pt>
                <c:pt idx="2134">
                  <c:v>4225.32</c:v>
                </c:pt>
                <c:pt idx="2135">
                  <c:v>4227.3</c:v>
                </c:pt>
                <c:pt idx="2136">
                  <c:v>4229.28</c:v>
                </c:pt>
                <c:pt idx="2137">
                  <c:v>4231.26</c:v>
                </c:pt>
                <c:pt idx="2138">
                  <c:v>4233.24</c:v>
                </c:pt>
                <c:pt idx="2139">
                  <c:v>4235.22</c:v>
                </c:pt>
                <c:pt idx="2140">
                  <c:v>4237.2</c:v>
                </c:pt>
                <c:pt idx="2141">
                  <c:v>4239.18</c:v>
                </c:pt>
                <c:pt idx="2142">
                  <c:v>4241.16</c:v>
                </c:pt>
                <c:pt idx="2143">
                  <c:v>4243.1400000000003</c:v>
                </c:pt>
                <c:pt idx="2144">
                  <c:v>4245.12</c:v>
                </c:pt>
                <c:pt idx="2145">
                  <c:v>4247.1000000000004</c:v>
                </c:pt>
                <c:pt idx="2146">
                  <c:v>4249.08</c:v>
                </c:pt>
                <c:pt idx="2147">
                  <c:v>4251.0600000000004</c:v>
                </c:pt>
                <c:pt idx="2148">
                  <c:v>4253.04</c:v>
                </c:pt>
                <c:pt idx="2149">
                  <c:v>4255.0199999999995</c:v>
                </c:pt>
                <c:pt idx="2150">
                  <c:v>4257</c:v>
                </c:pt>
                <c:pt idx="2151">
                  <c:v>4258.9799999999996</c:v>
                </c:pt>
                <c:pt idx="2152">
                  <c:v>4260.96</c:v>
                </c:pt>
                <c:pt idx="2153">
                  <c:v>4262.9399999999996</c:v>
                </c:pt>
                <c:pt idx="2154">
                  <c:v>4264.92</c:v>
                </c:pt>
                <c:pt idx="2155">
                  <c:v>4266.8999999999996</c:v>
                </c:pt>
                <c:pt idx="2156">
                  <c:v>4268.88</c:v>
                </c:pt>
                <c:pt idx="2157">
                  <c:v>4270.8599999999997</c:v>
                </c:pt>
                <c:pt idx="2158">
                  <c:v>4272.84</c:v>
                </c:pt>
                <c:pt idx="2159">
                  <c:v>4274.82</c:v>
                </c:pt>
                <c:pt idx="2160">
                  <c:v>4276.8</c:v>
                </c:pt>
                <c:pt idx="2161">
                  <c:v>4278.78</c:v>
                </c:pt>
                <c:pt idx="2162">
                  <c:v>4280.76</c:v>
                </c:pt>
                <c:pt idx="2163">
                  <c:v>4282.74</c:v>
                </c:pt>
                <c:pt idx="2164">
                  <c:v>4284.72</c:v>
                </c:pt>
                <c:pt idx="2165">
                  <c:v>4286.7</c:v>
                </c:pt>
                <c:pt idx="2166">
                  <c:v>4288.68</c:v>
                </c:pt>
                <c:pt idx="2167">
                  <c:v>4290.66</c:v>
                </c:pt>
                <c:pt idx="2168">
                  <c:v>4292.6400000000003</c:v>
                </c:pt>
                <c:pt idx="2169">
                  <c:v>4294.62</c:v>
                </c:pt>
                <c:pt idx="2170">
                  <c:v>4296.6000000000004</c:v>
                </c:pt>
                <c:pt idx="2171">
                  <c:v>4298.58</c:v>
                </c:pt>
                <c:pt idx="2172">
                  <c:v>4300.5600000000004</c:v>
                </c:pt>
                <c:pt idx="2173">
                  <c:v>4302.54</c:v>
                </c:pt>
                <c:pt idx="2174">
                  <c:v>4304.5199999999995</c:v>
                </c:pt>
                <c:pt idx="2175">
                  <c:v>4306.5</c:v>
                </c:pt>
                <c:pt idx="2176">
                  <c:v>4308.4799999999996</c:v>
                </c:pt>
                <c:pt idx="2177">
                  <c:v>4310.46</c:v>
                </c:pt>
                <c:pt idx="2178">
                  <c:v>4312.4399999999996</c:v>
                </c:pt>
                <c:pt idx="2179">
                  <c:v>4314.42</c:v>
                </c:pt>
                <c:pt idx="2180">
                  <c:v>4316.3999999999996</c:v>
                </c:pt>
                <c:pt idx="2181">
                  <c:v>4318.38</c:v>
                </c:pt>
                <c:pt idx="2182">
                  <c:v>4320.3599999999997</c:v>
                </c:pt>
                <c:pt idx="2183">
                  <c:v>4322.34</c:v>
                </c:pt>
                <c:pt idx="2184">
                  <c:v>4324.32</c:v>
                </c:pt>
                <c:pt idx="2185">
                  <c:v>4326.3</c:v>
                </c:pt>
                <c:pt idx="2186">
                  <c:v>4328.28</c:v>
                </c:pt>
                <c:pt idx="2187">
                  <c:v>4330.26</c:v>
                </c:pt>
                <c:pt idx="2188">
                  <c:v>4332.24</c:v>
                </c:pt>
                <c:pt idx="2189">
                  <c:v>4334.22</c:v>
                </c:pt>
                <c:pt idx="2190">
                  <c:v>4336.2</c:v>
                </c:pt>
                <c:pt idx="2191">
                  <c:v>4338.18</c:v>
                </c:pt>
                <c:pt idx="2192">
                  <c:v>4340.16</c:v>
                </c:pt>
                <c:pt idx="2193">
                  <c:v>4342.1400000000003</c:v>
                </c:pt>
                <c:pt idx="2194">
                  <c:v>4344.12</c:v>
                </c:pt>
                <c:pt idx="2195">
                  <c:v>4346.1000000000004</c:v>
                </c:pt>
                <c:pt idx="2196">
                  <c:v>4348.08</c:v>
                </c:pt>
                <c:pt idx="2197">
                  <c:v>4350.0600000000004</c:v>
                </c:pt>
                <c:pt idx="2198">
                  <c:v>4352.04</c:v>
                </c:pt>
                <c:pt idx="2199">
                  <c:v>4354.0199999999995</c:v>
                </c:pt>
                <c:pt idx="2200">
                  <c:v>4356</c:v>
                </c:pt>
                <c:pt idx="2201">
                  <c:v>4357.9799999999996</c:v>
                </c:pt>
                <c:pt idx="2202">
                  <c:v>4359.96</c:v>
                </c:pt>
                <c:pt idx="2203">
                  <c:v>4361.9399999999996</c:v>
                </c:pt>
                <c:pt idx="2204">
                  <c:v>4363.92</c:v>
                </c:pt>
                <c:pt idx="2205">
                  <c:v>4365.8999999999996</c:v>
                </c:pt>
                <c:pt idx="2206">
                  <c:v>4367.88</c:v>
                </c:pt>
                <c:pt idx="2207">
                  <c:v>4369.8599999999997</c:v>
                </c:pt>
                <c:pt idx="2208">
                  <c:v>4371.84</c:v>
                </c:pt>
                <c:pt idx="2209">
                  <c:v>4373.82</c:v>
                </c:pt>
                <c:pt idx="2210">
                  <c:v>4375.8</c:v>
                </c:pt>
                <c:pt idx="2211">
                  <c:v>4377.78</c:v>
                </c:pt>
                <c:pt idx="2212">
                  <c:v>4379.76</c:v>
                </c:pt>
                <c:pt idx="2213">
                  <c:v>4381.74</c:v>
                </c:pt>
                <c:pt idx="2214">
                  <c:v>4383.72</c:v>
                </c:pt>
                <c:pt idx="2215">
                  <c:v>4385.7</c:v>
                </c:pt>
                <c:pt idx="2216">
                  <c:v>4387.68</c:v>
                </c:pt>
                <c:pt idx="2217">
                  <c:v>4389.66</c:v>
                </c:pt>
                <c:pt idx="2218">
                  <c:v>4391.6400000000003</c:v>
                </c:pt>
                <c:pt idx="2219">
                  <c:v>4393.62</c:v>
                </c:pt>
                <c:pt idx="2220">
                  <c:v>4395.6000000000004</c:v>
                </c:pt>
                <c:pt idx="2221">
                  <c:v>4397.58</c:v>
                </c:pt>
                <c:pt idx="2222">
                  <c:v>4399.5600000000004</c:v>
                </c:pt>
                <c:pt idx="2223">
                  <c:v>4401.54</c:v>
                </c:pt>
                <c:pt idx="2224">
                  <c:v>4403.5199999999995</c:v>
                </c:pt>
                <c:pt idx="2225">
                  <c:v>4405.5</c:v>
                </c:pt>
                <c:pt idx="2226">
                  <c:v>4407.4799999999996</c:v>
                </c:pt>
                <c:pt idx="2227">
                  <c:v>4409.46</c:v>
                </c:pt>
                <c:pt idx="2228">
                  <c:v>4411.4399999999996</c:v>
                </c:pt>
                <c:pt idx="2229">
                  <c:v>4413.42</c:v>
                </c:pt>
                <c:pt idx="2230">
                  <c:v>4415.3999999999996</c:v>
                </c:pt>
                <c:pt idx="2231">
                  <c:v>4417.38</c:v>
                </c:pt>
                <c:pt idx="2232">
                  <c:v>4419.3599999999997</c:v>
                </c:pt>
                <c:pt idx="2233">
                  <c:v>4421.34</c:v>
                </c:pt>
                <c:pt idx="2234">
                  <c:v>4423.32</c:v>
                </c:pt>
                <c:pt idx="2235">
                  <c:v>4425.3</c:v>
                </c:pt>
                <c:pt idx="2236">
                  <c:v>4427.28</c:v>
                </c:pt>
                <c:pt idx="2237">
                  <c:v>4429.26</c:v>
                </c:pt>
                <c:pt idx="2238">
                  <c:v>4431.24</c:v>
                </c:pt>
                <c:pt idx="2239">
                  <c:v>4433.22</c:v>
                </c:pt>
                <c:pt idx="2240">
                  <c:v>4435.2</c:v>
                </c:pt>
                <c:pt idx="2241">
                  <c:v>4437.18</c:v>
                </c:pt>
                <c:pt idx="2242">
                  <c:v>4439.16</c:v>
                </c:pt>
                <c:pt idx="2243">
                  <c:v>4441.1400000000003</c:v>
                </c:pt>
                <c:pt idx="2244">
                  <c:v>4443.12</c:v>
                </c:pt>
                <c:pt idx="2245">
                  <c:v>4445.1000000000004</c:v>
                </c:pt>
                <c:pt idx="2246">
                  <c:v>4447.08</c:v>
                </c:pt>
                <c:pt idx="2247">
                  <c:v>4449.0600000000004</c:v>
                </c:pt>
                <c:pt idx="2248">
                  <c:v>4451.04</c:v>
                </c:pt>
                <c:pt idx="2249">
                  <c:v>4453.0199999999995</c:v>
                </c:pt>
                <c:pt idx="2250">
                  <c:v>4455</c:v>
                </c:pt>
                <c:pt idx="2251">
                  <c:v>4456.9799999999996</c:v>
                </c:pt>
                <c:pt idx="2252">
                  <c:v>4458.96</c:v>
                </c:pt>
                <c:pt idx="2253">
                  <c:v>4460.9399999999996</c:v>
                </c:pt>
                <c:pt idx="2254">
                  <c:v>4462.92</c:v>
                </c:pt>
                <c:pt idx="2255">
                  <c:v>4464.8999999999996</c:v>
                </c:pt>
                <c:pt idx="2256">
                  <c:v>4466.88</c:v>
                </c:pt>
                <c:pt idx="2257">
                  <c:v>4468.8599999999997</c:v>
                </c:pt>
                <c:pt idx="2258">
                  <c:v>4470.84</c:v>
                </c:pt>
                <c:pt idx="2259">
                  <c:v>4472.82</c:v>
                </c:pt>
                <c:pt idx="2260">
                  <c:v>4474.8</c:v>
                </c:pt>
                <c:pt idx="2261">
                  <c:v>4476.78</c:v>
                </c:pt>
                <c:pt idx="2262">
                  <c:v>4478.76</c:v>
                </c:pt>
                <c:pt idx="2263">
                  <c:v>4480.74</c:v>
                </c:pt>
                <c:pt idx="2264">
                  <c:v>4482.72</c:v>
                </c:pt>
                <c:pt idx="2265">
                  <c:v>4484.7</c:v>
                </c:pt>
                <c:pt idx="2266">
                  <c:v>4486.68</c:v>
                </c:pt>
                <c:pt idx="2267">
                  <c:v>4488.66</c:v>
                </c:pt>
                <c:pt idx="2268">
                  <c:v>4490.6400000000003</c:v>
                </c:pt>
                <c:pt idx="2269">
                  <c:v>4492.62</c:v>
                </c:pt>
                <c:pt idx="2270">
                  <c:v>4494.6000000000004</c:v>
                </c:pt>
                <c:pt idx="2271">
                  <c:v>4496.58</c:v>
                </c:pt>
                <c:pt idx="2272">
                  <c:v>4498.5600000000004</c:v>
                </c:pt>
                <c:pt idx="2273">
                  <c:v>4500.54</c:v>
                </c:pt>
                <c:pt idx="2274">
                  <c:v>4502.5199999999995</c:v>
                </c:pt>
                <c:pt idx="2275">
                  <c:v>4504.5</c:v>
                </c:pt>
                <c:pt idx="2276">
                  <c:v>4506.4799999999996</c:v>
                </c:pt>
                <c:pt idx="2277">
                  <c:v>4508.46</c:v>
                </c:pt>
                <c:pt idx="2278">
                  <c:v>4510.4399999999996</c:v>
                </c:pt>
                <c:pt idx="2279">
                  <c:v>4512.42</c:v>
                </c:pt>
                <c:pt idx="2280">
                  <c:v>4514.3999999999996</c:v>
                </c:pt>
                <c:pt idx="2281">
                  <c:v>4516.38</c:v>
                </c:pt>
                <c:pt idx="2282">
                  <c:v>4518.3599999999997</c:v>
                </c:pt>
                <c:pt idx="2283">
                  <c:v>4520.34</c:v>
                </c:pt>
                <c:pt idx="2284">
                  <c:v>4522.32</c:v>
                </c:pt>
                <c:pt idx="2285">
                  <c:v>4524.3</c:v>
                </c:pt>
                <c:pt idx="2286">
                  <c:v>4526.28</c:v>
                </c:pt>
                <c:pt idx="2287">
                  <c:v>4528.26</c:v>
                </c:pt>
                <c:pt idx="2288">
                  <c:v>4530.24</c:v>
                </c:pt>
                <c:pt idx="2289">
                  <c:v>4532.22</c:v>
                </c:pt>
                <c:pt idx="2290">
                  <c:v>4534.2</c:v>
                </c:pt>
                <c:pt idx="2291">
                  <c:v>4536.18</c:v>
                </c:pt>
                <c:pt idx="2292">
                  <c:v>4538.16</c:v>
                </c:pt>
                <c:pt idx="2293">
                  <c:v>4540.1400000000003</c:v>
                </c:pt>
                <c:pt idx="2294">
                  <c:v>4542.12</c:v>
                </c:pt>
                <c:pt idx="2295">
                  <c:v>4544.1000000000004</c:v>
                </c:pt>
                <c:pt idx="2296">
                  <c:v>4546.08</c:v>
                </c:pt>
                <c:pt idx="2297">
                  <c:v>4548.0600000000004</c:v>
                </c:pt>
                <c:pt idx="2298">
                  <c:v>4550.04</c:v>
                </c:pt>
                <c:pt idx="2299">
                  <c:v>4552.0199999999995</c:v>
                </c:pt>
                <c:pt idx="2300">
                  <c:v>4554</c:v>
                </c:pt>
                <c:pt idx="2301">
                  <c:v>4555.9799999999996</c:v>
                </c:pt>
                <c:pt idx="2302">
                  <c:v>4557.96</c:v>
                </c:pt>
                <c:pt idx="2303">
                  <c:v>4559.9399999999996</c:v>
                </c:pt>
                <c:pt idx="2304">
                  <c:v>4561.92</c:v>
                </c:pt>
                <c:pt idx="2305">
                  <c:v>4563.8999999999996</c:v>
                </c:pt>
                <c:pt idx="2306">
                  <c:v>4565.88</c:v>
                </c:pt>
                <c:pt idx="2307">
                  <c:v>4567.8599999999997</c:v>
                </c:pt>
                <c:pt idx="2308">
                  <c:v>4569.84</c:v>
                </c:pt>
                <c:pt idx="2309">
                  <c:v>4571.82</c:v>
                </c:pt>
                <c:pt idx="2310">
                  <c:v>4573.8</c:v>
                </c:pt>
                <c:pt idx="2311">
                  <c:v>4575.78</c:v>
                </c:pt>
                <c:pt idx="2312">
                  <c:v>4577.76</c:v>
                </c:pt>
                <c:pt idx="2313">
                  <c:v>4579.74</c:v>
                </c:pt>
                <c:pt idx="2314">
                  <c:v>4581.72</c:v>
                </c:pt>
                <c:pt idx="2315">
                  <c:v>4583.7</c:v>
                </c:pt>
                <c:pt idx="2316">
                  <c:v>4585.68</c:v>
                </c:pt>
                <c:pt idx="2317">
                  <c:v>4587.66</c:v>
                </c:pt>
                <c:pt idx="2318">
                  <c:v>4589.6400000000003</c:v>
                </c:pt>
                <c:pt idx="2319">
                  <c:v>4591.62</c:v>
                </c:pt>
                <c:pt idx="2320">
                  <c:v>4593.6000000000004</c:v>
                </c:pt>
                <c:pt idx="2321">
                  <c:v>4595.58</c:v>
                </c:pt>
                <c:pt idx="2322">
                  <c:v>4597.5600000000004</c:v>
                </c:pt>
                <c:pt idx="2323">
                  <c:v>4599.54</c:v>
                </c:pt>
                <c:pt idx="2324">
                  <c:v>4601.5199999999995</c:v>
                </c:pt>
                <c:pt idx="2325">
                  <c:v>4603.5</c:v>
                </c:pt>
                <c:pt idx="2326">
                  <c:v>4605.4799999999996</c:v>
                </c:pt>
                <c:pt idx="2327">
                  <c:v>4607.46</c:v>
                </c:pt>
                <c:pt idx="2328">
                  <c:v>4609.4399999999996</c:v>
                </c:pt>
                <c:pt idx="2329">
                  <c:v>4611.42</c:v>
                </c:pt>
                <c:pt idx="2330">
                  <c:v>4613.3999999999996</c:v>
                </c:pt>
                <c:pt idx="2331">
                  <c:v>4615.38</c:v>
                </c:pt>
                <c:pt idx="2332">
                  <c:v>4617.3599999999997</c:v>
                </c:pt>
                <c:pt idx="2333">
                  <c:v>4619.34</c:v>
                </c:pt>
                <c:pt idx="2334">
                  <c:v>4621.32</c:v>
                </c:pt>
                <c:pt idx="2335">
                  <c:v>4623.3</c:v>
                </c:pt>
                <c:pt idx="2336">
                  <c:v>4625.28</c:v>
                </c:pt>
                <c:pt idx="2337">
                  <c:v>4627.26</c:v>
                </c:pt>
                <c:pt idx="2338">
                  <c:v>4629.24</c:v>
                </c:pt>
                <c:pt idx="2339">
                  <c:v>4631.22</c:v>
                </c:pt>
                <c:pt idx="2340">
                  <c:v>4633.2</c:v>
                </c:pt>
                <c:pt idx="2341">
                  <c:v>4635.18</c:v>
                </c:pt>
                <c:pt idx="2342">
                  <c:v>4637.16</c:v>
                </c:pt>
                <c:pt idx="2343">
                  <c:v>4639.1400000000003</c:v>
                </c:pt>
                <c:pt idx="2344">
                  <c:v>4641.12</c:v>
                </c:pt>
                <c:pt idx="2345">
                  <c:v>4643.1000000000004</c:v>
                </c:pt>
                <c:pt idx="2346">
                  <c:v>4645.08</c:v>
                </c:pt>
                <c:pt idx="2347">
                  <c:v>4647.0600000000004</c:v>
                </c:pt>
                <c:pt idx="2348">
                  <c:v>4649.04</c:v>
                </c:pt>
                <c:pt idx="2349">
                  <c:v>4651.0199999999995</c:v>
                </c:pt>
                <c:pt idx="2350">
                  <c:v>4653</c:v>
                </c:pt>
                <c:pt idx="2351">
                  <c:v>4654.9799999999996</c:v>
                </c:pt>
                <c:pt idx="2352">
                  <c:v>4656.96</c:v>
                </c:pt>
                <c:pt idx="2353">
                  <c:v>4658.9399999999996</c:v>
                </c:pt>
                <c:pt idx="2354">
                  <c:v>4660.92</c:v>
                </c:pt>
                <c:pt idx="2355">
                  <c:v>4662.8999999999996</c:v>
                </c:pt>
                <c:pt idx="2356">
                  <c:v>4664.88</c:v>
                </c:pt>
                <c:pt idx="2357">
                  <c:v>4666.8599999999997</c:v>
                </c:pt>
                <c:pt idx="2358">
                  <c:v>4668.84</c:v>
                </c:pt>
                <c:pt idx="2359">
                  <c:v>4670.82</c:v>
                </c:pt>
                <c:pt idx="2360">
                  <c:v>4672.8</c:v>
                </c:pt>
                <c:pt idx="2361">
                  <c:v>4674.78</c:v>
                </c:pt>
                <c:pt idx="2362">
                  <c:v>4676.76</c:v>
                </c:pt>
                <c:pt idx="2363">
                  <c:v>4678.74</c:v>
                </c:pt>
                <c:pt idx="2364">
                  <c:v>4680.72</c:v>
                </c:pt>
                <c:pt idx="2365">
                  <c:v>4682.7</c:v>
                </c:pt>
                <c:pt idx="2366">
                  <c:v>4684.68</c:v>
                </c:pt>
                <c:pt idx="2367">
                  <c:v>4686.66</c:v>
                </c:pt>
                <c:pt idx="2368">
                  <c:v>4688.6400000000003</c:v>
                </c:pt>
                <c:pt idx="2369">
                  <c:v>4690.62</c:v>
                </c:pt>
                <c:pt idx="2370">
                  <c:v>4692.6000000000004</c:v>
                </c:pt>
                <c:pt idx="2371">
                  <c:v>4694.58</c:v>
                </c:pt>
                <c:pt idx="2372">
                  <c:v>4696.5600000000004</c:v>
                </c:pt>
                <c:pt idx="2373">
                  <c:v>4698.54</c:v>
                </c:pt>
                <c:pt idx="2374">
                  <c:v>4700.5199999999995</c:v>
                </c:pt>
                <c:pt idx="2375">
                  <c:v>4702.5</c:v>
                </c:pt>
                <c:pt idx="2376">
                  <c:v>4704.4799999999996</c:v>
                </c:pt>
                <c:pt idx="2377">
                  <c:v>4706.46</c:v>
                </c:pt>
                <c:pt idx="2378">
                  <c:v>4708.4399999999996</c:v>
                </c:pt>
                <c:pt idx="2379">
                  <c:v>4710.42</c:v>
                </c:pt>
                <c:pt idx="2380">
                  <c:v>4712.3999999999996</c:v>
                </c:pt>
                <c:pt idx="2381">
                  <c:v>4714.38</c:v>
                </c:pt>
                <c:pt idx="2382">
                  <c:v>4716.3599999999997</c:v>
                </c:pt>
                <c:pt idx="2383">
                  <c:v>4718.34</c:v>
                </c:pt>
                <c:pt idx="2384">
                  <c:v>4720.32</c:v>
                </c:pt>
                <c:pt idx="2385">
                  <c:v>4722.3</c:v>
                </c:pt>
                <c:pt idx="2386">
                  <c:v>4724.28</c:v>
                </c:pt>
                <c:pt idx="2387">
                  <c:v>4726.26</c:v>
                </c:pt>
                <c:pt idx="2388">
                  <c:v>4728.24</c:v>
                </c:pt>
                <c:pt idx="2389">
                  <c:v>4730.22</c:v>
                </c:pt>
                <c:pt idx="2390">
                  <c:v>4732.2</c:v>
                </c:pt>
                <c:pt idx="2391">
                  <c:v>4734.18</c:v>
                </c:pt>
                <c:pt idx="2392">
                  <c:v>4736.16</c:v>
                </c:pt>
                <c:pt idx="2393">
                  <c:v>4738.1400000000003</c:v>
                </c:pt>
                <c:pt idx="2394">
                  <c:v>4740.12</c:v>
                </c:pt>
                <c:pt idx="2395">
                  <c:v>4742.1000000000004</c:v>
                </c:pt>
                <c:pt idx="2396">
                  <c:v>4744.08</c:v>
                </c:pt>
                <c:pt idx="2397">
                  <c:v>4746.0600000000004</c:v>
                </c:pt>
                <c:pt idx="2398">
                  <c:v>4748.04</c:v>
                </c:pt>
                <c:pt idx="2399">
                  <c:v>4750.0199999999995</c:v>
                </c:pt>
                <c:pt idx="2400">
                  <c:v>4752</c:v>
                </c:pt>
                <c:pt idx="2401">
                  <c:v>4753.9799999999996</c:v>
                </c:pt>
                <c:pt idx="2402">
                  <c:v>4755.96</c:v>
                </c:pt>
                <c:pt idx="2403">
                  <c:v>4757.9399999999996</c:v>
                </c:pt>
                <c:pt idx="2404">
                  <c:v>4759.92</c:v>
                </c:pt>
                <c:pt idx="2405">
                  <c:v>4761.8999999999996</c:v>
                </c:pt>
                <c:pt idx="2406">
                  <c:v>4763.88</c:v>
                </c:pt>
                <c:pt idx="2407">
                  <c:v>4765.8599999999997</c:v>
                </c:pt>
                <c:pt idx="2408">
                  <c:v>4767.84</c:v>
                </c:pt>
                <c:pt idx="2409">
                  <c:v>4769.82</c:v>
                </c:pt>
                <c:pt idx="2410">
                  <c:v>4771.8</c:v>
                </c:pt>
                <c:pt idx="2411">
                  <c:v>4773.78</c:v>
                </c:pt>
                <c:pt idx="2412">
                  <c:v>4775.76</c:v>
                </c:pt>
                <c:pt idx="2413">
                  <c:v>4777.74</c:v>
                </c:pt>
                <c:pt idx="2414">
                  <c:v>4779.72</c:v>
                </c:pt>
                <c:pt idx="2415">
                  <c:v>4781.7</c:v>
                </c:pt>
                <c:pt idx="2416">
                  <c:v>4783.68</c:v>
                </c:pt>
                <c:pt idx="2417">
                  <c:v>4785.66</c:v>
                </c:pt>
                <c:pt idx="2418">
                  <c:v>4787.6400000000003</c:v>
                </c:pt>
                <c:pt idx="2419">
                  <c:v>4789.62</c:v>
                </c:pt>
                <c:pt idx="2420">
                  <c:v>4791.6000000000004</c:v>
                </c:pt>
                <c:pt idx="2421">
                  <c:v>4793.58</c:v>
                </c:pt>
                <c:pt idx="2422">
                  <c:v>4795.5600000000004</c:v>
                </c:pt>
                <c:pt idx="2423">
                  <c:v>4797.54</c:v>
                </c:pt>
                <c:pt idx="2424">
                  <c:v>4799.5199999999995</c:v>
                </c:pt>
                <c:pt idx="2425">
                  <c:v>4801.5</c:v>
                </c:pt>
                <c:pt idx="2426">
                  <c:v>4803.4799999999996</c:v>
                </c:pt>
                <c:pt idx="2427">
                  <c:v>4805.46</c:v>
                </c:pt>
                <c:pt idx="2428">
                  <c:v>4807.4399999999996</c:v>
                </c:pt>
                <c:pt idx="2429">
                  <c:v>4809.42</c:v>
                </c:pt>
                <c:pt idx="2430">
                  <c:v>4811.3999999999996</c:v>
                </c:pt>
                <c:pt idx="2431">
                  <c:v>4813.38</c:v>
                </c:pt>
                <c:pt idx="2432">
                  <c:v>4815.3599999999997</c:v>
                </c:pt>
                <c:pt idx="2433">
                  <c:v>4817.34</c:v>
                </c:pt>
                <c:pt idx="2434">
                  <c:v>4819.32</c:v>
                </c:pt>
                <c:pt idx="2435">
                  <c:v>4821.3</c:v>
                </c:pt>
                <c:pt idx="2436">
                  <c:v>4823.28</c:v>
                </c:pt>
                <c:pt idx="2437">
                  <c:v>4825.26</c:v>
                </c:pt>
                <c:pt idx="2438">
                  <c:v>4827.24</c:v>
                </c:pt>
                <c:pt idx="2439">
                  <c:v>4829.22</c:v>
                </c:pt>
                <c:pt idx="2440">
                  <c:v>4831.2</c:v>
                </c:pt>
                <c:pt idx="2441">
                  <c:v>4833.18</c:v>
                </c:pt>
                <c:pt idx="2442">
                  <c:v>4835.16</c:v>
                </c:pt>
                <c:pt idx="2443">
                  <c:v>4837.1400000000003</c:v>
                </c:pt>
                <c:pt idx="2444">
                  <c:v>4839.12</c:v>
                </c:pt>
                <c:pt idx="2445">
                  <c:v>4841.1000000000004</c:v>
                </c:pt>
                <c:pt idx="2446">
                  <c:v>4843.08</c:v>
                </c:pt>
                <c:pt idx="2447">
                  <c:v>4845.0600000000004</c:v>
                </c:pt>
                <c:pt idx="2448">
                  <c:v>4847.04</c:v>
                </c:pt>
                <c:pt idx="2449">
                  <c:v>4849.0199999999995</c:v>
                </c:pt>
                <c:pt idx="2450">
                  <c:v>4851</c:v>
                </c:pt>
                <c:pt idx="2451">
                  <c:v>4852.9799999999996</c:v>
                </c:pt>
                <c:pt idx="2452">
                  <c:v>4854.96</c:v>
                </c:pt>
                <c:pt idx="2453">
                  <c:v>4856.9399999999996</c:v>
                </c:pt>
                <c:pt idx="2454">
                  <c:v>4858.92</c:v>
                </c:pt>
                <c:pt idx="2455">
                  <c:v>4860.8999999999996</c:v>
                </c:pt>
                <c:pt idx="2456">
                  <c:v>4862.88</c:v>
                </c:pt>
                <c:pt idx="2457">
                  <c:v>4864.8599999999997</c:v>
                </c:pt>
                <c:pt idx="2458">
                  <c:v>4866.84</c:v>
                </c:pt>
                <c:pt idx="2459">
                  <c:v>4868.82</c:v>
                </c:pt>
                <c:pt idx="2460">
                  <c:v>4870.8</c:v>
                </c:pt>
                <c:pt idx="2461">
                  <c:v>4872.78</c:v>
                </c:pt>
                <c:pt idx="2462">
                  <c:v>4874.76</c:v>
                </c:pt>
                <c:pt idx="2463">
                  <c:v>4876.74</c:v>
                </c:pt>
                <c:pt idx="2464">
                  <c:v>4878.72</c:v>
                </c:pt>
                <c:pt idx="2465">
                  <c:v>4880.7</c:v>
                </c:pt>
                <c:pt idx="2466">
                  <c:v>4882.68</c:v>
                </c:pt>
                <c:pt idx="2467">
                  <c:v>4884.66</c:v>
                </c:pt>
                <c:pt idx="2468">
                  <c:v>4886.6400000000003</c:v>
                </c:pt>
                <c:pt idx="2469">
                  <c:v>4888.62</c:v>
                </c:pt>
                <c:pt idx="2470">
                  <c:v>4890.6000000000004</c:v>
                </c:pt>
                <c:pt idx="2471">
                  <c:v>4892.58</c:v>
                </c:pt>
                <c:pt idx="2472">
                  <c:v>4894.5600000000004</c:v>
                </c:pt>
                <c:pt idx="2473">
                  <c:v>4896.54</c:v>
                </c:pt>
                <c:pt idx="2474">
                  <c:v>4898.5199999999995</c:v>
                </c:pt>
                <c:pt idx="2475">
                  <c:v>4900.5</c:v>
                </c:pt>
                <c:pt idx="2476">
                  <c:v>4902.4799999999996</c:v>
                </c:pt>
                <c:pt idx="2477">
                  <c:v>4904.46</c:v>
                </c:pt>
                <c:pt idx="2478">
                  <c:v>4906.4399999999996</c:v>
                </c:pt>
                <c:pt idx="2479">
                  <c:v>4908.42</c:v>
                </c:pt>
                <c:pt idx="2480">
                  <c:v>4910.3999999999996</c:v>
                </c:pt>
                <c:pt idx="2481">
                  <c:v>4912.38</c:v>
                </c:pt>
                <c:pt idx="2482">
                  <c:v>4914.3599999999997</c:v>
                </c:pt>
                <c:pt idx="2483">
                  <c:v>4916.34</c:v>
                </c:pt>
                <c:pt idx="2484">
                  <c:v>4918.32</c:v>
                </c:pt>
                <c:pt idx="2485">
                  <c:v>4920.3</c:v>
                </c:pt>
                <c:pt idx="2486">
                  <c:v>4922.28</c:v>
                </c:pt>
                <c:pt idx="2487">
                  <c:v>4924.26</c:v>
                </c:pt>
                <c:pt idx="2488">
                  <c:v>4926.24</c:v>
                </c:pt>
                <c:pt idx="2489">
                  <c:v>4928.22</c:v>
                </c:pt>
                <c:pt idx="2490">
                  <c:v>4930.2</c:v>
                </c:pt>
                <c:pt idx="2491">
                  <c:v>4932.18</c:v>
                </c:pt>
                <c:pt idx="2492">
                  <c:v>4934.16</c:v>
                </c:pt>
                <c:pt idx="2493">
                  <c:v>4936.1400000000003</c:v>
                </c:pt>
                <c:pt idx="2494">
                  <c:v>4938.12</c:v>
                </c:pt>
                <c:pt idx="2495">
                  <c:v>4940.1000000000004</c:v>
                </c:pt>
                <c:pt idx="2496">
                  <c:v>4942.08</c:v>
                </c:pt>
                <c:pt idx="2497">
                  <c:v>4944.0600000000004</c:v>
                </c:pt>
                <c:pt idx="2498">
                  <c:v>4946.04</c:v>
                </c:pt>
                <c:pt idx="2499">
                  <c:v>4948.0199999999995</c:v>
                </c:pt>
                <c:pt idx="2500">
                  <c:v>4950</c:v>
                </c:pt>
                <c:pt idx="2501">
                  <c:v>4951.9799999999996</c:v>
                </c:pt>
                <c:pt idx="2502">
                  <c:v>4953.96</c:v>
                </c:pt>
                <c:pt idx="2503">
                  <c:v>4955.9399999999996</c:v>
                </c:pt>
                <c:pt idx="2504">
                  <c:v>4957.92</c:v>
                </c:pt>
                <c:pt idx="2505">
                  <c:v>4959.8999999999996</c:v>
                </c:pt>
                <c:pt idx="2506">
                  <c:v>4961.88</c:v>
                </c:pt>
                <c:pt idx="2507">
                  <c:v>4963.8599999999997</c:v>
                </c:pt>
                <c:pt idx="2508">
                  <c:v>4965.84</c:v>
                </c:pt>
                <c:pt idx="2509">
                  <c:v>4967.82</c:v>
                </c:pt>
                <c:pt idx="2510">
                  <c:v>4969.8</c:v>
                </c:pt>
                <c:pt idx="2511">
                  <c:v>4971.78</c:v>
                </c:pt>
                <c:pt idx="2512">
                  <c:v>4973.76</c:v>
                </c:pt>
                <c:pt idx="2513">
                  <c:v>4975.74</c:v>
                </c:pt>
                <c:pt idx="2514">
                  <c:v>4977.72</c:v>
                </c:pt>
                <c:pt idx="2515">
                  <c:v>4979.7</c:v>
                </c:pt>
                <c:pt idx="2516">
                  <c:v>4981.68</c:v>
                </c:pt>
                <c:pt idx="2517">
                  <c:v>4983.66</c:v>
                </c:pt>
                <c:pt idx="2518">
                  <c:v>4985.6400000000003</c:v>
                </c:pt>
                <c:pt idx="2519">
                  <c:v>4987.62</c:v>
                </c:pt>
                <c:pt idx="2520">
                  <c:v>4989.6000000000004</c:v>
                </c:pt>
                <c:pt idx="2521">
                  <c:v>4991.58</c:v>
                </c:pt>
                <c:pt idx="2522">
                  <c:v>4993.5600000000004</c:v>
                </c:pt>
                <c:pt idx="2523">
                  <c:v>4995.54</c:v>
                </c:pt>
                <c:pt idx="2524">
                  <c:v>4997.5199999999995</c:v>
                </c:pt>
                <c:pt idx="2525">
                  <c:v>4999.5</c:v>
                </c:pt>
                <c:pt idx="2526">
                  <c:v>5001.4799999999996</c:v>
                </c:pt>
                <c:pt idx="2527">
                  <c:v>5003.46</c:v>
                </c:pt>
                <c:pt idx="2528">
                  <c:v>5005.4399999999996</c:v>
                </c:pt>
                <c:pt idx="2529">
                  <c:v>5007.42</c:v>
                </c:pt>
                <c:pt idx="2530">
                  <c:v>5009.3999999999996</c:v>
                </c:pt>
                <c:pt idx="2531">
                  <c:v>5011.38</c:v>
                </c:pt>
                <c:pt idx="2532">
                  <c:v>5013.3599999999997</c:v>
                </c:pt>
                <c:pt idx="2533">
                  <c:v>5015.34</c:v>
                </c:pt>
                <c:pt idx="2534">
                  <c:v>5017.32</c:v>
                </c:pt>
                <c:pt idx="2535">
                  <c:v>5019.3</c:v>
                </c:pt>
                <c:pt idx="2536">
                  <c:v>5021.28</c:v>
                </c:pt>
                <c:pt idx="2537">
                  <c:v>5023.26</c:v>
                </c:pt>
                <c:pt idx="2538">
                  <c:v>5025.24</c:v>
                </c:pt>
                <c:pt idx="2539">
                  <c:v>5027.22</c:v>
                </c:pt>
                <c:pt idx="2540">
                  <c:v>5029.2</c:v>
                </c:pt>
                <c:pt idx="2541">
                  <c:v>5031.18</c:v>
                </c:pt>
                <c:pt idx="2542">
                  <c:v>5033.16</c:v>
                </c:pt>
                <c:pt idx="2543">
                  <c:v>5035.1400000000003</c:v>
                </c:pt>
                <c:pt idx="2544">
                  <c:v>5037.12</c:v>
                </c:pt>
                <c:pt idx="2545">
                  <c:v>5039.1000000000004</c:v>
                </c:pt>
                <c:pt idx="2546">
                  <c:v>5041.08</c:v>
                </c:pt>
                <c:pt idx="2547">
                  <c:v>5043.0600000000004</c:v>
                </c:pt>
                <c:pt idx="2548">
                  <c:v>5045.04</c:v>
                </c:pt>
                <c:pt idx="2549">
                  <c:v>5047.0199999999995</c:v>
                </c:pt>
                <c:pt idx="2550">
                  <c:v>5049</c:v>
                </c:pt>
                <c:pt idx="2551">
                  <c:v>5050.9799999999996</c:v>
                </c:pt>
                <c:pt idx="2552">
                  <c:v>5052.96</c:v>
                </c:pt>
                <c:pt idx="2553">
                  <c:v>5054.9399999999996</c:v>
                </c:pt>
                <c:pt idx="2554">
                  <c:v>5056.92</c:v>
                </c:pt>
                <c:pt idx="2555">
                  <c:v>5058.8999999999996</c:v>
                </c:pt>
                <c:pt idx="2556">
                  <c:v>5060.88</c:v>
                </c:pt>
                <c:pt idx="2557">
                  <c:v>5062.8599999999997</c:v>
                </c:pt>
                <c:pt idx="2558">
                  <c:v>5064.84</c:v>
                </c:pt>
                <c:pt idx="2559">
                  <c:v>5066.82</c:v>
                </c:pt>
                <c:pt idx="2560">
                  <c:v>5068.8</c:v>
                </c:pt>
                <c:pt idx="2561">
                  <c:v>5070.78</c:v>
                </c:pt>
                <c:pt idx="2562">
                  <c:v>5072.76</c:v>
                </c:pt>
                <c:pt idx="2563">
                  <c:v>5074.74</c:v>
                </c:pt>
                <c:pt idx="2564">
                  <c:v>5076.72</c:v>
                </c:pt>
                <c:pt idx="2565">
                  <c:v>5078.7</c:v>
                </c:pt>
                <c:pt idx="2566">
                  <c:v>5080.68</c:v>
                </c:pt>
                <c:pt idx="2567">
                  <c:v>5082.66</c:v>
                </c:pt>
                <c:pt idx="2568">
                  <c:v>5084.6400000000003</c:v>
                </c:pt>
                <c:pt idx="2569">
                  <c:v>5086.62</c:v>
                </c:pt>
                <c:pt idx="2570">
                  <c:v>5088.6000000000004</c:v>
                </c:pt>
                <c:pt idx="2571">
                  <c:v>5090.58</c:v>
                </c:pt>
                <c:pt idx="2572">
                  <c:v>5092.5600000000004</c:v>
                </c:pt>
                <c:pt idx="2573">
                  <c:v>5094.54</c:v>
                </c:pt>
                <c:pt idx="2574">
                  <c:v>5096.5199999999995</c:v>
                </c:pt>
                <c:pt idx="2575">
                  <c:v>5098.5</c:v>
                </c:pt>
                <c:pt idx="2576">
                  <c:v>5100.4799999999996</c:v>
                </c:pt>
                <c:pt idx="2577">
                  <c:v>5102.46</c:v>
                </c:pt>
                <c:pt idx="2578">
                  <c:v>5104.4399999999996</c:v>
                </c:pt>
                <c:pt idx="2579">
                  <c:v>5106.42</c:v>
                </c:pt>
                <c:pt idx="2580">
                  <c:v>5108.3999999999996</c:v>
                </c:pt>
                <c:pt idx="2581">
                  <c:v>5110.38</c:v>
                </c:pt>
                <c:pt idx="2582">
                  <c:v>5112.3599999999997</c:v>
                </c:pt>
                <c:pt idx="2583">
                  <c:v>5114.34</c:v>
                </c:pt>
                <c:pt idx="2584">
                  <c:v>5116.32</c:v>
                </c:pt>
                <c:pt idx="2585">
                  <c:v>5118.3</c:v>
                </c:pt>
                <c:pt idx="2586">
                  <c:v>5120.28</c:v>
                </c:pt>
                <c:pt idx="2587">
                  <c:v>5122.26</c:v>
                </c:pt>
                <c:pt idx="2588">
                  <c:v>5124.24</c:v>
                </c:pt>
                <c:pt idx="2589">
                  <c:v>5126.22</c:v>
                </c:pt>
                <c:pt idx="2590">
                  <c:v>5128.2</c:v>
                </c:pt>
                <c:pt idx="2591">
                  <c:v>5130.18</c:v>
                </c:pt>
                <c:pt idx="2592">
                  <c:v>5132.16</c:v>
                </c:pt>
                <c:pt idx="2593">
                  <c:v>5134.1400000000003</c:v>
                </c:pt>
                <c:pt idx="2594">
                  <c:v>5136.12</c:v>
                </c:pt>
                <c:pt idx="2595">
                  <c:v>5138.1000000000004</c:v>
                </c:pt>
                <c:pt idx="2596">
                  <c:v>5140.08</c:v>
                </c:pt>
                <c:pt idx="2597">
                  <c:v>5142.0600000000004</c:v>
                </c:pt>
                <c:pt idx="2598">
                  <c:v>5144.04</c:v>
                </c:pt>
                <c:pt idx="2599">
                  <c:v>5146.0199999999995</c:v>
                </c:pt>
                <c:pt idx="2600">
                  <c:v>5148</c:v>
                </c:pt>
                <c:pt idx="2601">
                  <c:v>5149.9799999999996</c:v>
                </c:pt>
                <c:pt idx="2602">
                  <c:v>5151.96</c:v>
                </c:pt>
                <c:pt idx="2603">
                  <c:v>5153.9399999999996</c:v>
                </c:pt>
                <c:pt idx="2604">
                  <c:v>5155.92</c:v>
                </c:pt>
                <c:pt idx="2605">
                  <c:v>5157.8999999999996</c:v>
                </c:pt>
                <c:pt idx="2606">
                  <c:v>5159.88</c:v>
                </c:pt>
                <c:pt idx="2607">
                  <c:v>5161.8599999999997</c:v>
                </c:pt>
                <c:pt idx="2608">
                  <c:v>5163.84</c:v>
                </c:pt>
                <c:pt idx="2609">
                  <c:v>5165.82</c:v>
                </c:pt>
                <c:pt idx="2610">
                  <c:v>5167.8</c:v>
                </c:pt>
                <c:pt idx="2611">
                  <c:v>5169.78</c:v>
                </c:pt>
                <c:pt idx="2612">
                  <c:v>5171.76</c:v>
                </c:pt>
                <c:pt idx="2613">
                  <c:v>5173.74</c:v>
                </c:pt>
                <c:pt idx="2614">
                  <c:v>5175.72</c:v>
                </c:pt>
                <c:pt idx="2615">
                  <c:v>5177.7</c:v>
                </c:pt>
                <c:pt idx="2616">
                  <c:v>5179.68</c:v>
                </c:pt>
                <c:pt idx="2617">
                  <c:v>5181.66</c:v>
                </c:pt>
                <c:pt idx="2618">
                  <c:v>5183.6400000000003</c:v>
                </c:pt>
                <c:pt idx="2619">
                  <c:v>5185.62</c:v>
                </c:pt>
                <c:pt idx="2620">
                  <c:v>5187.6000000000004</c:v>
                </c:pt>
                <c:pt idx="2621">
                  <c:v>5189.58</c:v>
                </c:pt>
                <c:pt idx="2622">
                  <c:v>5191.5600000000004</c:v>
                </c:pt>
                <c:pt idx="2623">
                  <c:v>5193.54</c:v>
                </c:pt>
                <c:pt idx="2624">
                  <c:v>5195.5199999999995</c:v>
                </c:pt>
                <c:pt idx="2625">
                  <c:v>5197.5</c:v>
                </c:pt>
                <c:pt idx="2626">
                  <c:v>5199.4799999999996</c:v>
                </c:pt>
                <c:pt idx="2627">
                  <c:v>5201.46</c:v>
                </c:pt>
                <c:pt idx="2628">
                  <c:v>5203.4399999999996</c:v>
                </c:pt>
                <c:pt idx="2629">
                  <c:v>5205.42</c:v>
                </c:pt>
                <c:pt idx="2630">
                  <c:v>5207.3999999999996</c:v>
                </c:pt>
                <c:pt idx="2631">
                  <c:v>5209.38</c:v>
                </c:pt>
                <c:pt idx="2632">
                  <c:v>5211.3599999999997</c:v>
                </c:pt>
                <c:pt idx="2633">
                  <c:v>5213.34</c:v>
                </c:pt>
                <c:pt idx="2634">
                  <c:v>5215.32</c:v>
                </c:pt>
                <c:pt idx="2635">
                  <c:v>5217.3</c:v>
                </c:pt>
                <c:pt idx="2636">
                  <c:v>5219.28</c:v>
                </c:pt>
                <c:pt idx="2637">
                  <c:v>5221.26</c:v>
                </c:pt>
                <c:pt idx="2638">
                  <c:v>5223.24</c:v>
                </c:pt>
                <c:pt idx="2639">
                  <c:v>5225.22</c:v>
                </c:pt>
                <c:pt idx="2640">
                  <c:v>5227.2</c:v>
                </c:pt>
                <c:pt idx="2641">
                  <c:v>5229.18</c:v>
                </c:pt>
                <c:pt idx="2642">
                  <c:v>5231.16</c:v>
                </c:pt>
                <c:pt idx="2643">
                  <c:v>5233.1400000000003</c:v>
                </c:pt>
                <c:pt idx="2644">
                  <c:v>5235.12</c:v>
                </c:pt>
                <c:pt idx="2645">
                  <c:v>5237.1000000000004</c:v>
                </c:pt>
                <c:pt idx="2646">
                  <c:v>5239.08</c:v>
                </c:pt>
                <c:pt idx="2647">
                  <c:v>5241.0600000000004</c:v>
                </c:pt>
                <c:pt idx="2648">
                  <c:v>5243.04</c:v>
                </c:pt>
                <c:pt idx="2649">
                  <c:v>5245.0199999999995</c:v>
                </c:pt>
                <c:pt idx="2650">
                  <c:v>5247</c:v>
                </c:pt>
                <c:pt idx="2651">
                  <c:v>5248.98</c:v>
                </c:pt>
                <c:pt idx="2652">
                  <c:v>5250.96</c:v>
                </c:pt>
                <c:pt idx="2653">
                  <c:v>5252.94</c:v>
                </c:pt>
                <c:pt idx="2654">
                  <c:v>5254.92</c:v>
                </c:pt>
                <c:pt idx="2655">
                  <c:v>5256.9</c:v>
                </c:pt>
                <c:pt idx="2656">
                  <c:v>5258.88</c:v>
                </c:pt>
                <c:pt idx="2657">
                  <c:v>5260.86</c:v>
                </c:pt>
                <c:pt idx="2658">
                  <c:v>5262.84</c:v>
                </c:pt>
                <c:pt idx="2659">
                  <c:v>5264.82</c:v>
                </c:pt>
                <c:pt idx="2660">
                  <c:v>5266.8</c:v>
                </c:pt>
                <c:pt idx="2661">
                  <c:v>5268.78</c:v>
                </c:pt>
                <c:pt idx="2662">
                  <c:v>5270.76</c:v>
                </c:pt>
                <c:pt idx="2663">
                  <c:v>5272.74</c:v>
                </c:pt>
                <c:pt idx="2664">
                  <c:v>5274.72</c:v>
                </c:pt>
                <c:pt idx="2665">
                  <c:v>5276.7</c:v>
                </c:pt>
                <c:pt idx="2666">
                  <c:v>5278.68</c:v>
                </c:pt>
                <c:pt idx="2667">
                  <c:v>5280.66</c:v>
                </c:pt>
                <c:pt idx="2668">
                  <c:v>5282.64</c:v>
                </c:pt>
                <c:pt idx="2669">
                  <c:v>5284.62</c:v>
                </c:pt>
                <c:pt idx="2670">
                  <c:v>5286.6</c:v>
                </c:pt>
                <c:pt idx="2671">
                  <c:v>5288.58</c:v>
                </c:pt>
                <c:pt idx="2672">
                  <c:v>5290.56</c:v>
                </c:pt>
                <c:pt idx="2673">
                  <c:v>5292.54</c:v>
                </c:pt>
                <c:pt idx="2674">
                  <c:v>5294.5199999999995</c:v>
                </c:pt>
                <c:pt idx="2675">
                  <c:v>5296.5</c:v>
                </c:pt>
                <c:pt idx="2676">
                  <c:v>5298.48</c:v>
                </c:pt>
                <c:pt idx="2677">
                  <c:v>5300.46</c:v>
                </c:pt>
                <c:pt idx="2678">
                  <c:v>5302.44</c:v>
                </c:pt>
                <c:pt idx="2679">
                  <c:v>5304.42</c:v>
                </c:pt>
                <c:pt idx="2680">
                  <c:v>5306.4</c:v>
                </c:pt>
                <c:pt idx="2681">
                  <c:v>5308.38</c:v>
                </c:pt>
                <c:pt idx="2682">
                  <c:v>5310.36</c:v>
                </c:pt>
                <c:pt idx="2683">
                  <c:v>5312.34</c:v>
                </c:pt>
                <c:pt idx="2684">
                  <c:v>5314.32</c:v>
                </c:pt>
                <c:pt idx="2685">
                  <c:v>5316.3</c:v>
                </c:pt>
                <c:pt idx="2686">
                  <c:v>5318.28</c:v>
                </c:pt>
                <c:pt idx="2687">
                  <c:v>5320.26</c:v>
                </c:pt>
                <c:pt idx="2688">
                  <c:v>5322.24</c:v>
                </c:pt>
                <c:pt idx="2689">
                  <c:v>5324.22</c:v>
                </c:pt>
                <c:pt idx="2690">
                  <c:v>5326.2</c:v>
                </c:pt>
                <c:pt idx="2691">
                  <c:v>5328.18</c:v>
                </c:pt>
                <c:pt idx="2692">
                  <c:v>5330.16</c:v>
                </c:pt>
                <c:pt idx="2693">
                  <c:v>5332.14</c:v>
                </c:pt>
                <c:pt idx="2694">
                  <c:v>5334.12</c:v>
                </c:pt>
                <c:pt idx="2695">
                  <c:v>5336.1</c:v>
                </c:pt>
                <c:pt idx="2696">
                  <c:v>5338.08</c:v>
                </c:pt>
                <c:pt idx="2697">
                  <c:v>5340.06</c:v>
                </c:pt>
                <c:pt idx="2698">
                  <c:v>5342.04</c:v>
                </c:pt>
                <c:pt idx="2699">
                  <c:v>5344.0199999999995</c:v>
                </c:pt>
                <c:pt idx="2700">
                  <c:v>5346</c:v>
                </c:pt>
                <c:pt idx="2701">
                  <c:v>5347.98</c:v>
                </c:pt>
                <c:pt idx="2702">
                  <c:v>5349.96</c:v>
                </c:pt>
                <c:pt idx="2703">
                  <c:v>5351.94</c:v>
                </c:pt>
                <c:pt idx="2704">
                  <c:v>5353.92</c:v>
                </c:pt>
                <c:pt idx="2705">
                  <c:v>5355.9</c:v>
                </c:pt>
                <c:pt idx="2706">
                  <c:v>5357.88</c:v>
                </c:pt>
                <c:pt idx="2707">
                  <c:v>5359.86</c:v>
                </c:pt>
                <c:pt idx="2708">
                  <c:v>5361.84</c:v>
                </c:pt>
                <c:pt idx="2709">
                  <c:v>5363.82</c:v>
                </c:pt>
                <c:pt idx="2710">
                  <c:v>5365.8</c:v>
                </c:pt>
                <c:pt idx="2711">
                  <c:v>5367.78</c:v>
                </c:pt>
                <c:pt idx="2712">
                  <c:v>5369.76</c:v>
                </c:pt>
                <c:pt idx="2713">
                  <c:v>5371.74</c:v>
                </c:pt>
                <c:pt idx="2714">
                  <c:v>5373.72</c:v>
                </c:pt>
                <c:pt idx="2715">
                  <c:v>5375.7</c:v>
                </c:pt>
                <c:pt idx="2716">
                  <c:v>5377.68</c:v>
                </c:pt>
                <c:pt idx="2717">
                  <c:v>5379.66</c:v>
                </c:pt>
                <c:pt idx="2718">
                  <c:v>5381.64</c:v>
                </c:pt>
                <c:pt idx="2719">
                  <c:v>5383.62</c:v>
                </c:pt>
                <c:pt idx="2720">
                  <c:v>5385.6</c:v>
                </c:pt>
                <c:pt idx="2721">
                  <c:v>5387.58</c:v>
                </c:pt>
                <c:pt idx="2722">
                  <c:v>5389.56</c:v>
                </c:pt>
                <c:pt idx="2723">
                  <c:v>5391.54</c:v>
                </c:pt>
                <c:pt idx="2724">
                  <c:v>5393.5199999999995</c:v>
                </c:pt>
                <c:pt idx="2725">
                  <c:v>5395.5</c:v>
                </c:pt>
                <c:pt idx="2726">
                  <c:v>5397.48</c:v>
                </c:pt>
                <c:pt idx="2727">
                  <c:v>5399.46</c:v>
                </c:pt>
                <c:pt idx="2728">
                  <c:v>5401.44</c:v>
                </c:pt>
                <c:pt idx="2729">
                  <c:v>5403.42</c:v>
                </c:pt>
                <c:pt idx="2730">
                  <c:v>5405.4</c:v>
                </c:pt>
                <c:pt idx="2731">
                  <c:v>5407.38</c:v>
                </c:pt>
                <c:pt idx="2732">
                  <c:v>5409.36</c:v>
                </c:pt>
                <c:pt idx="2733">
                  <c:v>5411.34</c:v>
                </c:pt>
                <c:pt idx="2734">
                  <c:v>5413.32</c:v>
                </c:pt>
                <c:pt idx="2735">
                  <c:v>5415.3</c:v>
                </c:pt>
                <c:pt idx="2736">
                  <c:v>5417.28</c:v>
                </c:pt>
                <c:pt idx="2737">
                  <c:v>5419.26</c:v>
                </c:pt>
                <c:pt idx="2738">
                  <c:v>5421.24</c:v>
                </c:pt>
                <c:pt idx="2739">
                  <c:v>5423.22</c:v>
                </c:pt>
                <c:pt idx="2740">
                  <c:v>5425.2</c:v>
                </c:pt>
                <c:pt idx="2741">
                  <c:v>5427.18</c:v>
                </c:pt>
                <c:pt idx="2742">
                  <c:v>5429.16</c:v>
                </c:pt>
                <c:pt idx="2743">
                  <c:v>5431.14</c:v>
                </c:pt>
                <c:pt idx="2744">
                  <c:v>5433.12</c:v>
                </c:pt>
                <c:pt idx="2745">
                  <c:v>5435.1</c:v>
                </c:pt>
                <c:pt idx="2746">
                  <c:v>5437.08</c:v>
                </c:pt>
                <c:pt idx="2747">
                  <c:v>5439.06</c:v>
                </c:pt>
                <c:pt idx="2748">
                  <c:v>5441.04</c:v>
                </c:pt>
                <c:pt idx="2749">
                  <c:v>5443.0199999999995</c:v>
                </c:pt>
                <c:pt idx="2750">
                  <c:v>5445</c:v>
                </c:pt>
                <c:pt idx="2751">
                  <c:v>5446.98</c:v>
                </c:pt>
                <c:pt idx="2752">
                  <c:v>5448.96</c:v>
                </c:pt>
                <c:pt idx="2753">
                  <c:v>5450.94</c:v>
                </c:pt>
                <c:pt idx="2754">
                  <c:v>5452.92</c:v>
                </c:pt>
                <c:pt idx="2755">
                  <c:v>5454.9</c:v>
                </c:pt>
                <c:pt idx="2756">
                  <c:v>5456.88</c:v>
                </c:pt>
                <c:pt idx="2757">
                  <c:v>5458.86</c:v>
                </c:pt>
                <c:pt idx="2758">
                  <c:v>5460.84</c:v>
                </c:pt>
                <c:pt idx="2759">
                  <c:v>5462.82</c:v>
                </c:pt>
                <c:pt idx="2760">
                  <c:v>5464.8</c:v>
                </c:pt>
                <c:pt idx="2761">
                  <c:v>5466.78</c:v>
                </c:pt>
                <c:pt idx="2762">
                  <c:v>5468.76</c:v>
                </c:pt>
                <c:pt idx="2763">
                  <c:v>5470.74</c:v>
                </c:pt>
                <c:pt idx="2764">
                  <c:v>5472.72</c:v>
                </c:pt>
                <c:pt idx="2765">
                  <c:v>5474.7</c:v>
                </c:pt>
                <c:pt idx="2766">
                  <c:v>5476.68</c:v>
                </c:pt>
                <c:pt idx="2767">
                  <c:v>5478.66</c:v>
                </c:pt>
                <c:pt idx="2768">
                  <c:v>5480.64</c:v>
                </c:pt>
                <c:pt idx="2769">
                  <c:v>5482.62</c:v>
                </c:pt>
                <c:pt idx="2770">
                  <c:v>5484.6</c:v>
                </c:pt>
                <c:pt idx="2771">
                  <c:v>5486.58</c:v>
                </c:pt>
                <c:pt idx="2772">
                  <c:v>5488.56</c:v>
                </c:pt>
                <c:pt idx="2773">
                  <c:v>5490.54</c:v>
                </c:pt>
                <c:pt idx="2774">
                  <c:v>5492.5199999999995</c:v>
                </c:pt>
                <c:pt idx="2775">
                  <c:v>5494.5</c:v>
                </c:pt>
                <c:pt idx="2776">
                  <c:v>5496.48</c:v>
                </c:pt>
                <c:pt idx="2777">
                  <c:v>5498.46</c:v>
                </c:pt>
                <c:pt idx="2778">
                  <c:v>5500.44</c:v>
                </c:pt>
                <c:pt idx="2779">
                  <c:v>5502.42</c:v>
                </c:pt>
                <c:pt idx="2780">
                  <c:v>5504.4</c:v>
                </c:pt>
                <c:pt idx="2781">
                  <c:v>5506.38</c:v>
                </c:pt>
                <c:pt idx="2782">
                  <c:v>5508.36</c:v>
                </c:pt>
                <c:pt idx="2783">
                  <c:v>5510.34</c:v>
                </c:pt>
                <c:pt idx="2784">
                  <c:v>5512.32</c:v>
                </c:pt>
                <c:pt idx="2785">
                  <c:v>5514.3</c:v>
                </c:pt>
                <c:pt idx="2786">
                  <c:v>5516.28</c:v>
                </c:pt>
                <c:pt idx="2787">
                  <c:v>5518.26</c:v>
                </c:pt>
                <c:pt idx="2788">
                  <c:v>5520.24</c:v>
                </c:pt>
                <c:pt idx="2789">
                  <c:v>5522.22</c:v>
                </c:pt>
                <c:pt idx="2790">
                  <c:v>5524.2</c:v>
                </c:pt>
                <c:pt idx="2791">
                  <c:v>5526.18</c:v>
                </c:pt>
                <c:pt idx="2792">
                  <c:v>5528.16</c:v>
                </c:pt>
                <c:pt idx="2793">
                  <c:v>5530.14</c:v>
                </c:pt>
                <c:pt idx="2794">
                  <c:v>5532.12</c:v>
                </c:pt>
                <c:pt idx="2795">
                  <c:v>5534.1</c:v>
                </c:pt>
                <c:pt idx="2796">
                  <c:v>5536.08</c:v>
                </c:pt>
                <c:pt idx="2797">
                  <c:v>5538.06</c:v>
                </c:pt>
                <c:pt idx="2798">
                  <c:v>5540.04</c:v>
                </c:pt>
                <c:pt idx="2799">
                  <c:v>5542.0199999999995</c:v>
                </c:pt>
                <c:pt idx="2800">
                  <c:v>5544</c:v>
                </c:pt>
                <c:pt idx="2801">
                  <c:v>5545.98</c:v>
                </c:pt>
                <c:pt idx="2802">
                  <c:v>5547.96</c:v>
                </c:pt>
                <c:pt idx="2803">
                  <c:v>5549.94</c:v>
                </c:pt>
                <c:pt idx="2804">
                  <c:v>5551.92</c:v>
                </c:pt>
                <c:pt idx="2805">
                  <c:v>5553.9</c:v>
                </c:pt>
                <c:pt idx="2806">
                  <c:v>5555.88</c:v>
                </c:pt>
                <c:pt idx="2807">
                  <c:v>5557.86</c:v>
                </c:pt>
                <c:pt idx="2808">
                  <c:v>5559.84</c:v>
                </c:pt>
                <c:pt idx="2809">
                  <c:v>5561.82</c:v>
                </c:pt>
                <c:pt idx="2810">
                  <c:v>5563.8</c:v>
                </c:pt>
                <c:pt idx="2811">
                  <c:v>5565.78</c:v>
                </c:pt>
                <c:pt idx="2812">
                  <c:v>5567.76</c:v>
                </c:pt>
                <c:pt idx="2813">
                  <c:v>5569.74</c:v>
                </c:pt>
                <c:pt idx="2814">
                  <c:v>5571.72</c:v>
                </c:pt>
                <c:pt idx="2815">
                  <c:v>5573.7</c:v>
                </c:pt>
                <c:pt idx="2816">
                  <c:v>5575.68</c:v>
                </c:pt>
                <c:pt idx="2817">
                  <c:v>5577.66</c:v>
                </c:pt>
                <c:pt idx="2818">
                  <c:v>5579.64</c:v>
                </c:pt>
                <c:pt idx="2819">
                  <c:v>5581.62</c:v>
                </c:pt>
                <c:pt idx="2820">
                  <c:v>5583.6</c:v>
                </c:pt>
                <c:pt idx="2821">
                  <c:v>5585.58</c:v>
                </c:pt>
                <c:pt idx="2822">
                  <c:v>5587.56</c:v>
                </c:pt>
                <c:pt idx="2823">
                  <c:v>5589.54</c:v>
                </c:pt>
                <c:pt idx="2824">
                  <c:v>5591.5199999999995</c:v>
                </c:pt>
                <c:pt idx="2825">
                  <c:v>5593.5</c:v>
                </c:pt>
                <c:pt idx="2826">
                  <c:v>5595.48</c:v>
                </c:pt>
                <c:pt idx="2827">
                  <c:v>5597.46</c:v>
                </c:pt>
                <c:pt idx="2828">
                  <c:v>5599.44</c:v>
                </c:pt>
                <c:pt idx="2829">
                  <c:v>5601.42</c:v>
                </c:pt>
                <c:pt idx="2830">
                  <c:v>5603.4</c:v>
                </c:pt>
                <c:pt idx="2831">
                  <c:v>5605.38</c:v>
                </c:pt>
                <c:pt idx="2832">
                  <c:v>5607.36</c:v>
                </c:pt>
                <c:pt idx="2833">
                  <c:v>5609.34</c:v>
                </c:pt>
                <c:pt idx="2834">
                  <c:v>5611.32</c:v>
                </c:pt>
                <c:pt idx="2835">
                  <c:v>5613.3</c:v>
                </c:pt>
                <c:pt idx="2836">
                  <c:v>5615.28</c:v>
                </c:pt>
                <c:pt idx="2837">
                  <c:v>5617.26</c:v>
                </c:pt>
                <c:pt idx="2838">
                  <c:v>5619.24</c:v>
                </c:pt>
                <c:pt idx="2839">
                  <c:v>5621.22</c:v>
                </c:pt>
                <c:pt idx="2840">
                  <c:v>5623.2</c:v>
                </c:pt>
                <c:pt idx="2841">
                  <c:v>5625.18</c:v>
                </c:pt>
                <c:pt idx="2842">
                  <c:v>5627.16</c:v>
                </c:pt>
                <c:pt idx="2843">
                  <c:v>5629.14</c:v>
                </c:pt>
                <c:pt idx="2844">
                  <c:v>5631.12</c:v>
                </c:pt>
                <c:pt idx="2845">
                  <c:v>5633.1</c:v>
                </c:pt>
                <c:pt idx="2846">
                  <c:v>5635.08</c:v>
                </c:pt>
                <c:pt idx="2847">
                  <c:v>5637.06</c:v>
                </c:pt>
                <c:pt idx="2848">
                  <c:v>5639.04</c:v>
                </c:pt>
                <c:pt idx="2849">
                  <c:v>5641.0199999999995</c:v>
                </c:pt>
                <c:pt idx="2850">
                  <c:v>5643</c:v>
                </c:pt>
                <c:pt idx="2851">
                  <c:v>5644.98</c:v>
                </c:pt>
                <c:pt idx="2852">
                  <c:v>5646.96</c:v>
                </c:pt>
                <c:pt idx="2853">
                  <c:v>5648.94</c:v>
                </c:pt>
                <c:pt idx="2854">
                  <c:v>5650.92</c:v>
                </c:pt>
                <c:pt idx="2855">
                  <c:v>5652.9</c:v>
                </c:pt>
                <c:pt idx="2856">
                  <c:v>5654.88</c:v>
                </c:pt>
                <c:pt idx="2857">
                  <c:v>5656.86</c:v>
                </c:pt>
                <c:pt idx="2858">
                  <c:v>5658.84</c:v>
                </c:pt>
                <c:pt idx="2859">
                  <c:v>5660.82</c:v>
                </c:pt>
                <c:pt idx="2860">
                  <c:v>5662.8</c:v>
                </c:pt>
                <c:pt idx="2861">
                  <c:v>5664.78</c:v>
                </c:pt>
                <c:pt idx="2862">
                  <c:v>5666.76</c:v>
                </c:pt>
                <c:pt idx="2863">
                  <c:v>5668.74</c:v>
                </c:pt>
                <c:pt idx="2864">
                  <c:v>5670.72</c:v>
                </c:pt>
                <c:pt idx="2865">
                  <c:v>5672.7</c:v>
                </c:pt>
                <c:pt idx="2866">
                  <c:v>5674.68</c:v>
                </c:pt>
                <c:pt idx="2867">
                  <c:v>5676.66</c:v>
                </c:pt>
                <c:pt idx="2868">
                  <c:v>5678.64</c:v>
                </c:pt>
                <c:pt idx="2869">
                  <c:v>5680.62</c:v>
                </c:pt>
                <c:pt idx="2870">
                  <c:v>5682.6</c:v>
                </c:pt>
                <c:pt idx="2871">
                  <c:v>5684.58</c:v>
                </c:pt>
                <c:pt idx="2872">
                  <c:v>5686.56</c:v>
                </c:pt>
                <c:pt idx="2873">
                  <c:v>5688.54</c:v>
                </c:pt>
                <c:pt idx="2874">
                  <c:v>5690.5199999999995</c:v>
                </c:pt>
                <c:pt idx="2875">
                  <c:v>5692.5</c:v>
                </c:pt>
                <c:pt idx="2876">
                  <c:v>5694.48</c:v>
                </c:pt>
                <c:pt idx="2877">
                  <c:v>5696.46</c:v>
                </c:pt>
                <c:pt idx="2878">
                  <c:v>5698.44</c:v>
                </c:pt>
                <c:pt idx="2879">
                  <c:v>5700.42</c:v>
                </c:pt>
                <c:pt idx="2880">
                  <c:v>5702.4</c:v>
                </c:pt>
                <c:pt idx="2881">
                  <c:v>5704.38</c:v>
                </c:pt>
                <c:pt idx="2882">
                  <c:v>5706.36</c:v>
                </c:pt>
                <c:pt idx="2883">
                  <c:v>5708.34</c:v>
                </c:pt>
                <c:pt idx="2884">
                  <c:v>5710.32</c:v>
                </c:pt>
                <c:pt idx="2885">
                  <c:v>5712.3</c:v>
                </c:pt>
                <c:pt idx="2886">
                  <c:v>5714.28</c:v>
                </c:pt>
                <c:pt idx="2887">
                  <c:v>5716.26</c:v>
                </c:pt>
                <c:pt idx="2888">
                  <c:v>5718.24</c:v>
                </c:pt>
                <c:pt idx="2889">
                  <c:v>5720.22</c:v>
                </c:pt>
                <c:pt idx="2890">
                  <c:v>5722.2</c:v>
                </c:pt>
                <c:pt idx="2891">
                  <c:v>5724.18</c:v>
                </c:pt>
                <c:pt idx="2892">
                  <c:v>5726.16</c:v>
                </c:pt>
                <c:pt idx="2893">
                  <c:v>5728.14</c:v>
                </c:pt>
                <c:pt idx="2894">
                  <c:v>5730.12</c:v>
                </c:pt>
                <c:pt idx="2895">
                  <c:v>5732.1</c:v>
                </c:pt>
                <c:pt idx="2896">
                  <c:v>5734.08</c:v>
                </c:pt>
                <c:pt idx="2897">
                  <c:v>5736.06</c:v>
                </c:pt>
                <c:pt idx="2898">
                  <c:v>5738.04</c:v>
                </c:pt>
                <c:pt idx="2899">
                  <c:v>5740.0199999999995</c:v>
                </c:pt>
                <c:pt idx="2900">
                  <c:v>5742</c:v>
                </c:pt>
                <c:pt idx="2901">
                  <c:v>5743.98</c:v>
                </c:pt>
                <c:pt idx="2902">
                  <c:v>5745.96</c:v>
                </c:pt>
                <c:pt idx="2903">
                  <c:v>5747.94</c:v>
                </c:pt>
                <c:pt idx="2904">
                  <c:v>5749.92</c:v>
                </c:pt>
                <c:pt idx="2905">
                  <c:v>5751.9</c:v>
                </c:pt>
                <c:pt idx="2906">
                  <c:v>5753.88</c:v>
                </c:pt>
                <c:pt idx="2907">
                  <c:v>5755.86</c:v>
                </c:pt>
                <c:pt idx="2908">
                  <c:v>5757.84</c:v>
                </c:pt>
                <c:pt idx="2909">
                  <c:v>5759.82</c:v>
                </c:pt>
                <c:pt idx="2910">
                  <c:v>5761.8</c:v>
                </c:pt>
                <c:pt idx="2911">
                  <c:v>5763.78</c:v>
                </c:pt>
                <c:pt idx="2912">
                  <c:v>5765.76</c:v>
                </c:pt>
                <c:pt idx="2913">
                  <c:v>5767.74</c:v>
                </c:pt>
                <c:pt idx="2914">
                  <c:v>5769.72</c:v>
                </c:pt>
                <c:pt idx="2915">
                  <c:v>5771.7</c:v>
                </c:pt>
                <c:pt idx="2916">
                  <c:v>5773.68</c:v>
                </c:pt>
                <c:pt idx="2917">
                  <c:v>5775.66</c:v>
                </c:pt>
                <c:pt idx="2918">
                  <c:v>5777.64</c:v>
                </c:pt>
                <c:pt idx="2919">
                  <c:v>5779.62</c:v>
                </c:pt>
                <c:pt idx="2920">
                  <c:v>5781.6</c:v>
                </c:pt>
                <c:pt idx="2921">
                  <c:v>5783.58</c:v>
                </c:pt>
                <c:pt idx="2922">
                  <c:v>5785.56</c:v>
                </c:pt>
                <c:pt idx="2923">
                  <c:v>5787.54</c:v>
                </c:pt>
                <c:pt idx="2924">
                  <c:v>5789.5199999999995</c:v>
                </c:pt>
                <c:pt idx="2925">
                  <c:v>5791.5</c:v>
                </c:pt>
                <c:pt idx="2926">
                  <c:v>5793.48</c:v>
                </c:pt>
                <c:pt idx="2927">
                  <c:v>5795.46</c:v>
                </c:pt>
                <c:pt idx="2928">
                  <c:v>5797.44</c:v>
                </c:pt>
                <c:pt idx="2929">
                  <c:v>5799.42</c:v>
                </c:pt>
                <c:pt idx="2930">
                  <c:v>5801.4</c:v>
                </c:pt>
                <c:pt idx="2931">
                  <c:v>5803.38</c:v>
                </c:pt>
                <c:pt idx="2932">
                  <c:v>5805.36</c:v>
                </c:pt>
                <c:pt idx="2933">
                  <c:v>5807.34</c:v>
                </c:pt>
                <c:pt idx="2934">
                  <c:v>5809.32</c:v>
                </c:pt>
                <c:pt idx="2935">
                  <c:v>5811.3</c:v>
                </c:pt>
                <c:pt idx="2936">
                  <c:v>5813.28</c:v>
                </c:pt>
                <c:pt idx="2937">
                  <c:v>5815.26</c:v>
                </c:pt>
                <c:pt idx="2938">
                  <c:v>5817.24</c:v>
                </c:pt>
                <c:pt idx="2939">
                  <c:v>5819.22</c:v>
                </c:pt>
                <c:pt idx="2940">
                  <c:v>5821.2</c:v>
                </c:pt>
                <c:pt idx="2941">
                  <c:v>5823.18</c:v>
                </c:pt>
                <c:pt idx="2942">
                  <c:v>5825.16</c:v>
                </c:pt>
                <c:pt idx="2943">
                  <c:v>5827.14</c:v>
                </c:pt>
                <c:pt idx="2944">
                  <c:v>5829.12</c:v>
                </c:pt>
                <c:pt idx="2945">
                  <c:v>5831.1</c:v>
                </c:pt>
                <c:pt idx="2946">
                  <c:v>5833.08</c:v>
                </c:pt>
                <c:pt idx="2947">
                  <c:v>5835.06</c:v>
                </c:pt>
                <c:pt idx="2948">
                  <c:v>5837.04</c:v>
                </c:pt>
                <c:pt idx="2949">
                  <c:v>5839.0199999999995</c:v>
                </c:pt>
                <c:pt idx="2950">
                  <c:v>5841</c:v>
                </c:pt>
                <c:pt idx="2951">
                  <c:v>5842.98</c:v>
                </c:pt>
                <c:pt idx="2952">
                  <c:v>5844.96</c:v>
                </c:pt>
                <c:pt idx="2953">
                  <c:v>5846.94</c:v>
                </c:pt>
                <c:pt idx="2954">
                  <c:v>5848.92</c:v>
                </c:pt>
                <c:pt idx="2955">
                  <c:v>5850.9</c:v>
                </c:pt>
                <c:pt idx="2956">
                  <c:v>5852.88</c:v>
                </c:pt>
                <c:pt idx="2957">
                  <c:v>5854.86</c:v>
                </c:pt>
                <c:pt idx="2958">
                  <c:v>5856.84</c:v>
                </c:pt>
                <c:pt idx="2959">
                  <c:v>5858.82</c:v>
                </c:pt>
                <c:pt idx="2960">
                  <c:v>5860.8</c:v>
                </c:pt>
                <c:pt idx="2961">
                  <c:v>5862.78</c:v>
                </c:pt>
                <c:pt idx="2962">
                  <c:v>5864.76</c:v>
                </c:pt>
                <c:pt idx="2963">
                  <c:v>5866.74</c:v>
                </c:pt>
                <c:pt idx="2964">
                  <c:v>5868.72</c:v>
                </c:pt>
                <c:pt idx="2965">
                  <c:v>5870.7</c:v>
                </c:pt>
                <c:pt idx="2966">
                  <c:v>5872.68</c:v>
                </c:pt>
                <c:pt idx="2967">
                  <c:v>5874.66</c:v>
                </c:pt>
                <c:pt idx="2968">
                  <c:v>5876.64</c:v>
                </c:pt>
                <c:pt idx="2969">
                  <c:v>5878.62</c:v>
                </c:pt>
                <c:pt idx="2970">
                  <c:v>5880.6</c:v>
                </c:pt>
                <c:pt idx="2971">
                  <c:v>5882.58</c:v>
                </c:pt>
                <c:pt idx="2972">
                  <c:v>5884.56</c:v>
                </c:pt>
                <c:pt idx="2973">
                  <c:v>5886.54</c:v>
                </c:pt>
                <c:pt idx="2974">
                  <c:v>5888.5199999999995</c:v>
                </c:pt>
                <c:pt idx="2975">
                  <c:v>5890.5</c:v>
                </c:pt>
                <c:pt idx="2976">
                  <c:v>5892.48</c:v>
                </c:pt>
                <c:pt idx="2977">
                  <c:v>5894.46</c:v>
                </c:pt>
                <c:pt idx="2978">
                  <c:v>5896.44</c:v>
                </c:pt>
                <c:pt idx="2979">
                  <c:v>5898.42</c:v>
                </c:pt>
                <c:pt idx="2980">
                  <c:v>5900.4</c:v>
                </c:pt>
                <c:pt idx="2981">
                  <c:v>5902.38</c:v>
                </c:pt>
                <c:pt idx="2982">
                  <c:v>5904.36</c:v>
                </c:pt>
                <c:pt idx="2983">
                  <c:v>5906.34</c:v>
                </c:pt>
                <c:pt idx="2984">
                  <c:v>5908.32</c:v>
                </c:pt>
                <c:pt idx="2985">
                  <c:v>5910.3</c:v>
                </c:pt>
                <c:pt idx="2986">
                  <c:v>5912.28</c:v>
                </c:pt>
                <c:pt idx="2987">
                  <c:v>5914.26</c:v>
                </c:pt>
                <c:pt idx="2988">
                  <c:v>5916.24</c:v>
                </c:pt>
                <c:pt idx="2989">
                  <c:v>5918.22</c:v>
                </c:pt>
                <c:pt idx="2990">
                  <c:v>5920.2</c:v>
                </c:pt>
                <c:pt idx="2991">
                  <c:v>5922.18</c:v>
                </c:pt>
                <c:pt idx="2992">
                  <c:v>5924.16</c:v>
                </c:pt>
                <c:pt idx="2993">
                  <c:v>5926.14</c:v>
                </c:pt>
                <c:pt idx="2994">
                  <c:v>5928.12</c:v>
                </c:pt>
                <c:pt idx="2995">
                  <c:v>5930.1</c:v>
                </c:pt>
                <c:pt idx="2996">
                  <c:v>5932.08</c:v>
                </c:pt>
                <c:pt idx="2997">
                  <c:v>5934.06</c:v>
                </c:pt>
                <c:pt idx="2998">
                  <c:v>5936.04</c:v>
                </c:pt>
                <c:pt idx="2999">
                  <c:v>5938.0199999999995</c:v>
                </c:pt>
                <c:pt idx="3000">
                  <c:v>5940</c:v>
                </c:pt>
                <c:pt idx="3001">
                  <c:v>5941.98</c:v>
                </c:pt>
                <c:pt idx="3002">
                  <c:v>5943.96</c:v>
                </c:pt>
                <c:pt idx="3003">
                  <c:v>5945.94</c:v>
                </c:pt>
                <c:pt idx="3004">
                  <c:v>5947.92</c:v>
                </c:pt>
                <c:pt idx="3005">
                  <c:v>5949.9</c:v>
                </c:pt>
                <c:pt idx="3006">
                  <c:v>5951.88</c:v>
                </c:pt>
                <c:pt idx="3007">
                  <c:v>5953.86</c:v>
                </c:pt>
                <c:pt idx="3008">
                  <c:v>5955.84</c:v>
                </c:pt>
                <c:pt idx="3009">
                  <c:v>5957.82</c:v>
                </c:pt>
                <c:pt idx="3010">
                  <c:v>5959.8</c:v>
                </c:pt>
                <c:pt idx="3011">
                  <c:v>5961.78</c:v>
                </c:pt>
                <c:pt idx="3012">
                  <c:v>5963.76</c:v>
                </c:pt>
                <c:pt idx="3013">
                  <c:v>5965.74</c:v>
                </c:pt>
                <c:pt idx="3014">
                  <c:v>5967.72</c:v>
                </c:pt>
                <c:pt idx="3015">
                  <c:v>5969.7</c:v>
                </c:pt>
                <c:pt idx="3016">
                  <c:v>5971.68</c:v>
                </c:pt>
                <c:pt idx="3017">
                  <c:v>5973.66</c:v>
                </c:pt>
                <c:pt idx="3018">
                  <c:v>5975.64</c:v>
                </c:pt>
                <c:pt idx="3019">
                  <c:v>5977.62</c:v>
                </c:pt>
                <c:pt idx="3020">
                  <c:v>5979.6</c:v>
                </c:pt>
                <c:pt idx="3021">
                  <c:v>5981.58</c:v>
                </c:pt>
                <c:pt idx="3022">
                  <c:v>5983.56</c:v>
                </c:pt>
                <c:pt idx="3023">
                  <c:v>5985.54</c:v>
                </c:pt>
                <c:pt idx="3024">
                  <c:v>5987.5199999999995</c:v>
                </c:pt>
                <c:pt idx="3025">
                  <c:v>5989.5</c:v>
                </c:pt>
                <c:pt idx="3026">
                  <c:v>5991.48</c:v>
                </c:pt>
                <c:pt idx="3027">
                  <c:v>5993.46</c:v>
                </c:pt>
                <c:pt idx="3028">
                  <c:v>5995.44</c:v>
                </c:pt>
                <c:pt idx="3029">
                  <c:v>5997.42</c:v>
                </c:pt>
                <c:pt idx="3030">
                  <c:v>5999.4</c:v>
                </c:pt>
                <c:pt idx="3031">
                  <c:v>6001.38</c:v>
                </c:pt>
                <c:pt idx="3032">
                  <c:v>6003.36</c:v>
                </c:pt>
                <c:pt idx="3033">
                  <c:v>6005.34</c:v>
                </c:pt>
                <c:pt idx="3034">
                  <c:v>6007.32</c:v>
                </c:pt>
                <c:pt idx="3035">
                  <c:v>6009.3</c:v>
                </c:pt>
                <c:pt idx="3036">
                  <c:v>6011.28</c:v>
                </c:pt>
                <c:pt idx="3037">
                  <c:v>6013.26</c:v>
                </c:pt>
                <c:pt idx="3038">
                  <c:v>6015.24</c:v>
                </c:pt>
                <c:pt idx="3039">
                  <c:v>6017.22</c:v>
                </c:pt>
                <c:pt idx="3040">
                  <c:v>6019.2</c:v>
                </c:pt>
                <c:pt idx="3041">
                  <c:v>6021.18</c:v>
                </c:pt>
                <c:pt idx="3042">
                  <c:v>6023.16</c:v>
                </c:pt>
                <c:pt idx="3043">
                  <c:v>6025.14</c:v>
                </c:pt>
                <c:pt idx="3044">
                  <c:v>6027.12</c:v>
                </c:pt>
                <c:pt idx="3045">
                  <c:v>6029.1</c:v>
                </c:pt>
                <c:pt idx="3046">
                  <c:v>6031.08</c:v>
                </c:pt>
                <c:pt idx="3047">
                  <c:v>6033.06</c:v>
                </c:pt>
                <c:pt idx="3048">
                  <c:v>6035.04</c:v>
                </c:pt>
                <c:pt idx="3049">
                  <c:v>6037.0199999999995</c:v>
                </c:pt>
                <c:pt idx="3050">
                  <c:v>6039</c:v>
                </c:pt>
                <c:pt idx="3051">
                  <c:v>6040.98</c:v>
                </c:pt>
                <c:pt idx="3052">
                  <c:v>6042.96</c:v>
                </c:pt>
                <c:pt idx="3053">
                  <c:v>6044.94</c:v>
                </c:pt>
                <c:pt idx="3054">
                  <c:v>6046.92</c:v>
                </c:pt>
                <c:pt idx="3055">
                  <c:v>6048.9</c:v>
                </c:pt>
                <c:pt idx="3056">
                  <c:v>6050.88</c:v>
                </c:pt>
                <c:pt idx="3057">
                  <c:v>6052.86</c:v>
                </c:pt>
                <c:pt idx="3058">
                  <c:v>6054.84</c:v>
                </c:pt>
                <c:pt idx="3059">
                  <c:v>6056.82</c:v>
                </c:pt>
                <c:pt idx="3060">
                  <c:v>6058.8</c:v>
                </c:pt>
                <c:pt idx="3061">
                  <c:v>6060.78</c:v>
                </c:pt>
                <c:pt idx="3062">
                  <c:v>6062.76</c:v>
                </c:pt>
                <c:pt idx="3063">
                  <c:v>6064.74</c:v>
                </c:pt>
                <c:pt idx="3064">
                  <c:v>6066.72</c:v>
                </c:pt>
                <c:pt idx="3065">
                  <c:v>6068.7</c:v>
                </c:pt>
                <c:pt idx="3066">
                  <c:v>6070.68</c:v>
                </c:pt>
                <c:pt idx="3067">
                  <c:v>6072.66</c:v>
                </c:pt>
                <c:pt idx="3068">
                  <c:v>6074.64</c:v>
                </c:pt>
                <c:pt idx="3069">
                  <c:v>6076.62</c:v>
                </c:pt>
                <c:pt idx="3070">
                  <c:v>6078.6</c:v>
                </c:pt>
                <c:pt idx="3071">
                  <c:v>6080.58</c:v>
                </c:pt>
                <c:pt idx="3072">
                  <c:v>6082.5599999999995</c:v>
                </c:pt>
                <c:pt idx="3073">
                  <c:v>6084.54</c:v>
                </c:pt>
                <c:pt idx="3074">
                  <c:v>6086.5199999999995</c:v>
                </c:pt>
                <c:pt idx="3075">
                  <c:v>6088.5</c:v>
                </c:pt>
                <c:pt idx="3076">
                  <c:v>6090.48</c:v>
                </c:pt>
                <c:pt idx="3077">
                  <c:v>6092.46</c:v>
                </c:pt>
                <c:pt idx="3078">
                  <c:v>6094.44</c:v>
                </c:pt>
                <c:pt idx="3079">
                  <c:v>6096.42</c:v>
                </c:pt>
                <c:pt idx="3080">
                  <c:v>6098.4</c:v>
                </c:pt>
                <c:pt idx="3081">
                  <c:v>6100.38</c:v>
                </c:pt>
                <c:pt idx="3082">
                  <c:v>6102.36</c:v>
                </c:pt>
                <c:pt idx="3083">
                  <c:v>6104.34</c:v>
                </c:pt>
                <c:pt idx="3084">
                  <c:v>6106.32</c:v>
                </c:pt>
                <c:pt idx="3085">
                  <c:v>6108.3</c:v>
                </c:pt>
                <c:pt idx="3086">
                  <c:v>6110.28</c:v>
                </c:pt>
                <c:pt idx="3087">
                  <c:v>6112.26</c:v>
                </c:pt>
                <c:pt idx="3088">
                  <c:v>6114.24</c:v>
                </c:pt>
                <c:pt idx="3089">
                  <c:v>6116.22</c:v>
                </c:pt>
                <c:pt idx="3090">
                  <c:v>6118.2</c:v>
                </c:pt>
                <c:pt idx="3091">
                  <c:v>6120.18</c:v>
                </c:pt>
                <c:pt idx="3092">
                  <c:v>6122.16</c:v>
                </c:pt>
                <c:pt idx="3093">
                  <c:v>6124.14</c:v>
                </c:pt>
                <c:pt idx="3094">
                  <c:v>6126.12</c:v>
                </c:pt>
                <c:pt idx="3095">
                  <c:v>6128.1</c:v>
                </c:pt>
                <c:pt idx="3096">
                  <c:v>6130.08</c:v>
                </c:pt>
                <c:pt idx="3097">
                  <c:v>6132.0599999999995</c:v>
                </c:pt>
                <c:pt idx="3098">
                  <c:v>6134.04</c:v>
                </c:pt>
                <c:pt idx="3099">
                  <c:v>6136.0199999999995</c:v>
                </c:pt>
                <c:pt idx="3100">
                  <c:v>6138</c:v>
                </c:pt>
                <c:pt idx="3101">
                  <c:v>6139.98</c:v>
                </c:pt>
                <c:pt idx="3102">
                  <c:v>6141.96</c:v>
                </c:pt>
                <c:pt idx="3103">
                  <c:v>6143.94</c:v>
                </c:pt>
                <c:pt idx="3104">
                  <c:v>6145.92</c:v>
                </c:pt>
                <c:pt idx="3105">
                  <c:v>6147.9</c:v>
                </c:pt>
                <c:pt idx="3106">
                  <c:v>6149.88</c:v>
                </c:pt>
                <c:pt idx="3107">
                  <c:v>6151.86</c:v>
                </c:pt>
                <c:pt idx="3108">
                  <c:v>6153.84</c:v>
                </c:pt>
                <c:pt idx="3109">
                  <c:v>6155.82</c:v>
                </c:pt>
                <c:pt idx="3110">
                  <c:v>6157.8</c:v>
                </c:pt>
                <c:pt idx="3111">
                  <c:v>6159.78</c:v>
                </c:pt>
                <c:pt idx="3112">
                  <c:v>6161.76</c:v>
                </c:pt>
                <c:pt idx="3113">
                  <c:v>6163.74</c:v>
                </c:pt>
                <c:pt idx="3114">
                  <c:v>6165.72</c:v>
                </c:pt>
                <c:pt idx="3115">
                  <c:v>6167.7</c:v>
                </c:pt>
                <c:pt idx="3116">
                  <c:v>6169.68</c:v>
                </c:pt>
                <c:pt idx="3117">
                  <c:v>6171.66</c:v>
                </c:pt>
                <c:pt idx="3118">
                  <c:v>6173.64</c:v>
                </c:pt>
                <c:pt idx="3119">
                  <c:v>6175.62</c:v>
                </c:pt>
                <c:pt idx="3120">
                  <c:v>6177.6</c:v>
                </c:pt>
                <c:pt idx="3121">
                  <c:v>6179.58</c:v>
                </c:pt>
                <c:pt idx="3122">
                  <c:v>6181.5599999999995</c:v>
                </c:pt>
                <c:pt idx="3123">
                  <c:v>6183.54</c:v>
                </c:pt>
                <c:pt idx="3124">
                  <c:v>6185.5199999999995</c:v>
                </c:pt>
                <c:pt idx="3125">
                  <c:v>6187.5</c:v>
                </c:pt>
                <c:pt idx="3126">
                  <c:v>6189.48</c:v>
                </c:pt>
                <c:pt idx="3127">
                  <c:v>6191.46</c:v>
                </c:pt>
                <c:pt idx="3128">
                  <c:v>6193.44</c:v>
                </c:pt>
                <c:pt idx="3129">
                  <c:v>6195.42</c:v>
                </c:pt>
                <c:pt idx="3130">
                  <c:v>6197.4</c:v>
                </c:pt>
                <c:pt idx="3131">
                  <c:v>6199.38</c:v>
                </c:pt>
                <c:pt idx="3132">
                  <c:v>6201.36</c:v>
                </c:pt>
                <c:pt idx="3133">
                  <c:v>6203.34</c:v>
                </c:pt>
                <c:pt idx="3134">
                  <c:v>6205.32</c:v>
                </c:pt>
                <c:pt idx="3135">
                  <c:v>6207.3</c:v>
                </c:pt>
                <c:pt idx="3136">
                  <c:v>6209.28</c:v>
                </c:pt>
                <c:pt idx="3137">
                  <c:v>6211.26</c:v>
                </c:pt>
                <c:pt idx="3138">
                  <c:v>6213.24</c:v>
                </c:pt>
                <c:pt idx="3139">
                  <c:v>6215.22</c:v>
                </c:pt>
                <c:pt idx="3140">
                  <c:v>6217.2</c:v>
                </c:pt>
                <c:pt idx="3141">
                  <c:v>6219.18</c:v>
                </c:pt>
                <c:pt idx="3142">
                  <c:v>6221.16</c:v>
                </c:pt>
                <c:pt idx="3143">
                  <c:v>6223.14</c:v>
                </c:pt>
                <c:pt idx="3144">
                  <c:v>6225.12</c:v>
                </c:pt>
                <c:pt idx="3145">
                  <c:v>6227.1</c:v>
                </c:pt>
                <c:pt idx="3146">
                  <c:v>6229.08</c:v>
                </c:pt>
                <c:pt idx="3147">
                  <c:v>6231.0599999999995</c:v>
                </c:pt>
                <c:pt idx="3148">
                  <c:v>6233.04</c:v>
                </c:pt>
                <c:pt idx="3149">
                  <c:v>6235.0199999999995</c:v>
                </c:pt>
                <c:pt idx="3150">
                  <c:v>6237</c:v>
                </c:pt>
                <c:pt idx="3151">
                  <c:v>6238.98</c:v>
                </c:pt>
                <c:pt idx="3152">
                  <c:v>6240.96</c:v>
                </c:pt>
                <c:pt idx="3153">
                  <c:v>6242.94</c:v>
                </c:pt>
                <c:pt idx="3154">
                  <c:v>6244.92</c:v>
                </c:pt>
                <c:pt idx="3155">
                  <c:v>6246.9</c:v>
                </c:pt>
                <c:pt idx="3156">
                  <c:v>6248.88</c:v>
                </c:pt>
                <c:pt idx="3157">
                  <c:v>6250.86</c:v>
                </c:pt>
                <c:pt idx="3158">
                  <c:v>6252.84</c:v>
                </c:pt>
                <c:pt idx="3159">
                  <c:v>6254.82</c:v>
                </c:pt>
                <c:pt idx="3160">
                  <c:v>6256.8</c:v>
                </c:pt>
                <c:pt idx="3161">
                  <c:v>6258.78</c:v>
                </c:pt>
                <c:pt idx="3162">
                  <c:v>6260.76</c:v>
                </c:pt>
                <c:pt idx="3163">
                  <c:v>6262.74</c:v>
                </c:pt>
                <c:pt idx="3164">
                  <c:v>6264.72</c:v>
                </c:pt>
                <c:pt idx="3165">
                  <c:v>6266.7</c:v>
                </c:pt>
                <c:pt idx="3166">
                  <c:v>6268.68</c:v>
                </c:pt>
                <c:pt idx="3167">
                  <c:v>6270.66</c:v>
                </c:pt>
                <c:pt idx="3168">
                  <c:v>6272.64</c:v>
                </c:pt>
                <c:pt idx="3169">
                  <c:v>6274.62</c:v>
                </c:pt>
                <c:pt idx="3170">
                  <c:v>6276.6</c:v>
                </c:pt>
                <c:pt idx="3171">
                  <c:v>6278.58</c:v>
                </c:pt>
                <c:pt idx="3172">
                  <c:v>6280.5599999999995</c:v>
                </c:pt>
                <c:pt idx="3173">
                  <c:v>6282.54</c:v>
                </c:pt>
                <c:pt idx="3174">
                  <c:v>6284.5199999999995</c:v>
                </c:pt>
                <c:pt idx="3175">
                  <c:v>6286.5</c:v>
                </c:pt>
                <c:pt idx="3176">
                  <c:v>6288.48</c:v>
                </c:pt>
                <c:pt idx="3177">
                  <c:v>6290.46</c:v>
                </c:pt>
                <c:pt idx="3178">
                  <c:v>6292.44</c:v>
                </c:pt>
                <c:pt idx="3179">
                  <c:v>6294.42</c:v>
                </c:pt>
                <c:pt idx="3180">
                  <c:v>6296.4</c:v>
                </c:pt>
                <c:pt idx="3181">
                  <c:v>6298.38</c:v>
                </c:pt>
                <c:pt idx="3182">
                  <c:v>6300.36</c:v>
                </c:pt>
                <c:pt idx="3183">
                  <c:v>6302.34</c:v>
                </c:pt>
                <c:pt idx="3184">
                  <c:v>6304.32</c:v>
                </c:pt>
                <c:pt idx="3185">
                  <c:v>6306.3</c:v>
                </c:pt>
                <c:pt idx="3186">
                  <c:v>6308.28</c:v>
                </c:pt>
                <c:pt idx="3187">
                  <c:v>6310.26</c:v>
                </c:pt>
                <c:pt idx="3188">
                  <c:v>6312.24</c:v>
                </c:pt>
                <c:pt idx="3189">
                  <c:v>6314.22</c:v>
                </c:pt>
                <c:pt idx="3190">
                  <c:v>6316.2</c:v>
                </c:pt>
                <c:pt idx="3191">
                  <c:v>6318.18</c:v>
                </c:pt>
                <c:pt idx="3192">
                  <c:v>6320.16</c:v>
                </c:pt>
                <c:pt idx="3193">
                  <c:v>6322.14</c:v>
                </c:pt>
                <c:pt idx="3194">
                  <c:v>6324.12</c:v>
                </c:pt>
                <c:pt idx="3195">
                  <c:v>6326.1</c:v>
                </c:pt>
                <c:pt idx="3196">
                  <c:v>6328.08</c:v>
                </c:pt>
                <c:pt idx="3197">
                  <c:v>6330.0599999999995</c:v>
                </c:pt>
                <c:pt idx="3198">
                  <c:v>6332.04</c:v>
                </c:pt>
                <c:pt idx="3199">
                  <c:v>6334.0199999999995</c:v>
                </c:pt>
                <c:pt idx="3200">
                  <c:v>6336</c:v>
                </c:pt>
                <c:pt idx="3201">
                  <c:v>6337.98</c:v>
                </c:pt>
                <c:pt idx="3202">
                  <c:v>6339.96</c:v>
                </c:pt>
                <c:pt idx="3203">
                  <c:v>6341.94</c:v>
                </c:pt>
                <c:pt idx="3204">
                  <c:v>6343.92</c:v>
                </c:pt>
                <c:pt idx="3205">
                  <c:v>6345.9</c:v>
                </c:pt>
                <c:pt idx="3206">
                  <c:v>6347.88</c:v>
                </c:pt>
                <c:pt idx="3207">
                  <c:v>6349.86</c:v>
                </c:pt>
                <c:pt idx="3208">
                  <c:v>6351.84</c:v>
                </c:pt>
                <c:pt idx="3209">
                  <c:v>6353.82</c:v>
                </c:pt>
                <c:pt idx="3210">
                  <c:v>6355.8</c:v>
                </c:pt>
                <c:pt idx="3211">
                  <c:v>6357.78</c:v>
                </c:pt>
                <c:pt idx="3212">
                  <c:v>6359.76</c:v>
                </c:pt>
                <c:pt idx="3213">
                  <c:v>6361.74</c:v>
                </c:pt>
                <c:pt idx="3214">
                  <c:v>6363.72</c:v>
                </c:pt>
                <c:pt idx="3215">
                  <c:v>6365.7</c:v>
                </c:pt>
                <c:pt idx="3216">
                  <c:v>6367.68</c:v>
                </c:pt>
                <c:pt idx="3217">
                  <c:v>6369.66</c:v>
                </c:pt>
                <c:pt idx="3218">
                  <c:v>6371.64</c:v>
                </c:pt>
                <c:pt idx="3219">
                  <c:v>6373.62</c:v>
                </c:pt>
                <c:pt idx="3220">
                  <c:v>6375.6</c:v>
                </c:pt>
                <c:pt idx="3221">
                  <c:v>6377.58</c:v>
                </c:pt>
                <c:pt idx="3222">
                  <c:v>6379.5599999999995</c:v>
                </c:pt>
                <c:pt idx="3223">
                  <c:v>6381.54</c:v>
                </c:pt>
                <c:pt idx="3224">
                  <c:v>6383.5199999999995</c:v>
                </c:pt>
                <c:pt idx="3225">
                  <c:v>6385.5</c:v>
                </c:pt>
                <c:pt idx="3226">
                  <c:v>6387.48</c:v>
                </c:pt>
                <c:pt idx="3227">
                  <c:v>6389.46</c:v>
                </c:pt>
                <c:pt idx="3228">
                  <c:v>6391.44</c:v>
                </c:pt>
                <c:pt idx="3229">
                  <c:v>6393.42</c:v>
                </c:pt>
                <c:pt idx="3230">
                  <c:v>6395.4</c:v>
                </c:pt>
                <c:pt idx="3231">
                  <c:v>6397.38</c:v>
                </c:pt>
                <c:pt idx="3232">
                  <c:v>6399.36</c:v>
                </c:pt>
                <c:pt idx="3233">
                  <c:v>6401.34</c:v>
                </c:pt>
                <c:pt idx="3234">
                  <c:v>6403.32</c:v>
                </c:pt>
                <c:pt idx="3235">
                  <c:v>6405.3</c:v>
                </c:pt>
                <c:pt idx="3236">
                  <c:v>6407.28</c:v>
                </c:pt>
                <c:pt idx="3237">
                  <c:v>6409.26</c:v>
                </c:pt>
                <c:pt idx="3238">
                  <c:v>6411.24</c:v>
                </c:pt>
                <c:pt idx="3239">
                  <c:v>6413.22</c:v>
                </c:pt>
                <c:pt idx="3240">
                  <c:v>6415.2</c:v>
                </c:pt>
                <c:pt idx="3241">
                  <c:v>6417.18</c:v>
                </c:pt>
                <c:pt idx="3242">
                  <c:v>6419.16</c:v>
                </c:pt>
                <c:pt idx="3243">
                  <c:v>6421.14</c:v>
                </c:pt>
                <c:pt idx="3244">
                  <c:v>6423.12</c:v>
                </c:pt>
                <c:pt idx="3245">
                  <c:v>6425.1</c:v>
                </c:pt>
                <c:pt idx="3246">
                  <c:v>6427.08</c:v>
                </c:pt>
                <c:pt idx="3247">
                  <c:v>6429.0599999999995</c:v>
                </c:pt>
                <c:pt idx="3248">
                  <c:v>6431.04</c:v>
                </c:pt>
                <c:pt idx="3249">
                  <c:v>6433.0199999999995</c:v>
                </c:pt>
                <c:pt idx="3250">
                  <c:v>6435</c:v>
                </c:pt>
                <c:pt idx="3251">
                  <c:v>6436.98</c:v>
                </c:pt>
                <c:pt idx="3252">
                  <c:v>6438.96</c:v>
                </c:pt>
                <c:pt idx="3253">
                  <c:v>6440.94</c:v>
                </c:pt>
                <c:pt idx="3254">
                  <c:v>6442.92</c:v>
                </c:pt>
                <c:pt idx="3255">
                  <c:v>6444.9</c:v>
                </c:pt>
                <c:pt idx="3256">
                  <c:v>6446.88</c:v>
                </c:pt>
                <c:pt idx="3257">
                  <c:v>6448.86</c:v>
                </c:pt>
                <c:pt idx="3258">
                  <c:v>6450.84</c:v>
                </c:pt>
                <c:pt idx="3259">
                  <c:v>6452.82</c:v>
                </c:pt>
                <c:pt idx="3260">
                  <c:v>6454.8</c:v>
                </c:pt>
                <c:pt idx="3261">
                  <c:v>6456.78</c:v>
                </c:pt>
                <c:pt idx="3262">
                  <c:v>6458.76</c:v>
                </c:pt>
                <c:pt idx="3263">
                  <c:v>6460.74</c:v>
                </c:pt>
                <c:pt idx="3264">
                  <c:v>6462.72</c:v>
                </c:pt>
                <c:pt idx="3265">
                  <c:v>6464.7</c:v>
                </c:pt>
                <c:pt idx="3266">
                  <c:v>6466.68</c:v>
                </c:pt>
                <c:pt idx="3267">
                  <c:v>6468.66</c:v>
                </c:pt>
                <c:pt idx="3268">
                  <c:v>6470.64</c:v>
                </c:pt>
                <c:pt idx="3269">
                  <c:v>6472.62</c:v>
                </c:pt>
                <c:pt idx="3270">
                  <c:v>6474.6</c:v>
                </c:pt>
                <c:pt idx="3271">
                  <c:v>6476.58</c:v>
                </c:pt>
                <c:pt idx="3272">
                  <c:v>6478.5599999999995</c:v>
                </c:pt>
                <c:pt idx="3273">
                  <c:v>6480.54</c:v>
                </c:pt>
                <c:pt idx="3274">
                  <c:v>6482.5199999999995</c:v>
                </c:pt>
                <c:pt idx="3275">
                  <c:v>6484.5</c:v>
                </c:pt>
                <c:pt idx="3276">
                  <c:v>6486.48</c:v>
                </c:pt>
                <c:pt idx="3277">
                  <c:v>6488.46</c:v>
                </c:pt>
                <c:pt idx="3278">
                  <c:v>6490.44</c:v>
                </c:pt>
                <c:pt idx="3279">
                  <c:v>6492.42</c:v>
                </c:pt>
                <c:pt idx="3280">
                  <c:v>6494.4</c:v>
                </c:pt>
                <c:pt idx="3281">
                  <c:v>6496.38</c:v>
                </c:pt>
                <c:pt idx="3282">
                  <c:v>6498.36</c:v>
                </c:pt>
                <c:pt idx="3283">
                  <c:v>6500.34</c:v>
                </c:pt>
                <c:pt idx="3284">
                  <c:v>6502.32</c:v>
                </c:pt>
                <c:pt idx="3285">
                  <c:v>6504.3</c:v>
                </c:pt>
                <c:pt idx="3286">
                  <c:v>6506.28</c:v>
                </c:pt>
                <c:pt idx="3287">
                  <c:v>6508.26</c:v>
                </c:pt>
                <c:pt idx="3288">
                  <c:v>6510.24</c:v>
                </c:pt>
                <c:pt idx="3289">
                  <c:v>6512.22</c:v>
                </c:pt>
                <c:pt idx="3290">
                  <c:v>6514.2</c:v>
                </c:pt>
                <c:pt idx="3291">
                  <c:v>6516.18</c:v>
                </c:pt>
                <c:pt idx="3292">
                  <c:v>6518.16</c:v>
                </c:pt>
                <c:pt idx="3293">
                  <c:v>6520.14</c:v>
                </c:pt>
                <c:pt idx="3294">
                  <c:v>6522.12</c:v>
                </c:pt>
                <c:pt idx="3295">
                  <c:v>6524.1</c:v>
                </c:pt>
                <c:pt idx="3296">
                  <c:v>6526.08</c:v>
                </c:pt>
                <c:pt idx="3297">
                  <c:v>6528.0599999999995</c:v>
                </c:pt>
                <c:pt idx="3298">
                  <c:v>6530.04</c:v>
                </c:pt>
                <c:pt idx="3299">
                  <c:v>6532.0199999999995</c:v>
                </c:pt>
                <c:pt idx="3300">
                  <c:v>6534</c:v>
                </c:pt>
                <c:pt idx="3301">
                  <c:v>6535.98</c:v>
                </c:pt>
                <c:pt idx="3302">
                  <c:v>6537.96</c:v>
                </c:pt>
                <c:pt idx="3303">
                  <c:v>6539.94</c:v>
                </c:pt>
                <c:pt idx="3304">
                  <c:v>6541.92</c:v>
                </c:pt>
                <c:pt idx="3305">
                  <c:v>6543.9</c:v>
                </c:pt>
                <c:pt idx="3306">
                  <c:v>6545.88</c:v>
                </c:pt>
                <c:pt idx="3307">
                  <c:v>6547.86</c:v>
                </c:pt>
                <c:pt idx="3308">
                  <c:v>6549.84</c:v>
                </c:pt>
                <c:pt idx="3309">
                  <c:v>6551.82</c:v>
                </c:pt>
                <c:pt idx="3310">
                  <c:v>6553.8</c:v>
                </c:pt>
                <c:pt idx="3311">
                  <c:v>6555.78</c:v>
                </c:pt>
                <c:pt idx="3312">
                  <c:v>6557.76</c:v>
                </c:pt>
                <c:pt idx="3313">
                  <c:v>6559.74</c:v>
                </c:pt>
                <c:pt idx="3314">
                  <c:v>6561.72</c:v>
                </c:pt>
                <c:pt idx="3315">
                  <c:v>6563.7</c:v>
                </c:pt>
                <c:pt idx="3316">
                  <c:v>6565.68</c:v>
                </c:pt>
                <c:pt idx="3317">
                  <c:v>6567.66</c:v>
                </c:pt>
                <c:pt idx="3318">
                  <c:v>6569.64</c:v>
                </c:pt>
                <c:pt idx="3319">
                  <c:v>6571.62</c:v>
                </c:pt>
                <c:pt idx="3320">
                  <c:v>6573.6</c:v>
                </c:pt>
                <c:pt idx="3321">
                  <c:v>6575.58</c:v>
                </c:pt>
                <c:pt idx="3322">
                  <c:v>6577.5599999999995</c:v>
                </c:pt>
                <c:pt idx="3323">
                  <c:v>6579.54</c:v>
                </c:pt>
                <c:pt idx="3324">
                  <c:v>6581.5199999999995</c:v>
                </c:pt>
                <c:pt idx="3325">
                  <c:v>6583.5</c:v>
                </c:pt>
                <c:pt idx="3326">
                  <c:v>6585.48</c:v>
                </c:pt>
                <c:pt idx="3327">
                  <c:v>6587.46</c:v>
                </c:pt>
                <c:pt idx="3328">
                  <c:v>6589.44</c:v>
                </c:pt>
                <c:pt idx="3329">
                  <c:v>6591.42</c:v>
                </c:pt>
                <c:pt idx="3330">
                  <c:v>6593.4</c:v>
                </c:pt>
                <c:pt idx="3331">
                  <c:v>6595.38</c:v>
                </c:pt>
                <c:pt idx="3332">
                  <c:v>6597.36</c:v>
                </c:pt>
                <c:pt idx="3333">
                  <c:v>6599.34</c:v>
                </c:pt>
                <c:pt idx="3334">
                  <c:v>6601.32</c:v>
                </c:pt>
                <c:pt idx="3335">
                  <c:v>6603.3</c:v>
                </c:pt>
                <c:pt idx="3336">
                  <c:v>6605.28</c:v>
                </c:pt>
                <c:pt idx="3337">
                  <c:v>6607.26</c:v>
                </c:pt>
                <c:pt idx="3338">
                  <c:v>6609.24</c:v>
                </c:pt>
                <c:pt idx="3339">
                  <c:v>6611.22</c:v>
                </c:pt>
                <c:pt idx="3340">
                  <c:v>6613.2</c:v>
                </c:pt>
                <c:pt idx="3341">
                  <c:v>6615.18</c:v>
                </c:pt>
                <c:pt idx="3342">
                  <c:v>6617.16</c:v>
                </c:pt>
                <c:pt idx="3343">
                  <c:v>6619.14</c:v>
                </c:pt>
                <c:pt idx="3344">
                  <c:v>6621.12</c:v>
                </c:pt>
                <c:pt idx="3345">
                  <c:v>6623.1</c:v>
                </c:pt>
                <c:pt idx="3346">
                  <c:v>6625.08</c:v>
                </c:pt>
                <c:pt idx="3347">
                  <c:v>6627.0599999999995</c:v>
                </c:pt>
                <c:pt idx="3348">
                  <c:v>6629.04</c:v>
                </c:pt>
                <c:pt idx="3349">
                  <c:v>6631.0199999999995</c:v>
                </c:pt>
                <c:pt idx="3350">
                  <c:v>6633</c:v>
                </c:pt>
                <c:pt idx="3351">
                  <c:v>6634.98</c:v>
                </c:pt>
                <c:pt idx="3352">
                  <c:v>6636.96</c:v>
                </c:pt>
                <c:pt idx="3353">
                  <c:v>6638.94</c:v>
                </c:pt>
                <c:pt idx="3354">
                  <c:v>6640.92</c:v>
                </c:pt>
                <c:pt idx="3355">
                  <c:v>6642.9</c:v>
                </c:pt>
                <c:pt idx="3356">
                  <c:v>6644.88</c:v>
                </c:pt>
                <c:pt idx="3357">
                  <c:v>6646.86</c:v>
                </c:pt>
                <c:pt idx="3358">
                  <c:v>6648.84</c:v>
                </c:pt>
                <c:pt idx="3359">
                  <c:v>6650.82</c:v>
                </c:pt>
                <c:pt idx="3360">
                  <c:v>6652.8</c:v>
                </c:pt>
                <c:pt idx="3361">
                  <c:v>6654.78</c:v>
                </c:pt>
                <c:pt idx="3362">
                  <c:v>6656.76</c:v>
                </c:pt>
                <c:pt idx="3363">
                  <c:v>6658.74</c:v>
                </c:pt>
                <c:pt idx="3364">
                  <c:v>6660.72</c:v>
                </c:pt>
                <c:pt idx="3365">
                  <c:v>6662.7</c:v>
                </c:pt>
                <c:pt idx="3366">
                  <c:v>6664.68</c:v>
                </c:pt>
                <c:pt idx="3367">
                  <c:v>6666.66</c:v>
                </c:pt>
                <c:pt idx="3368">
                  <c:v>6668.64</c:v>
                </c:pt>
                <c:pt idx="3369">
                  <c:v>6670.62</c:v>
                </c:pt>
                <c:pt idx="3370">
                  <c:v>6672.6</c:v>
                </c:pt>
                <c:pt idx="3371">
                  <c:v>6674.58</c:v>
                </c:pt>
                <c:pt idx="3372">
                  <c:v>6676.5599999999995</c:v>
                </c:pt>
                <c:pt idx="3373">
                  <c:v>6678.54</c:v>
                </c:pt>
                <c:pt idx="3374">
                  <c:v>6680.5199999999995</c:v>
                </c:pt>
                <c:pt idx="3375">
                  <c:v>6682.5</c:v>
                </c:pt>
                <c:pt idx="3376">
                  <c:v>6684.48</c:v>
                </c:pt>
                <c:pt idx="3377">
                  <c:v>6686.46</c:v>
                </c:pt>
                <c:pt idx="3378">
                  <c:v>6688.44</c:v>
                </c:pt>
                <c:pt idx="3379">
                  <c:v>6690.42</c:v>
                </c:pt>
                <c:pt idx="3380">
                  <c:v>6692.4</c:v>
                </c:pt>
                <c:pt idx="3381">
                  <c:v>6694.38</c:v>
                </c:pt>
                <c:pt idx="3382">
                  <c:v>6696.36</c:v>
                </c:pt>
                <c:pt idx="3383">
                  <c:v>6698.34</c:v>
                </c:pt>
                <c:pt idx="3384">
                  <c:v>6700.32</c:v>
                </c:pt>
                <c:pt idx="3385">
                  <c:v>6702.3</c:v>
                </c:pt>
                <c:pt idx="3386">
                  <c:v>6704.28</c:v>
                </c:pt>
                <c:pt idx="3387">
                  <c:v>6706.26</c:v>
                </c:pt>
                <c:pt idx="3388">
                  <c:v>6708.24</c:v>
                </c:pt>
                <c:pt idx="3389">
                  <c:v>6710.22</c:v>
                </c:pt>
                <c:pt idx="3390">
                  <c:v>6712.2</c:v>
                </c:pt>
                <c:pt idx="3391">
                  <c:v>6714.18</c:v>
                </c:pt>
                <c:pt idx="3392">
                  <c:v>6716.16</c:v>
                </c:pt>
                <c:pt idx="3393">
                  <c:v>6718.14</c:v>
                </c:pt>
                <c:pt idx="3394">
                  <c:v>6720.12</c:v>
                </c:pt>
                <c:pt idx="3395">
                  <c:v>6722.1</c:v>
                </c:pt>
                <c:pt idx="3396">
                  <c:v>6724.08</c:v>
                </c:pt>
                <c:pt idx="3397">
                  <c:v>6726.0599999999995</c:v>
                </c:pt>
                <c:pt idx="3398">
                  <c:v>6728.04</c:v>
                </c:pt>
                <c:pt idx="3399">
                  <c:v>6730.0199999999995</c:v>
                </c:pt>
                <c:pt idx="3400">
                  <c:v>6732</c:v>
                </c:pt>
                <c:pt idx="3401">
                  <c:v>6733.98</c:v>
                </c:pt>
                <c:pt idx="3402">
                  <c:v>6735.96</c:v>
                </c:pt>
                <c:pt idx="3403">
                  <c:v>6737.94</c:v>
                </c:pt>
                <c:pt idx="3404">
                  <c:v>6739.92</c:v>
                </c:pt>
                <c:pt idx="3405">
                  <c:v>6741.9</c:v>
                </c:pt>
                <c:pt idx="3406">
                  <c:v>6743.88</c:v>
                </c:pt>
                <c:pt idx="3407">
                  <c:v>6745.86</c:v>
                </c:pt>
                <c:pt idx="3408">
                  <c:v>6747.84</c:v>
                </c:pt>
                <c:pt idx="3409">
                  <c:v>6749.82</c:v>
                </c:pt>
                <c:pt idx="3410">
                  <c:v>6751.8</c:v>
                </c:pt>
                <c:pt idx="3411">
                  <c:v>6753.78</c:v>
                </c:pt>
                <c:pt idx="3412">
                  <c:v>6755.76</c:v>
                </c:pt>
                <c:pt idx="3413">
                  <c:v>6757.74</c:v>
                </c:pt>
                <c:pt idx="3414">
                  <c:v>6759.72</c:v>
                </c:pt>
                <c:pt idx="3415">
                  <c:v>6761.7</c:v>
                </c:pt>
                <c:pt idx="3416">
                  <c:v>6763.68</c:v>
                </c:pt>
                <c:pt idx="3417">
                  <c:v>6765.66</c:v>
                </c:pt>
                <c:pt idx="3418">
                  <c:v>6767.64</c:v>
                </c:pt>
                <c:pt idx="3419">
                  <c:v>6769.62</c:v>
                </c:pt>
                <c:pt idx="3420">
                  <c:v>6771.6</c:v>
                </c:pt>
                <c:pt idx="3421">
                  <c:v>6773.58</c:v>
                </c:pt>
                <c:pt idx="3422">
                  <c:v>6775.5599999999995</c:v>
                </c:pt>
                <c:pt idx="3423">
                  <c:v>6777.54</c:v>
                </c:pt>
                <c:pt idx="3424">
                  <c:v>6779.5199999999995</c:v>
                </c:pt>
                <c:pt idx="3425">
                  <c:v>6781.5</c:v>
                </c:pt>
                <c:pt idx="3426">
                  <c:v>6783.48</c:v>
                </c:pt>
                <c:pt idx="3427">
                  <c:v>6785.46</c:v>
                </c:pt>
                <c:pt idx="3428">
                  <c:v>6787.44</c:v>
                </c:pt>
                <c:pt idx="3429">
                  <c:v>6789.42</c:v>
                </c:pt>
                <c:pt idx="3430">
                  <c:v>6791.4</c:v>
                </c:pt>
                <c:pt idx="3431">
                  <c:v>6793.38</c:v>
                </c:pt>
                <c:pt idx="3432">
                  <c:v>6795.36</c:v>
                </c:pt>
                <c:pt idx="3433">
                  <c:v>6797.34</c:v>
                </c:pt>
                <c:pt idx="3434">
                  <c:v>6799.32</c:v>
                </c:pt>
                <c:pt idx="3435">
                  <c:v>6801.3</c:v>
                </c:pt>
                <c:pt idx="3436">
                  <c:v>6803.28</c:v>
                </c:pt>
                <c:pt idx="3437">
                  <c:v>6805.26</c:v>
                </c:pt>
                <c:pt idx="3438">
                  <c:v>6807.24</c:v>
                </c:pt>
                <c:pt idx="3439">
                  <c:v>6809.22</c:v>
                </c:pt>
                <c:pt idx="3440">
                  <c:v>6811.2</c:v>
                </c:pt>
                <c:pt idx="3441">
                  <c:v>6813.18</c:v>
                </c:pt>
                <c:pt idx="3442">
                  <c:v>6815.16</c:v>
                </c:pt>
                <c:pt idx="3443">
                  <c:v>6817.14</c:v>
                </c:pt>
                <c:pt idx="3444">
                  <c:v>6819.12</c:v>
                </c:pt>
                <c:pt idx="3445">
                  <c:v>6821.1</c:v>
                </c:pt>
                <c:pt idx="3446">
                  <c:v>6823.08</c:v>
                </c:pt>
                <c:pt idx="3447">
                  <c:v>6825.0599999999995</c:v>
                </c:pt>
                <c:pt idx="3448">
                  <c:v>6827.04</c:v>
                </c:pt>
                <c:pt idx="3449">
                  <c:v>6829.0199999999995</c:v>
                </c:pt>
                <c:pt idx="3450">
                  <c:v>6831</c:v>
                </c:pt>
                <c:pt idx="3451">
                  <c:v>6832.98</c:v>
                </c:pt>
                <c:pt idx="3452">
                  <c:v>6834.96</c:v>
                </c:pt>
                <c:pt idx="3453">
                  <c:v>6836.94</c:v>
                </c:pt>
                <c:pt idx="3454">
                  <c:v>6838.92</c:v>
                </c:pt>
                <c:pt idx="3455">
                  <c:v>6840.9</c:v>
                </c:pt>
                <c:pt idx="3456">
                  <c:v>6842.88</c:v>
                </c:pt>
                <c:pt idx="3457">
                  <c:v>6844.86</c:v>
                </c:pt>
                <c:pt idx="3458">
                  <c:v>6846.84</c:v>
                </c:pt>
                <c:pt idx="3459">
                  <c:v>6848.82</c:v>
                </c:pt>
                <c:pt idx="3460">
                  <c:v>6850.8</c:v>
                </c:pt>
                <c:pt idx="3461">
                  <c:v>6852.78</c:v>
                </c:pt>
                <c:pt idx="3462">
                  <c:v>6854.76</c:v>
                </c:pt>
                <c:pt idx="3463">
                  <c:v>6856.74</c:v>
                </c:pt>
                <c:pt idx="3464">
                  <c:v>6858.72</c:v>
                </c:pt>
                <c:pt idx="3465">
                  <c:v>6860.7</c:v>
                </c:pt>
                <c:pt idx="3466">
                  <c:v>6862.68</c:v>
                </c:pt>
                <c:pt idx="3467">
                  <c:v>6864.66</c:v>
                </c:pt>
                <c:pt idx="3468">
                  <c:v>6866.64</c:v>
                </c:pt>
                <c:pt idx="3469">
                  <c:v>6868.62</c:v>
                </c:pt>
                <c:pt idx="3470">
                  <c:v>6870.6</c:v>
                </c:pt>
                <c:pt idx="3471">
                  <c:v>6872.58</c:v>
                </c:pt>
                <c:pt idx="3472">
                  <c:v>6874.5599999999995</c:v>
                </c:pt>
                <c:pt idx="3473">
                  <c:v>6876.54</c:v>
                </c:pt>
                <c:pt idx="3474">
                  <c:v>6878.5199999999995</c:v>
                </c:pt>
                <c:pt idx="3475">
                  <c:v>6880.5</c:v>
                </c:pt>
                <c:pt idx="3476">
                  <c:v>6882.48</c:v>
                </c:pt>
                <c:pt idx="3477">
                  <c:v>6884.46</c:v>
                </c:pt>
                <c:pt idx="3478">
                  <c:v>6886.44</c:v>
                </c:pt>
                <c:pt idx="3479">
                  <c:v>6888.42</c:v>
                </c:pt>
                <c:pt idx="3480">
                  <c:v>6890.4</c:v>
                </c:pt>
                <c:pt idx="3481">
                  <c:v>6892.38</c:v>
                </c:pt>
                <c:pt idx="3482">
                  <c:v>6894.36</c:v>
                </c:pt>
                <c:pt idx="3483">
                  <c:v>6896.34</c:v>
                </c:pt>
                <c:pt idx="3484">
                  <c:v>6898.32</c:v>
                </c:pt>
                <c:pt idx="3485">
                  <c:v>6900.3</c:v>
                </c:pt>
                <c:pt idx="3486">
                  <c:v>6902.28</c:v>
                </c:pt>
                <c:pt idx="3487">
                  <c:v>6904.26</c:v>
                </c:pt>
                <c:pt idx="3488">
                  <c:v>6906.24</c:v>
                </c:pt>
                <c:pt idx="3489">
                  <c:v>6908.22</c:v>
                </c:pt>
                <c:pt idx="3490">
                  <c:v>6910.2</c:v>
                </c:pt>
                <c:pt idx="3491">
                  <c:v>6912.18</c:v>
                </c:pt>
                <c:pt idx="3492">
                  <c:v>6914.16</c:v>
                </c:pt>
                <c:pt idx="3493">
                  <c:v>6916.14</c:v>
                </c:pt>
                <c:pt idx="3494">
                  <c:v>6918.12</c:v>
                </c:pt>
                <c:pt idx="3495">
                  <c:v>6920.1</c:v>
                </c:pt>
                <c:pt idx="3496">
                  <c:v>6922.08</c:v>
                </c:pt>
                <c:pt idx="3497">
                  <c:v>6924.0599999999995</c:v>
                </c:pt>
                <c:pt idx="3498">
                  <c:v>6926.04</c:v>
                </c:pt>
                <c:pt idx="3499">
                  <c:v>6928.0199999999995</c:v>
                </c:pt>
                <c:pt idx="3500">
                  <c:v>6930</c:v>
                </c:pt>
                <c:pt idx="3501">
                  <c:v>6931.98</c:v>
                </c:pt>
                <c:pt idx="3502">
                  <c:v>6933.96</c:v>
                </c:pt>
                <c:pt idx="3503">
                  <c:v>6935.94</c:v>
                </c:pt>
                <c:pt idx="3504">
                  <c:v>6937.92</c:v>
                </c:pt>
                <c:pt idx="3505">
                  <c:v>6939.9</c:v>
                </c:pt>
                <c:pt idx="3506">
                  <c:v>6941.88</c:v>
                </c:pt>
                <c:pt idx="3507">
                  <c:v>6943.86</c:v>
                </c:pt>
                <c:pt idx="3508">
                  <c:v>6945.84</c:v>
                </c:pt>
                <c:pt idx="3509">
                  <c:v>6947.82</c:v>
                </c:pt>
                <c:pt idx="3510">
                  <c:v>6949.8</c:v>
                </c:pt>
                <c:pt idx="3511">
                  <c:v>6951.78</c:v>
                </c:pt>
                <c:pt idx="3512">
                  <c:v>6953.76</c:v>
                </c:pt>
                <c:pt idx="3513">
                  <c:v>6955.74</c:v>
                </c:pt>
                <c:pt idx="3514">
                  <c:v>6957.72</c:v>
                </c:pt>
                <c:pt idx="3515">
                  <c:v>6959.7</c:v>
                </c:pt>
                <c:pt idx="3516">
                  <c:v>6961.68</c:v>
                </c:pt>
                <c:pt idx="3517">
                  <c:v>6963.66</c:v>
                </c:pt>
                <c:pt idx="3518">
                  <c:v>6965.64</c:v>
                </c:pt>
                <c:pt idx="3519">
                  <c:v>6967.62</c:v>
                </c:pt>
                <c:pt idx="3520">
                  <c:v>6969.6</c:v>
                </c:pt>
                <c:pt idx="3521">
                  <c:v>6971.58</c:v>
                </c:pt>
                <c:pt idx="3522">
                  <c:v>6973.5599999999995</c:v>
                </c:pt>
                <c:pt idx="3523">
                  <c:v>6975.54</c:v>
                </c:pt>
                <c:pt idx="3524">
                  <c:v>6977.5199999999995</c:v>
                </c:pt>
                <c:pt idx="3525">
                  <c:v>6979.5</c:v>
                </c:pt>
                <c:pt idx="3526">
                  <c:v>6981.48</c:v>
                </c:pt>
                <c:pt idx="3527">
                  <c:v>6983.46</c:v>
                </c:pt>
                <c:pt idx="3528">
                  <c:v>6985.44</c:v>
                </c:pt>
                <c:pt idx="3529">
                  <c:v>6987.42</c:v>
                </c:pt>
                <c:pt idx="3530">
                  <c:v>6989.4</c:v>
                </c:pt>
                <c:pt idx="3531">
                  <c:v>6991.38</c:v>
                </c:pt>
                <c:pt idx="3532">
                  <c:v>6993.36</c:v>
                </c:pt>
                <c:pt idx="3533">
                  <c:v>6995.34</c:v>
                </c:pt>
                <c:pt idx="3534">
                  <c:v>6997.32</c:v>
                </c:pt>
                <c:pt idx="3535">
                  <c:v>6999.3</c:v>
                </c:pt>
                <c:pt idx="3536">
                  <c:v>7001.28</c:v>
                </c:pt>
                <c:pt idx="3537">
                  <c:v>7003.26</c:v>
                </c:pt>
                <c:pt idx="3538">
                  <c:v>7005.24</c:v>
                </c:pt>
                <c:pt idx="3539">
                  <c:v>7007.22</c:v>
                </c:pt>
                <c:pt idx="3540">
                  <c:v>7009.2</c:v>
                </c:pt>
                <c:pt idx="3541">
                  <c:v>7011.18</c:v>
                </c:pt>
                <c:pt idx="3542">
                  <c:v>7013.16</c:v>
                </c:pt>
                <c:pt idx="3543">
                  <c:v>7015.14</c:v>
                </c:pt>
                <c:pt idx="3544">
                  <c:v>7017.12</c:v>
                </c:pt>
                <c:pt idx="3545">
                  <c:v>7019.1</c:v>
                </c:pt>
                <c:pt idx="3546">
                  <c:v>7021.08</c:v>
                </c:pt>
                <c:pt idx="3547">
                  <c:v>7023.0599999999995</c:v>
                </c:pt>
                <c:pt idx="3548">
                  <c:v>7025.04</c:v>
                </c:pt>
                <c:pt idx="3549">
                  <c:v>7027.0199999999995</c:v>
                </c:pt>
                <c:pt idx="3550">
                  <c:v>7029</c:v>
                </c:pt>
                <c:pt idx="3551">
                  <c:v>7030.98</c:v>
                </c:pt>
                <c:pt idx="3552">
                  <c:v>7032.96</c:v>
                </c:pt>
                <c:pt idx="3553">
                  <c:v>7034.94</c:v>
                </c:pt>
                <c:pt idx="3554">
                  <c:v>7036.92</c:v>
                </c:pt>
                <c:pt idx="3555">
                  <c:v>7038.9</c:v>
                </c:pt>
                <c:pt idx="3556">
                  <c:v>7040.88</c:v>
                </c:pt>
                <c:pt idx="3557">
                  <c:v>7042.86</c:v>
                </c:pt>
                <c:pt idx="3558">
                  <c:v>7044.84</c:v>
                </c:pt>
                <c:pt idx="3559">
                  <c:v>7046.82</c:v>
                </c:pt>
                <c:pt idx="3560">
                  <c:v>7048.8</c:v>
                </c:pt>
                <c:pt idx="3561">
                  <c:v>7050.78</c:v>
                </c:pt>
                <c:pt idx="3562">
                  <c:v>7052.76</c:v>
                </c:pt>
                <c:pt idx="3563">
                  <c:v>7054.74</c:v>
                </c:pt>
                <c:pt idx="3564">
                  <c:v>7056.72</c:v>
                </c:pt>
                <c:pt idx="3565">
                  <c:v>7058.7</c:v>
                </c:pt>
                <c:pt idx="3566">
                  <c:v>7060.68</c:v>
                </c:pt>
                <c:pt idx="3567">
                  <c:v>7062.66</c:v>
                </c:pt>
                <c:pt idx="3568">
                  <c:v>7064.64</c:v>
                </c:pt>
                <c:pt idx="3569">
                  <c:v>7066.62</c:v>
                </c:pt>
                <c:pt idx="3570">
                  <c:v>7068.6</c:v>
                </c:pt>
                <c:pt idx="3571">
                  <c:v>7070.58</c:v>
                </c:pt>
                <c:pt idx="3572">
                  <c:v>7072.5599999999995</c:v>
                </c:pt>
                <c:pt idx="3573">
                  <c:v>7074.54</c:v>
                </c:pt>
                <c:pt idx="3574">
                  <c:v>7076.5199999999995</c:v>
                </c:pt>
                <c:pt idx="3575">
                  <c:v>7078.5</c:v>
                </c:pt>
                <c:pt idx="3576">
                  <c:v>7080.48</c:v>
                </c:pt>
                <c:pt idx="3577">
                  <c:v>7082.46</c:v>
                </c:pt>
                <c:pt idx="3578">
                  <c:v>7084.44</c:v>
                </c:pt>
                <c:pt idx="3579">
                  <c:v>7086.42</c:v>
                </c:pt>
                <c:pt idx="3580">
                  <c:v>7088.4</c:v>
                </c:pt>
                <c:pt idx="3581">
                  <c:v>7090.38</c:v>
                </c:pt>
                <c:pt idx="3582">
                  <c:v>7092.36</c:v>
                </c:pt>
                <c:pt idx="3583">
                  <c:v>7094.34</c:v>
                </c:pt>
                <c:pt idx="3584">
                  <c:v>7096.32</c:v>
                </c:pt>
                <c:pt idx="3585">
                  <c:v>7098.3</c:v>
                </c:pt>
                <c:pt idx="3586">
                  <c:v>7100.28</c:v>
                </c:pt>
                <c:pt idx="3587">
                  <c:v>7102.26</c:v>
                </c:pt>
                <c:pt idx="3588">
                  <c:v>7104.24</c:v>
                </c:pt>
                <c:pt idx="3589">
                  <c:v>7106.22</c:v>
                </c:pt>
                <c:pt idx="3590">
                  <c:v>7108.2</c:v>
                </c:pt>
                <c:pt idx="3591">
                  <c:v>7110.18</c:v>
                </c:pt>
                <c:pt idx="3592">
                  <c:v>7112.16</c:v>
                </c:pt>
                <c:pt idx="3593">
                  <c:v>7114.14</c:v>
                </c:pt>
                <c:pt idx="3594">
                  <c:v>7116.12</c:v>
                </c:pt>
                <c:pt idx="3595">
                  <c:v>7118.1</c:v>
                </c:pt>
                <c:pt idx="3596">
                  <c:v>7120.08</c:v>
                </c:pt>
                <c:pt idx="3597">
                  <c:v>7122.0599999999995</c:v>
                </c:pt>
                <c:pt idx="3598">
                  <c:v>7124.04</c:v>
                </c:pt>
                <c:pt idx="3599">
                  <c:v>7126.0199999999995</c:v>
                </c:pt>
                <c:pt idx="3600">
                  <c:v>7128</c:v>
                </c:pt>
                <c:pt idx="3601">
                  <c:v>7129.98</c:v>
                </c:pt>
                <c:pt idx="3602">
                  <c:v>7131.96</c:v>
                </c:pt>
                <c:pt idx="3603">
                  <c:v>7133.94</c:v>
                </c:pt>
                <c:pt idx="3604">
                  <c:v>7135.92</c:v>
                </c:pt>
                <c:pt idx="3605">
                  <c:v>7137.9</c:v>
                </c:pt>
                <c:pt idx="3606">
                  <c:v>7139.88</c:v>
                </c:pt>
                <c:pt idx="3607">
                  <c:v>7141.86</c:v>
                </c:pt>
                <c:pt idx="3608">
                  <c:v>7143.84</c:v>
                </c:pt>
                <c:pt idx="3609">
                  <c:v>7145.82</c:v>
                </c:pt>
                <c:pt idx="3610">
                  <c:v>7147.8</c:v>
                </c:pt>
                <c:pt idx="3611">
                  <c:v>7149.78</c:v>
                </c:pt>
                <c:pt idx="3612">
                  <c:v>7151.76</c:v>
                </c:pt>
                <c:pt idx="3613">
                  <c:v>7153.74</c:v>
                </c:pt>
                <c:pt idx="3614">
                  <c:v>7155.72</c:v>
                </c:pt>
                <c:pt idx="3615">
                  <c:v>7157.7</c:v>
                </c:pt>
                <c:pt idx="3616">
                  <c:v>7159.68</c:v>
                </c:pt>
                <c:pt idx="3617">
                  <c:v>7161.66</c:v>
                </c:pt>
                <c:pt idx="3618">
                  <c:v>7163.64</c:v>
                </c:pt>
                <c:pt idx="3619">
                  <c:v>7165.62</c:v>
                </c:pt>
                <c:pt idx="3620">
                  <c:v>7167.6</c:v>
                </c:pt>
                <c:pt idx="3621">
                  <c:v>7169.58</c:v>
                </c:pt>
                <c:pt idx="3622">
                  <c:v>7171.5599999999995</c:v>
                </c:pt>
                <c:pt idx="3623">
                  <c:v>7173.54</c:v>
                </c:pt>
                <c:pt idx="3624">
                  <c:v>7175.5199999999995</c:v>
                </c:pt>
                <c:pt idx="3625">
                  <c:v>7177.5</c:v>
                </c:pt>
                <c:pt idx="3626">
                  <c:v>7179.48</c:v>
                </c:pt>
                <c:pt idx="3627">
                  <c:v>7181.46</c:v>
                </c:pt>
                <c:pt idx="3628">
                  <c:v>7183.44</c:v>
                </c:pt>
                <c:pt idx="3629">
                  <c:v>7185.42</c:v>
                </c:pt>
                <c:pt idx="3630">
                  <c:v>7187.4</c:v>
                </c:pt>
                <c:pt idx="3631">
                  <c:v>7189.38</c:v>
                </c:pt>
                <c:pt idx="3632">
                  <c:v>7191.36</c:v>
                </c:pt>
                <c:pt idx="3633">
                  <c:v>7193.34</c:v>
                </c:pt>
                <c:pt idx="3634">
                  <c:v>7195.32</c:v>
                </c:pt>
                <c:pt idx="3635">
                  <c:v>7197.3</c:v>
                </c:pt>
                <c:pt idx="3636">
                  <c:v>7199.28</c:v>
                </c:pt>
                <c:pt idx="3637">
                  <c:v>7201.26</c:v>
                </c:pt>
                <c:pt idx="3638">
                  <c:v>7203.24</c:v>
                </c:pt>
                <c:pt idx="3639">
                  <c:v>7205.22</c:v>
                </c:pt>
                <c:pt idx="3640">
                  <c:v>7207.2</c:v>
                </c:pt>
                <c:pt idx="3641">
                  <c:v>7209.18</c:v>
                </c:pt>
                <c:pt idx="3642">
                  <c:v>7211.16</c:v>
                </c:pt>
                <c:pt idx="3643">
                  <c:v>7213.14</c:v>
                </c:pt>
                <c:pt idx="3644">
                  <c:v>7215.12</c:v>
                </c:pt>
                <c:pt idx="3645">
                  <c:v>7217.1</c:v>
                </c:pt>
                <c:pt idx="3646">
                  <c:v>7219.08</c:v>
                </c:pt>
                <c:pt idx="3647">
                  <c:v>7221.0599999999995</c:v>
                </c:pt>
                <c:pt idx="3648">
                  <c:v>7223.04</c:v>
                </c:pt>
                <c:pt idx="3649">
                  <c:v>7225.0199999999995</c:v>
                </c:pt>
                <c:pt idx="3650">
                  <c:v>7227</c:v>
                </c:pt>
                <c:pt idx="3651">
                  <c:v>7228.98</c:v>
                </c:pt>
                <c:pt idx="3652">
                  <c:v>7230.96</c:v>
                </c:pt>
                <c:pt idx="3653">
                  <c:v>7232.94</c:v>
                </c:pt>
                <c:pt idx="3654">
                  <c:v>7234.92</c:v>
                </c:pt>
                <c:pt idx="3655">
                  <c:v>7236.9</c:v>
                </c:pt>
                <c:pt idx="3656">
                  <c:v>7238.88</c:v>
                </c:pt>
                <c:pt idx="3657">
                  <c:v>7240.86</c:v>
                </c:pt>
                <c:pt idx="3658">
                  <c:v>7242.84</c:v>
                </c:pt>
                <c:pt idx="3659">
                  <c:v>7244.82</c:v>
                </c:pt>
                <c:pt idx="3660">
                  <c:v>7246.8</c:v>
                </c:pt>
                <c:pt idx="3661">
                  <c:v>7248.78</c:v>
                </c:pt>
                <c:pt idx="3662">
                  <c:v>7250.76</c:v>
                </c:pt>
                <c:pt idx="3663">
                  <c:v>7252.74</c:v>
                </c:pt>
                <c:pt idx="3664">
                  <c:v>7254.72</c:v>
                </c:pt>
                <c:pt idx="3665">
                  <c:v>7256.7</c:v>
                </c:pt>
                <c:pt idx="3666">
                  <c:v>7258.68</c:v>
                </c:pt>
                <c:pt idx="3667">
                  <c:v>7260.66</c:v>
                </c:pt>
                <c:pt idx="3668">
                  <c:v>7262.64</c:v>
                </c:pt>
                <c:pt idx="3669">
                  <c:v>7264.62</c:v>
                </c:pt>
                <c:pt idx="3670">
                  <c:v>7266.6</c:v>
                </c:pt>
                <c:pt idx="3671">
                  <c:v>7268.58</c:v>
                </c:pt>
                <c:pt idx="3672">
                  <c:v>7270.5599999999995</c:v>
                </c:pt>
                <c:pt idx="3673">
                  <c:v>7272.54</c:v>
                </c:pt>
                <c:pt idx="3674">
                  <c:v>7274.5199999999995</c:v>
                </c:pt>
                <c:pt idx="3675">
                  <c:v>7276.5</c:v>
                </c:pt>
                <c:pt idx="3676">
                  <c:v>7278.48</c:v>
                </c:pt>
                <c:pt idx="3677">
                  <c:v>7280.46</c:v>
                </c:pt>
                <c:pt idx="3678">
                  <c:v>7282.44</c:v>
                </c:pt>
                <c:pt idx="3679">
                  <c:v>7284.42</c:v>
                </c:pt>
                <c:pt idx="3680">
                  <c:v>7286.4</c:v>
                </c:pt>
                <c:pt idx="3681">
                  <c:v>7288.38</c:v>
                </c:pt>
                <c:pt idx="3682">
                  <c:v>7290.36</c:v>
                </c:pt>
                <c:pt idx="3683">
                  <c:v>7292.34</c:v>
                </c:pt>
                <c:pt idx="3684">
                  <c:v>7294.32</c:v>
                </c:pt>
                <c:pt idx="3685">
                  <c:v>7296.3</c:v>
                </c:pt>
                <c:pt idx="3686">
                  <c:v>7298.28</c:v>
                </c:pt>
                <c:pt idx="3687">
                  <c:v>7300.26</c:v>
                </c:pt>
                <c:pt idx="3688">
                  <c:v>7302.24</c:v>
                </c:pt>
                <c:pt idx="3689">
                  <c:v>7304.22</c:v>
                </c:pt>
                <c:pt idx="3690">
                  <c:v>7306.2</c:v>
                </c:pt>
                <c:pt idx="3691">
                  <c:v>7308.18</c:v>
                </c:pt>
                <c:pt idx="3692">
                  <c:v>7310.16</c:v>
                </c:pt>
                <c:pt idx="3693">
                  <c:v>7312.14</c:v>
                </c:pt>
                <c:pt idx="3694">
                  <c:v>7314.12</c:v>
                </c:pt>
                <c:pt idx="3695">
                  <c:v>7316.1</c:v>
                </c:pt>
                <c:pt idx="3696">
                  <c:v>7318.08</c:v>
                </c:pt>
                <c:pt idx="3697">
                  <c:v>7320.0599999999995</c:v>
                </c:pt>
                <c:pt idx="3698">
                  <c:v>7322.04</c:v>
                </c:pt>
                <c:pt idx="3699">
                  <c:v>7324.0199999999995</c:v>
                </c:pt>
                <c:pt idx="3700">
                  <c:v>7326</c:v>
                </c:pt>
                <c:pt idx="3701">
                  <c:v>7327.98</c:v>
                </c:pt>
                <c:pt idx="3702">
                  <c:v>7329.96</c:v>
                </c:pt>
                <c:pt idx="3703">
                  <c:v>7331.94</c:v>
                </c:pt>
                <c:pt idx="3704">
                  <c:v>7333.92</c:v>
                </c:pt>
                <c:pt idx="3705">
                  <c:v>7335.9</c:v>
                </c:pt>
                <c:pt idx="3706">
                  <c:v>7337.88</c:v>
                </c:pt>
                <c:pt idx="3707">
                  <c:v>7339.86</c:v>
                </c:pt>
                <c:pt idx="3708">
                  <c:v>7341.84</c:v>
                </c:pt>
                <c:pt idx="3709">
                  <c:v>7343.82</c:v>
                </c:pt>
                <c:pt idx="3710">
                  <c:v>7345.8</c:v>
                </c:pt>
                <c:pt idx="3711">
                  <c:v>7347.78</c:v>
                </c:pt>
                <c:pt idx="3712">
                  <c:v>7349.76</c:v>
                </c:pt>
                <c:pt idx="3713">
                  <c:v>7351.74</c:v>
                </c:pt>
                <c:pt idx="3714">
                  <c:v>7353.72</c:v>
                </c:pt>
                <c:pt idx="3715">
                  <c:v>7355.7</c:v>
                </c:pt>
                <c:pt idx="3716">
                  <c:v>7357.68</c:v>
                </c:pt>
                <c:pt idx="3717">
                  <c:v>7359.66</c:v>
                </c:pt>
                <c:pt idx="3718">
                  <c:v>7361.64</c:v>
                </c:pt>
                <c:pt idx="3719">
                  <c:v>7363.62</c:v>
                </c:pt>
                <c:pt idx="3720">
                  <c:v>7365.6</c:v>
                </c:pt>
                <c:pt idx="3721">
                  <c:v>7367.58</c:v>
                </c:pt>
                <c:pt idx="3722">
                  <c:v>7369.5599999999995</c:v>
                </c:pt>
                <c:pt idx="3723">
                  <c:v>7371.54</c:v>
                </c:pt>
                <c:pt idx="3724">
                  <c:v>7373.5199999999995</c:v>
                </c:pt>
                <c:pt idx="3725">
                  <c:v>7375.5</c:v>
                </c:pt>
                <c:pt idx="3726">
                  <c:v>7377.48</c:v>
                </c:pt>
                <c:pt idx="3727">
                  <c:v>7379.46</c:v>
                </c:pt>
                <c:pt idx="3728">
                  <c:v>7381.44</c:v>
                </c:pt>
                <c:pt idx="3729">
                  <c:v>7383.42</c:v>
                </c:pt>
                <c:pt idx="3730">
                  <c:v>7385.4</c:v>
                </c:pt>
                <c:pt idx="3731">
                  <c:v>7387.38</c:v>
                </c:pt>
                <c:pt idx="3732">
                  <c:v>7389.36</c:v>
                </c:pt>
                <c:pt idx="3733">
                  <c:v>7391.34</c:v>
                </c:pt>
                <c:pt idx="3734">
                  <c:v>7393.32</c:v>
                </c:pt>
                <c:pt idx="3735">
                  <c:v>7395.3</c:v>
                </c:pt>
                <c:pt idx="3736">
                  <c:v>7397.28</c:v>
                </c:pt>
                <c:pt idx="3737">
                  <c:v>7399.26</c:v>
                </c:pt>
                <c:pt idx="3738">
                  <c:v>7401.24</c:v>
                </c:pt>
                <c:pt idx="3739">
                  <c:v>7403.22</c:v>
                </c:pt>
                <c:pt idx="3740">
                  <c:v>7405.2</c:v>
                </c:pt>
                <c:pt idx="3741">
                  <c:v>7407.18</c:v>
                </c:pt>
                <c:pt idx="3742">
                  <c:v>7409.16</c:v>
                </c:pt>
                <c:pt idx="3743">
                  <c:v>7411.14</c:v>
                </c:pt>
                <c:pt idx="3744">
                  <c:v>7413.12</c:v>
                </c:pt>
                <c:pt idx="3745">
                  <c:v>7415.1</c:v>
                </c:pt>
                <c:pt idx="3746">
                  <c:v>7417.08</c:v>
                </c:pt>
                <c:pt idx="3747">
                  <c:v>7419.0599999999995</c:v>
                </c:pt>
                <c:pt idx="3748">
                  <c:v>7421.04</c:v>
                </c:pt>
                <c:pt idx="3749">
                  <c:v>7423.0199999999995</c:v>
                </c:pt>
                <c:pt idx="3750">
                  <c:v>7425</c:v>
                </c:pt>
                <c:pt idx="3751">
                  <c:v>7426.98</c:v>
                </c:pt>
                <c:pt idx="3752">
                  <c:v>7428.96</c:v>
                </c:pt>
                <c:pt idx="3753">
                  <c:v>7430.94</c:v>
                </c:pt>
                <c:pt idx="3754">
                  <c:v>7432.92</c:v>
                </c:pt>
                <c:pt idx="3755">
                  <c:v>7434.9</c:v>
                </c:pt>
                <c:pt idx="3756">
                  <c:v>7436.88</c:v>
                </c:pt>
                <c:pt idx="3757">
                  <c:v>7438.86</c:v>
                </c:pt>
                <c:pt idx="3758">
                  <c:v>7440.84</c:v>
                </c:pt>
                <c:pt idx="3759">
                  <c:v>7442.82</c:v>
                </c:pt>
                <c:pt idx="3760">
                  <c:v>7444.8</c:v>
                </c:pt>
                <c:pt idx="3761">
                  <c:v>7446.78</c:v>
                </c:pt>
                <c:pt idx="3762">
                  <c:v>7448.76</c:v>
                </c:pt>
                <c:pt idx="3763">
                  <c:v>7450.74</c:v>
                </c:pt>
                <c:pt idx="3764">
                  <c:v>7452.72</c:v>
                </c:pt>
                <c:pt idx="3765">
                  <c:v>7454.7</c:v>
                </c:pt>
                <c:pt idx="3766">
                  <c:v>7456.68</c:v>
                </c:pt>
                <c:pt idx="3767">
                  <c:v>7458.66</c:v>
                </c:pt>
                <c:pt idx="3768">
                  <c:v>7460.64</c:v>
                </c:pt>
                <c:pt idx="3769">
                  <c:v>7462.62</c:v>
                </c:pt>
                <c:pt idx="3770">
                  <c:v>7464.6</c:v>
                </c:pt>
                <c:pt idx="3771">
                  <c:v>7466.58</c:v>
                </c:pt>
                <c:pt idx="3772">
                  <c:v>7468.5599999999995</c:v>
                </c:pt>
                <c:pt idx="3773">
                  <c:v>7470.54</c:v>
                </c:pt>
                <c:pt idx="3774">
                  <c:v>7472.5199999999995</c:v>
                </c:pt>
                <c:pt idx="3775">
                  <c:v>7474.5</c:v>
                </c:pt>
                <c:pt idx="3776">
                  <c:v>7476.48</c:v>
                </c:pt>
                <c:pt idx="3777">
                  <c:v>7478.46</c:v>
                </c:pt>
                <c:pt idx="3778">
                  <c:v>7480.44</c:v>
                </c:pt>
                <c:pt idx="3779">
                  <c:v>7482.42</c:v>
                </c:pt>
                <c:pt idx="3780">
                  <c:v>7484.4</c:v>
                </c:pt>
                <c:pt idx="3781">
                  <c:v>7486.38</c:v>
                </c:pt>
                <c:pt idx="3782">
                  <c:v>7488.36</c:v>
                </c:pt>
                <c:pt idx="3783">
                  <c:v>7490.34</c:v>
                </c:pt>
                <c:pt idx="3784">
                  <c:v>7492.32</c:v>
                </c:pt>
                <c:pt idx="3785">
                  <c:v>7494.3</c:v>
                </c:pt>
                <c:pt idx="3786">
                  <c:v>7496.28</c:v>
                </c:pt>
                <c:pt idx="3787">
                  <c:v>7498.26</c:v>
                </c:pt>
                <c:pt idx="3788">
                  <c:v>7500.24</c:v>
                </c:pt>
                <c:pt idx="3789">
                  <c:v>7502.22</c:v>
                </c:pt>
                <c:pt idx="3790">
                  <c:v>7504.2</c:v>
                </c:pt>
                <c:pt idx="3791">
                  <c:v>7506.18</c:v>
                </c:pt>
                <c:pt idx="3792">
                  <c:v>7508.16</c:v>
                </c:pt>
                <c:pt idx="3793">
                  <c:v>7510.14</c:v>
                </c:pt>
                <c:pt idx="3794">
                  <c:v>7512.12</c:v>
                </c:pt>
                <c:pt idx="3795">
                  <c:v>7514.1</c:v>
                </c:pt>
                <c:pt idx="3796">
                  <c:v>7516.08</c:v>
                </c:pt>
                <c:pt idx="3797">
                  <c:v>7518.0599999999995</c:v>
                </c:pt>
                <c:pt idx="3798">
                  <c:v>7520.04</c:v>
                </c:pt>
                <c:pt idx="3799">
                  <c:v>7522.0199999999995</c:v>
                </c:pt>
                <c:pt idx="3800">
                  <c:v>7524</c:v>
                </c:pt>
                <c:pt idx="3801">
                  <c:v>7525.98</c:v>
                </c:pt>
                <c:pt idx="3802">
                  <c:v>7527.96</c:v>
                </c:pt>
                <c:pt idx="3803">
                  <c:v>7529.94</c:v>
                </c:pt>
                <c:pt idx="3804">
                  <c:v>7531.92</c:v>
                </c:pt>
                <c:pt idx="3805">
                  <c:v>7533.9</c:v>
                </c:pt>
                <c:pt idx="3806">
                  <c:v>7535.88</c:v>
                </c:pt>
                <c:pt idx="3807">
                  <c:v>7537.86</c:v>
                </c:pt>
                <c:pt idx="3808">
                  <c:v>7539.84</c:v>
                </c:pt>
                <c:pt idx="3809">
                  <c:v>7541.82</c:v>
                </c:pt>
                <c:pt idx="3810">
                  <c:v>7543.8</c:v>
                </c:pt>
                <c:pt idx="3811">
                  <c:v>7545.78</c:v>
                </c:pt>
                <c:pt idx="3812">
                  <c:v>7547.76</c:v>
                </c:pt>
                <c:pt idx="3813">
                  <c:v>7549.74</c:v>
                </c:pt>
                <c:pt idx="3814">
                  <c:v>7551.72</c:v>
                </c:pt>
                <c:pt idx="3815">
                  <c:v>7553.7</c:v>
                </c:pt>
                <c:pt idx="3816">
                  <c:v>7555.68</c:v>
                </c:pt>
                <c:pt idx="3817">
                  <c:v>7557.66</c:v>
                </c:pt>
                <c:pt idx="3818">
                  <c:v>7559.64</c:v>
                </c:pt>
                <c:pt idx="3819">
                  <c:v>7561.62</c:v>
                </c:pt>
                <c:pt idx="3820">
                  <c:v>7563.6</c:v>
                </c:pt>
                <c:pt idx="3821">
                  <c:v>7565.58</c:v>
                </c:pt>
                <c:pt idx="3822">
                  <c:v>7567.5599999999995</c:v>
                </c:pt>
                <c:pt idx="3823">
                  <c:v>7569.54</c:v>
                </c:pt>
                <c:pt idx="3824">
                  <c:v>7571.5199999999995</c:v>
                </c:pt>
                <c:pt idx="3825">
                  <c:v>7573.5</c:v>
                </c:pt>
                <c:pt idx="3826">
                  <c:v>7575.48</c:v>
                </c:pt>
                <c:pt idx="3827">
                  <c:v>7577.46</c:v>
                </c:pt>
                <c:pt idx="3828">
                  <c:v>7579.44</c:v>
                </c:pt>
                <c:pt idx="3829">
                  <c:v>7581.42</c:v>
                </c:pt>
                <c:pt idx="3830">
                  <c:v>7583.4</c:v>
                </c:pt>
                <c:pt idx="3831">
                  <c:v>7585.38</c:v>
                </c:pt>
                <c:pt idx="3832">
                  <c:v>7587.36</c:v>
                </c:pt>
                <c:pt idx="3833">
                  <c:v>7589.34</c:v>
                </c:pt>
                <c:pt idx="3834">
                  <c:v>7591.32</c:v>
                </c:pt>
                <c:pt idx="3835">
                  <c:v>7593.3</c:v>
                </c:pt>
                <c:pt idx="3836">
                  <c:v>7595.28</c:v>
                </c:pt>
                <c:pt idx="3837">
                  <c:v>7597.26</c:v>
                </c:pt>
                <c:pt idx="3838">
                  <c:v>7599.24</c:v>
                </c:pt>
                <c:pt idx="3839">
                  <c:v>7601.22</c:v>
                </c:pt>
                <c:pt idx="3840">
                  <c:v>7603.2</c:v>
                </c:pt>
                <c:pt idx="3841">
                  <c:v>7605.18</c:v>
                </c:pt>
                <c:pt idx="3842">
                  <c:v>7607.16</c:v>
                </c:pt>
                <c:pt idx="3843">
                  <c:v>7609.14</c:v>
                </c:pt>
                <c:pt idx="3844">
                  <c:v>7611.12</c:v>
                </c:pt>
                <c:pt idx="3845">
                  <c:v>7613.1</c:v>
                </c:pt>
                <c:pt idx="3846">
                  <c:v>7615.08</c:v>
                </c:pt>
                <c:pt idx="3847">
                  <c:v>7617.0599999999995</c:v>
                </c:pt>
                <c:pt idx="3848">
                  <c:v>7619.04</c:v>
                </c:pt>
                <c:pt idx="3849">
                  <c:v>7621.0199999999995</c:v>
                </c:pt>
                <c:pt idx="3850">
                  <c:v>7623</c:v>
                </c:pt>
                <c:pt idx="3851">
                  <c:v>7624.98</c:v>
                </c:pt>
                <c:pt idx="3852">
                  <c:v>7626.96</c:v>
                </c:pt>
                <c:pt idx="3853">
                  <c:v>7628.94</c:v>
                </c:pt>
                <c:pt idx="3854">
                  <c:v>7630.92</c:v>
                </c:pt>
                <c:pt idx="3855">
                  <c:v>7632.9</c:v>
                </c:pt>
                <c:pt idx="3856">
                  <c:v>7634.88</c:v>
                </c:pt>
                <c:pt idx="3857">
                  <c:v>7636.86</c:v>
                </c:pt>
                <c:pt idx="3858">
                  <c:v>7638.84</c:v>
                </c:pt>
                <c:pt idx="3859">
                  <c:v>7640.82</c:v>
                </c:pt>
                <c:pt idx="3860">
                  <c:v>7642.8</c:v>
                </c:pt>
                <c:pt idx="3861">
                  <c:v>7644.78</c:v>
                </c:pt>
                <c:pt idx="3862">
                  <c:v>7646.76</c:v>
                </c:pt>
                <c:pt idx="3863">
                  <c:v>7648.74</c:v>
                </c:pt>
                <c:pt idx="3864">
                  <c:v>7650.72</c:v>
                </c:pt>
                <c:pt idx="3865">
                  <c:v>7652.7</c:v>
                </c:pt>
                <c:pt idx="3866">
                  <c:v>7654.68</c:v>
                </c:pt>
                <c:pt idx="3867">
                  <c:v>7656.66</c:v>
                </c:pt>
                <c:pt idx="3868">
                  <c:v>7658.64</c:v>
                </c:pt>
                <c:pt idx="3869">
                  <c:v>7660.62</c:v>
                </c:pt>
                <c:pt idx="3870">
                  <c:v>7662.6</c:v>
                </c:pt>
                <c:pt idx="3871">
                  <c:v>7664.58</c:v>
                </c:pt>
                <c:pt idx="3872">
                  <c:v>7666.5599999999995</c:v>
                </c:pt>
                <c:pt idx="3873">
                  <c:v>7668.54</c:v>
                </c:pt>
                <c:pt idx="3874">
                  <c:v>7670.5199999999995</c:v>
                </c:pt>
                <c:pt idx="3875">
                  <c:v>7672.5</c:v>
                </c:pt>
                <c:pt idx="3876">
                  <c:v>7674.48</c:v>
                </c:pt>
                <c:pt idx="3877">
                  <c:v>7676.46</c:v>
                </c:pt>
                <c:pt idx="3878">
                  <c:v>7678.44</c:v>
                </c:pt>
                <c:pt idx="3879">
                  <c:v>7680.42</c:v>
                </c:pt>
                <c:pt idx="3880">
                  <c:v>7682.4</c:v>
                </c:pt>
                <c:pt idx="3881">
                  <c:v>7684.38</c:v>
                </c:pt>
                <c:pt idx="3882">
                  <c:v>7686.36</c:v>
                </c:pt>
                <c:pt idx="3883">
                  <c:v>7688.34</c:v>
                </c:pt>
                <c:pt idx="3884">
                  <c:v>7690.32</c:v>
                </c:pt>
                <c:pt idx="3885">
                  <c:v>7692.3</c:v>
                </c:pt>
                <c:pt idx="3886">
                  <c:v>7694.28</c:v>
                </c:pt>
                <c:pt idx="3887">
                  <c:v>7696.26</c:v>
                </c:pt>
                <c:pt idx="3888">
                  <c:v>7698.24</c:v>
                </c:pt>
                <c:pt idx="3889">
                  <c:v>7700.22</c:v>
                </c:pt>
                <c:pt idx="3890">
                  <c:v>7702.2</c:v>
                </c:pt>
                <c:pt idx="3891">
                  <c:v>7704.18</c:v>
                </c:pt>
                <c:pt idx="3892">
                  <c:v>7706.16</c:v>
                </c:pt>
                <c:pt idx="3893">
                  <c:v>7708.14</c:v>
                </c:pt>
                <c:pt idx="3894">
                  <c:v>7710.12</c:v>
                </c:pt>
                <c:pt idx="3895">
                  <c:v>7712.1</c:v>
                </c:pt>
                <c:pt idx="3896">
                  <c:v>7714.08</c:v>
                </c:pt>
                <c:pt idx="3897">
                  <c:v>7716.0599999999995</c:v>
                </c:pt>
                <c:pt idx="3898">
                  <c:v>7718.04</c:v>
                </c:pt>
                <c:pt idx="3899">
                  <c:v>7720.0199999999995</c:v>
                </c:pt>
                <c:pt idx="3900">
                  <c:v>7722</c:v>
                </c:pt>
                <c:pt idx="3901">
                  <c:v>7723.98</c:v>
                </c:pt>
                <c:pt idx="3902">
                  <c:v>7725.96</c:v>
                </c:pt>
                <c:pt idx="3903">
                  <c:v>7727.94</c:v>
                </c:pt>
                <c:pt idx="3904">
                  <c:v>7729.92</c:v>
                </c:pt>
                <c:pt idx="3905">
                  <c:v>7731.9</c:v>
                </c:pt>
                <c:pt idx="3906">
                  <c:v>7733.88</c:v>
                </c:pt>
                <c:pt idx="3907">
                  <c:v>7735.86</c:v>
                </c:pt>
                <c:pt idx="3908">
                  <c:v>7737.84</c:v>
                </c:pt>
                <c:pt idx="3909">
                  <c:v>7739.82</c:v>
                </c:pt>
                <c:pt idx="3910">
                  <c:v>7741.8</c:v>
                </c:pt>
                <c:pt idx="3911">
                  <c:v>7743.78</c:v>
                </c:pt>
                <c:pt idx="3912">
                  <c:v>7745.76</c:v>
                </c:pt>
                <c:pt idx="3913">
                  <c:v>7747.74</c:v>
                </c:pt>
                <c:pt idx="3914">
                  <c:v>7749.72</c:v>
                </c:pt>
                <c:pt idx="3915">
                  <c:v>7751.7</c:v>
                </c:pt>
                <c:pt idx="3916">
                  <c:v>7753.68</c:v>
                </c:pt>
                <c:pt idx="3917">
                  <c:v>7755.66</c:v>
                </c:pt>
                <c:pt idx="3918">
                  <c:v>7757.64</c:v>
                </c:pt>
                <c:pt idx="3919">
                  <c:v>7759.62</c:v>
                </c:pt>
                <c:pt idx="3920">
                  <c:v>7761.6</c:v>
                </c:pt>
                <c:pt idx="3921">
                  <c:v>7763.58</c:v>
                </c:pt>
                <c:pt idx="3922">
                  <c:v>7765.5599999999995</c:v>
                </c:pt>
                <c:pt idx="3923">
                  <c:v>7767.54</c:v>
                </c:pt>
                <c:pt idx="3924">
                  <c:v>7769.5199999999995</c:v>
                </c:pt>
                <c:pt idx="3925">
                  <c:v>7771.5</c:v>
                </c:pt>
                <c:pt idx="3926">
                  <c:v>7773.48</c:v>
                </c:pt>
                <c:pt idx="3927">
                  <c:v>7775.46</c:v>
                </c:pt>
                <c:pt idx="3928">
                  <c:v>7777.44</c:v>
                </c:pt>
                <c:pt idx="3929">
                  <c:v>7779.42</c:v>
                </c:pt>
                <c:pt idx="3930">
                  <c:v>7781.4</c:v>
                </c:pt>
                <c:pt idx="3931">
                  <c:v>7783.38</c:v>
                </c:pt>
                <c:pt idx="3932">
                  <c:v>7785.36</c:v>
                </c:pt>
                <c:pt idx="3933">
                  <c:v>7787.34</c:v>
                </c:pt>
                <c:pt idx="3934">
                  <c:v>7789.32</c:v>
                </c:pt>
                <c:pt idx="3935">
                  <c:v>7791.3</c:v>
                </c:pt>
                <c:pt idx="3936">
                  <c:v>7793.28</c:v>
                </c:pt>
                <c:pt idx="3937">
                  <c:v>7795.26</c:v>
                </c:pt>
                <c:pt idx="3938">
                  <c:v>7797.24</c:v>
                </c:pt>
                <c:pt idx="3939">
                  <c:v>7799.22</c:v>
                </c:pt>
                <c:pt idx="3940">
                  <c:v>7801.2</c:v>
                </c:pt>
                <c:pt idx="3941">
                  <c:v>7803.18</c:v>
                </c:pt>
                <c:pt idx="3942">
                  <c:v>7805.16</c:v>
                </c:pt>
                <c:pt idx="3943">
                  <c:v>7807.14</c:v>
                </c:pt>
                <c:pt idx="3944">
                  <c:v>7809.12</c:v>
                </c:pt>
                <c:pt idx="3945">
                  <c:v>7811.1</c:v>
                </c:pt>
                <c:pt idx="3946">
                  <c:v>7813.08</c:v>
                </c:pt>
                <c:pt idx="3947">
                  <c:v>7815.0599999999995</c:v>
                </c:pt>
                <c:pt idx="3948">
                  <c:v>7817.04</c:v>
                </c:pt>
                <c:pt idx="3949">
                  <c:v>7819.0199999999995</c:v>
                </c:pt>
                <c:pt idx="3950">
                  <c:v>7821</c:v>
                </c:pt>
                <c:pt idx="3951">
                  <c:v>7822.98</c:v>
                </c:pt>
                <c:pt idx="3952">
                  <c:v>7824.96</c:v>
                </c:pt>
                <c:pt idx="3953">
                  <c:v>7826.94</c:v>
                </c:pt>
                <c:pt idx="3954">
                  <c:v>7828.92</c:v>
                </c:pt>
                <c:pt idx="3955">
                  <c:v>7830.9</c:v>
                </c:pt>
                <c:pt idx="3956">
                  <c:v>7832.88</c:v>
                </c:pt>
                <c:pt idx="3957">
                  <c:v>7834.86</c:v>
                </c:pt>
                <c:pt idx="3958">
                  <c:v>7836.84</c:v>
                </c:pt>
                <c:pt idx="3959">
                  <c:v>7838.82</c:v>
                </c:pt>
                <c:pt idx="3960">
                  <c:v>7840.8</c:v>
                </c:pt>
                <c:pt idx="3961">
                  <c:v>7842.78</c:v>
                </c:pt>
                <c:pt idx="3962">
                  <c:v>7844.76</c:v>
                </c:pt>
                <c:pt idx="3963">
                  <c:v>7846.74</c:v>
                </c:pt>
                <c:pt idx="3964">
                  <c:v>7848.72</c:v>
                </c:pt>
                <c:pt idx="3965">
                  <c:v>7850.7</c:v>
                </c:pt>
                <c:pt idx="3966">
                  <c:v>7852.68</c:v>
                </c:pt>
                <c:pt idx="3967">
                  <c:v>7854.66</c:v>
                </c:pt>
                <c:pt idx="3968">
                  <c:v>7856.64</c:v>
                </c:pt>
                <c:pt idx="3969">
                  <c:v>7858.62</c:v>
                </c:pt>
                <c:pt idx="3970">
                  <c:v>7860.6</c:v>
                </c:pt>
                <c:pt idx="3971">
                  <c:v>7862.58</c:v>
                </c:pt>
                <c:pt idx="3972">
                  <c:v>7864.5599999999995</c:v>
                </c:pt>
                <c:pt idx="3973">
                  <c:v>7866.54</c:v>
                </c:pt>
                <c:pt idx="3974">
                  <c:v>7868.5199999999995</c:v>
                </c:pt>
                <c:pt idx="3975">
                  <c:v>7870.5</c:v>
                </c:pt>
                <c:pt idx="3976">
                  <c:v>7872.48</c:v>
                </c:pt>
                <c:pt idx="3977">
                  <c:v>7874.46</c:v>
                </c:pt>
                <c:pt idx="3978">
                  <c:v>7876.44</c:v>
                </c:pt>
                <c:pt idx="3979">
                  <c:v>7878.42</c:v>
                </c:pt>
                <c:pt idx="3980">
                  <c:v>7880.4</c:v>
                </c:pt>
                <c:pt idx="3981">
                  <c:v>7882.38</c:v>
                </c:pt>
                <c:pt idx="3982">
                  <c:v>7884.36</c:v>
                </c:pt>
                <c:pt idx="3983">
                  <c:v>7886.34</c:v>
                </c:pt>
                <c:pt idx="3984">
                  <c:v>7888.32</c:v>
                </c:pt>
                <c:pt idx="3985">
                  <c:v>7890.3</c:v>
                </c:pt>
                <c:pt idx="3986">
                  <c:v>7892.28</c:v>
                </c:pt>
                <c:pt idx="3987">
                  <c:v>7894.26</c:v>
                </c:pt>
                <c:pt idx="3988">
                  <c:v>7896.24</c:v>
                </c:pt>
                <c:pt idx="3989">
                  <c:v>7898.22</c:v>
                </c:pt>
                <c:pt idx="3990">
                  <c:v>7900.2</c:v>
                </c:pt>
                <c:pt idx="3991">
                  <c:v>7902.18</c:v>
                </c:pt>
                <c:pt idx="3992">
                  <c:v>7904.16</c:v>
                </c:pt>
                <c:pt idx="3993">
                  <c:v>7906.14</c:v>
                </c:pt>
                <c:pt idx="3994">
                  <c:v>7908.12</c:v>
                </c:pt>
                <c:pt idx="3995">
                  <c:v>7910.1</c:v>
                </c:pt>
                <c:pt idx="3996">
                  <c:v>7912.08</c:v>
                </c:pt>
                <c:pt idx="3997">
                  <c:v>7914.0599999999995</c:v>
                </c:pt>
                <c:pt idx="3998">
                  <c:v>7916.04</c:v>
                </c:pt>
                <c:pt idx="3999">
                  <c:v>7918.0199999999995</c:v>
                </c:pt>
                <c:pt idx="4000">
                  <c:v>7920</c:v>
                </c:pt>
                <c:pt idx="4001">
                  <c:v>7921.98</c:v>
                </c:pt>
                <c:pt idx="4002">
                  <c:v>7923.96</c:v>
                </c:pt>
                <c:pt idx="4003">
                  <c:v>7925.94</c:v>
                </c:pt>
                <c:pt idx="4004">
                  <c:v>7927.92</c:v>
                </c:pt>
                <c:pt idx="4005">
                  <c:v>7929.9</c:v>
                </c:pt>
                <c:pt idx="4006">
                  <c:v>7931.88</c:v>
                </c:pt>
                <c:pt idx="4007">
                  <c:v>7933.86</c:v>
                </c:pt>
                <c:pt idx="4008">
                  <c:v>7935.84</c:v>
                </c:pt>
                <c:pt idx="4009">
                  <c:v>7937.82</c:v>
                </c:pt>
                <c:pt idx="4010">
                  <c:v>7939.8</c:v>
                </c:pt>
                <c:pt idx="4011">
                  <c:v>7941.78</c:v>
                </c:pt>
                <c:pt idx="4012">
                  <c:v>7943.76</c:v>
                </c:pt>
                <c:pt idx="4013">
                  <c:v>7945.74</c:v>
                </c:pt>
                <c:pt idx="4014">
                  <c:v>7947.72</c:v>
                </c:pt>
                <c:pt idx="4015">
                  <c:v>7949.7</c:v>
                </c:pt>
                <c:pt idx="4016">
                  <c:v>7951.68</c:v>
                </c:pt>
                <c:pt idx="4017">
                  <c:v>7953.66</c:v>
                </c:pt>
                <c:pt idx="4018">
                  <c:v>7955.64</c:v>
                </c:pt>
                <c:pt idx="4019">
                  <c:v>7957.62</c:v>
                </c:pt>
                <c:pt idx="4020">
                  <c:v>7959.6</c:v>
                </c:pt>
                <c:pt idx="4021">
                  <c:v>7961.58</c:v>
                </c:pt>
                <c:pt idx="4022">
                  <c:v>7963.5599999999995</c:v>
                </c:pt>
                <c:pt idx="4023">
                  <c:v>7965.54</c:v>
                </c:pt>
                <c:pt idx="4024">
                  <c:v>7967.5199999999995</c:v>
                </c:pt>
                <c:pt idx="4025">
                  <c:v>7969.5</c:v>
                </c:pt>
                <c:pt idx="4026">
                  <c:v>7971.48</c:v>
                </c:pt>
                <c:pt idx="4027">
                  <c:v>7973.46</c:v>
                </c:pt>
                <c:pt idx="4028">
                  <c:v>7975.44</c:v>
                </c:pt>
                <c:pt idx="4029">
                  <c:v>7977.42</c:v>
                </c:pt>
                <c:pt idx="4030">
                  <c:v>7979.4</c:v>
                </c:pt>
                <c:pt idx="4031">
                  <c:v>7981.38</c:v>
                </c:pt>
                <c:pt idx="4032">
                  <c:v>7983.36</c:v>
                </c:pt>
                <c:pt idx="4033">
                  <c:v>7985.34</c:v>
                </c:pt>
                <c:pt idx="4034">
                  <c:v>7987.32</c:v>
                </c:pt>
                <c:pt idx="4035">
                  <c:v>7989.3</c:v>
                </c:pt>
                <c:pt idx="4036">
                  <c:v>7991.28</c:v>
                </c:pt>
                <c:pt idx="4037">
                  <c:v>7993.26</c:v>
                </c:pt>
                <c:pt idx="4038">
                  <c:v>7995.24</c:v>
                </c:pt>
                <c:pt idx="4039">
                  <c:v>7997.22</c:v>
                </c:pt>
                <c:pt idx="4040">
                  <c:v>7999.2</c:v>
                </c:pt>
                <c:pt idx="4041">
                  <c:v>8001.18</c:v>
                </c:pt>
                <c:pt idx="4042">
                  <c:v>8003.16</c:v>
                </c:pt>
                <c:pt idx="4043">
                  <c:v>8005.14</c:v>
                </c:pt>
                <c:pt idx="4044">
                  <c:v>8007.12</c:v>
                </c:pt>
                <c:pt idx="4045">
                  <c:v>8009.1</c:v>
                </c:pt>
                <c:pt idx="4046">
                  <c:v>8011.08</c:v>
                </c:pt>
                <c:pt idx="4047">
                  <c:v>8013.0599999999995</c:v>
                </c:pt>
                <c:pt idx="4048">
                  <c:v>8015.04</c:v>
                </c:pt>
                <c:pt idx="4049">
                  <c:v>8017.0199999999995</c:v>
                </c:pt>
                <c:pt idx="4050">
                  <c:v>8019</c:v>
                </c:pt>
                <c:pt idx="4051">
                  <c:v>8020.98</c:v>
                </c:pt>
                <c:pt idx="4052">
                  <c:v>8022.96</c:v>
                </c:pt>
                <c:pt idx="4053">
                  <c:v>8024.94</c:v>
                </c:pt>
                <c:pt idx="4054">
                  <c:v>8026.92</c:v>
                </c:pt>
                <c:pt idx="4055">
                  <c:v>8028.9</c:v>
                </c:pt>
                <c:pt idx="4056">
                  <c:v>8030.88</c:v>
                </c:pt>
                <c:pt idx="4057">
                  <c:v>8032.86</c:v>
                </c:pt>
                <c:pt idx="4058">
                  <c:v>8034.84</c:v>
                </c:pt>
                <c:pt idx="4059">
                  <c:v>8036.82</c:v>
                </c:pt>
                <c:pt idx="4060">
                  <c:v>8038.8</c:v>
                </c:pt>
                <c:pt idx="4061">
                  <c:v>8040.78</c:v>
                </c:pt>
                <c:pt idx="4062">
                  <c:v>8042.76</c:v>
                </c:pt>
                <c:pt idx="4063">
                  <c:v>8044.74</c:v>
                </c:pt>
                <c:pt idx="4064">
                  <c:v>8046.72</c:v>
                </c:pt>
                <c:pt idx="4065">
                  <c:v>8048.7</c:v>
                </c:pt>
                <c:pt idx="4066">
                  <c:v>8050.68</c:v>
                </c:pt>
                <c:pt idx="4067">
                  <c:v>8052.66</c:v>
                </c:pt>
                <c:pt idx="4068">
                  <c:v>8054.64</c:v>
                </c:pt>
                <c:pt idx="4069">
                  <c:v>8056.62</c:v>
                </c:pt>
                <c:pt idx="4070">
                  <c:v>8058.6</c:v>
                </c:pt>
                <c:pt idx="4071">
                  <c:v>8060.58</c:v>
                </c:pt>
                <c:pt idx="4072">
                  <c:v>8062.5599999999995</c:v>
                </c:pt>
                <c:pt idx="4073">
                  <c:v>8064.54</c:v>
                </c:pt>
                <c:pt idx="4074">
                  <c:v>8066.5199999999995</c:v>
                </c:pt>
                <c:pt idx="4075">
                  <c:v>8068.5</c:v>
                </c:pt>
                <c:pt idx="4076">
                  <c:v>8070.48</c:v>
                </c:pt>
                <c:pt idx="4077">
                  <c:v>8072.46</c:v>
                </c:pt>
                <c:pt idx="4078">
                  <c:v>8074.44</c:v>
                </c:pt>
                <c:pt idx="4079">
                  <c:v>8076.42</c:v>
                </c:pt>
                <c:pt idx="4080">
                  <c:v>8078.4</c:v>
                </c:pt>
                <c:pt idx="4081">
                  <c:v>8080.38</c:v>
                </c:pt>
                <c:pt idx="4082">
                  <c:v>8082.36</c:v>
                </c:pt>
                <c:pt idx="4083">
                  <c:v>8084.34</c:v>
                </c:pt>
                <c:pt idx="4084">
                  <c:v>8086.32</c:v>
                </c:pt>
                <c:pt idx="4085">
                  <c:v>8088.3</c:v>
                </c:pt>
                <c:pt idx="4086">
                  <c:v>8090.28</c:v>
                </c:pt>
                <c:pt idx="4087">
                  <c:v>8092.26</c:v>
                </c:pt>
                <c:pt idx="4088">
                  <c:v>8094.24</c:v>
                </c:pt>
                <c:pt idx="4089">
                  <c:v>8096.22</c:v>
                </c:pt>
                <c:pt idx="4090">
                  <c:v>8098.2</c:v>
                </c:pt>
                <c:pt idx="4091">
                  <c:v>8100.18</c:v>
                </c:pt>
                <c:pt idx="4092">
                  <c:v>8102.16</c:v>
                </c:pt>
                <c:pt idx="4093">
                  <c:v>8104.14</c:v>
                </c:pt>
                <c:pt idx="4094">
                  <c:v>8106.12</c:v>
                </c:pt>
              </c:numCache>
            </c:numRef>
          </c:xVal>
          <c:yVal>
            <c:numRef>
              <c:f>'C1por4'!$C$1:$C$4095</c:f>
              <c:numCache>
                <c:formatCode>General</c:formatCode>
                <c:ptCount val="409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313</c:v>
                </c:pt>
                <c:pt idx="32">
                  <c:v>577845</c:v>
                </c:pt>
                <c:pt idx="33">
                  <c:v>2028703</c:v>
                </c:pt>
                <c:pt idx="34">
                  <c:v>2002781</c:v>
                </c:pt>
                <c:pt idx="35">
                  <c:v>1968198</c:v>
                </c:pt>
                <c:pt idx="36">
                  <c:v>1988756</c:v>
                </c:pt>
                <c:pt idx="37">
                  <c:v>2200201</c:v>
                </c:pt>
                <c:pt idx="38">
                  <c:v>2597773</c:v>
                </c:pt>
                <c:pt idx="39">
                  <c:v>3961287</c:v>
                </c:pt>
                <c:pt idx="40">
                  <c:v>7550421</c:v>
                </c:pt>
                <c:pt idx="41">
                  <c:v>10617195</c:v>
                </c:pt>
                <c:pt idx="42">
                  <c:v>8688194</c:v>
                </c:pt>
                <c:pt idx="43">
                  <c:v>4961937</c:v>
                </c:pt>
                <c:pt idx="44">
                  <c:v>3164253</c:v>
                </c:pt>
                <c:pt idx="45">
                  <c:v>3769192</c:v>
                </c:pt>
                <c:pt idx="46">
                  <c:v>5499523</c:v>
                </c:pt>
                <c:pt idx="47">
                  <c:v>5626524</c:v>
                </c:pt>
                <c:pt idx="48">
                  <c:v>4135520</c:v>
                </c:pt>
                <c:pt idx="49">
                  <c:v>2763233</c:v>
                </c:pt>
                <c:pt idx="50">
                  <c:v>2152796</c:v>
                </c:pt>
                <c:pt idx="51">
                  <c:v>2004123</c:v>
                </c:pt>
                <c:pt idx="52">
                  <c:v>1983284</c:v>
                </c:pt>
                <c:pt idx="53">
                  <c:v>1980760</c:v>
                </c:pt>
                <c:pt idx="54">
                  <c:v>1981440</c:v>
                </c:pt>
                <c:pt idx="55">
                  <c:v>1983454</c:v>
                </c:pt>
                <c:pt idx="56">
                  <c:v>1988860</c:v>
                </c:pt>
                <c:pt idx="57">
                  <c:v>2003877</c:v>
                </c:pt>
                <c:pt idx="58">
                  <c:v>2072098</c:v>
                </c:pt>
                <c:pt idx="59">
                  <c:v>2111197</c:v>
                </c:pt>
                <c:pt idx="60">
                  <c:v>2070484</c:v>
                </c:pt>
                <c:pt idx="61">
                  <c:v>2046323</c:v>
                </c:pt>
                <c:pt idx="62">
                  <c:v>2052484</c:v>
                </c:pt>
                <c:pt idx="63">
                  <c:v>2057480</c:v>
                </c:pt>
                <c:pt idx="64">
                  <c:v>2063655</c:v>
                </c:pt>
                <c:pt idx="65">
                  <c:v>2070002</c:v>
                </c:pt>
                <c:pt idx="66">
                  <c:v>2075560</c:v>
                </c:pt>
                <c:pt idx="67">
                  <c:v>2085410</c:v>
                </c:pt>
                <c:pt idx="68">
                  <c:v>2091389</c:v>
                </c:pt>
                <c:pt idx="69">
                  <c:v>2096094</c:v>
                </c:pt>
                <c:pt idx="70">
                  <c:v>2104584</c:v>
                </c:pt>
                <c:pt idx="71">
                  <c:v>2114008</c:v>
                </c:pt>
                <c:pt idx="72">
                  <c:v>2124197</c:v>
                </c:pt>
                <c:pt idx="73">
                  <c:v>2136966</c:v>
                </c:pt>
                <c:pt idx="74">
                  <c:v>2146800</c:v>
                </c:pt>
                <c:pt idx="75">
                  <c:v>2157698</c:v>
                </c:pt>
                <c:pt idx="76">
                  <c:v>2170685</c:v>
                </c:pt>
                <c:pt idx="77">
                  <c:v>2191349</c:v>
                </c:pt>
                <c:pt idx="78">
                  <c:v>2205140</c:v>
                </c:pt>
                <c:pt idx="79">
                  <c:v>2225509</c:v>
                </c:pt>
                <c:pt idx="80">
                  <c:v>2232912</c:v>
                </c:pt>
                <c:pt idx="81">
                  <c:v>2240858</c:v>
                </c:pt>
                <c:pt idx="82">
                  <c:v>2251454</c:v>
                </c:pt>
                <c:pt idx="83">
                  <c:v>2266112</c:v>
                </c:pt>
                <c:pt idx="84">
                  <c:v>2287886</c:v>
                </c:pt>
                <c:pt idx="85">
                  <c:v>2304069</c:v>
                </c:pt>
                <c:pt idx="86">
                  <c:v>2314651</c:v>
                </c:pt>
                <c:pt idx="87">
                  <c:v>2332089</c:v>
                </c:pt>
                <c:pt idx="88">
                  <c:v>2361138</c:v>
                </c:pt>
                <c:pt idx="89">
                  <c:v>2407444</c:v>
                </c:pt>
                <c:pt idx="90">
                  <c:v>2457266</c:v>
                </c:pt>
                <c:pt idx="91">
                  <c:v>2497070</c:v>
                </c:pt>
                <c:pt idx="92">
                  <c:v>2528158</c:v>
                </c:pt>
                <c:pt idx="93">
                  <c:v>2553111</c:v>
                </c:pt>
                <c:pt idx="94">
                  <c:v>2571413</c:v>
                </c:pt>
                <c:pt idx="95">
                  <c:v>2592801</c:v>
                </c:pt>
                <c:pt idx="96">
                  <c:v>2612862</c:v>
                </c:pt>
                <c:pt idx="97">
                  <c:v>2635949</c:v>
                </c:pt>
                <c:pt idx="98">
                  <c:v>2648802</c:v>
                </c:pt>
                <c:pt idx="99">
                  <c:v>2662513</c:v>
                </c:pt>
                <c:pt idx="100">
                  <c:v>2689404</c:v>
                </c:pt>
                <c:pt idx="101">
                  <c:v>3531150</c:v>
                </c:pt>
                <c:pt idx="102">
                  <c:v>11620422</c:v>
                </c:pt>
                <c:pt idx="103">
                  <c:v>16155011</c:v>
                </c:pt>
                <c:pt idx="104">
                  <c:v>7301697</c:v>
                </c:pt>
                <c:pt idx="105">
                  <c:v>3003584</c:v>
                </c:pt>
                <c:pt idx="106">
                  <c:v>2428824</c:v>
                </c:pt>
                <c:pt idx="107">
                  <c:v>2404458</c:v>
                </c:pt>
                <c:pt idx="108">
                  <c:v>2404688</c:v>
                </c:pt>
                <c:pt idx="109">
                  <c:v>2404387</c:v>
                </c:pt>
                <c:pt idx="110">
                  <c:v>2400835</c:v>
                </c:pt>
                <c:pt idx="111">
                  <c:v>2401287</c:v>
                </c:pt>
                <c:pt idx="112">
                  <c:v>2399435</c:v>
                </c:pt>
                <c:pt idx="113">
                  <c:v>2398469</c:v>
                </c:pt>
                <c:pt idx="114">
                  <c:v>2397741</c:v>
                </c:pt>
                <c:pt idx="115">
                  <c:v>2395927</c:v>
                </c:pt>
                <c:pt idx="116">
                  <c:v>2393662</c:v>
                </c:pt>
                <c:pt idx="117">
                  <c:v>2393926</c:v>
                </c:pt>
                <c:pt idx="118">
                  <c:v>2391768</c:v>
                </c:pt>
                <c:pt idx="119">
                  <c:v>2393394</c:v>
                </c:pt>
                <c:pt idx="120">
                  <c:v>2392893</c:v>
                </c:pt>
                <c:pt idx="121">
                  <c:v>2391119</c:v>
                </c:pt>
                <c:pt idx="122">
                  <c:v>2389646</c:v>
                </c:pt>
                <c:pt idx="123">
                  <c:v>2394079</c:v>
                </c:pt>
                <c:pt idx="124">
                  <c:v>2393019</c:v>
                </c:pt>
                <c:pt idx="125">
                  <c:v>2397112</c:v>
                </c:pt>
                <c:pt idx="126">
                  <c:v>2407370</c:v>
                </c:pt>
                <c:pt idx="127">
                  <c:v>2423256</c:v>
                </c:pt>
                <c:pt idx="128">
                  <c:v>2441712</c:v>
                </c:pt>
                <c:pt idx="129">
                  <c:v>2442771</c:v>
                </c:pt>
                <c:pt idx="130">
                  <c:v>2445734</c:v>
                </c:pt>
                <c:pt idx="131">
                  <c:v>2438644</c:v>
                </c:pt>
                <c:pt idx="132">
                  <c:v>2434690</c:v>
                </c:pt>
                <c:pt idx="133">
                  <c:v>2429971</c:v>
                </c:pt>
                <c:pt idx="134">
                  <c:v>2425892</c:v>
                </c:pt>
                <c:pt idx="135">
                  <c:v>2421396</c:v>
                </c:pt>
                <c:pt idx="136">
                  <c:v>2419643</c:v>
                </c:pt>
                <c:pt idx="137">
                  <c:v>2421238</c:v>
                </c:pt>
                <c:pt idx="138">
                  <c:v>2418400</c:v>
                </c:pt>
                <c:pt idx="139">
                  <c:v>2418248</c:v>
                </c:pt>
                <c:pt idx="140">
                  <c:v>2419317</c:v>
                </c:pt>
                <c:pt idx="141">
                  <c:v>2421401</c:v>
                </c:pt>
                <c:pt idx="142">
                  <c:v>2423198</c:v>
                </c:pt>
                <c:pt idx="143">
                  <c:v>2423556</c:v>
                </c:pt>
                <c:pt idx="144">
                  <c:v>2423684</c:v>
                </c:pt>
                <c:pt idx="145">
                  <c:v>2426403</c:v>
                </c:pt>
                <c:pt idx="146">
                  <c:v>2430830</c:v>
                </c:pt>
                <c:pt idx="147">
                  <c:v>2432024</c:v>
                </c:pt>
                <c:pt idx="148">
                  <c:v>2438000</c:v>
                </c:pt>
                <c:pt idx="149">
                  <c:v>2441170</c:v>
                </c:pt>
                <c:pt idx="150">
                  <c:v>2447939</c:v>
                </c:pt>
                <c:pt idx="151">
                  <c:v>2454737</c:v>
                </c:pt>
                <c:pt idx="152">
                  <c:v>2463312</c:v>
                </c:pt>
                <c:pt idx="153">
                  <c:v>2470872</c:v>
                </c:pt>
                <c:pt idx="154">
                  <c:v>2478081</c:v>
                </c:pt>
                <c:pt idx="155">
                  <c:v>2486348</c:v>
                </c:pt>
                <c:pt idx="156">
                  <c:v>2494357</c:v>
                </c:pt>
                <c:pt idx="157">
                  <c:v>2505362</c:v>
                </c:pt>
                <c:pt idx="158">
                  <c:v>2515338</c:v>
                </c:pt>
                <c:pt idx="159">
                  <c:v>2524470</c:v>
                </c:pt>
                <c:pt idx="160">
                  <c:v>2539581</c:v>
                </c:pt>
                <c:pt idx="161">
                  <c:v>2547789</c:v>
                </c:pt>
                <c:pt idx="162">
                  <c:v>2560091</c:v>
                </c:pt>
                <c:pt idx="163">
                  <c:v>2576029</c:v>
                </c:pt>
                <c:pt idx="164">
                  <c:v>2586051</c:v>
                </c:pt>
                <c:pt idx="165">
                  <c:v>2595892</c:v>
                </c:pt>
                <c:pt idx="166">
                  <c:v>2604756</c:v>
                </c:pt>
                <c:pt idx="167">
                  <c:v>2623058</c:v>
                </c:pt>
                <c:pt idx="168">
                  <c:v>2629563</c:v>
                </c:pt>
                <c:pt idx="169">
                  <c:v>2635248</c:v>
                </c:pt>
                <c:pt idx="170">
                  <c:v>2637942</c:v>
                </c:pt>
                <c:pt idx="171">
                  <c:v>2633152</c:v>
                </c:pt>
                <c:pt idx="172">
                  <c:v>2620003</c:v>
                </c:pt>
                <c:pt idx="173">
                  <c:v>2579848</c:v>
                </c:pt>
                <c:pt idx="174">
                  <c:v>2502531</c:v>
                </c:pt>
                <c:pt idx="175">
                  <c:v>2385482</c:v>
                </c:pt>
                <c:pt idx="176">
                  <c:v>2254192</c:v>
                </c:pt>
                <c:pt idx="177">
                  <c:v>2150930</c:v>
                </c:pt>
                <c:pt idx="178">
                  <c:v>2080023</c:v>
                </c:pt>
                <c:pt idx="179">
                  <c:v>2029376</c:v>
                </c:pt>
                <c:pt idx="180">
                  <c:v>1991968</c:v>
                </c:pt>
                <c:pt idx="181">
                  <c:v>1963450</c:v>
                </c:pt>
                <c:pt idx="182">
                  <c:v>1931030</c:v>
                </c:pt>
                <c:pt idx="183">
                  <c:v>1906471</c:v>
                </c:pt>
                <c:pt idx="184">
                  <c:v>1883169</c:v>
                </c:pt>
                <c:pt idx="185">
                  <c:v>1863023</c:v>
                </c:pt>
                <c:pt idx="186">
                  <c:v>1841979</c:v>
                </c:pt>
                <c:pt idx="187">
                  <c:v>1823127</c:v>
                </c:pt>
                <c:pt idx="188">
                  <c:v>1803419</c:v>
                </c:pt>
                <c:pt idx="189">
                  <c:v>1783112</c:v>
                </c:pt>
                <c:pt idx="190">
                  <c:v>1763668</c:v>
                </c:pt>
                <c:pt idx="191">
                  <c:v>1745275</c:v>
                </c:pt>
                <c:pt idx="192">
                  <c:v>1732803</c:v>
                </c:pt>
                <c:pt idx="193">
                  <c:v>1714682</c:v>
                </c:pt>
                <c:pt idx="194">
                  <c:v>1697458</c:v>
                </c:pt>
                <c:pt idx="195">
                  <c:v>1676417</c:v>
                </c:pt>
                <c:pt idx="196">
                  <c:v>1662883</c:v>
                </c:pt>
                <c:pt idx="197">
                  <c:v>1646374</c:v>
                </c:pt>
                <c:pt idx="198">
                  <c:v>1629647</c:v>
                </c:pt>
                <c:pt idx="199">
                  <c:v>1612188</c:v>
                </c:pt>
                <c:pt idx="200">
                  <c:v>1600394</c:v>
                </c:pt>
                <c:pt idx="201">
                  <c:v>1584480</c:v>
                </c:pt>
                <c:pt idx="202">
                  <c:v>1570463</c:v>
                </c:pt>
                <c:pt idx="203">
                  <c:v>1556640</c:v>
                </c:pt>
                <c:pt idx="204">
                  <c:v>1543329</c:v>
                </c:pt>
                <c:pt idx="205">
                  <c:v>1530102</c:v>
                </c:pt>
                <c:pt idx="206">
                  <c:v>1516204</c:v>
                </c:pt>
                <c:pt idx="207">
                  <c:v>1504084</c:v>
                </c:pt>
                <c:pt idx="208">
                  <c:v>1494398</c:v>
                </c:pt>
                <c:pt idx="209">
                  <c:v>1477041</c:v>
                </c:pt>
                <c:pt idx="210">
                  <c:v>1469089</c:v>
                </c:pt>
                <c:pt idx="211">
                  <c:v>1456338</c:v>
                </c:pt>
                <c:pt idx="212">
                  <c:v>1442803</c:v>
                </c:pt>
                <c:pt idx="213">
                  <c:v>1433916</c:v>
                </c:pt>
                <c:pt idx="214">
                  <c:v>1425104</c:v>
                </c:pt>
                <c:pt idx="215">
                  <c:v>1415703</c:v>
                </c:pt>
                <c:pt idx="216">
                  <c:v>1406490</c:v>
                </c:pt>
                <c:pt idx="217">
                  <c:v>1395673</c:v>
                </c:pt>
                <c:pt idx="218">
                  <c:v>1389367</c:v>
                </c:pt>
                <c:pt idx="219">
                  <c:v>1381063</c:v>
                </c:pt>
                <c:pt idx="220">
                  <c:v>1373466</c:v>
                </c:pt>
                <c:pt idx="221">
                  <c:v>1368524</c:v>
                </c:pt>
                <c:pt idx="222">
                  <c:v>1364737</c:v>
                </c:pt>
                <c:pt idx="223">
                  <c:v>1357457</c:v>
                </c:pt>
                <c:pt idx="224">
                  <c:v>1354188</c:v>
                </c:pt>
                <c:pt idx="225">
                  <c:v>1351191</c:v>
                </c:pt>
                <c:pt idx="226">
                  <c:v>1345660</c:v>
                </c:pt>
                <c:pt idx="227">
                  <c:v>1338595</c:v>
                </c:pt>
                <c:pt idx="228">
                  <c:v>1333964</c:v>
                </c:pt>
                <c:pt idx="229">
                  <c:v>1326019</c:v>
                </c:pt>
                <c:pt idx="230">
                  <c:v>1320596</c:v>
                </c:pt>
                <c:pt idx="231">
                  <c:v>1317157</c:v>
                </c:pt>
                <c:pt idx="232">
                  <c:v>1310232</c:v>
                </c:pt>
                <c:pt idx="233">
                  <c:v>1303064</c:v>
                </c:pt>
                <c:pt idx="234">
                  <c:v>1299795</c:v>
                </c:pt>
                <c:pt idx="235">
                  <c:v>1294768</c:v>
                </c:pt>
                <c:pt idx="236">
                  <c:v>1289984</c:v>
                </c:pt>
                <c:pt idx="237">
                  <c:v>1287461</c:v>
                </c:pt>
                <c:pt idx="238">
                  <c:v>1279424</c:v>
                </c:pt>
                <c:pt idx="239">
                  <c:v>1273741</c:v>
                </c:pt>
                <c:pt idx="240">
                  <c:v>1269224</c:v>
                </c:pt>
                <c:pt idx="241">
                  <c:v>1264478</c:v>
                </c:pt>
                <c:pt idx="242">
                  <c:v>1258914</c:v>
                </c:pt>
                <c:pt idx="243">
                  <c:v>1254735</c:v>
                </c:pt>
                <c:pt idx="244">
                  <c:v>1249592</c:v>
                </c:pt>
                <c:pt idx="245">
                  <c:v>1245091</c:v>
                </c:pt>
                <c:pt idx="246">
                  <c:v>1238838</c:v>
                </c:pt>
                <c:pt idx="247">
                  <c:v>1233877</c:v>
                </c:pt>
                <c:pt idx="248">
                  <c:v>1230929</c:v>
                </c:pt>
                <c:pt idx="249">
                  <c:v>1225650</c:v>
                </c:pt>
                <c:pt idx="250">
                  <c:v>1220313</c:v>
                </c:pt>
                <c:pt idx="251">
                  <c:v>1217864</c:v>
                </c:pt>
                <c:pt idx="252">
                  <c:v>1211859</c:v>
                </c:pt>
                <c:pt idx="253">
                  <c:v>1207623</c:v>
                </c:pt>
                <c:pt idx="254">
                  <c:v>1200951</c:v>
                </c:pt>
                <c:pt idx="255">
                  <c:v>1198654</c:v>
                </c:pt>
                <c:pt idx="256">
                  <c:v>1205163</c:v>
                </c:pt>
                <c:pt idx="257">
                  <c:v>1236849</c:v>
                </c:pt>
                <c:pt idx="258">
                  <c:v>1583223</c:v>
                </c:pt>
                <c:pt idx="259">
                  <c:v>5105245</c:v>
                </c:pt>
                <c:pt idx="260">
                  <c:v>22577131</c:v>
                </c:pt>
                <c:pt idx="261">
                  <c:v>39774263</c:v>
                </c:pt>
                <c:pt idx="262">
                  <c:v>22639893</c:v>
                </c:pt>
                <c:pt idx="263">
                  <c:v>5277198</c:v>
                </c:pt>
                <c:pt idx="264">
                  <c:v>1337974</c:v>
                </c:pt>
                <c:pt idx="265">
                  <c:v>930144</c:v>
                </c:pt>
                <c:pt idx="266">
                  <c:v>892738</c:v>
                </c:pt>
                <c:pt idx="267">
                  <c:v>887366</c:v>
                </c:pt>
                <c:pt idx="268">
                  <c:v>881239</c:v>
                </c:pt>
                <c:pt idx="269">
                  <c:v>875651</c:v>
                </c:pt>
                <c:pt idx="270">
                  <c:v>869877</c:v>
                </c:pt>
                <c:pt idx="271">
                  <c:v>869602</c:v>
                </c:pt>
                <c:pt idx="272">
                  <c:v>872451</c:v>
                </c:pt>
                <c:pt idx="273">
                  <c:v>873257</c:v>
                </c:pt>
                <c:pt idx="274">
                  <c:v>865339</c:v>
                </c:pt>
                <c:pt idx="275">
                  <c:v>858602</c:v>
                </c:pt>
                <c:pt idx="276">
                  <c:v>858629</c:v>
                </c:pt>
                <c:pt idx="277">
                  <c:v>855547</c:v>
                </c:pt>
                <c:pt idx="278">
                  <c:v>851982</c:v>
                </c:pt>
                <c:pt idx="279">
                  <c:v>849483</c:v>
                </c:pt>
                <c:pt idx="280">
                  <c:v>848486</c:v>
                </c:pt>
                <c:pt idx="281">
                  <c:v>845212</c:v>
                </c:pt>
                <c:pt idx="282">
                  <c:v>843340</c:v>
                </c:pt>
                <c:pt idx="283">
                  <c:v>840893</c:v>
                </c:pt>
                <c:pt idx="284">
                  <c:v>838751</c:v>
                </c:pt>
                <c:pt idx="285">
                  <c:v>834124</c:v>
                </c:pt>
                <c:pt idx="286">
                  <c:v>835383</c:v>
                </c:pt>
                <c:pt idx="287">
                  <c:v>832289</c:v>
                </c:pt>
                <c:pt idx="288">
                  <c:v>831041</c:v>
                </c:pt>
                <c:pt idx="289">
                  <c:v>827729</c:v>
                </c:pt>
                <c:pt idx="290">
                  <c:v>831466</c:v>
                </c:pt>
                <c:pt idx="291">
                  <c:v>831458</c:v>
                </c:pt>
                <c:pt idx="292">
                  <c:v>827775</c:v>
                </c:pt>
                <c:pt idx="293">
                  <c:v>821420</c:v>
                </c:pt>
                <c:pt idx="294">
                  <c:v>819534</c:v>
                </c:pt>
                <c:pt idx="295">
                  <c:v>819126</c:v>
                </c:pt>
                <c:pt idx="296">
                  <c:v>822752</c:v>
                </c:pt>
                <c:pt idx="297">
                  <c:v>850117</c:v>
                </c:pt>
                <c:pt idx="298">
                  <c:v>886664</c:v>
                </c:pt>
                <c:pt idx="299">
                  <c:v>895647</c:v>
                </c:pt>
                <c:pt idx="300">
                  <c:v>857283</c:v>
                </c:pt>
                <c:pt idx="301">
                  <c:v>817445</c:v>
                </c:pt>
                <c:pt idx="302">
                  <c:v>804389</c:v>
                </c:pt>
                <c:pt idx="303">
                  <c:v>813318</c:v>
                </c:pt>
                <c:pt idx="304">
                  <c:v>825970</c:v>
                </c:pt>
                <c:pt idx="305">
                  <c:v>816019</c:v>
                </c:pt>
                <c:pt idx="306">
                  <c:v>798022</c:v>
                </c:pt>
                <c:pt idx="307">
                  <c:v>781359</c:v>
                </c:pt>
                <c:pt idx="308">
                  <c:v>773474</c:v>
                </c:pt>
                <c:pt idx="309">
                  <c:v>774038</c:v>
                </c:pt>
                <c:pt idx="310">
                  <c:v>774845</c:v>
                </c:pt>
                <c:pt idx="311">
                  <c:v>772556</c:v>
                </c:pt>
                <c:pt idx="312">
                  <c:v>766058</c:v>
                </c:pt>
                <c:pt idx="313">
                  <c:v>762401</c:v>
                </c:pt>
                <c:pt idx="314">
                  <c:v>760600</c:v>
                </c:pt>
                <c:pt idx="315">
                  <c:v>758559</c:v>
                </c:pt>
                <c:pt idx="316">
                  <c:v>755879</c:v>
                </c:pt>
                <c:pt idx="317">
                  <c:v>754217</c:v>
                </c:pt>
                <c:pt idx="318">
                  <c:v>752798</c:v>
                </c:pt>
                <c:pt idx="319">
                  <c:v>749684</c:v>
                </c:pt>
                <c:pt idx="320">
                  <c:v>748059</c:v>
                </c:pt>
                <c:pt idx="321">
                  <c:v>747362</c:v>
                </c:pt>
                <c:pt idx="322">
                  <c:v>743279</c:v>
                </c:pt>
                <c:pt idx="323">
                  <c:v>742571</c:v>
                </c:pt>
                <c:pt idx="324">
                  <c:v>739132</c:v>
                </c:pt>
                <c:pt idx="325">
                  <c:v>737675</c:v>
                </c:pt>
                <c:pt idx="326">
                  <c:v>735070</c:v>
                </c:pt>
                <c:pt idx="327">
                  <c:v>733089</c:v>
                </c:pt>
                <c:pt idx="328">
                  <c:v>729654</c:v>
                </c:pt>
                <c:pt idx="329">
                  <c:v>731352</c:v>
                </c:pt>
                <c:pt idx="330">
                  <c:v>729084</c:v>
                </c:pt>
                <c:pt idx="331">
                  <c:v>724760</c:v>
                </c:pt>
                <c:pt idx="332">
                  <c:v>724473</c:v>
                </c:pt>
                <c:pt idx="333">
                  <c:v>720691</c:v>
                </c:pt>
                <c:pt idx="334">
                  <c:v>717914</c:v>
                </c:pt>
                <c:pt idx="335">
                  <c:v>717546</c:v>
                </c:pt>
                <c:pt idx="336">
                  <c:v>717350</c:v>
                </c:pt>
                <c:pt idx="337">
                  <c:v>713126</c:v>
                </c:pt>
                <c:pt idx="338">
                  <c:v>712452</c:v>
                </c:pt>
                <c:pt idx="339">
                  <c:v>711563</c:v>
                </c:pt>
                <c:pt idx="340">
                  <c:v>708896</c:v>
                </c:pt>
                <c:pt idx="341">
                  <c:v>707563</c:v>
                </c:pt>
                <c:pt idx="342">
                  <c:v>705215</c:v>
                </c:pt>
                <c:pt idx="343">
                  <c:v>702991</c:v>
                </c:pt>
                <c:pt idx="344">
                  <c:v>701763</c:v>
                </c:pt>
                <c:pt idx="345">
                  <c:v>699995</c:v>
                </c:pt>
                <c:pt idx="346">
                  <c:v>701313</c:v>
                </c:pt>
                <c:pt idx="347">
                  <c:v>700761</c:v>
                </c:pt>
                <c:pt idx="348">
                  <c:v>699005</c:v>
                </c:pt>
                <c:pt idx="349">
                  <c:v>698100</c:v>
                </c:pt>
                <c:pt idx="350">
                  <c:v>696536</c:v>
                </c:pt>
                <c:pt idx="351">
                  <c:v>693168</c:v>
                </c:pt>
                <c:pt idx="352">
                  <c:v>692054</c:v>
                </c:pt>
                <c:pt idx="353">
                  <c:v>689128</c:v>
                </c:pt>
                <c:pt idx="354">
                  <c:v>686335</c:v>
                </c:pt>
                <c:pt idx="355">
                  <c:v>684617</c:v>
                </c:pt>
                <c:pt idx="356">
                  <c:v>682614</c:v>
                </c:pt>
                <c:pt idx="357">
                  <c:v>679903</c:v>
                </c:pt>
                <c:pt idx="358">
                  <c:v>678583</c:v>
                </c:pt>
                <c:pt idx="359">
                  <c:v>678362</c:v>
                </c:pt>
                <c:pt idx="360">
                  <c:v>678044</c:v>
                </c:pt>
                <c:pt idx="361">
                  <c:v>676674</c:v>
                </c:pt>
                <c:pt idx="362">
                  <c:v>670741</c:v>
                </c:pt>
                <c:pt idx="363">
                  <c:v>667837</c:v>
                </c:pt>
                <c:pt idx="364">
                  <c:v>665621</c:v>
                </c:pt>
                <c:pt idx="365">
                  <c:v>664388</c:v>
                </c:pt>
                <c:pt idx="366">
                  <c:v>661998</c:v>
                </c:pt>
                <c:pt idx="367">
                  <c:v>660371</c:v>
                </c:pt>
                <c:pt idx="368">
                  <c:v>658279</c:v>
                </c:pt>
                <c:pt idx="369">
                  <c:v>657901</c:v>
                </c:pt>
                <c:pt idx="370">
                  <c:v>656755</c:v>
                </c:pt>
                <c:pt idx="371">
                  <c:v>655396</c:v>
                </c:pt>
                <c:pt idx="372">
                  <c:v>650313</c:v>
                </c:pt>
                <c:pt idx="373">
                  <c:v>650091</c:v>
                </c:pt>
                <c:pt idx="374">
                  <c:v>646987</c:v>
                </c:pt>
                <c:pt idx="375">
                  <c:v>645064</c:v>
                </c:pt>
                <c:pt idx="376">
                  <c:v>645020</c:v>
                </c:pt>
                <c:pt idx="377">
                  <c:v>641767</c:v>
                </c:pt>
                <c:pt idx="378">
                  <c:v>639928</c:v>
                </c:pt>
                <c:pt idx="379">
                  <c:v>638550</c:v>
                </c:pt>
                <c:pt idx="380">
                  <c:v>637356</c:v>
                </c:pt>
                <c:pt idx="381">
                  <c:v>634641</c:v>
                </c:pt>
                <c:pt idx="382">
                  <c:v>634029</c:v>
                </c:pt>
                <c:pt idx="383">
                  <c:v>629004</c:v>
                </c:pt>
                <c:pt idx="384">
                  <c:v>630899</c:v>
                </c:pt>
                <c:pt idx="385">
                  <c:v>628859</c:v>
                </c:pt>
                <c:pt idx="386">
                  <c:v>626939</c:v>
                </c:pt>
                <c:pt idx="387">
                  <c:v>626599</c:v>
                </c:pt>
                <c:pt idx="388">
                  <c:v>623854</c:v>
                </c:pt>
                <c:pt idx="389">
                  <c:v>622971</c:v>
                </c:pt>
                <c:pt idx="390">
                  <c:v>621717</c:v>
                </c:pt>
                <c:pt idx="391">
                  <c:v>620117</c:v>
                </c:pt>
                <c:pt idx="392">
                  <c:v>618747</c:v>
                </c:pt>
                <c:pt idx="393">
                  <c:v>617755</c:v>
                </c:pt>
                <c:pt idx="394">
                  <c:v>612527</c:v>
                </c:pt>
                <c:pt idx="395">
                  <c:v>611823</c:v>
                </c:pt>
                <c:pt idx="396">
                  <c:v>612043</c:v>
                </c:pt>
                <c:pt idx="397">
                  <c:v>609952</c:v>
                </c:pt>
                <c:pt idx="398">
                  <c:v>607448</c:v>
                </c:pt>
                <c:pt idx="399">
                  <c:v>606158</c:v>
                </c:pt>
                <c:pt idx="400">
                  <c:v>605732</c:v>
                </c:pt>
                <c:pt idx="401">
                  <c:v>602720</c:v>
                </c:pt>
                <c:pt idx="402">
                  <c:v>603214</c:v>
                </c:pt>
                <c:pt idx="403">
                  <c:v>601400</c:v>
                </c:pt>
                <c:pt idx="404">
                  <c:v>600419</c:v>
                </c:pt>
                <c:pt idx="405">
                  <c:v>597362</c:v>
                </c:pt>
                <c:pt idx="406">
                  <c:v>596246</c:v>
                </c:pt>
                <c:pt idx="407">
                  <c:v>593025</c:v>
                </c:pt>
                <c:pt idx="408">
                  <c:v>592340</c:v>
                </c:pt>
                <c:pt idx="409">
                  <c:v>592741</c:v>
                </c:pt>
                <c:pt idx="410">
                  <c:v>599689</c:v>
                </c:pt>
                <c:pt idx="411">
                  <c:v>601716</c:v>
                </c:pt>
                <c:pt idx="412">
                  <c:v>589859</c:v>
                </c:pt>
                <c:pt idx="413">
                  <c:v>584754</c:v>
                </c:pt>
                <c:pt idx="414">
                  <c:v>583393</c:v>
                </c:pt>
                <c:pt idx="415">
                  <c:v>582549</c:v>
                </c:pt>
                <c:pt idx="416">
                  <c:v>580400</c:v>
                </c:pt>
                <c:pt idx="417">
                  <c:v>580364</c:v>
                </c:pt>
                <c:pt idx="418">
                  <c:v>578220</c:v>
                </c:pt>
                <c:pt idx="419">
                  <c:v>577011</c:v>
                </c:pt>
                <c:pt idx="420">
                  <c:v>574853</c:v>
                </c:pt>
                <c:pt idx="421">
                  <c:v>576584</c:v>
                </c:pt>
                <c:pt idx="422">
                  <c:v>574317</c:v>
                </c:pt>
                <c:pt idx="423">
                  <c:v>579530</c:v>
                </c:pt>
                <c:pt idx="424">
                  <c:v>578210</c:v>
                </c:pt>
                <c:pt idx="425">
                  <c:v>570588</c:v>
                </c:pt>
                <c:pt idx="426">
                  <c:v>569140</c:v>
                </c:pt>
                <c:pt idx="427">
                  <c:v>564992</c:v>
                </c:pt>
                <c:pt idx="428">
                  <c:v>564579</c:v>
                </c:pt>
                <c:pt idx="429">
                  <c:v>562722</c:v>
                </c:pt>
                <c:pt idx="430">
                  <c:v>560999</c:v>
                </c:pt>
                <c:pt idx="431">
                  <c:v>559096</c:v>
                </c:pt>
                <c:pt idx="432">
                  <c:v>558774</c:v>
                </c:pt>
                <c:pt idx="433">
                  <c:v>556890</c:v>
                </c:pt>
                <c:pt idx="434">
                  <c:v>555552</c:v>
                </c:pt>
                <c:pt idx="435">
                  <c:v>554896</c:v>
                </c:pt>
                <c:pt idx="436">
                  <c:v>553816</c:v>
                </c:pt>
                <c:pt idx="437">
                  <c:v>554426</c:v>
                </c:pt>
                <c:pt idx="438">
                  <c:v>551419</c:v>
                </c:pt>
                <c:pt idx="439">
                  <c:v>551674</c:v>
                </c:pt>
                <c:pt idx="440">
                  <c:v>549197</c:v>
                </c:pt>
                <c:pt idx="441">
                  <c:v>549259</c:v>
                </c:pt>
                <c:pt idx="442">
                  <c:v>547227</c:v>
                </c:pt>
                <c:pt idx="443">
                  <c:v>543900</c:v>
                </c:pt>
                <c:pt idx="444">
                  <c:v>545149</c:v>
                </c:pt>
                <c:pt idx="445">
                  <c:v>541242</c:v>
                </c:pt>
                <c:pt idx="446">
                  <c:v>539340</c:v>
                </c:pt>
                <c:pt idx="447">
                  <c:v>538251</c:v>
                </c:pt>
                <c:pt idx="448">
                  <c:v>537575</c:v>
                </c:pt>
                <c:pt idx="449">
                  <c:v>535063</c:v>
                </c:pt>
                <c:pt idx="450">
                  <c:v>535033</c:v>
                </c:pt>
                <c:pt idx="451">
                  <c:v>534568</c:v>
                </c:pt>
                <c:pt idx="452">
                  <c:v>532897</c:v>
                </c:pt>
                <c:pt idx="453">
                  <c:v>531864</c:v>
                </c:pt>
                <c:pt idx="454">
                  <c:v>530602</c:v>
                </c:pt>
                <c:pt idx="455">
                  <c:v>528172</c:v>
                </c:pt>
                <c:pt idx="456">
                  <c:v>527599</c:v>
                </c:pt>
                <c:pt idx="457">
                  <c:v>525328</c:v>
                </c:pt>
                <c:pt idx="458">
                  <c:v>525769</c:v>
                </c:pt>
                <c:pt idx="459">
                  <c:v>525838</c:v>
                </c:pt>
                <c:pt idx="460">
                  <c:v>523532</c:v>
                </c:pt>
                <c:pt idx="461">
                  <c:v>525676</c:v>
                </c:pt>
                <c:pt idx="462">
                  <c:v>528609</c:v>
                </c:pt>
                <c:pt idx="463">
                  <c:v>531646</c:v>
                </c:pt>
                <c:pt idx="464">
                  <c:v>521321</c:v>
                </c:pt>
                <c:pt idx="465">
                  <c:v>516667</c:v>
                </c:pt>
                <c:pt idx="466">
                  <c:v>517478</c:v>
                </c:pt>
                <c:pt idx="467">
                  <c:v>517514</c:v>
                </c:pt>
                <c:pt idx="468">
                  <c:v>513173</c:v>
                </c:pt>
                <c:pt idx="469">
                  <c:v>510987</c:v>
                </c:pt>
                <c:pt idx="470">
                  <c:v>511291</c:v>
                </c:pt>
                <c:pt idx="471">
                  <c:v>508644</c:v>
                </c:pt>
                <c:pt idx="472">
                  <c:v>509469</c:v>
                </c:pt>
                <c:pt idx="473">
                  <c:v>507795</c:v>
                </c:pt>
                <c:pt idx="474">
                  <c:v>507531</c:v>
                </c:pt>
                <c:pt idx="475">
                  <c:v>508958</c:v>
                </c:pt>
                <c:pt idx="476">
                  <c:v>506185</c:v>
                </c:pt>
                <c:pt idx="477">
                  <c:v>504276</c:v>
                </c:pt>
                <c:pt idx="478">
                  <c:v>502171</c:v>
                </c:pt>
                <c:pt idx="479">
                  <c:v>501842</c:v>
                </c:pt>
                <c:pt idx="480">
                  <c:v>500769</c:v>
                </c:pt>
                <c:pt idx="481">
                  <c:v>499375</c:v>
                </c:pt>
                <c:pt idx="482">
                  <c:v>499305</c:v>
                </c:pt>
                <c:pt idx="483">
                  <c:v>497782</c:v>
                </c:pt>
                <c:pt idx="484">
                  <c:v>497767</c:v>
                </c:pt>
                <c:pt idx="485">
                  <c:v>494680</c:v>
                </c:pt>
                <c:pt idx="486">
                  <c:v>494030</c:v>
                </c:pt>
                <c:pt idx="487">
                  <c:v>493019</c:v>
                </c:pt>
                <c:pt idx="488">
                  <c:v>493229</c:v>
                </c:pt>
                <c:pt idx="489">
                  <c:v>493705</c:v>
                </c:pt>
                <c:pt idx="490">
                  <c:v>494755</c:v>
                </c:pt>
                <c:pt idx="491">
                  <c:v>494020</c:v>
                </c:pt>
                <c:pt idx="492">
                  <c:v>496325</c:v>
                </c:pt>
                <c:pt idx="493">
                  <c:v>490237</c:v>
                </c:pt>
                <c:pt idx="494">
                  <c:v>485738</c:v>
                </c:pt>
                <c:pt idx="495">
                  <c:v>485811</c:v>
                </c:pt>
                <c:pt idx="496">
                  <c:v>484421</c:v>
                </c:pt>
                <c:pt idx="497">
                  <c:v>483419</c:v>
                </c:pt>
                <c:pt idx="498">
                  <c:v>483914</c:v>
                </c:pt>
                <c:pt idx="499">
                  <c:v>482629</c:v>
                </c:pt>
                <c:pt idx="500">
                  <c:v>481938</c:v>
                </c:pt>
                <c:pt idx="501">
                  <c:v>482705</c:v>
                </c:pt>
                <c:pt idx="502">
                  <c:v>495491</c:v>
                </c:pt>
                <c:pt idx="503">
                  <c:v>520481</c:v>
                </c:pt>
                <c:pt idx="504">
                  <c:v>503369</c:v>
                </c:pt>
                <c:pt idx="505">
                  <c:v>479631</c:v>
                </c:pt>
                <c:pt idx="506">
                  <c:v>474988</c:v>
                </c:pt>
                <c:pt idx="507">
                  <c:v>474776</c:v>
                </c:pt>
                <c:pt idx="508">
                  <c:v>473071</c:v>
                </c:pt>
                <c:pt idx="509">
                  <c:v>471232</c:v>
                </c:pt>
                <c:pt idx="510">
                  <c:v>469879</c:v>
                </c:pt>
                <c:pt idx="511">
                  <c:v>469737</c:v>
                </c:pt>
                <c:pt idx="512">
                  <c:v>468583</c:v>
                </c:pt>
                <c:pt idx="513">
                  <c:v>467191</c:v>
                </c:pt>
                <c:pt idx="514">
                  <c:v>467497</c:v>
                </c:pt>
                <c:pt idx="515">
                  <c:v>466415</c:v>
                </c:pt>
                <c:pt idx="516">
                  <c:v>466773</c:v>
                </c:pt>
                <c:pt idx="517">
                  <c:v>471577</c:v>
                </c:pt>
                <c:pt idx="518">
                  <c:v>479895</c:v>
                </c:pt>
                <c:pt idx="519">
                  <c:v>480189</c:v>
                </c:pt>
                <c:pt idx="520">
                  <c:v>468837</c:v>
                </c:pt>
                <c:pt idx="521">
                  <c:v>462670</c:v>
                </c:pt>
                <c:pt idx="522">
                  <c:v>460443</c:v>
                </c:pt>
                <c:pt idx="523">
                  <c:v>459187</c:v>
                </c:pt>
                <c:pt idx="524">
                  <c:v>458312</c:v>
                </c:pt>
                <c:pt idx="525">
                  <c:v>456941</c:v>
                </c:pt>
                <c:pt idx="526">
                  <c:v>463625</c:v>
                </c:pt>
                <c:pt idx="527">
                  <c:v>477083</c:v>
                </c:pt>
                <c:pt idx="528">
                  <c:v>467904</c:v>
                </c:pt>
                <c:pt idx="529">
                  <c:v>455322</c:v>
                </c:pt>
                <c:pt idx="530">
                  <c:v>454034</c:v>
                </c:pt>
                <c:pt idx="531">
                  <c:v>451225</c:v>
                </c:pt>
                <c:pt idx="532">
                  <c:v>450405</c:v>
                </c:pt>
                <c:pt idx="533">
                  <c:v>449833</c:v>
                </c:pt>
                <c:pt idx="534">
                  <c:v>449475</c:v>
                </c:pt>
                <c:pt idx="535">
                  <c:v>447377</c:v>
                </c:pt>
                <c:pt idx="536">
                  <c:v>447795</c:v>
                </c:pt>
                <c:pt idx="537">
                  <c:v>446484</c:v>
                </c:pt>
                <c:pt idx="538">
                  <c:v>447403</c:v>
                </c:pt>
                <c:pt idx="539">
                  <c:v>451637</c:v>
                </c:pt>
                <c:pt idx="540">
                  <c:v>450062</c:v>
                </c:pt>
                <c:pt idx="541">
                  <c:v>444654</c:v>
                </c:pt>
                <c:pt idx="542">
                  <c:v>442415</c:v>
                </c:pt>
                <c:pt idx="543">
                  <c:v>441531</c:v>
                </c:pt>
                <c:pt idx="544">
                  <c:v>440305</c:v>
                </c:pt>
                <c:pt idx="545">
                  <c:v>439757</c:v>
                </c:pt>
                <c:pt idx="546">
                  <c:v>439521</c:v>
                </c:pt>
                <c:pt idx="547">
                  <c:v>439874</c:v>
                </c:pt>
                <c:pt idx="548">
                  <c:v>438133</c:v>
                </c:pt>
                <c:pt idx="549">
                  <c:v>437566</c:v>
                </c:pt>
                <c:pt idx="550">
                  <c:v>436638</c:v>
                </c:pt>
                <c:pt idx="551">
                  <c:v>434134</c:v>
                </c:pt>
                <c:pt idx="552">
                  <c:v>433995</c:v>
                </c:pt>
                <c:pt idx="553">
                  <c:v>434617</c:v>
                </c:pt>
                <c:pt idx="554">
                  <c:v>432801</c:v>
                </c:pt>
                <c:pt idx="555">
                  <c:v>432928</c:v>
                </c:pt>
                <c:pt idx="556">
                  <c:v>431606</c:v>
                </c:pt>
                <c:pt idx="557">
                  <c:v>430674</c:v>
                </c:pt>
                <c:pt idx="558">
                  <c:v>430426</c:v>
                </c:pt>
                <c:pt idx="559">
                  <c:v>429654</c:v>
                </c:pt>
                <c:pt idx="560">
                  <c:v>428468</c:v>
                </c:pt>
                <c:pt idx="561">
                  <c:v>426505</c:v>
                </c:pt>
                <c:pt idx="562">
                  <c:v>425993</c:v>
                </c:pt>
                <c:pt idx="563">
                  <c:v>425415</c:v>
                </c:pt>
                <c:pt idx="564">
                  <c:v>425197</c:v>
                </c:pt>
                <c:pt idx="565">
                  <c:v>425171</c:v>
                </c:pt>
                <c:pt idx="566">
                  <c:v>424138</c:v>
                </c:pt>
                <c:pt idx="567">
                  <c:v>424636</c:v>
                </c:pt>
                <c:pt idx="568">
                  <c:v>428672</c:v>
                </c:pt>
                <c:pt idx="569">
                  <c:v>424223</c:v>
                </c:pt>
                <c:pt idx="570">
                  <c:v>421473</c:v>
                </c:pt>
                <c:pt idx="571">
                  <c:v>421190</c:v>
                </c:pt>
                <c:pt idx="572">
                  <c:v>419115</c:v>
                </c:pt>
                <c:pt idx="573">
                  <c:v>418299</c:v>
                </c:pt>
                <c:pt idx="574">
                  <c:v>416867</c:v>
                </c:pt>
                <c:pt idx="575">
                  <c:v>416123</c:v>
                </c:pt>
                <c:pt idx="576">
                  <c:v>416693</c:v>
                </c:pt>
                <c:pt idx="577">
                  <c:v>415169</c:v>
                </c:pt>
                <c:pt idx="578">
                  <c:v>414959</c:v>
                </c:pt>
                <c:pt idx="579">
                  <c:v>413507</c:v>
                </c:pt>
                <c:pt idx="580">
                  <c:v>413500</c:v>
                </c:pt>
                <c:pt idx="581">
                  <c:v>411558</c:v>
                </c:pt>
                <c:pt idx="582">
                  <c:v>412828</c:v>
                </c:pt>
                <c:pt idx="583">
                  <c:v>410225</c:v>
                </c:pt>
                <c:pt idx="584">
                  <c:v>410192</c:v>
                </c:pt>
                <c:pt idx="585">
                  <c:v>410582</c:v>
                </c:pt>
                <c:pt idx="586">
                  <c:v>410857</c:v>
                </c:pt>
                <c:pt idx="587">
                  <c:v>407965</c:v>
                </c:pt>
                <c:pt idx="588">
                  <c:v>407577</c:v>
                </c:pt>
                <c:pt idx="589">
                  <c:v>406466</c:v>
                </c:pt>
                <c:pt idx="590">
                  <c:v>406846</c:v>
                </c:pt>
                <c:pt idx="591">
                  <c:v>406609</c:v>
                </c:pt>
                <c:pt idx="592">
                  <c:v>405644</c:v>
                </c:pt>
                <c:pt idx="593">
                  <c:v>404235</c:v>
                </c:pt>
                <c:pt idx="594">
                  <c:v>404452</c:v>
                </c:pt>
                <c:pt idx="595">
                  <c:v>404405</c:v>
                </c:pt>
                <c:pt idx="596">
                  <c:v>401345</c:v>
                </c:pt>
                <c:pt idx="597">
                  <c:v>401652</c:v>
                </c:pt>
                <c:pt idx="598">
                  <c:v>402017</c:v>
                </c:pt>
                <c:pt idx="599">
                  <c:v>401028</c:v>
                </c:pt>
                <c:pt idx="600">
                  <c:v>399943</c:v>
                </c:pt>
                <c:pt idx="601">
                  <c:v>398881</c:v>
                </c:pt>
                <c:pt idx="602">
                  <c:v>399172</c:v>
                </c:pt>
                <c:pt idx="603">
                  <c:v>398811</c:v>
                </c:pt>
                <c:pt idx="604">
                  <c:v>396046</c:v>
                </c:pt>
                <c:pt idx="605">
                  <c:v>395569</c:v>
                </c:pt>
                <c:pt idx="606">
                  <c:v>396402</c:v>
                </c:pt>
                <c:pt idx="607">
                  <c:v>394833</c:v>
                </c:pt>
                <c:pt idx="608">
                  <c:v>395862</c:v>
                </c:pt>
                <c:pt idx="609">
                  <c:v>394688</c:v>
                </c:pt>
                <c:pt idx="610">
                  <c:v>394083</c:v>
                </c:pt>
                <c:pt idx="611">
                  <c:v>392781</c:v>
                </c:pt>
                <c:pt idx="612">
                  <c:v>391078</c:v>
                </c:pt>
                <c:pt idx="613">
                  <c:v>391547</c:v>
                </c:pt>
                <c:pt idx="614">
                  <c:v>391426</c:v>
                </c:pt>
                <c:pt idx="615">
                  <c:v>390254</c:v>
                </c:pt>
                <c:pt idx="616">
                  <c:v>388099</c:v>
                </c:pt>
                <c:pt idx="617">
                  <c:v>387851</c:v>
                </c:pt>
                <c:pt idx="618">
                  <c:v>389562</c:v>
                </c:pt>
                <c:pt idx="619">
                  <c:v>387191</c:v>
                </c:pt>
                <c:pt idx="620">
                  <c:v>387909</c:v>
                </c:pt>
                <c:pt idx="621">
                  <c:v>386146</c:v>
                </c:pt>
                <c:pt idx="622">
                  <c:v>386555</c:v>
                </c:pt>
                <c:pt idx="623">
                  <c:v>383861</c:v>
                </c:pt>
                <c:pt idx="624">
                  <c:v>384195</c:v>
                </c:pt>
                <c:pt idx="625">
                  <c:v>385276</c:v>
                </c:pt>
                <c:pt idx="626">
                  <c:v>384298</c:v>
                </c:pt>
                <c:pt idx="627">
                  <c:v>384999</c:v>
                </c:pt>
                <c:pt idx="628">
                  <c:v>383996</c:v>
                </c:pt>
                <c:pt idx="629">
                  <c:v>382509</c:v>
                </c:pt>
                <c:pt idx="630">
                  <c:v>380791</c:v>
                </c:pt>
                <c:pt idx="631">
                  <c:v>379873</c:v>
                </c:pt>
                <c:pt idx="632">
                  <c:v>379584</c:v>
                </c:pt>
                <c:pt idx="633">
                  <c:v>379543</c:v>
                </c:pt>
                <c:pt idx="634">
                  <c:v>377658</c:v>
                </c:pt>
                <c:pt idx="635">
                  <c:v>378358</c:v>
                </c:pt>
                <c:pt idx="636">
                  <c:v>376112</c:v>
                </c:pt>
                <c:pt idx="637">
                  <c:v>376147</c:v>
                </c:pt>
                <c:pt idx="638">
                  <c:v>374587</c:v>
                </c:pt>
                <c:pt idx="639">
                  <c:v>375422</c:v>
                </c:pt>
                <c:pt idx="640">
                  <c:v>374955</c:v>
                </c:pt>
                <c:pt idx="641">
                  <c:v>373741</c:v>
                </c:pt>
                <c:pt idx="642">
                  <c:v>374449</c:v>
                </c:pt>
                <c:pt idx="643">
                  <c:v>373139</c:v>
                </c:pt>
                <c:pt idx="644">
                  <c:v>372477</c:v>
                </c:pt>
                <c:pt idx="645">
                  <c:v>370616</c:v>
                </c:pt>
                <c:pt idx="646">
                  <c:v>371832</c:v>
                </c:pt>
                <c:pt idx="647">
                  <c:v>370930</c:v>
                </c:pt>
                <c:pt idx="648">
                  <c:v>370383</c:v>
                </c:pt>
                <c:pt idx="649">
                  <c:v>370514</c:v>
                </c:pt>
                <c:pt idx="650">
                  <c:v>371007</c:v>
                </c:pt>
                <c:pt idx="651">
                  <c:v>368968</c:v>
                </c:pt>
                <c:pt idx="652">
                  <c:v>366607</c:v>
                </c:pt>
                <c:pt idx="653">
                  <c:v>367795</c:v>
                </c:pt>
                <c:pt idx="654">
                  <c:v>367291</c:v>
                </c:pt>
                <c:pt idx="655">
                  <c:v>367442</c:v>
                </c:pt>
                <c:pt idx="656">
                  <c:v>366402</c:v>
                </c:pt>
                <c:pt idx="657">
                  <c:v>366445</c:v>
                </c:pt>
                <c:pt idx="658">
                  <c:v>364866</c:v>
                </c:pt>
                <c:pt idx="659">
                  <c:v>363283</c:v>
                </c:pt>
                <c:pt idx="660">
                  <c:v>364231</c:v>
                </c:pt>
                <c:pt idx="661">
                  <c:v>362911</c:v>
                </c:pt>
                <c:pt idx="662">
                  <c:v>361685</c:v>
                </c:pt>
                <c:pt idx="663">
                  <c:v>362564</c:v>
                </c:pt>
                <c:pt idx="664">
                  <c:v>360571</c:v>
                </c:pt>
                <c:pt idx="665">
                  <c:v>362359</c:v>
                </c:pt>
                <c:pt idx="666">
                  <c:v>363184</c:v>
                </c:pt>
                <c:pt idx="667">
                  <c:v>363594</c:v>
                </c:pt>
                <c:pt idx="668">
                  <c:v>359682</c:v>
                </c:pt>
                <c:pt idx="669">
                  <c:v>359416</c:v>
                </c:pt>
                <c:pt idx="670">
                  <c:v>359353</c:v>
                </c:pt>
                <c:pt idx="671">
                  <c:v>357681</c:v>
                </c:pt>
                <c:pt idx="672">
                  <c:v>357802</c:v>
                </c:pt>
                <c:pt idx="673">
                  <c:v>357310</c:v>
                </c:pt>
                <c:pt idx="674">
                  <c:v>355824</c:v>
                </c:pt>
                <c:pt idx="675">
                  <c:v>356420</c:v>
                </c:pt>
                <c:pt idx="676">
                  <c:v>356918</c:v>
                </c:pt>
                <c:pt idx="677">
                  <c:v>355133</c:v>
                </c:pt>
                <c:pt idx="678">
                  <c:v>356000</c:v>
                </c:pt>
                <c:pt idx="679">
                  <c:v>354068</c:v>
                </c:pt>
                <c:pt idx="680">
                  <c:v>354432</c:v>
                </c:pt>
                <c:pt idx="681">
                  <c:v>352005</c:v>
                </c:pt>
                <c:pt idx="682">
                  <c:v>351938</c:v>
                </c:pt>
                <c:pt idx="683">
                  <c:v>351466</c:v>
                </c:pt>
                <c:pt idx="684">
                  <c:v>352111</c:v>
                </c:pt>
                <c:pt idx="685">
                  <c:v>351519</c:v>
                </c:pt>
                <c:pt idx="686">
                  <c:v>349988</c:v>
                </c:pt>
                <c:pt idx="687">
                  <c:v>349691</c:v>
                </c:pt>
                <c:pt idx="688">
                  <c:v>349502</c:v>
                </c:pt>
                <c:pt idx="689">
                  <c:v>348877</c:v>
                </c:pt>
                <c:pt idx="690">
                  <c:v>348958</c:v>
                </c:pt>
                <c:pt idx="691">
                  <c:v>348401</c:v>
                </c:pt>
                <c:pt idx="692">
                  <c:v>347818</c:v>
                </c:pt>
                <c:pt idx="693">
                  <c:v>346935</c:v>
                </c:pt>
                <c:pt idx="694">
                  <c:v>346755</c:v>
                </c:pt>
                <c:pt idx="695">
                  <c:v>346513</c:v>
                </c:pt>
                <c:pt idx="696">
                  <c:v>345767</c:v>
                </c:pt>
                <c:pt idx="697">
                  <c:v>346858</c:v>
                </c:pt>
                <c:pt idx="698">
                  <c:v>346935</c:v>
                </c:pt>
                <c:pt idx="699">
                  <c:v>344449</c:v>
                </c:pt>
                <c:pt idx="700">
                  <c:v>344701</c:v>
                </c:pt>
                <c:pt idx="701">
                  <c:v>343625</c:v>
                </c:pt>
                <c:pt idx="702">
                  <c:v>344207</c:v>
                </c:pt>
                <c:pt idx="703">
                  <c:v>343299</c:v>
                </c:pt>
                <c:pt idx="704">
                  <c:v>342700</c:v>
                </c:pt>
                <c:pt idx="705">
                  <c:v>342185</c:v>
                </c:pt>
                <c:pt idx="706">
                  <c:v>340396</c:v>
                </c:pt>
                <c:pt idx="707">
                  <c:v>341683</c:v>
                </c:pt>
                <c:pt idx="708">
                  <c:v>340445</c:v>
                </c:pt>
                <c:pt idx="709">
                  <c:v>341646</c:v>
                </c:pt>
                <c:pt idx="710">
                  <c:v>339774</c:v>
                </c:pt>
                <c:pt idx="711">
                  <c:v>340805</c:v>
                </c:pt>
                <c:pt idx="712">
                  <c:v>337941</c:v>
                </c:pt>
                <c:pt idx="713">
                  <c:v>339734</c:v>
                </c:pt>
                <c:pt idx="714">
                  <c:v>340037</c:v>
                </c:pt>
                <c:pt idx="715">
                  <c:v>339880</c:v>
                </c:pt>
                <c:pt idx="716">
                  <c:v>337136</c:v>
                </c:pt>
                <c:pt idx="717">
                  <c:v>338376</c:v>
                </c:pt>
                <c:pt idx="718">
                  <c:v>335519</c:v>
                </c:pt>
                <c:pt idx="719">
                  <c:v>335495</c:v>
                </c:pt>
                <c:pt idx="720">
                  <c:v>334610</c:v>
                </c:pt>
                <c:pt idx="721">
                  <c:v>334531</c:v>
                </c:pt>
                <c:pt idx="722">
                  <c:v>334680</c:v>
                </c:pt>
                <c:pt idx="723">
                  <c:v>335253</c:v>
                </c:pt>
                <c:pt idx="724">
                  <c:v>334653</c:v>
                </c:pt>
                <c:pt idx="725">
                  <c:v>332277</c:v>
                </c:pt>
                <c:pt idx="726">
                  <c:v>332986</c:v>
                </c:pt>
                <c:pt idx="727">
                  <c:v>331855</c:v>
                </c:pt>
                <c:pt idx="728">
                  <c:v>331783</c:v>
                </c:pt>
                <c:pt idx="729">
                  <c:v>332030</c:v>
                </c:pt>
                <c:pt idx="730">
                  <c:v>331746</c:v>
                </c:pt>
                <c:pt idx="731">
                  <c:v>329968</c:v>
                </c:pt>
                <c:pt idx="732">
                  <c:v>330041</c:v>
                </c:pt>
                <c:pt idx="733">
                  <c:v>330621</c:v>
                </c:pt>
                <c:pt idx="734">
                  <c:v>330149</c:v>
                </c:pt>
                <c:pt idx="735">
                  <c:v>329775</c:v>
                </c:pt>
                <c:pt idx="736">
                  <c:v>329989</c:v>
                </c:pt>
                <c:pt idx="737">
                  <c:v>331674</c:v>
                </c:pt>
                <c:pt idx="738">
                  <c:v>337043</c:v>
                </c:pt>
                <c:pt idx="739">
                  <c:v>361596</c:v>
                </c:pt>
                <c:pt idx="740">
                  <c:v>383933</c:v>
                </c:pt>
                <c:pt idx="741">
                  <c:v>356707</c:v>
                </c:pt>
                <c:pt idx="742">
                  <c:v>330814</c:v>
                </c:pt>
                <c:pt idx="743">
                  <c:v>326716</c:v>
                </c:pt>
                <c:pt idx="744">
                  <c:v>325638</c:v>
                </c:pt>
                <c:pt idx="745">
                  <c:v>325107</c:v>
                </c:pt>
                <c:pt idx="746">
                  <c:v>324572</c:v>
                </c:pt>
                <c:pt idx="747">
                  <c:v>324591</c:v>
                </c:pt>
                <c:pt idx="748">
                  <c:v>323917</c:v>
                </c:pt>
                <c:pt idx="749">
                  <c:v>323435</c:v>
                </c:pt>
                <c:pt idx="750">
                  <c:v>323647</c:v>
                </c:pt>
                <c:pt idx="751">
                  <c:v>322446</c:v>
                </c:pt>
                <c:pt idx="752">
                  <c:v>321910</c:v>
                </c:pt>
                <c:pt idx="753">
                  <c:v>321536</c:v>
                </c:pt>
                <c:pt idx="754">
                  <c:v>321550</c:v>
                </c:pt>
                <c:pt idx="755">
                  <c:v>320797</c:v>
                </c:pt>
                <c:pt idx="756">
                  <c:v>321708</c:v>
                </c:pt>
                <c:pt idx="757">
                  <c:v>321778</c:v>
                </c:pt>
                <c:pt idx="758">
                  <c:v>321071</c:v>
                </c:pt>
                <c:pt idx="759">
                  <c:v>320800</c:v>
                </c:pt>
                <c:pt idx="760">
                  <c:v>321866</c:v>
                </c:pt>
                <c:pt idx="761">
                  <c:v>320032</c:v>
                </c:pt>
                <c:pt idx="762">
                  <c:v>318791</c:v>
                </c:pt>
                <c:pt idx="763">
                  <c:v>319234</c:v>
                </c:pt>
                <c:pt idx="764">
                  <c:v>318259</c:v>
                </c:pt>
                <c:pt idx="765">
                  <c:v>319615</c:v>
                </c:pt>
                <c:pt idx="766">
                  <c:v>318734</c:v>
                </c:pt>
                <c:pt idx="767">
                  <c:v>317257</c:v>
                </c:pt>
                <c:pt idx="768">
                  <c:v>317630</c:v>
                </c:pt>
                <c:pt idx="769">
                  <c:v>316455</c:v>
                </c:pt>
                <c:pt idx="770">
                  <c:v>316279</c:v>
                </c:pt>
                <c:pt idx="771">
                  <c:v>317117</c:v>
                </c:pt>
                <c:pt idx="772">
                  <c:v>315744</c:v>
                </c:pt>
                <c:pt idx="773">
                  <c:v>315234</c:v>
                </c:pt>
                <c:pt idx="774">
                  <c:v>315764</c:v>
                </c:pt>
                <c:pt idx="775">
                  <c:v>313253</c:v>
                </c:pt>
                <c:pt idx="776">
                  <c:v>314177</c:v>
                </c:pt>
                <c:pt idx="777">
                  <c:v>314173</c:v>
                </c:pt>
                <c:pt idx="778">
                  <c:v>313813</c:v>
                </c:pt>
                <c:pt idx="779">
                  <c:v>313603</c:v>
                </c:pt>
                <c:pt idx="780">
                  <c:v>312913</c:v>
                </c:pt>
                <c:pt idx="781">
                  <c:v>312947</c:v>
                </c:pt>
                <c:pt idx="782">
                  <c:v>312279</c:v>
                </c:pt>
                <c:pt idx="783">
                  <c:v>312534</c:v>
                </c:pt>
                <c:pt idx="784">
                  <c:v>311890</c:v>
                </c:pt>
                <c:pt idx="785">
                  <c:v>312208</c:v>
                </c:pt>
                <c:pt idx="786">
                  <c:v>310777</c:v>
                </c:pt>
                <c:pt idx="787">
                  <c:v>310448</c:v>
                </c:pt>
                <c:pt idx="788">
                  <c:v>309069</c:v>
                </c:pt>
                <c:pt idx="789">
                  <c:v>311103</c:v>
                </c:pt>
                <c:pt idx="790">
                  <c:v>308711</c:v>
                </c:pt>
                <c:pt idx="791">
                  <c:v>309626</c:v>
                </c:pt>
                <c:pt idx="792">
                  <c:v>308207</c:v>
                </c:pt>
                <c:pt idx="793">
                  <c:v>307948</c:v>
                </c:pt>
                <c:pt idx="794">
                  <c:v>309188</c:v>
                </c:pt>
                <c:pt idx="795">
                  <c:v>308583</c:v>
                </c:pt>
                <c:pt idx="796">
                  <c:v>307847</c:v>
                </c:pt>
                <c:pt idx="797">
                  <c:v>308482</c:v>
                </c:pt>
                <c:pt idx="798">
                  <c:v>306965</c:v>
                </c:pt>
                <c:pt idx="799">
                  <c:v>306788</c:v>
                </c:pt>
                <c:pt idx="800">
                  <c:v>306350</c:v>
                </c:pt>
                <c:pt idx="801">
                  <c:v>306783</c:v>
                </c:pt>
                <c:pt idx="802">
                  <c:v>306777</c:v>
                </c:pt>
                <c:pt idx="803">
                  <c:v>306466</c:v>
                </c:pt>
                <c:pt idx="804">
                  <c:v>307501</c:v>
                </c:pt>
                <c:pt idx="805">
                  <c:v>306594</c:v>
                </c:pt>
                <c:pt idx="806">
                  <c:v>305740</c:v>
                </c:pt>
                <c:pt idx="807">
                  <c:v>306348</c:v>
                </c:pt>
                <c:pt idx="808">
                  <c:v>304441</c:v>
                </c:pt>
                <c:pt idx="809">
                  <c:v>303891</c:v>
                </c:pt>
                <c:pt idx="810">
                  <c:v>303259</c:v>
                </c:pt>
                <c:pt idx="811">
                  <c:v>303322</c:v>
                </c:pt>
                <c:pt idx="812">
                  <c:v>302870</c:v>
                </c:pt>
                <c:pt idx="813">
                  <c:v>302733</c:v>
                </c:pt>
                <c:pt idx="814">
                  <c:v>301733</c:v>
                </c:pt>
                <c:pt idx="815">
                  <c:v>302668</c:v>
                </c:pt>
                <c:pt idx="816">
                  <c:v>302054</c:v>
                </c:pt>
                <c:pt idx="817">
                  <c:v>301293</c:v>
                </c:pt>
                <c:pt idx="818">
                  <c:v>301592</c:v>
                </c:pt>
                <c:pt idx="819">
                  <c:v>302125</c:v>
                </c:pt>
                <c:pt idx="820">
                  <c:v>301368</c:v>
                </c:pt>
                <c:pt idx="821">
                  <c:v>301243</c:v>
                </c:pt>
                <c:pt idx="822">
                  <c:v>300488</c:v>
                </c:pt>
                <c:pt idx="823">
                  <c:v>299941</c:v>
                </c:pt>
                <c:pt idx="824">
                  <c:v>300033</c:v>
                </c:pt>
                <c:pt idx="825">
                  <c:v>301791</c:v>
                </c:pt>
                <c:pt idx="826">
                  <c:v>302859</c:v>
                </c:pt>
                <c:pt idx="827">
                  <c:v>304070</c:v>
                </c:pt>
                <c:pt idx="828">
                  <c:v>303628</c:v>
                </c:pt>
                <c:pt idx="829">
                  <c:v>299798</c:v>
                </c:pt>
                <c:pt idx="830">
                  <c:v>299055</c:v>
                </c:pt>
                <c:pt idx="831">
                  <c:v>296873</c:v>
                </c:pt>
                <c:pt idx="832">
                  <c:v>297568</c:v>
                </c:pt>
                <c:pt idx="833">
                  <c:v>297513</c:v>
                </c:pt>
                <c:pt idx="834">
                  <c:v>296309</c:v>
                </c:pt>
                <c:pt idx="835">
                  <c:v>295331</c:v>
                </c:pt>
                <c:pt idx="836">
                  <c:v>295788</c:v>
                </c:pt>
                <c:pt idx="837">
                  <c:v>296131</c:v>
                </c:pt>
                <c:pt idx="838">
                  <c:v>296344</c:v>
                </c:pt>
                <c:pt idx="839">
                  <c:v>295291</c:v>
                </c:pt>
                <c:pt idx="840">
                  <c:v>295037</c:v>
                </c:pt>
                <c:pt idx="841">
                  <c:v>295642</c:v>
                </c:pt>
                <c:pt idx="842">
                  <c:v>294750</c:v>
                </c:pt>
                <c:pt idx="843">
                  <c:v>293718</c:v>
                </c:pt>
                <c:pt idx="844">
                  <c:v>294343</c:v>
                </c:pt>
                <c:pt idx="845">
                  <c:v>294221</c:v>
                </c:pt>
                <c:pt idx="846">
                  <c:v>293331</c:v>
                </c:pt>
                <c:pt idx="847">
                  <c:v>293501</c:v>
                </c:pt>
                <c:pt idx="848">
                  <c:v>292235</c:v>
                </c:pt>
                <c:pt idx="849">
                  <c:v>292538</c:v>
                </c:pt>
                <c:pt idx="850">
                  <c:v>292756</c:v>
                </c:pt>
                <c:pt idx="851">
                  <c:v>292296</c:v>
                </c:pt>
                <c:pt idx="852">
                  <c:v>291855</c:v>
                </c:pt>
                <c:pt idx="853">
                  <c:v>291358</c:v>
                </c:pt>
                <c:pt idx="854">
                  <c:v>291767</c:v>
                </c:pt>
                <c:pt idx="855">
                  <c:v>290888</c:v>
                </c:pt>
                <c:pt idx="856">
                  <c:v>290445</c:v>
                </c:pt>
                <c:pt idx="857">
                  <c:v>290108</c:v>
                </c:pt>
                <c:pt idx="858">
                  <c:v>291435</c:v>
                </c:pt>
                <c:pt idx="859">
                  <c:v>289876</c:v>
                </c:pt>
                <c:pt idx="860">
                  <c:v>290098</c:v>
                </c:pt>
                <c:pt idx="861">
                  <c:v>290072</c:v>
                </c:pt>
                <c:pt idx="862">
                  <c:v>288911</c:v>
                </c:pt>
                <c:pt idx="863">
                  <c:v>288818</c:v>
                </c:pt>
                <c:pt idx="864">
                  <c:v>288028</c:v>
                </c:pt>
                <c:pt idx="865">
                  <c:v>288054</c:v>
                </c:pt>
                <c:pt idx="866">
                  <c:v>288053</c:v>
                </c:pt>
                <c:pt idx="867">
                  <c:v>287538</c:v>
                </c:pt>
                <c:pt idx="868">
                  <c:v>288107</c:v>
                </c:pt>
                <c:pt idx="869">
                  <c:v>286700</c:v>
                </c:pt>
                <c:pt idx="870">
                  <c:v>287341</c:v>
                </c:pt>
                <c:pt idx="871">
                  <c:v>286288</c:v>
                </c:pt>
                <c:pt idx="872">
                  <c:v>286905</c:v>
                </c:pt>
                <c:pt idx="873">
                  <c:v>286005</c:v>
                </c:pt>
                <c:pt idx="874">
                  <c:v>287598</c:v>
                </c:pt>
                <c:pt idx="875">
                  <c:v>287076</c:v>
                </c:pt>
                <c:pt idx="876">
                  <c:v>287208</c:v>
                </c:pt>
                <c:pt idx="877">
                  <c:v>287480</c:v>
                </c:pt>
                <c:pt idx="878">
                  <c:v>286192</c:v>
                </c:pt>
                <c:pt idx="879">
                  <c:v>285693</c:v>
                </c:pt>
                <c:pt idx="880">
                  <c:v>284877</c:v>
                </c:pt>
                <c:pt idx="881">
                  <c:v>285086</c:v>
                </c:pt>
                <c:pt idx="882">
                  <c:v>284463</c:v>
                </c:pt>
                <c:pt idx="883">
                  <c:v>284400</c:v>
                </c:pt>
                <c:pt idx="884">
                  <c:v>285085</c:v>
                </c:pt>
                <c:pt idx="885">
                  <c:v>284072</c:v>
                </c:pt>
                <c:pt idx="886">
                  <c:v>283548</c:v>
                </c:pt>
                <c:pt idx="887">
                  <c:v>283781</c:v>
                </c:pt>
                <c:pt idx="888">
                  <c:v>282926</c:v>
                </c:pt>
                <c:pt idx="889">
                  <c:v>282227</c:v>
                </c:pt>
                <c:pt idx="890">
                  <c:v>282559</c:v>
                </c:pt>
                <c:pt idx="891">
                  <c:v>283544</c:v>
                </c:pt>
                <c:pt idx="892">
                  <c:v>284390</c:v>
                </c:pt>
                <c:pt idx="893">
                  <c:v>286893</c:v>
                </c:pt>
                <c:pt idx="894">
                  <c:v>287481</c:v>
                </c:pt>
                <c:pt idx="895">
                  <c:v>282592</c:v>
                </c:pt>
                <c:pt idx="896">
                  <c:v>282472</c:v>
                </c:pt>
                <c:pt idx="897">
                  <c:v>281629</c:v>
                </c:pt>
                <c:pt idx="898">
                  <c:v>280721</c:v>
                </c:pt>
                <c:pt idx="899">
                  <c:v>280665</c:v>
                </c:pt>
                <c:pt idx="900">
                  <c:v>280010</c:v>
                </c:pt>
                <c:pt idx="901">
                  <c:v>280799</c:v>
                </c:pt>
                <c:pt idx="902">
                  <c:v>279667</c:v>
                </c:pt>
                <c:pt idx="903">
                  <c:v>279701</c:v>
                </c:pt>
                <c:pt idx="904">
                  <c:v>279551</c:v>
                </c:pt>
                <c:pt idx="905">
                  <c:v>279391</c:v>
                </c:pt>
                <c:pt idx="906">
                  <c:v>279607</c:v>
                </c:pt>
                <c:pt idx="907">
                  <c:v>278848</c:v>
                </c:pt>
                <c:pt idx="908">
                  <c:v>278377</c:v>
                </c:pt>
                <c:pt idx="909">
                  <c:v>279224</c:v>
                </c:pt>
                <c:pt idx="910">
                  <c:v>279869</c:v>
                </c:pt>
                <c:pt idx="911">
                  <c:v>281132</c:v>
                </c:pt>
                <c:pt idx="912">
                  <c:v>279547</c:v>
                </c:pt>
                <c:pt idx="913">
                  <c:v>278095</c:v>
                </c:pt>
                <c:pt idx="914">
                  <c:v>278363</c:v>
                </c:pt>
                <c:pt idx="915">
                  <c:v>276995</c:v>
                </c:pt>
                <c:pt idx="916">
                  <c:v>276141</c:v>
                </c:pt>
                <c:pt idx="917">
                  <c:v>276170</c:v>
                </c:pt>
                <c:pt idx="918">
                  <c:v>276560</c:v>
                </c:pt>
                <c:pt idx="919">
                  <c:v>276730</c:v>
                </c:pt>
                <c:pt idx="920">
                  <c:v>277410</c:v>
                </c:pt>
                <c:pt idx="921">
                  <c:v>275776</c:v>
                </c:pt>
                <c:pt idx="922">
                  <c:v>275196</c:v>
                </c:pt>
                <c:pt idx="923">
                  <c:v>275096</c:v>
                </c:pt>
                <c:pt idx="924">
                  <c:v>275274</c:v>
                </c:pt>
                <c:pt idx="925">
                  <c:v>275288</c:v>
                </c:pt>
                <c:pt idx="926">
                  <c:v>275481</c:v>
                </c:pt>
                <c:pt idx="927">
                  <c:v>274302</c:v>
                </c:pt>
                <c:pt idx="928">
                  <c:v>275217</c:v>
                </c:pt>
                <c:pt idx="929">
                  <c:v>274057</c:v>
                </c:pt>
                <c:pt idx="930">
                  <c:v>274088</c:v>
                </c:pt>
                <c:pt idx="931">
                  <c:v>273740</c:v>
                </c:pt>
                <c:pt idx="932">
                  <c:v>273697</c:v>
                </c:pt>
                <c:pt idx="933">
                  <c:v>274479</c:v>
                </c:pt>
                <c:pt idx="934">
                  <c:v>274038</c:v>
                </c:pt>
                <c:pt idx="935">
                  <c:v>274207</c:v>
                </c:pt>
                <c:pt idx="936">
                  <c:v>273252</c:v>
                </c:pt>
                <c:pt idx="937">
                  <c:v>273617</c:v>
                </c:pt>
                <c:pt idx="938">
                  <c:v>273179</c:v>
                </c:pt>
                <c:pt idx="939">
                  <c:v>272683</c:v>
                </c:pt>
                <c:pt idx="940">
                  <c:v>271758</c:v>
                </c:pt>
                <c:pt idx="941">
                  <c:v>271307</c:v>
                </c:pt>
                <c:pt idx="942">
                  <c:v>272366</c:v>
                </c:pt>
                <c:pt idx="943">
                  <c:v>271786</c:v>
                </c:pt>
                <c:pt idx="944">
                  <c:v>270958</c:v>
                </c:pt>
                <c:pt idx="945">
                  <c:v>271480</c:v>
                </c:pt>
                <c:pt idx="946">
                  <c:v>270964</c:v>
                </c:pt>
                <c:pt idx="947">
                  <c:v>271758</c:v>
                </c:pt>
                <c:pt idx="948">
                  <c:v>270375</c:v>
                </c:pt>
                <c:pt idx="949">
                  <c:v>271665</c:v>
                </c:pt>
                <c:pt idx="950">
                  <c:v>270160</c:v>
                </c:pt>
                <c:pt idx="951">
                  <c:v>270158</c:v>
                </c:pt>
                <c:pt idx="952">
                  <c:v>269362</c:v>
                </c:pt>
                <c:pt idx="953">
                  <c:v>269044</c:v>
                </c:pt>
                <c:pt idx="954">
                  <c:v>269548</c:v>
                </c:pt>
                <c:pt idx="955">
                  <c:v>269219</c:v>
                </c:pt>
                <c:pt idx="956">
                  <c:v>268621</c:v>
                </c:pt>
                <c:pt idx="957">
                  <c:v>269516</c:v>
                </c:pt>
                <c:pt idx="958">
                  <c:v>269505</c:v>
                </c:pt>
                <c:pt idx="959">
                  <c:v>268510</c:v>
                </c:pt>
                <c:pt idx="960">
                  <c:v>269298</c:v>
                </c:pt>
                <c:pt idx="961">
                  <c:v>269941</c:v>
                </c:pt>
                <c:pt idx="962">
                  <c:v>268569</c:v>
                </c:pt>
                <c:pt idx="963">
                  <c:v>268201</c:v>
                </c:pt>
                <c:pt idx="964">
                  <c:v>268155</c:v>
                </c:pt>
                <c:pt idx="965">
                  <c:v>267645</c:v>
                </c:pt>
                <c:pt idx="966">
                  <c:v>267306</c:v>
                </c:pt>
                <c:pt idx="967">
                  <c:v>268079</c:v>
                </c:pt>
                <c:pt idx="968">
                  <c:v>266927</c:v>
                </c:pt>
                <c:pt idx="969">
                  <c:v>267106</c:v>
                </c:pt>
                <c:pt idx="970">
                  <c:v>267084</c:v>
                </c:pt>
                <c:pt idx="971">
                  <c:v>266886</c:v>
                </c:pt>
                <c:pt idx="972">
                  <c:v>266971</c:v>
                </c:pt>
                <c:pt idx="973">
                  <c:v>266256</c:v>
                </c:pt>
                <c:pt idx="974">
                  <c:v>267869</c:v>
                </c:pt>
                <c:pt idx="975">
                  <c:v>265770</c:v>
                </c:pt>
                <c:pt idx="976">
                  <c:v>265914</c:v>
                </c:pt>
                <c:pt idx="977">
                  <c:v>265960</c:v>
                </c:pt>
                <c:pt idx="978">
                  <c:v>266242</c:v>
                </c:pt>
                <c:pt idx="979">
                  <c:v>264675</c:v>
                </c:pt>
                <c:pt idx="980">
                  <c:v>265699</c:v>
                </c:pt>
                <c:pt idx="981">
                  <c:v>265268</c:v>
                </c:pt>
                <c:pt idx="982">
                  <c:v>264340</c:v>
                </c:pt>
                <c:pt idx="983">
                  <c:v>265754</c:v>
                </c:pt>
                <c:pt idx="984">
                  <c:v>263825</c:v>
                </c:pt>
                <c:pt idx="985">
                  <c:v>264349</c:v>
                </c:pt>
                <c:pt idx="986">
                  <c:v>264144</c:v>
                </c:pt>
                <c:pt idx="987">
                  <c:v>264178</c:v>
                </c:pt>
                <c:pt idx="988">
                  <c:v>263711</c:v>
                </c:pt>
                <c:pt idx="989">
                  <c:v>262660</c:v>
                </c:pt>
                <c:pt idx="990">
                  <c:v>262989</c:v>
                </c:pt>
                <c:pt idx="991">
                  <c:v>263961</c:v>
                </c:pt>
                <c:pt idx="992">
                  <c:v>264054</c:v>
                </c:pt>
                <c:pt idx="993">
                  <c:v>263389</c:v>
                </c:pt>
                <c:pt idx="994">
                  <c:v>262130</c:v>
                </c:pt>
                <c:pt idx="995">
                  <c:v>262455</c:v>
                </c:pt>
                <c:pt idx="996">
                  <c:v>262883</c:v>
                </c:pt>
                <c:pt idx="997">
                  <c:v>262411</c:v>
                </c:pt>
                <c:pt idx="998">
                  <c:v>262743</c:v>
                </c:pt>
                <c:pt idx="999">
                  <c:v>261748</c:v>
                </c:pt>
                <c:pt idx="1000">
                  <c:v>261115</c:v>
                </c:pt>
                <c:pt idx="1001">
                  <c:v>260378</c:v>
                </c:pt>
                <c:pt idx="1002">
                  <c:v>260946</c:v>
                </c:pt>
                <c:pt idx="1003">
                  <c:v>261008</c:v>
                </c:pt>
                <c:pt idx="1004">
                  <c:v>260733</c:v>
                </c:pt>
                <c:pt idx="1005">
                  <c:v>260927</c:v>
                </c:pt>
                <c:pt idx="1006">
                  <c:v>260264</c:v>
                </c:pt>
                <c:pt idx="1007">
                  <c:v>261705</c:v>
                </c:pt>
                <c:pt idx="1008">
                  <c:v>260782</c:v>
                </c:pt>
                <c:pt idx="1009">
                  <c:v>259646</c:v>
                </c:pt>
                <c:pt idx="1010">
                  <c:v>260184</c:v>
                </c:pt>
                <c:pt idx="1011">
                  <c:v>260656</c:v>
                </c:pt>
                <c:pt idx="1012">
                  <c:v>259881</c:v>
                </c:pt>
                <c:pt idx="1013">
                  <c:v>260361</c:v>
                </c:pt>
                <c:pt idx="1014">
                  <c:v>259439</c:v>
                </c:pt>
                <c:pt idx="1015">
                  <c:v>259532</c:v>
                </c:pt>
                <c:pt idx="1016">
                  <c:v>260430</c:v>
                </c:pt>
                <c:pt idx="1017">
                  <c:v>259285</c:v>
                </c:pt>
                <c:pt idx="1018">
                  <c:v>259578</c:v>
                </c:pt>
                <c:pt idx="1019">
                  <c:v>259163</c:v>
                </c:pt>
                <c:pt idx="1020">
                  <c:v>258463</c:v>
                </c:pt>
                <c:pt idx="1021">
                  <c:v>259260</c:v>
                </c:pt>
                <c:pt idx="1022">
                  <c:v>258603</c:v>
                </c:pt>
                <c:pt idx="1023">
                  <c:v>258766</c:v>
                </c:pt>
                <c:pt idx="1024">
                  <c:v>258414</c:v>
                </c:pt>
                <c:pt idx="1025">
                  <c:v>257196</c:v>
                </c:pt>
                <c:pt idx="1026">
                  <c:v>257757</c:v>
                </c:pt>
                <c:pt idx="1027">
                  <c:v>257389</c:v>
                </c:pt>
                <c:pt idx="1028">
                  <c:v>257926</c:v>
                </c:pt>
                <c:pt idx="1029">
                  <c:v>256440</c:v>
                </c:pt>
                <c:pt idx="1030">
                  <c:v>257151</c:v>
                </c:pt>
                <c:pt idx="1031">
                  <c:v>256451</c:v>
                </c:pt>
                <c:pt idx="1032">
                  <c:v>256686</c:v>
                </c:pt>
                <c:pt idx="1033">
                  <c:v>257248</c:v>
                </c:pt>
                <c:pt idx="1034">
                  <c:v>256542</c:v>
                </c:pt>
                <c:pt idx="1035">
                  <c:v>255693</c:v>
                </c:pt>
                <c:pt idx="1036">
                  <c:v>256075</c:v>
                </c:pt>
                <c:pt idx="1037">
                  <c:v>255497</c:v>
                </c:pt>
                <c:pt idx="1038">
                  <c:v>256132</c:v>
                </c:pt>
                <c:pt idx="1039">
                  <c:v>256704</c:v>
                </c:pt>
                <c:pt idx="1040">
                  <c:v>256029</c:v>
                </c:pt>
                <c:pt idx="1041">
                  <c:v>255779</c:v>
                </c:pt>
                <c:pt idx="1042">
                  <c:v>255549</c:v>
                </c:pt>
                <c:pt idx="1043">
                  <c:v>255803</c:v>
                </c:pt>
                <c:pt idx="1044">
                  <c:v>254003</c:v>
                </c:pt>
                <c:pt idx="1045">
                  <c:v>255029</c:v>
                </c:pt>
                <c:pt idx="1046">
                  <c:v>255309</c:v>
                </c:pt>
                <c:pt idx="1047">
                  <c:v>254514</c:v>
                </c:pt>
                <c:pt idx="1048">
                  <c:v>255118</c:v>
                </c:pt>
                <c:pt idx="1049">
                  <c:v>255207</c:v>
                </c:pt>
                <c:pt idx="1050">
                  <c:v>254006</c:v>
                </c:pt>
                <c:pt idx="1051">
                  <c:v>253438</c:v>
                </c:pt>
                <c:pt idx="1052">
                  <c:v>253884</c:v>
                </c:pt>
                <c:pt idx="1053">
                  <c:v>253375</c:v>
                </c:pt>
                <c:pt idx="1054">
                  <c:v>253954</c:v>
                </c:pt>
                <c:pt idx="1055">
                  <c:v>254419</c:v>
                </c:pt>
                <c:pt idx="1056">
                  <c:v>253767</c:v>
                </c:pt>
                <c:pt idx="1057">
                  <c:v>252904</c:v>
                </c:pt>
                <c:pt idx="1058">
                  <c:v>253106</c:v>
                </c:pt>
                <c:pt idx="1059">
                  <c:v>253214</c:v>
                </c:pt>
                <c:pt idx="1060">
                  <c:v>253794</c:v>
                </c:pt>
                <c:pt idx="1061">
                  <c:v>253250</c:v>
                </c:pt>
                <c:pt idx="1062">
                  <c:v>253718</c:v>
                </c:pt>
                <c:pt idx="1063">
                  <c:v>254725</c:v>
                </c:pt>
                <c:pt idx="1064">
                  <c:v>255974</c:v>
                </c:pt>
                <c:pt idx="1065">
                  <c:v>255698</c:v>
                </c:pt>
                <c:pt idx="1066">
                  <c:v>253713</c:v>
                </c:pt>
                <c:pt idx="1067">
                  <c:v>251573</c:v>
                </c:pt>
                <c:pt idx="1068">
                  <c:v>251319</c:v>
                </c:pt>
                <c:pt idx="1069">
                  <c:v>252013</c:v>
                </c:pt>
                <c:pt idx="1070">
                  <c:v>251739</c:v>
                </c:pt>
                <c:pt idx="1071">
                  <c:v>252157</c:v>
                </c:pt>
                <c:pt idx="1072">
                  <c:v>252488</c:v>
                </c:pt>
                <c:pt idx="1073">
                  <c:v>251921</c:v>
                </c:pt>
                <c:pt idx="1074">
                  <c:v>250588</c:v>
                </c:pt>
                <c:pt idx="1075">
                  <c:v>250952</c:v>
                </c:pt>
                <c:pt idx="1076">
                  <c:v>251261</c:v>
                </c:pt>
                <c:pt idx="1077">
                  <c:v>250296</c:v>
                </c:pt>
                <c:pt idx="1078">
                  <c:v>250489</c:v>
                </c:pt>
                <c:pt idx="1079">
                  <c:v>250419</c:v>
                </c:pt>
                <c:pt idx="1080">
                  <c:v>249906</c:v>
                </c:pt>
                <c:pt idx="1081">
                  <c:v>250378</c:v>
                </c:pt>
                <c:pt idx="1082">
                  <c:v>250692</c:v>
                </c:pt>
                <c:pt idx="1083">
                  <c:v>250184</c:v>
                </c:pt>
                <c:pt idx="1084">
                  <c:v>250113</c:v>
                </c:pt>
                <c:pt idx="1085">
                  <c:v>249162</c:v>
                </c:pt>
                <c:pt idx="1086">
                  <c:v>248934</c:v>
                </c:pt>
                <c:pt idx="1087">
                  <c:v>250273</c:v>
                </c:pt>
                <c:pt idx="1088">
                  <c:v>250409</c:v>
                </c:pt>
                <c:pt idx="1089">
                  <c:v>248772</c:v>
                </c:pt>
                <c:pt idx="1090">
                  <c:v>249291</c:v>
                </c:pt>
                <c:pt idx="1091">
                  <c:v>250057</c:v>
                </c:pt>
                <c:pt idx="1092">
                  <c:v>248644</c:v>
                </c:pt>
                <c:pt idx="1093">
                  <c:v>249004</c:v>
                </c:pt>
                <c:pt idx="1094">
                  <c:v>248973</c:v>
                </c:pt>
                <c:pt idx="1095">
                  <c:v>248896</c:v>
                </c:pt>
                <c:pt idx="1096">
                  <c:v>249531</c:v>
                </c:pt>
                <c:pt idx="1097">
                  <c:v>248733</c:v>
                </c:pt>
                <c:pt idx="1098">
                  <c:v>247964</c:v>
                </c:pt>
                <c:pt idx="1099">
                  <c:v>247882</c:v>
                </c:pt>
                <c:pt idx="1100">
                  <c:v>248702</c:v>
                </c:pt>
                <c:pt idx="1101">
                  <c:v>248149</c:v>
                </c:pt>
                <c:pt idx="1102">
                  <c:v>248335</c:v>
                </c:pt>
                <c:pt idx="1103">
                  <c:v>248003</c:v>
                </c:pt>
                <c:pt idx="1104">
                  <c:v>247836</c:v>
                </c:pt>
                <c:pt idx="1105">
                  <c:v>247009</c:v>
                </c:pt>
                <c:pt idx="1106">
                  <c:v>247809</c:v>
                </c:pt>
                <c:pt idx="1107">
                  <c:v>247223</c:v>
                </c:pt>
                <c:pt idx="1108">
                  <c:v>247719</c:v>
                </c:pt>
                <c:pt idx="1109">
                  <c:v>247540</c:v>
                </c:pt>
                <c:pt idx="1110">
                  <c:v>247708</c:v>
                </c:pt>
                <c:pt idx="1111">
                  <c:v>247792</c:v>
                </c:pt>
                <c:pt idx="1112">
                  <c:v>248020</c:v>
                </c:pt>
                <c:pt idx="1113">
                  <c:v>246455</c:v>
                </c:pt>
                <c:pt idx="1114">
                  <c:v>247825</c:v>
                </c:pt>
                <c:pt idx="1115">
                  <c:v>248437</c:v>
                </c:pt>
                <c:pt idx="1116">
                  <c:v>246481</c:v>
                </c:pt>
                <c:pt idx="1117">
                  <c:v>247477</c:v>
                </c:pt>
                <c:pt idx="1118">
                  <c:v>245939</c:v>
                </c:pt>
                <c:pt idx="1119">
                  <c:v>245954</c:v>
                </c:pt>
                <c:pt idx="1120">
                  <c:v>246399</c:v>
                </c:pt>
                <c:pt idx="1121">
                  <c:v>246053</c:v>
                </c:pt>
                <c:pt idx="1122">
                  <c:v>246788</c:v>
                </c:pt>
                <c:pt idx="1123">
                  <c:v>244493</c:v>
                </c:pt>
                <c:pt idx="1124">
                  <c:v>245815</c:v>
                </c:pt>
                <c:pt idx="1125">
                  <c:v>245229</c:v>
                </c:pt>
                <c:pt idx="1126">
                  <c:v>244701</c:v>
                </c:pt>
                <c:pt idx="1127">
                  <c:v>244421</c:v>
                </c:pt>
                <c:pt idx="1128">
                  <c:v>244902</c:v>
                </c:pt>
                <c:pt idx="1129">
                  <c:v>245261</c:v>
                </c:pt>
                <c:pt idx="1130">
                  <c:v>244574</c:v>
                </c:pt>
                <c:pt idx="1131">
                  <c:v>245148</c:v>
                </c:pt>
                <c:pt idx="1132">
                  <c:v>245895</c:v>
                </c:pt>
                <c:pt idx="1133">
                  <c:v>244884</c:v>
                </c:pt>
                <c:pt idx="1134">
                  <c:v>244392</c:v>
                </c:pt>
                <c:pt idx="1135">
                  <c:v>244305</c:v>
                </c:pt>
                <c:pt idx="1136">
                  <c:v>245299</c:v>
                </c:pt>
                <c:pt idx="1137">
                  <c:v>243824</c:v>
                </c:pt>
                <c:pt idx="1138">
                  <c:v>243522</c:v>
                </c:pt>
                <c:pt idx="1139">
                  <c:v>243997</c:v>
                </c:pt>
                <c:pt idx="1140">
                  <c:v>244117</c:v>
                </c:pt>
                <c:pt idx="1141">
                  <c:v>243476</c:v>
                </c:pt>
                <c:pt idx="1142">
                  <c:v>243588</c:v>
                </c:pt>
                <c:pt idx="1143">
                  <c:v>243699</c:v>
                </c:pt>
                <c:pt idx="1144">
                  <c:v>243615</c:v>
                </c:pt>
                <c:pt idx="1145">
                  <c:v>242989</c:v>
                </c:pt>
                <c:pt idx="1146">
                  <c:v>243909</c:v>
                </c:pt>
                <c:pt idx="1147">
                  <c:v>242614</c:v>
                </c:pt>
                <c:pt idx="1148">
                  <c:v>243970</c:v>
                </c:pt>
                <c:pt idx="1149">
                  <c:v>243504</c:v>
                </c:pt>
                <c:pt idx="1150">
                  <c:v>243235</c:v>
                </c:pt>
                <c:pt idx="1151">
                  <c:v>243759</c:v>
                </c:pt>
                <c:pt idx="1152">
                  <c:v>242125</c:v>
                </c:pt>
                <c:pt idx="1153">
                  <c:v>243199</c:v>
                </c:pt>
                <c:pt idx="1154">
                  <c:v>241893</c:v>
                </c:pt>
                <c:pt idx="1155">
                  <c:v>242801</c:v>
                </c:pt>
                <c:pt idx="1156">
                  <c:v>242526</c:v>
                </c:pt>
                <c:pt idx="1157">
                  <c:v>241959</c:v>
                </c:pt>
                <c:pt idx="1158">
                  <c:v>241683</c:v>
                </c:pt>
                <c:pt idx="1159">
                  <c:v>241961</c:v>
                </c:pt>
                <c:pt idx="1160">
                  <c:v>242650</c:v>
                </c:pt>
                <c:pt idx="1161">
                  <c:v>240935</c:v>
                </c:pt>
                <c:pt idx="1162">
                  <c:v>242894</c:v>
                </c:pt>
                <c:pt idx="1163">
                  <c:v>242432</c:v>
                </c:pt>
                <c:pt idx="1164">
                  <c:v>242304</c:v>
                </c:pt>
                <c:pt idx="1165">
                  <c:v>242387</c:v>
                </c:pt>
                <c:pt idx="1166">
                  <c:v>240785</c:v>
                </c:pt>
                <c:pt idx="1167">
                  <c:v>241975</c:v>
                </c:pt>
                <c:pt idx="1168">
                  <c:v>242270</c:v>
                </c:pt>
                <c:pt idx="1169">
                  <c:v>240760</c:v>
                </c:pt>
                <c:pt idx="1170">
                  <c:v>240817</c:v>
                </c:pt>
                <c:pt idx="1171">
                  <c:v>240507</c:v>
                </c:pt>
                <c:pt idx="1172">
                  <c:v>240637</c:v>
                </c:pt>
                <c:pt idx="1173">
                  <c:v>239509</c:v>
                </c:pt>
                <c:pt idx="1174">
                  <c:v>241175</c:v>
                </c:pt>
                <c:pt idx="1175">
                  <c:v>241169</c:v>
                </c:pt>
                <c:pt idx="1176">
                  <c:v>240785</c:v>
                </c:pt>
                <c:pt idx="1177">
                  <c:v>239709</c:v>
                </c:pt>
                <c:pt idx="1178">
                  <c:v>240069</c:v>
                </c:pt>
                <c:pt idx="1179">
                  <c:v>240627</c:v>
                </c:pt>
                <c:pt idx="1180">
                  <c:v>238691</c:v>
                </c:pt>
                <c:pt idx="1181">
                  <c:v>239260</c:v>
                </c:pt>
                <c:pt idx="1182">
                  <c:v>239845</c:v>
                </c:pt>
                <c:pt idx="1183">
                  <c:v>240147</c:v>
                </c:pt>
                <c:pt idx="1184">
                  <c:v>239416</c:v>
                </c:pt>
                <c:pt idx="1185">
                  <c:v>239344</c:v>
                </c:pt>
                <c:pt idx="1186">
                  <c:v>239417</c:v>
                </c:pt>
                <c:pt idx="1187">
                  <c:v>238969</c:v>
                </c:pt>
                <c:pt idx="1188">
                  <c:v>238664</c:v>
                </c:pt>
                <c:pt idx="1189">
                  <c:v>239508</c:v>
                </c:pt>
                <c:pt idx="1190">
                  <c:v>238885</c:v>
                </c:pt>
                <c:pt idx="1191">
                  <c:v>239133</c:v>
                </c:pt>
                <c:pt idx="1192">
                  <c:v>238661</c:v>
                </c:pt>
                <c:pt idx="1193">
                  <c:v>239928</c:v>
                </c:pt>
                <c:pt idx="1194">
                  <c:v>239422</c:v>
                </c:pt>
                <c:pt idx="1195">
                  <c:v>238925</c:v>
                </c:pt>
                <c:pt idx="1196">
                  <c:v>238933</c:v>
                </c:pt>
                <c:pt idx="1197">
                  <c:v>238279</c:v>
                </c:pt>
                <c:pt idx="1198">
                  <c:v>238066</c:v>
                </c:pt>
                <c:pt idx="1199">
                  <c:v>238142</c:v>
                </c:pt>
                <c:pt idx="1200">
                  <c:v>238955</c:v>
                </c:pt>
                <c:pt idx="1201">
                  <c:v>238258</c:v>
                </c:pt>
                <c:pt idx="1202">
                  <c:v>237011</c:v>
                </c:pt>
                <c:pt idx="1203">
                  <c:v>237719</c:v>
                </c:pt>
                <c:pt idx="1204">
                  <c:v>237256</c:v>
                </c:pt>
                <c:pt idx="1205">
                  <c:v>237655</c:v>
                </c:pt>
                <c:pt idx="1206">
                  <c:v>238455</c:v>
                </c:pt>
                <c:pt idx="1207">
                  <c:v>237140</c:v>
                </c:pt>
                <c:pt idx="1208">
                  <c:v>236603</c:v>
                </c:pt>
                <c:pt idx="1209">
                  <c:v>237268</c:v>
                </c:pt>
                <c:pt idx="1210">
                  <c:v>237307</c:v>
                </c:pt>
                <c:pt idx="1211">
                  <c:v>237701</c:v>
                </c:pt>
                <c:pt idx="1212">
                  <c:v>236837</c:v>
                </c:pt>
                <c:pt idx="1213">
                  <c:v>236640</c:v>
                </c:pt>
                <c:pt idx="1214">
                  <c:v>235968</c:v>
                </c:pt>
                <c:pt idx="1215">
                  <c:v>236557</c:v>
                </c:pt>
                <c:pt idx="1216">
                  <c:v>237647</c:v>
                </c:pt>
                <c:pt idx="1217">
                  <c:v>236223</c:v>
                </c:pt>
                <c:pt idx="1218">
                  <c:v>236135</c:v>
                </c:pt>
                <c:pt idx="1219">
                  <c:v>236458</c:v>
                </c:pt>
                <c:pt idx="1220">
                  <c:v>236427</c:v>
                </c:pt>
                <c:pt idx="1221">
                  <c:v>235809</c:v>
                </c:pt>
                <c:pt idx="1222">
                  <c:v>235573</c:v>
                </c:pt>
                <c:pt idx="1223">
                  <c:v>235654</c:v>
                </c:pt>
                <c:pt idx="1224">
                  <c:v>235508</c:v>
                </c:pt>
                <c:pt idx="1225">
                  <c:v>235825</c:v>
                </c:pt>
                <c:pt idx="1226">
                  <c:v>235981</c:v>
                </c:pt>
                <c:pt idx="1227">
                  <c:v>234893</c:v>
                </c:pt>
                <c:pt idx="1228">
                  <c:v>235189</c:v>
                </c:pt>
                <c:pt idx="1229">
                  <c:v>235546</c:v>
                </c:pt>
                <c:pt idx="1230">
                  <c:v>235427</c:v>
                </c:pt>
                <c:pt idx="1231">
                  <c:v>234685</c:v>
                </c:pt>
                <c:pt idx="1232">
                  <c:v>234451</c:v>
                </c:pt>
                <c:pt idx="1233">
                  <c:v>235717</c:v>
                </c:pt>
                <c:pt idx="1234">
                  <c:v>235782</c:v>
                </c:pt>
                <c:pt idx="1235">
                  <c:v>234337</c:v>
                </c:pt>
                <c:pt idx="1236">
                  <c:v>235408</c:v>
                </c:pt>
                <c:pt idx="1237">
                  <c:v>234383</c:v>
                </c:pt>
                <c:pt idx="1238">
                  <c:v>234618</c:v>
                </c:pt>
                <c:pt idx="1239">
                  <c:v>235763</c:v>
                </c:pt>
                <c:pt idx="1240">
                  <c:v>234472</c:v>
                </c:pt>
                <c:pt idx="1241">
                  <c:v>233815</c:v>
                </c:pt>
                <c:pt idx="1242">
                  <c:v>234703</c:v>
                </c:pt>
                <c:pt idx="1243">
                  <c:v>233949</c:v>
                </c:pt>
                <c:pt idx="1244">
                  <c:v>234274</c:v>
                </c:pt>
                <c:pt idx="1245">
                  <c:v>234079</c:v>
                </c:pt>
                <c:pt idx="1246">
                  <c:v>234081</c:v>
                </c:pt>
                <c:pt idx="1247">
                  <c:v>233983</c:v>
                </c:pt>
                <c:pt idx="1248">
                  <c:v>233519</c:v>
                </c:pt>
                <c:pt idx="1249">
                  <c:v>234115</c:v>
                </c:pt>
                <c:pt idx="1250">
                  <c:v>234140</c:v>
                </c:pt>
                <c:pt idx="1251">
                  <c:v>232161</c:v>
                </c:pt>
                <c:pt idx="1252">
                  <c:v>233000</c:v>
                </c:pt>
                <c:pt idx="1253">
                  <c:v>232941</c:v>
                </c:pt>
                <c:pt idx="1254">
                  <c:v>232975</c:v>
                </c:pt>
                <c:pt idx="1255">
                  <c:v>232015</c:v>
                </c:pt>
                <c:pt idx="1256">
                  <c:v>232966</c:v>
                </c:pt>
                <c:pt idx="1257">
                  <c:v>232298</c:v>
                </c:pt>
                <c:pt idx="1258">
                  <c:v>232425</c:v>
                </c:pt>
                <c:pt idx="1259">
                  <c:v>232363</c:v>
                </c:pt>
                <c:pt idx="1260">
                  <c:v>231866</c:v>
                </c:pt>
                <c:pt idx="1261">
                  <c:v>232072</c:v>
                </c:pt>
                <c:pt idx="1262">
                  <c:v>232912</c:v>
                </c:pt>
                <c:pt idx="1263">
                  <c:v>232240</c:v>
                </c:pt>
                <c:pt idx="1264">
                  <c:v>233227</c:v>
                </c:pt>
                <c:pt idx="1265">
                  <c:v>230548</c:v>
                </c:pt>
                <c:pt idx="1266">
                  <c:v>231861</c:v>
                </c:pt>
                <c:pt idx="1267">
                  <c:v>232354</c:v>
                </c:pt>
                <c:pt idx="1268">
                  <c:v>232397</c:v>
                </c:pt>
                <c:pt idx="1269">
                  <c:v>231407</c:v>
                </c:pt>
                <c:pt idx="1270">
                  <c:v>231582</c:v>
                </c:pt>
                <c:pt idx="1271">
                  <c:v>231656</c:v>
                </c:pt>
                <c:pt idx="1272">
                  <c:v>232059</c:v>
                </c:pt>
                <c:pt idx="1273">
                  <c:v>232247</c:v>
                </c:pt>
                <c:pt idx="1274">
                  <c:v>230509</c:v>
                </c:pt>
                <c:pt idx="1275">
                  <c:v>230875</c:v>
                </c:pt>
                <c:pt idx="1276">
                  <c:v>231724</c:v>
                </c:pt>
                <c:pt idx="1277">
                  <c:v>230979</c:v>
                </c:pt>
                <c:pt idx="1278">
                  <c:v>231402</c:v>
                </c:pt>
                <c:pt idx="1279">
                  <c:v>231515</c:v>
                </c:pt>
                <c:pt idx="1280">
                  <c:v>231401</c:v>
                </c:pt>
                <c:pt idx="1281">
                  <c:v>230182</c:v>
                </c:pt>
                <c:pt idx="1282">
                  <c:v>230861</c:v>
                </c:pt>
                <c:pt idx="1283">
                  <c:v>231179</c:v>
                </c:pt>
                <c:pt idx="1284">
                  <c:v>230823</c:v>
                </c:pt>
                <c:pt idx="1285">
                  <c:v>229996</c:v>
                </c:pt>
                <c:pt idx="1286">
                  <c:v>230761</c:v>
                </c:pt>
                <c:pt idx="1287">
                  <c:v>230369</c:v>
                </c:pt>
                <c:pt idx="1288">
                  <c:v>230355</c:v>
                </c:pt>
                <c:pt idx="1289">
                  <c:v>230153</c:v>
                </c:pt>
                <c:pt idx="1290">
                  <c:v>230426</c:v>
                </c:pt>
                <c:pt idx="1291">
                  <c:v>230936</c:v>
                </c:pt>
                <c:pt idx="1292">
                  <c:v>229817</c:v>
                </c:pt>
                <c:pt idx="1293">
                  <c:v>230732</c:v>
                </c:pt>
                <c:pt idx="1294">
                  <c:v>229435</c:v>
                </c:pt>
                <c:pt idx="1295">
                  <c:v>231413</c:v>
                </c:pt>
                <c:pt idx="1296">
                  <c:v>229968</c:v>
                </c:pt>
                <c:pt idx="1297">
                  <c:v>229353</c:v>
                </c:pt>
                <c:pt idx="1298">
                  <c:v>229957</c:v>
                </c:pt>
                <c:pt idx="1299">
                  <c:v>229240</c:v>
                </c:pt>
                <c:pt idx="1300">
                  <c:v>229368</c:v>
                </c:pt>
                <c:pt idx="1301">
                  <c:v>230060</c:v>
                </c:pt>
                <c:pt idx="1302">
                  <c:v>230261</c:v>
                </c:pt>
                <c:pt idx="1303">
                  <c:v>230118</c:v>
                </c:pt>
                <c:pt idx="1304">
                  <c:v>229851</c:v>
                </c:pt>
                <c:pt idx="1305">
                  <c:v>229721</c:v>
                </c:pt>
                <c:pt idx="1306">
                  <c:v>229012</c:v>
                </c:pt>
                <c:pt idx="1307">
                  <c:v>229488</c:v>
                </c:pt>
                <c:pt idx="1308">
                  <c:v>228744</c:v>
                </c:pt>
                <c:pt idx="1309">
                  <c:v>229456</c:v>
                </c:pt>
                <c:pt idx="1310">
                  <c:v>229447</c:v>
                </c:pt>
                <c:pt idx="1311">
                  <c:v>228440</c:v>
                </c:pt>
                <c:pt idx="1312">
                  <c:v>229362</c:v>
                </c:pt>
                <c:pt idx="1313">
                  <c:v>229129</c:v>
                </c:pt>
                <c:pt idx="1314">
                  <c:v>229112</c:v>
                </c:pt>
                <c:pt idx="1315">
                  <c:v>228523</c:v>
                </c:pt>
                <c:pt idx="1316">
                  <c:v>228859</c:v>
                </c:pt>
                <c:pt idx="1317">
                  <c:v>228544</c:v>
                </c:pt>
                <c:pt idx="1318">
                  <c:v>228935</c:v>
                </c:pt>
                <c:pt idx="1319">
                  <c:v>229401</c:v>
                </c:pt>
                <c:pt idx="1320">
                  <c:v>231533</c:v>
                </c:pt>
                <c:pt idx="1321">
                  <c:v>237418</c:v>
                </c:pt>
                <c:pt idx="1322">
                  <c:v>246671</c:v>
                </c:pt>
                <c:pt idx="1323">
                  <c:v>249361</c:v>
                </c:pt>
                <c:pt idx="1324">
                  <c:v>239815</c:v>
                </c:pt>
                <c:pt idx="1325">
                  <c:v>230090</c:v>
                </c:pt>
                <c:pt idx="1326">
                  <c:v>227865</c:v>
                </c:pt>
                <c:pt idx="1327">
                  <c:v>227489</c:v>
                </c:pt>
                <c:pt idx="1328">
                  <c:v>227072</c:v>
                </c:pt>
                <c:pt idx="1329">
                  <c:v>228149</c:v>
                </c:pt>
                <c:pt idx="1330">
                  <c:v>227835</c:v>
                </c:pt>
                <c:pt idx="1331">
                  <c:v>227470</c:v>
                </c:pt>
                <c:pt idx="1332">
                  <c:v>227875</c:v>
                </c:pt>
                <c:pt idx="1333">
                  <c:v>226894</c:v>
                </c:pt>
                <c:pt idx="1334">
                  <c:v>226653</c:v>
                </c:pt>
                <c:pt idx="1335">
                  <c:v>226722</c:v>
                </c:pt>
                <c:pt idx="1336">
                  <c:v>227704</c:v>
                </c:pt>
                <c:pt idx="1337">
                  <c:v>226615</c:v>
                </c:pt>
                <c:pt idx="1338">
                  <c:v>226357</c:v>
                </c:pt>
                <c:pt idx="1339">
                  <c:v>227418</c:v>
                </c:pt>
                <c:pt idx="1340">
                  <c:v>226697</c:v>
                </c:pt>
                <c:pt idx="1341">
                  <c:v>227116</c:v>
                </c:pt>
                <c:pt idx="1342">
                  <c:v>226272</c:v>
                </c:pt>
                <c:pt idx="1343">
                  <c:v>226717</c:v>
                </c:pt>
                <c:pt idx="1344">
                  <c:v>226438</c:v>
                </c:pt>
                <c:pt idx="1345">
                  <c:v>226738</c:v>
                </c:pt>
                <c:pt idx="1346">
                  <c:v>226961</c:v>
                </c:pt>
                <c:pt idx="1347">
                  <c:v>227036</c:v>
                </c:pt>
                <c:pt idx="1348">
                  <c:v>226713</c:v>
                </c:pt>
                <c:pt idx="1349">
                  <c:v>226589</c:v>
                </c:pt>
                <c:pt idx="1350">
                  <c:v>226687</c:v>
                </c:pt>
                <c:pt idx="1351">
                  <c:v>226761</c:v>
                </c:pt>
                <c:pt idx="1352">
                  <c:v>225428</c:v>
                </c:pt>
                <c:pt idx="1353">
                  <c:v>225731</c:v>
                </c:pt>
                <c:pt idx="1354">
                  <c:v>225987</c:v>
                </c:pt>
                <c:pt idx="1355">
                  <c:v>226215</c:v>
                </c:pt>
                <c:pt idx="1356">
                  <c:v>225659</c:v>
                </c:pt>
                <c:pt idx="1357">
                  <c:v>226416</c:v>
                </c:pt>
                <c:pt idx="1358">
                  <c:v>226400</c:v>
                </c:pt>
                <c:pt idx="1359">
                  <c:v>226128</c:v>
                </c:pt>
                <c:pt idx="1360">
                  <c:v>226191</c:v>
                </c:pt>
                <c:pt idx="1361">
                  <c:v>225918</c:v>
                </c:pt>
                <c:pt idx="1362">
                  <c:v>225765</c:v>
                </c:pt>
                <c:pt idx="1363">
                  <c:v>225725</c:v>
                </c:pt>
                <c:pt idx="1364">
                  <c:v>225632</c:v>
                </c:pt>
                <c:pt idx="1365">
                  <c:v>225591</c:v>
                </c:pt>
                <c:pt idx="1366">
                  <c:v>225294</c:v>
                </c:pt>
                <c:pt idx="1367">
                  <c:v>225938</c:v>
                </c:pt>
                <c:pt idx="1368">
                  <c:v>224866</c:v>
                </c:pt>
                <c:pt idx="1369">
                  <c:v>224813</c:v>
                </c:pt>
                <c:pt idx="1370">
                  <c:v>225319</c:v>
                </c:pt>
                <c:pt idx="1371">
                  <c:v>225040</c:v>
                </c:pt>
                <c:pt idx="1372">
                  <c:v>223990</c:v>
                </c:pt>
                <c:pt idx="1373">
                  <c:v>225436</c:v>
                </c:pt>
                <c:pt idx="1374">
                  <c:v>224587</c:v>
                </c:pt>
                <c:pt idx="1375">
                  <c:v>224856</c:v>
                </c:pt>
                <c:pt idx="1376">
                  <c:v>224302</c:v>
                </c:pt>
                <c:pt idx="1377">
                  <c:v>224657</c:v>
                </c:pt>
                <c:pt idx="1378">
                  <c:v>224828</c:v>
                </c:pt>
                <c:pt idx="1379">
                  <c:v>225100</c:v>
                </c:pt>
                <c:pt idx="1380">
                  <c:v>224923</c:v>
                </c:pt>
                <c:pt idx="1381">
                  <c:v>224681</c:v>
                </c:pt>
                <c:pt idx="1382">
                  <c:v>224345</c:v>
                </c:pt>
                <c:pt idx="1383">
                  <c:v>224527</c:v>
                </c:pt>
                <c:pt idx="1384">
                  <c:v>224445</c:v>
                </c:pt>
                <c:pt idx="1385">
                  <c:v>224814</c:v>
                </c:pt>
                <c:pt idx="1386">
                  <c:v>223321</c:v>
                </c:pt>
                <c:pt idx="1387">
                  <c:v>223980</c:v>
                </c:pt>
                <c:pt idx="1388">
                  <c:v>223862</c:v>
                </c:pt>
                <c:pt idx="1389">
                  <c:v>224223</c:v>
                </c:pt>
                <c:pt idx="1390">
                  <c:v>224053</c:v>
                </c:pt>
                <c:pt idx="1391">
                  <c:v>223706</c:v>
                </c:pt>
                <c:pt idx="1392">
                  <c:v>224081</c:v>
                </c:pt>
                <c:pt idx="1393">
                  <c:v>223986</c:v>
                </c:pt>
                <c:pt idx="1394">
                  <c:v>224047</c:v>
                </c:pt>
                <c:pt idx="1395">
                  <c:v>223267</c:v>
                </c:pt>
                <c:pt idx="1396">
                  <c:v>223466</c:v>
                </c:pt>
                <c:pt idx="1397">
                  <c:v>223404</c:v>
                </c:pt>
                <c:pt idx="1398">
                  <c:v>223732</c:v>
                </c:pt>
                <c:pt idx="1399">
                  <c:v>224014</c:v>
                </c:pt>
                <c:pt idx="1400">
                  <c:v>223156</c:v>
                </c:pt>
                <c:pt idx="1401">
                  <c:v>223747</c:v>
                </c:pt>
                <c:pt idx="1402">
                  <c:v>223830</c:v>
                </c:pt>
                <c:pt idx="1403">
                  <c:v>223657</c:v>
                </c:pt>
                <c:pt idx="1404">
                  <c:v>222837</c:v>
                </c:pt>
                <c:pt idx="1405">
                  <c:v>223227</c:v>
                </c:pt>
                <c:pt idx="1406">
                  <c:v>223212</c:v>
                </c:pt>
                <c:pt idx="1407">
                  <c:v>223745</c:v>
                </c:pt>
                <c:pt idx="1408">
                  <c:v>223830</c:v>
                </c:pt>
                <c:pt idx="1409">
                  <c:v>222881</c:v>
                </c:pt>
                <c:pt idx="1410">
                  <c:v>222042</c:v>
                </c:pt>
                <c:pt idx="1411">
                  <c:v>223570</c:v>
                </c:pt>
                <c:pt idx="1412">
                  <c:v>223237</c:v>
                </c:pt>
                <c:pt idx="1413">
                  <c:v>223022</c:v>
                </c:pt>
                <c:pt idx="1414">
                  <c:v>222745</c:v>
                </c:pt>
                <c:pt idx="1415">
                  <c:v>223868</c:v>
                </c:pt>
                <c:pt idx="1416">
                  <c:v>223086</c:v>
                </c:pt>
                <c:pt idx="1417">
                  <c:v>222632</c:v>
                </c:pt>
                <c:pt idx="1418">
                  <c:v>222525</c:v>
                </c:pt>
                <c:pt idx="1419">
                  <c:v>222817</c:v>
                </c:pt>
                <c:pt idx="1420">
                  <c:v>223270</c:v>
                </c:pt>
                <c:pt idx="1421">
                  <c:v>222172</c:v>
                </c:pt>
                <c:pt idx="1422">
                  <c:v>222856</c:v>
                </c:pt>
                <c:pt idx="1423">
                  <c:v>221854</c:v>
                </c:pt>
                <c:pt idx="1424">
                  <c:v>223029</c:v>
                </c:pt>
                <c:pt idx="1425">
                  <c:v>222506</c:v>
                </c:pt>
                <c:pt idx="1426">
                  <c:v>221880</c:v>
                </c:pt>
                <c:pt idx="1427">
                  <c:v>222553</c:v>
                </c:pt>
                <c:pt idx="1428">
                  <c:v>222209</c:v>
                </c:pt>
                <c:pt idx="1429">
                  <c:v>222978</c:v>
                </c:pt>
                <c:pt idx="1430">
                  <c:v>222833</c:v>
                </c:pt>
                <c:pt idx="1431">
                  <c:v>222252</c:v>
                </c:pt>
                <c:pt idx="1432">
                  <c:v>221856</c:v>
                </c:pt>
                <c:pt idx="1433">
                  <c:v>222628</c:v>
                </c:pt>
                <c:pt idx="1434">
                  <c:v>221910</c:v>
                </c:pt>
                <c:pt idx="1435">
                  <c:v>222689</c:v>
                </c:pt>
                <c:pt idx="1436">
                  <c:v>221842</c:v>
                </c:pt>
                <c:pt idx="1437">
                  <c:v>221990</c:v>
                </c:pt>
                <c:pt idx="1438">
                  <c:v>221670</c:v>
                </c:pt>
                <c:pt idx="1439">
                  <c:v>222605</c:v>
                </c:pt>
                <c:pt idx="1440">
                  <c:v>222363</c:v>
                </c:pt>
                <c:pt idx="1441">
                  <c:v>221697</c:v>
                </c:pt>
                <c:pt idx="1442">
                  <c:v>221210</c:v>
                </c:pt>
                <c:pt idx="1443">
                  <c:v>222155</c:v>
                </c:pt>
                <c:pt idx="1444">
                  <c:v>221385</c:v>
                </c:pt>
                <c:pt idx="1445">
                  <c:v>221597</c:v>
                </c:pt>
                <c:pt idx="1446">
                  <c:v>221235</c:v>
                </c:pt>
                <c:pt idx="1447">
                  <c:v>221762</c:v>
                </c:pt>
                <c:pt idx="1448">
                  <c:v>221328</c:v>
                </c:pt>
                <c:pt idx="1449">
                  <c:v>222264</c:v>
                </c:pt>
                <c:pt idx="1450">
                  <c:v>221561</c:v>
                </c:pt>
                <c:pt idx="1451">
                  <c:v>221487</c:v>
                </c:pt>
                <c:pt idx="1452">
                  <c:v>221237</c:v>
                </c:pt>
                <c:pt idx="1453">
                  <c:v>220998</c:v>
                </c:pt>
                <c:pt idx="1454">
                  <c:v>220778</c:v>
                </c:pt>
                <c:pt idx="1455">
                  <c:v>221464</c:v>
                </c:pt>
                <c:pt idx="1456">
                  <c:v>220605</c:v>
                </c:pt>
                <c:pt idx="1457">
                  <c:v>221022</c:v>
                </c:pt>
                <c:pt idx="1458">
                  <c:v>221803</c:v>
                </c:pt>
                <c:pt idx="1459">
                  <c:v>221099</c:v>
                </c:pt>
                <c:pt idx="1460">
                  <c:v>221449</c:v>
                </c:pt>
                <c:pt idx="1461">
                  <c:v>220611</c:v>
                </c:pt>
                <c:pt idx="1462">
                  <c:v>219933</c:v>
                </c:pt>
                <c:pt idx="1463">
                  <c:v>220593</c:v>
                </c:pt>
                <c:pt idx="1464">
                  <c:v>221299</c:v>
                </c:pt>
                <c:pt idx="1465">
                  <c:v>219651</c:v>
                </c:pt>
                <c:pt idx="1466">
                  <c:v>221225</c:v>
                </c:pt>
                <c:pt idx="1467">
                  <c:v>220945</c:v>
                </c:pt>
                <c:pt idx="1468">
                  <c:v>221874</c:v>
                </c:pt>
                <c:pt idx="1469">
                  <c:v>220443</c:v>
                </c:pt>
                <c:pt idx="1470">
                  <c:v>220849</c:v>
                </c:pt>
                <c:pt idx="1471">
                  <c:v>220377</c:v>
                </c:pt>
                <c:pt idx="1472">
                  <c:v>219912</c:v>
                </c:pt>
                <c:pt idx="1473">
                  <c:v>221187</c:v>
                </c:pt>
                <c:pt idx="1474">
                  <c:v>220211</c:v>
                </c:pt>
                <c:pt idx="1475">
                  <c:v>219314</c:v>
                </c:pt>
                <c:pt idx="1476">
                  <c:v>220016</c:v>
                </c:pt>
                <c:pt idx="1477">
                  <c:v>221216</c:v>
                </c:pt>
                <c:pt idx="1478">
                  <c:v>220214</c:v>
                </c:pt>
                <c:pt idx="1479">
                  <c:v>219933</c:v>
                </c:pt>
                <c:pt idx="1480">
                  <c:v>219614</c:v>
                </c:pt>
                <c:pt idx="1481">
                  <c:v>219319</c:v>
                </c:pt>
                <c:pt idx="1482">
                  <c:v>221083</c:v>
                </c:pt>
                <c:pt idx="1483">
                  <c:v>220273</c:v>
                </c:pt>
                <c:pt idx="1484">
                  <c:v>219466</c:v>
                </c:pt>
                <c:pt idx="1485">
                  <c:v>219378</c:v>
                </c:pt>
                <c:pt idx="1486">
                  <c:v>220190</c:v>
                </c:pt>
                <c:pt idx="1487">
                  <c:v>220413</c:v>
                </c:pt>
                <c:pt idx="1488">
                  <c:v>219519</c:v>
                </c:pt>
                <c:pt idx="1489">
                  <c:v>219188</c:v>
                </c:pt>
                <c:pt idx="1490">
                  <c:v>219991</c:v>
                </c:pt>
                <c:pt idx="1491">
                  <c:v>219520</c:v>
                </c:pt>
                <c:pt idx="1492">
                  <c:v>220333</c:v>
                </c:pt>
                <c:pt idx="1493">
                  <c:v>219494</c:v>
                </c:pt>
                <c:pt idx="1494">
                  <c:v>219737</c:v>
                </c:pt>
                <c:pt idx="1495">
                  <c:v>218936</c:v>
                </c:pt>
                <c:pt idx="1496">
                  <c:v>219203</c:v>
                </c:pt>
                <c:pt idx="1497">
                  <c:v>219275</c:v>
                </c:pt>
                <c:pt idx="1498">
                  <c:v>220034</c:v>
                </c:pt>
                <c:pt idx="1499">
                  <c:v>219701</c:v>
                </c:pt>
                <c:pt idx="1500">
                  <c:v>219118</c:v>
                </c:pt>
                <c:pt idx="1501">
                  <c:v>218742</c:v>
                </c:pt>
                <c:pt idx="1502">
                  <c:v>218784</c:v>
                </c:pt>
                <c:pt idx="1503">
                  <c:v>218906</c:v>
                </c:pt>
                <c:pt idx="1504">
                  <c:v>218809</c:v>
                </c:pt>
                <c:pt idx="1505">
                  <c:v>219700</c:v>
                </c:pt>
                <c:pt idx="1506">
                  <c:v>219950</c:v>
                </c:pt>
                <c:pt idx="1507">
                  <c:v>217902</c:v>
                </c:pt>
                <c:pt idx="1508">
                  <c:v>219266</c:v>
                </c:pt>
                <c:pt idx="1509">
                  <c:v>219279</c:v>
                </c:pt>
                <c:pt idx="1510">
                  <c:v>219519</c:v>
                </c:pt>
                <c:pt idx="1511">
                  <c:v>218972</c:v>
                </c:pt>
                <c:pt idx="1512">
                  <c:v>219798</c:v>
                </c:pt>
                <c:pt idx="1513">
                  <c:v>218721</c:v>
                </c:pt>
                <c:pt idx="1514">
                  <c:v>218239</c:v>
                </c:pt>
                <c:pt idx="1515">
                  <c:v>218376</c:v>
                </c:pt>
                <c:pt idx="1516">
                  <c:v>219007</c:v>
                </c:pt>
                <c:pt idx="1517">
                  <c:v>218618</c:v>
                </c:pt>
                <c:pt idx="1518">
                  <c:v>219113</c:v>
                </c:pt>
                <c:pt idx="1519">
                  <c:v>218238</c:v>
                </c:pt>
                <c:pt idx="1520">
                  <c:v>218877</c:v>
                </c:pt>
                <c:pt idx="1521">
                  <c:v>218722</c:v>
                </c:pt>
                <c:pt idx="1522">
                  <c:v>219881</c:v>
                </c:pt>
                <c:pt idx="1523">
                  <c:v>218253</c:v>
                </c:pt>
                <c:pt idx="1524">
                  <c:v>217097</c:v>
                </c:pt>
                <c:pt idx="1525">
                  <c:v>219060</c:v>
                </c:pt>
                <c:pt idx="1526">
                  <c:v>219430</c:v>
                </c:pt>
                <c:pt idx="1527">
                  <c:v>217898</c:v>
                </c:pt>
                <c:pt idx="1528">
                  <c:v>220242</c:v>
                </c:pt>
                <c:pt idx="1529">
                  <c:v>218643</c:v>
                </c:pt>
                <c:pt idx="1530">
                  <c:v>217875</c:v>
                </c:pt>
                <c:pt idx="1531">
                  <c:v>218171</c:v>
                </c:pt>
                <c:pt idx="1532">
                  <c:v>217688</c:v>
                </c:pt>
                <c:pt idx="1533">
                  <c:v>218201</c:v>
                </c:pt>
                <c:pt idx="1534">
                  <c:v>218286</c:v>
                </c:pt>
                <c:pt idx="1535">
                  <c:v>217558</c:v>
                </c:pt>
                <c:pt idx="1536">
                  <c:v>218990</c:v>
                </c:pt>
                <c:pt idx="1537">
                  <c:v>217691</c:v>
                </c:pt>
                <c:pt idx="1538">
                  <c:v>218262</c:v>
                </c:pt>
                <c:pt idx="1539">
                  <c:v>218113</c:v>
                </c:pt>
                <c:pt idx="1540">
                  <c:v>217866</c:v>
                </c:pt>
                <c:pt idx="1541">
                  <c:v>218245</c:v>
                </c:pt>
                <c:pt idx="1542">
                  <c:v>217497</c:v>
                </c:pt>
                <c:pt idx="1543">
                  <c:v>218100</c:v>
                </c:pt>
                <c:pt idx="1544">
                  <c:v>217512</c:v>
                </c:pt>
                <c:pt idx="1545">
                  <c:v>218011</c:v>
                </c:pt>
                <c:pt idx="1546">
                  <c:v>217874</c:v>
                </c:pt>
                <c:pt idx="1547">
                  <c:v>218976</c:v>
                </c:pt>
                <c:pt idx="1548">
                  <c:v>218299</c:v>
                </c:pt>
                <c:pt idx="1549">
                  <c:v>217520</c:v>
                </c:pt>
                <c:pt idx="1550">
                  <c:v>218242</c:v>
                </c:pt>
                <c:pt idx="1551">
                  <c:v>218402</c:v>
                </c:pt>
                <c:pt idx="1552">
                  <c:v>217339</c:v>
                </c:pt>
                <c:pt idx="1553">
                  <c:v>216966</c:v>
                </c:pt>
                <c:pt idx="1554">
                  <c:v>217552</c:v>
                </c:pt>
                <c:pt idx="1555">
                  <c:v>217553</c:v>
                </c:pt>
                <c:pt idx="1556">
                  <c:v>217717</c:v>
                </c:pt>
                <c:pt idx="1557">
                  <c:v>216758</c:v>
                </c:pt>
                <c:pt idx="1558">
                  <c:v>217660</c:v>
                </c:pt>
                <c:pt idx="1559">
                  <c:v>217849</c:v>
                </c:pt>
                <c:pt idx="1560">
                  <c:v>217354</c:v>
                </c:pt>
                <c:pt idx="1561">
                  <c:v>216386</c:v>
                </c:pt>
                <c:pt idx="1562">
                  <c:v>217760</c:v>
                </c:pt>
                <c:pt idx="1563">
                  <c:v>217005</c:v>
                </c:pt>
                <c:pt idx="1564">
                  <c:v>216325</c:v>
                </c:pt>
                <c:pt idx="1565">
                  <c:v>217649</c:v>
                </c:pt>
                <c:pt idx="1566">
                  <c:v>217125</c:v>
                </c:pt>
                <c:pt idx="1567">
                  <c:v>217073</c:v>
                </c:pt>
                <c:pt idx="1568">
                  <c:v>216976</c:v>
                </c:pt>
                <c:pt idx="1569">
                  <c:v>217299</c:v>
                </c:pt>
                <c:pt idx="1570">
                  <c:v>216296</c:v>
                </c:pt>
                <c:pt idx="1571">
                  <c:v>217959</c:v>
                </c:pt>
                <c:pt idx="1572">
                  <c:v>217291</c:v>
                </c:pt>
                <c:pt idx="1573">
                  <c:v>215917</c:v>
                </c:pt>
                <c:pt idx="1574">
                  <c:v>217916</c:v>
                </c:pt>
                <c:pt idx="1575">
                  <c:v>216967</c:v>
                </c:pt>
                <c:pt idx="1576">
                  <c:v>216989</c:v>
                </c:pt>
                <c:pt idx="1577">
                  <c:v>217173</c:v>
                </c:pt>
                <c:pt idx="1578">
                  <c:v>217627</c:v>
                </c:pt>
                <c:pt idx="1579">
                  <c:v>216915</c:v>
                </c:pt>
                <c:pt idx="1580">
                  <c:v>216504</c:v>
                </c:pt>
                <c:pt idx="1581">
                  <c:v>216857</c:v>
                </c:pt>
                <c:pt idx="1582">
                  <c:v>217777</c:v>
                </c:pt>
                <c:pt idx="1583">
                  <c:v>216557</c:v>
                </c:pt>
                <c:pt idx="1584">
                  <c:v>216245</c:v>
                </c:pt>
                <c:pt idx="1585">
                  <c:v>217273</c:v>
                </c:pt>
                <c:pt idx="1586">
                  <c:v>217802</c:v>
                </c:pt>
                <c:pt idx="1587">
                  <c:v>217262</c:v>
                </c:pt>
                <c:pt idx="1588">
                  <c:v>216565</c:v>
                </c:pt>
                <c:pt idx="1589">
                  <c:v>216325</c:v>
                </c:pt>
                <c:pt idx="1590">
                  <c:v>216782</c:v>
                </c:pt>
                <c:pt idx="1591">
                  <c:v>216562</c:v>
                </c:pt>
                <c:pt idx="1592">
                  <c:v>217067</c:v>
                </c:pt>
                <c:pt idx="1593">
                  <c:v>216422</c:v>
                </c:pt>
                <c:pt idx="1594">
                  <c:v>216652</c:v>
                </c:pt>
                <c:pt idx="1595">
                  <c:v>215264</c:v>
                </c:pt>
                <c:pt idx="1596">
                  <c:v>217042</c:v>
                </c:pt>
                <c:pt idx="1597">
                  <c:v>216630</c:v>
                </c:pt>
                <c:pt idx="1598">
                  <c:v>217625</c:v>
                </c:pt>
                <c:pt idx="1599">
                  <c:v>216583</c:v>
                </c:pt>
                <c:pt idx="1600">
                  <c:v>216504</c:v>
                </c:pt>
                <c:pt idx="1601">
                  <c:v>217040</c:v>
                </c:pt>
                <c:pt idx="1602">
                  <c:v>216267</c:v>
                </c:pt>
                <c:pt idx="1603">
                  <c:v>217136</c:v>
                </c:pt>
                <c:pt idx="1604">
                  <c:v>216968</c:v>
                </c:pt>
                <c:pt idx="1605">
                  <c:v>217015</c:v>
                </c:pt>
                <c:pt idx="1606">
                  <c:v>215851</c:v>
                </c:pt>
                <c:pt idx="1607">
                  <c:v>215653</c:v>
                </c:pt>
                <c:pt idx="1608">
                  <c:v>215174</c:v>
                </c:pt>
                <c:pt idx="1609">
                  <c:v>216232</c:v>
                </c:pt>
                <c:pt idx="1610">
                  <c:v>216422</c:v>
                </c:pt>
                <c:pt idx="1611">
                  <c:v>216394</c:v>
                </c:pt>
                <c:pt idx="1612">
                  <c:v>215104</c:v>
                </c:pt>
                <c:pt idx="1613">
                  <c:v>216560</c:v>
                </c:pt>
                <c:pt idx="1614">
                  <c:v>216635</c:v>
                </c:pt>
                <c:pt idx="1615">
                  <c:v>216094</c:v>
                </c:pt>
                <c:pt idx="1616">
                  <c:v>216171</c:v>
                </c:pt>
                <c:pt idx="1617">
                  <c:v>215994</c:v>
                </c:pt>
                <c:pt idx="1618">
                  <c:v>216255</c:v>
                </c:pt>
                <c:pt idx="1619">
                  <c:v>215917</c:v>
                </c:pt>
                <c:pt idx="1620">
                  <c:v>216189</c:v>
                </c:pt>
                <c:pt idx="1621">
                  <c:v>215557</c:v>
                </c:pt>
                <c:pt idx="1622">
                  <c:v>216970</c:v>
                </c:pt>
                <c:pt idx="1623">
                  <c:v>216049</c:v>
                </c:pt>
                <c:pt idx="1624">
                  <c:v>216040</c:v>
                </c:pt>
                <c:pt idx="1625">
                  <c:v>216148</c:v>
                </c:pt>
                <c:pt idx="1626">
                  <c:v>215793</c:v>
                </c:pt>
                <c:pt idx="1627">
                  <c:v>216221</c:v>
                </c:pt>
                <c:pt idx="1628">
                  <c:v>217079</c:v>
                </c:pt>
                <c:pt idx="1629">
                  <c:v>215084</c:v>
                </c:pt>
                <c:pt idx="1630">
                  <c:v>215740</c:v>
                </c:pt>
                <c:pt idx="1631">
                  <c:v>216250</c:v>
                </c:pt>
                <c:pt idx="1632">
                  <c:v>215976</c:v>
                </c:pt>
                <c:pt idx="1633">
                  <c:v>215794</c:v>
                </c:pt>
                <c:pt idx="1634">
                  <c:v>215872</c:v>
                </c:pt>
                <c:pt idx="1635">
                  <c:v>216036</c:v>
                </c:pt>
                <c:pt idx="1636">
                  <c:v>215155</c:v>
                </c:pt>
                <c:pt idx="1637">
                  <c:v>215456</c:v>
                </c:pt>
                <c:pt idx="1638">
                  <c:v>215778</c:v>
                </c:pt>
                <c:pt idx="1639">
                  <c:v>215210</c:v>
                </c:pt>
                <c:pt idx="1640">
                  <c:v>216221</c:v>
                </c:pt>
                <c:pt idx="1641">
                  <c:v>215325</c:v>
                </c:pt>
                <c:pt idx="1642">
                  <c:v>215131</c:v>
                </c:pt>
                <c:pt idx="1643">
                  <c:v>215502</c:v>
                </c:pt>
                <c:pt idx="1644">
                  <c:v>215872</c:v>
                </c:pt>
                <c:pt idx="1645">
                  <c:v>214820</c:v>
                </c:pt>
                <c:pt idx="1646">
                  <c:v>215879</c:v>
                </c:pt>
                <c:pt idx="1647">
                  <c:v>215914</c:v>
                </c:pt>
                <c:pt idx="1648">
                  <c:v>215468</c:v>
                </c:pt>
                <c:pt idx="1649">
                  <c:v>216093</c:v>
                </c:pt>
                <c:pt idx="1650">
                  <c:v>215993</c:v>
                </c:pt>
                <c:pt idx="1651">
                  <c:v>213799</c:v>
                </c:pt>
                <c:pt idx="1652">
                  <c:v>215583</c:v>
                </c:pt>
                <c:pt idx="1653">
                  <c:v>215728</c:v>
                </c:pt>
                <c:pt idx="1654">
                  <c:v>215027</c:v>
                </c:pt>
                <c:pt idx="1655">
                  <c:v>216521</c:v>
                </c:pt>
                <c:pt idx="1656">
                  <c:v>215192</c:v>
                </c:pt>
                <c:pt idx="1657">
                  <c:v>214695</c:v>
                </c:pt>
                <c:pt idx="1658">
                  <c:v>214672</c:v>
                </c:pt>
                <c:pt idx="1659">
                  <c:v>215182</c:v>
                </c:pt>
                <c:pt idx="1660">
                  <c:v>214811</c:v>
                </c:pt>
                <c:pt idx="1661">
                  <c:v>214926</c:v>
                </c:pt>
                <c:pt idx="1662">
                  <c:v>216132</c:v>
                </c:pt>
                <c:pt idx="1663">
                  <c:v>215641</c:v>
                </c:pt>
                <c:pt idx="1664">
                  <c:v>215810</c:v>
                </c:pt>
                <c:pt idx="1665">
                  <c:v>214694</c:v>
                </c:pt>
                <c:pt idx="1666">
                  <c:v>215495</c:v>
                </c:pt>
                <c:pt idx="1667">
                  <c:v>215949</c:v>
                </c:pt>
                <c:pt idx="1668">
                  <c:v>215007</c:v>
                </c:pt>
                <c:pt idx="1669">
                  <c:v>214887</c:v>
                </c:pt>
                <c:pt idx="1670">
                  <c:v>215823</c:v>
                </c:pt>
                <c:pt idx="1671">
                  <c:v>215266</c:v>
                </c:pt>
                <c:pt idx="1672">
                  <c:v>215258</c:v>
                </c:pt>
                <c:pt idx="1673">
                  <c:v>215014</c:v>
                </c:pt>
                <c:pt idx="1674">
                  <c:v>215431</c:v>
                </c:pt>
                <c:pt idx="1675">
                  <c:v>214154</c:v>
                </c:pt>
                <c:pt idx="1676">
                  <c:v>214760</c:v>
                </c:pt>
                <c:pt idx="1677">
                  <c:v>215017</c:v>
                </c:pt>
                <c:pt idx="1678">
                  <c:v>214254</c:v>
                </c:pt>
                <c:pt idx="1679">
                  <c:v>214825</c:v>
                </c:pt>
                <c:pt idx="1680">
                  <c:v>214612</c:v>
                </c:pt>
                <c:pt idx="1681">
                  <c:v>215174</c:v>
                </c:pt>
                <c:pt idx="1682">
                  <c:v>215228</c:v>
                </c:pt>
                <c:pt idx="1683">
                  <c:v>215767</c:v>
                </c:pt>
                <c:pt idx="1684">
                  <c:v>215891</c:v>
                </c:pt>
                <c:pt idx="1685">
                  <c:v>215850</c:v>
                </c:pt>
                <c:pt idx="1686">
                  <c:v>215123</c:v>
                </c:pt>
                <c:pt idx="1687">
                  <c:v>214782</c:v>
                </c:pt>
                <c:pt idx="1688">
                  <c:v>215083</c:v>
                </c:pt>
                <c:pt idx="1689">
                  <c:v>214358</c:v>
                </c:pt>
                <c:pt idx="1690">
                  <c:v>215691</c:v>
                </c:pt>
                <c:pt idx="1691">
                  <c:v>214322</c:v>
                </c:pt>
                <c:pt idx="1692">
                  <c:v>215333</c:v>
                </c:pt>
                <c:pt idx="1693">
                  <c:v>215076</c:v>
                </c:pt>
                <c:pt idx="1694">
                  <c:v>214919</c:v>
                </c:pt>
                <c:pt idx="1695">
                  <c:v>214987</c:v>
                </c:pt>
                <c:pt idx="1696">
                  <c:v>214621</c:v>
                </c:pt>
                <c:pt idx="1697">
                  <c:v>215638</c:v>
                </c:pt>
                <c:pt idx="1698">
                  <c:v>214222</c:v>
                </c:pt>
                <c:pt idx="1699">
                  <c:v>215445</c:v>
                </c:pt>
                <c:pt idx="1700">
                  <c:v>214891</c:v>
                </c:pt>
                <c:pt idx="1701">
                  <c:v>214583</c:v>
                </c:pt>
                <c:pt idx="1702">
                  <c:v>215284</c:v>
                </c:pt>
                <c:pt idx="1703">
                  <c:v>215172</c:v>
                </c:pt>
                <c:pt idx="1704">
                  <c:v>215362</c:v>
                </c:pt>
                <c:pt idx="1705">
                  <c:v>214632</c:v>
                </c:pt>
                <c:pt idx="1706">
                  <c:v>215227</c:v>
                </c:pt>
                <c:pt idx="1707">
                  <c:v>215033</c:v>
                </c:pt>
                <c:pt idx="1708">
                  <c:v>214440</c:v>
                </c:pt>
                <c:pt idx="1709">
                  <c:v>214848</c:v>
                </c:pt>
                <c:pt idx="1710">
                  <c:v>215095</c:v>
                </c:pt>
                <c:pt idx="1711">
                  <c:v>214127</c:v>
                </c:pt>
                <c:pt idx="1712">
                  <c:v>214166</c:v>
                </c:pt>
                <c:pt idx="1713">
                  <c:v>214513</c:v>
                </c:pt>
                <c:pt idx="1714">
                  <c:v>215194</c:v>
                </c:pt>
                <c:pt idx="1715">
                  <c:v>214554</c:v>
                </c:pt>
                <c:pt idx="1716">
                  <c:v>214955</c:v>
                </c:pt>
                <c:pt idx="1717">
                  <c:v>215047</c:v>
                </c:pt>
                <c:pt idx="1718">
                  <c:v>214500</c:v>
                </c:pt>
                <c:pt idx="1719">
                  <c:v>214291</c:v>
                </c:pt>
                <c:pt idx="1720">
                  <c:v>214450</c:v>
                </c:pt>
                <c:pt idx="1721">
                  <c:v>214756</c:v>
                </c:pt>
                <c:pt idx="1722">
                  <c:v>215095</c:v>
                </c:pt>
                <c:pt idx="1723">
                  <c:v>214608</c:v>
                </c:pt>
                <c:pt idx="1724">
                  <c:v>214656</c:v>
                </c:pt>
                <c:pt idx="1725">
                  <c:v>214032</c:v>
                </c:pt>
                <c:pt idx="1726">
                  <c:v>214170</c:v>
                </c:pt>
                <c:pt idx="1727">
                  <c:v>214962</c:v>
                </c:pt>
                <c:pt idx="1728">
                  <c:v>214186</c:v>
                </c:pt>
                <c:pt idx="1729">
                  <c:v>214566</c:v>
                </c:pt>
                <c:pt idx="1730">
                  <c:v>214852</c:v>
                </c:pt>
                <c:pt idx="1731">
                  <c:v>214625</c:v>
                </c:pt>
                <c:pt idx="1732">
                  <c:v>214573</c:v>
                </c:pt>
                <c:pt idx="1733">
                  <c:v>215262</c:v>
                </c:pt>
                <c:pt idx="1734">
                  <c:v>215047</c:v>
                </c:pt>
                <c:pt idx="1735">
                  <c:v>215038</c:v>
                </c:pt>
                <c:pt idx="1736">
                  <c:v>214908</c:v>
                </c:pt>
                <c:pt idx="1737">
                  <c:v>214807</c:v>
                </c:pt>
                <c:pt idx="1738">
                  <c:v>214704</c:v>
                </c:pt>
                <c:pt idx="1739">
                  <c:v>215025</c:v>
                </c:pt>
                <c:pt idx="1740">
                  <c:v>214316</c:v>
                </c:pt>
                <c:pt idx="1741">
                  <c:v>215360</c:v>
                </c:pt>
                <c:pt idx="1742">
                  <c:v>214623</c:v>
                </c:pt>
                <c:pt idx="1743">
                  <c:v>215094</c:v>
                </c:pt>
                <c:pt idx="1744">
                  <c:v>215125</c:v>
                </c:pt>
                <c:pt idx="1745">
                  <c:v>214646</c:v>
                </c:pt>
                <c:pt idx="1746">
                  <c:v>214495</c:v>
                </c:pt>
                <c:pt idx="1747">
                  <c:v>213665</c:v>
                </c:pt>
                <c:pt idx="1748">
                  <c:v>214791</c:v>
                </c:pt>
                <c:pt idx="1749">
                  <c:v>214415</c:v>
                </c:pt>
                <c:pt idx="1750">
                  <c:v>214230</c:v>
                </c:pt>
                <c:pt idx="1751">
                  <c:v>214715</c:v>
                </c:pt>
                <c:pt idx="1752">
                  <c:v>214420</c:v>
                </c:pt>
                <c:pt idx="1753">
                  <c:v>215273</c:v>
                </c:pt>
                <c:pt idx="1754">
                  <c:v>213839</c:v>
                </c:pt>
                <c:pt idx="1755">
                  <c:v>214576</c:v>
                </c:pt>
                <c:pt idx="1756">
                  <c:v>215369</c:v>
                </c:pt>
                <c:pt idx="1757">
                  <c:v>213978</c:v>
                </c:pt>
                <c:pt idx="1758">
                  <c:v>214565</c:v>
                </c:pt>
                <c:pt idx="1759">
                  <c:v>214002</c:v>
                </c:pt>
                <c:pt idx="1760">
                  <c:v>214341</c:v>
                </c:pt>
                <c:pt idx="1761">
                  <c:v>213792</c:v>
                </c:pt>
                <c:pt idx="1762">
                  <c:v>214296</c:v>
                </c:pt>
                <c:pt idx="1763">
                  <c:v>215217</c:v>
                </c:pt>
                <c:pt idx="1764">
                  <c:v>214195</c:v>
                </c:pt>
                <c:pt idx="1765">
                  <c:v>214148</c:v>
                </c:pt>
                <c:pt idx="1766">
                  <c:v>213632</c:v>
                </c:pt>
                <c:pt idx="1767">
                  <c:v>215167</c:v>
                </c:pt>
                <c:pt idx="1768">
                  <c:v>214461</c:v>
                </c:pt>
                <c:pt idx="1769">
                  <c:v>214469</c:v>
                </c:pt>
                <c:pt idx="1770">
                  <c:v>214139</c:v>
                </c:pt>
                <c:pt idx="1771">
                  <c:v>214524</c:v>
                </c:pt>
                <c:pt idx="1772">
                  <c:v>214164</c:v>
                </c:pt>
                <c:pt idx="1773">
                  <c:v>214576</c:v>
                </c:pt>
                <c:pt idx="1774">
                  <c:v>214956</c:v>
                </c:pt>
                <c:pt idx="1775">
                  <c:v>213586</c:v>
                </c:pt>
                <c:pt idx="1776">
                  <c:v>215468</c:v>
                </c:pt>
                <c:pt idx="1777">
                  <c:v>214385</c:v>
                </c:pt>
                <c:pt idx="1778">
                  <c:v>214225</c:v>
                </c:pt>
                <c:pt idx="1779">
                  <c:v>213792</c:v>
                </c:pt>
                <c:pt idx="1780">
                  <c:v>213986</c:v>
                </c:pt>
                <c:pt idx="1781">
                  <c:v>213634</c:v>
                </c:pt>
                <c:pt idx="1782">
                  <c:v>214335</c:v>
                </c:pt>
                <c:pt idx="1783">
                  <c:v>214950</c:v>
                </c:pt>
                <c:pt idx="1784">
                  <c:v>214389</c:v>
                </c:pt>
                <c:pt idx="1785">
                  <c:v>215204</c:v>
                </c:pt>
                <c:pt idx="1786">
                  <c:v>214992</c:v>
                </c:pt>
                <c:pt idx="1787">
                  <c:v>214631</c:v>
                </c:pt>
                <c:pt idx="1788">
                  <c:v>213473</c:v>
                </c:pt>
                <c:pt idx="1789">
                  <c:v>214234</c:v>
                </c:pt>
                <c:pt idx="1790">
                  <c:v>213995</c:v>
                </c:pt>
                <c:pt idx="1791">
                  <c:v>214993</c:v>
                </c:pt>
                <c:pt idx="1792">
                  <c:v>215323</c:v>
                </c:pt>
                <c:pt idx="1793">
                  <c:v>214627</c:v>
                </c:pt>
                <c:pt idx="1794">
                  <c:v>214560</c:v>
                </c:pt>
                <c:pt idx="1795">
                  <c:v>214801</c:v>
                </c:pt>
                <c:pt idx="1796">
                  <c:v>214349</c:v>
                </c:pt>
                <c:pt idx="1797">
                  <c:v>213535</c:v>
                </c:pt>
                <c:pt idx="1798">
                  <c:v>215176</c:v>
                </c:pt>
                <c:pt idx="1799">
                  <c:v>214975</c:v>
                </c:pt>
                <c:pt idx="1800">
                  <c:v>213826</c:v>
                </c:pt>
                <c:pt idx="1801">
                  <c:v>214632</c:v>
                </c:pt>
                <c:pt idx="1802">
                  <c:v>214644</c:v>
                </c:pt>
                <c:pt idx="1803">
                  <c:v>214595</c:v>
                </c:pt>
                <c:pt idx="1804">
                  <c:v>214798</c:v>
                </c:pt>
                <c:pt idx="1805">
                  <c:v>215072</c:v>
                </c:pt>
                <c:pt idx="1806">
                  <c:v>214422</c:v>
                </c:pt>
                <c:pt idx="1807">
                  <c:v>214517</c:v>
                </c:pt>
                <c:pt idx="1808">
                  <c:v>214855</c:v>
                </c:pt>
                <c:pt idx="1809">
                  <c:v>215122</c:v>
                </c:pt>
                <c:pt idx="1810">
                  <c:v>213793</c:v>
                </c:pt>
                <c:pt idx="1811">
                  <c:v>215259</c:v>
                </c:pt>
                <c:pt idx="1812">
                  <c:v>214672</c:v>
                </c:pt>
                <c:pt idx="1813">
                  <c:v>215593</c:v>
                </c:pt>
                <c:pt idx="1814">
                  <c:v>214719</c:v>
                </c:pt>
                <c:pt idx="1815">
                  <c:v>214369</c:v>
                </c:pt>
                <c:pt idx="1816">
                  <c:v>215465</c:v>
                </c:pt>
                <c:pt idx="1817">
                  <c:v>214461</c:v>
                </c:pt>
                <c:pt idx="1818">
                  <c:v>215966</c:v>
                </c:pt>
                <c:pt idx="1819">
                  <c:v>215417</c:v>
                </c:pt>
                <c:pt idx="1820">
                  <c:v>214485</c:v>
                </c:pt>
                <c:pt idx="1821">
                  <c:v>215239</c:v>
                </c:pt>
                <c:pt idx="1822">
                  <c:v>215571</c:v>
                </c:pt>
                <c:pt idx="1823">
                  <c:v>215589</c:v>
                </c:pt>
                <c:pt idx="1824">
                  <c:v>215008</c:v>
                </c:pt>
                <c:pt idx="1825">
                  <c:v>215483</c:v>
                </c:pt>
                <c:pt idx="1826">
                  <c:v>214758</c:v>
                </c:pt>
                <c:pt idx="1827">
                  <c:v>215037</c:v>
                </c:pt>
                <c:pt idx="1828">
                  <c:v>214446</c:v>
                </c:pt>
                <c:pt idx="1829">
                  <c:v>215110</c:v>
                </c:pt>
                <c:pt idx="1830">
                  <c:v>214320</c:v>
                </c:pt>
                <c:pt idx="1831">
                  <c:v>215742</c:v>
                </c:pt>
                <c:pt idx="1832">
                  <c:v>215386</c:v>
                </c:pt>
                <c:pt idx="1833">
                  <c:v>214958</c:v>
                </c:pt>
                <c:pt idx="1834">
                  <c:v>214238</c:v>
                </c:pt>
                <c:pt idx="1835">
                  <c:v>215203</c:v>
                </c:pt>
                <c:pt idx="1836">
                  <c:v>215119</c:v>
                </c:pt>
                <c:pt idx="1837">
                  <c:v>214209</c:v>
                </c:pt>
                <c:pt idx="1838">
                  <c:v>214976</c:v>
                </c:pt>
                <c:pt idx="1839">
                  <c:v>215286</c:v>
                </c:pt>
                <c:pt idx="1840">
                  <c:v>215144</c:v>
                </c:pt>
                <c:pt idx="1841">
                  <c:v>215723</c:v>
                </c:pt>
                <c:pt idx="1842">
                  <c:v>214671</c:v>
                </c:pt>
                <c:pt idx="1843">
                  <c:v>215227</c:v>
                </c:pt>
                <c:pt idx="1844">
                  <c:v>215713</c:v>
                </c:pt>
                <c:pt idx="1845">
                  <c:v>215221</c:v>
                </c:pt>
                <c:pt idx="1846">
                  <c:v>214640</c:v>
                </c:pt>
                <c:pt idx="1847">
                  <c:v>215267</c:v>
                </c:pt>
                <c:pt idx="1848">
                  <c:v>214951</c:v>
                </c:pt>
                <c:pt idx="1849">
                  <c:v>214901</c:v>
                </c:pt>
                <c:pt idx="1850">
                  <c:v>215453</c:v>
                </c:pt>
                <c:pt idx="1851">
                  <c:v>215012</c:v>
                </c:pt>
                <c:pt idx="1852">
                  <c:v>215687</c:v>
                </c:pt>
                <c:pt idx="1853">
                  <c:v>215539</c:v>
                </c:pt>
                <c:pt idx="1854">
                  <c:v>215562</c:v>
                </c:pt>
                <c:pt idx="1855">
                  <c:v>215403</c:v>
                </c:pt>
                <c:pt idx="1856">
                  <c:v>215047</c:v>
                </c:pt>
                <c:pt idx="1857">
                  <c:v>215362</c:v>
                </c:pt>
                <c:pt idx="1858">
                  <c:v>214848</c:v>
                </c:pt>
                <c:pt idx="1859">
                  <c:v>214930</c:v>
                </c:pt>
                <c:pt idx="1860">
                  <c:v>215680</c:v>
                </c:pt>
                <c:pt idx="1861">
                  <c:v>215251</c:v>
                </c:pt>
                <c:pt idx="1862">
                  <c:v>216544</c:v>
                </c:pt>
                <c:pt idx="1863">
                  <c:v>215386</c:v>
                </c:pt>
                <c:pt idx="1864">
                  <c:v>215967</c:v>
                </c:pt>
                <c:pt idx="1865">
                  <c:v>216346</c:v>
                </c:pt>
                <c:pt idx="1866">
                  <c:v>215911</c:v>
                </c:pt>
                <c:pt idx="1867">
                  <c:v>215954</c:v>
                </c:pt>
                <c:pt idx="1868">
                  <c:v>215803</c:v>
                </c:pt>
                <c:pt idx="1869">
                  <c:v>215469</c:v>
                </c:pt>
                <c:pt idx="1870">
                  <c:v>215243</c:v>
                </c:pt>
                <c:pt idx="1871">
                  <c:v>215544</c:v>
                </c:pt>
                <c:pt idx="1872">
                  <c:v>214853</c:v>
                </c:pt>
                <c:pt idx="1873">
                  <c:v>216055</c:v>
                </c:pt>
                <c:pt idx="1874">
                  <c:v>216295</c:v>
                </c:pt>
                <c:pt idx="1875">
                  <c:v>215335</c:v>
                </c:pt>
                <c:pt idx="1876">
                  <c:v>216116</c:v>
                </c:pt>
                <c:pt idx="1877">
                  <c:v>216396</c:v>
                </c:pt>
                <c:pt idx="1878">
                  <c:v>214973</c:v>
                </c:pt>
                <c:pt idx="1879">
                  <c:v>216057</c:v>
                </c:pt>
                <c:pt idx="1880">
                  <c:v>216230</c:v>
                </c:pt>
                <c:pt idx="1881">
                  <c:v>214995</c:v>
                </c:pt>
                <c:pt idx="1882">
                  <c:v>215545</c:v>
                </c:pt>
                <c:pt idx="1883">
                  <c:v>215434</c:v>
                </c:pt>
                <c:pt idx="1884">
                  <c:v>215773</c:v>
                </c:pt>
                <c:pt idx="1885">
                  <c:v>214923</c:v>
                </c:pt>
                <c:pt idx="1886">
                  <c:v>215697</c:v>
                </c:pt>
                <c:pt idx="1887">
                  <c:v>215729</c:v>
                </c:pt>
                <c:pt idx="1888">
                  <c:v>216238</c:v>
                </c:pt>
                <c:pt idx="1889">
                  <c:v>216168</c:v>
                </c:pt>
                <c:pt idx="1890">
                  <c:v>216028</c:v>
                </c:pt>
                <c:pt idx="1891">
                  <c:v>216568</c:v>
                </c:pt>
                <c:pt idx="1892">
                  <c:v>215247</c:v>
                </c:pt>
                <c:pt idx="1893">
                  <c:v>215433</c:v>
                </c:pt>
                <c:pt idx="1894">
                  <c:v>216144</c:v>
                </c:pt>
                <c:pt idx="1895">
                  <c:v>215932</c:v>
                </c:pt>
                <c:pt idx="1896">
                  <c:v>214731</c:v>
                </c:pt>
                <c:pt idx="1897">
                  <c:v>216391</c:v>
                </c:pt>
                <c:pt idx="1898">
                  <c:v>216175</c:v>
                </c:pt>
                <c:pt idx="1899">
                  <c:v>215636</c:v>
                </c:pt>
                <c:pt idx="1900">
                  <c:v>215512</c:v>
                </c:pt>
                <c:pt idx="1901">
                  <c:v>216874</c:v>
                </c:pt>
                <c:pt idx="1902">
                  <c:v>216102</c:v>
                </c:pt>
                <c:pt idx="1903">
                  <c:v>216522</c:v>
                </c:pt>
                <c:pt idx="1904">
                  <c:v>215565</c:v>
                </c:pt>
                <c:pt idx="1905">
                  <c:v>216054</c:v>
                </c:pt>
                <c:pt idx="1906">
                  <c:v>216698</c:v>
                </c:pt>
                <c:pt idx="1907">
                  <c:v>216394</c:v>
                </c:pt>
                <c:pt idx="1908">
                  <c:v>216977</c:v>
                </c:pt>
                <c:pt idx="1909">
                  <c:v>215965</c:v>
                </c:pt>
                <c:pt idx="1910">
                  <c:v>216279</c:v>
                </c:pt>
                <c:pt idx="1911">
                  <c:v>216530</c:v>
                </c:pt>
                <c:pt idx="1912">
                  <c:v>215978</c:v>
                </c:pt>
                <c:pt idx="1913">
                  <c:v>216020</c:v>
                </c:pt>
                <c:pt idx="1914">
                  <c:v>217279</c:v>
                </c:pt>
                <c:pt idx="1915">
                  <c:v>216046</c:v>
                </c:pt>
                <c:pt idx="1916">
                  <c:v>216927</c:v>
                </c:pt>
                <c:pt idx="1917">
                  <c:v>216494</c:v>
                </c:pt>
                <c:pt idx="1918">
                  <c:v>217246</c:v>
                </c:pt>
                <c:pt idx="1919">
                  <c:v>216356</c:v>
                </c:pt>
                <c:pt idx="1920">
                  <c:v>217369</c:v>
                </c:pt>
                <c:pt idx="1921">
                  <c:v>217528</c:v>
                </c:pt>
                <c:pt idx="1922">
                  <c:v>216457</c:v>
                </c:pt>
                <c:pt idx="1923">
                  <c:v>216392</c:v>
                </c:pt>
                <c:pt idx="1924">
                  <c:v>216314</c:v>
                </c:pt>
                <c:pt idx="1925">
                  <c:v>216708</c:v>
                </c:pt>
                <c:pt idx="1926">
                  <c:v>215443</c:v>
                </c:pt>
                <c:pt idx="1927">
                  <c:v>217406</c:v>
                </c:pt>
                <c:pt idx="1928">
                  <c:v>217018</c:v>
                </c:pt>
                <c:pt idx="1929">
                  <c:v>216979</c:v>
                </c:pt>
                <c:pt idx="1930">
                  <c:v>217456</c:v>
                </c:pt>
                <c:pt idx="1931">
                  <c:v>216828</c:v>
                </c:pt>
                <c:pt idx="1932">
                  <c:v>216182</c:v>
                </c:pt>
                <c:pt idx="1933">
                  <c:v>216927</c:v>
                </c:pt>
                <c:pt idx="1934">
                  <c:v>216964</c:v>
                </c:pt>
                <c:pt idx="1935">
                  <c:v>217171</c:v>
                </c:pt>
                <c:pt idx="1936">
                  <c:v>217602</c:v>
                </c:pt>
                <c:pt idx="1937">
                  <c:v>217260</c:v>
                </c:pt>
                <c:pt idx="1938">
                  <c:v>217075</c:v>
                </c:pt>
                <c:pt idx="1939">
                  <c:v>216926</c:v>
                </c:pt>
                <c:pt idx="1940">
                  <c:v>216620</c:v>
                </c:pt>
                <c:pt idx="1941">
                  <c:v>217112</c:v>
                </c:pt>
                <c:pt idx="1942">
                  <c:v>216801</c:v>
                </c:pt>
                <c:pt idx="1943">
                  <c:v>217216</c:v>
                </c:pt>
                <c:pt idx="1944">
                  <c:v>218633</c:v>
                </c:pt>
                <c:pt idx="1945">
                  <c:v>217230</c:v>
                </c:pt>
                <c:pt idx="1946">
                  <c:v>218288</c:v>
                </c:pt>
                <c:pt idx="1947">
                  <c:v>217825</c:v>
                </c:pt>
                <c:pt idx="1948">
                  <c:v>216718</c:v>
                </c:pt>
                <c:pt idx="1949">
                  <c:v>217559</c:v>
                </c:pt>
                <c:pt idx="1950">
                  <c:v>217634</c:v>
                </c:pt>
                <c:pt idx="1951">
                  <c:v>218185</c:v>
                </c:pt>
                <c:pt idx="1952">
                  <c:v>218376</c:v>
                </c:pt>
                <c:pt idx="1953">
                  <c:v>217969</c:v>
                </c:pt>
                <c:pt idx="1954">
                  <c:v>217471</c:v>
                </c:pt>
                <c:pt idx="1955">
                  <c:v>217432</c:v>
                </c:pt>
                <c:pt idx="1956">
                  <c:v>218354</c:v>
                </c:pt>
                <c:pt idx="1957">
                  <c:v>217919</c:v>
                </c:pt>
                <c:pt idx="1958">
                  <c:v>218261</c:v>
                </c:pt>
                <c:pt idx="1959">
                  <c:v>217493</c:v>
                </c:pt>
                <c:pt idx="1960">
                  <c:v>217590</c:v>
                </c:pt>
                <c:pt idx="1961">
                  <c:v>218118</c:v>
                </c:pt>
                <c:pt idx="1962">
                  <c:v>217775</c:v>
                </c:pt>
                <c:pt idx="1963">
                  <c:v>217533</c:v>
                </c:pt>
                <c:pt idx="1964">
                  <c:v>218281</c:v>
                </c:pt>
                <c:pt idx="1965">
                  <c:v>217664</c:v>
                </c:pt>
                <c:pt idx="1966">
                  <c:v>218563</c:v>
                </c:pt>
                <c:pt idx="1967">
                  <c:v>217959</c:v>
                </c:pt>
                <c:pt idx="1968">
                  <c:v>218389</c:v>
                </c:pt>
                <c:pt idx="1969">
                  <c:v>218775</c:v>
                </c:pt>
                <c:pt idx="1970">
                  <c:v>217776</c:v>
                </c:pt>
                <c:pt idx="1971">
                  <c:v>218321</c:v>
                </c:pt>
                <c:pt idx="1972">
                  <c:v>218747</c:v>
                </c:pt>
                <c:pt idx="1973">
                  <c:v>218982</c:v>
                </c:pt>
                <c:pt idx="1974">
                  <c:v>219487</c:v>
                </c:pt>
                <c:pt idx="1975">
                  <c:v>218126</c:v>
                </c:pt>
                <c:pt idx="1976">
                  <c:v>218912</c:v>
                </c:pt>
                <c:pt idx="1977">
                  <c:v>217604</c:v>
                </c:pt>
                <c:pt idx="1978">
                  <c:v>219442</c:v>
                </c:pt>
                <c:pt idx="1979">
                  <c:v>218981</c:v>
                </c:pt>
                <c:pt idx="1980">
                  <c:v>219155</c:v>
                </c:pt>
                <c:pt idx="1981">
                  <c:v>218823</c:v>
                </c:pt>
                <c:pt idx="1982">
                  <c:v>218785</c:v>
                </c:pt>
                <c:pt idx="1983">
                  <c:v>219194</c:v>
                </c:pt>
                <c:pt idx="1984">
                  <c:v>219424</c:v>
                </c:pt>
                <c:pt idx="1985">
                  <c:v>218684</c:v>
                </c:pt>
                <c:pt idx="1986">
                  <c:v>219384</c:v>
                </c:pt>
                <c:pt idx="1987">
                  <c:v>220122</c:v>
                </c:pt>
                <c:pt idx="1988">
                  <c:v>219390</c:v>
                </c:pt>
                <c:pt idx="1989">
                  <c:v>219764</c:v>
                </c:pt>
                <c:pt idx="1990">
                  <c:v>219177</c:v>
                </c:pt>
                <c:pt idx="1991">
                  <c:v>219143</c:v>
                </c:pt>
                <c:pt idx="1992">
                  <c:v>219291</c:v>
                </c:pt>
                <c:pt idx="1993">
                  <c:v>218914</c:v>
                </c:pt>
                <c:pt idx="1994">
                  <c:v>220172</c:v>
                </c:pt>
                <c:pt idx="1995">
                  <c:v>219415</c:v>
                </c:pt>
                <c:pt idx="1996">
                  <c:v>219596</c:v>
                </c:pt>
                <c:pt idx="1997">
                  <c:v>220296</c:v>
                </c:pt>
                <c:pt idx="1998">
                  <c:v>220516</c:v>
                </c:pt>
                <c:pt idx="1999">
                  <c:v>219184</c:v>
                </c:pt>
                <c:pt idx="2000">
                  <c:v>219907</c:v>
                </c:pt>
                <c:pt idx="2001">
                  <c:v>220012</c:v>
                </c:pt>
                <c:pt idx="2002">
                  <c:v>220167</c:v>
                </c:pt>
                <c:pt idx="2003">
                  <c:v>220405</c:v>
                </c:pt>
                <c:pt idx="2004">
                  <c:v>219915</c:v>
                </c:pt>
                <c:pt idx="2005">
                  <c:v>220143</c:v>
                </c:pt>
                <c:pt idx="2006">
                  <c:v>220998</c:v>
                </c:pt>
                <c:pt idx="2007">
                  <c:v>220220</c:v>
                </c:pt>
                <c:pt idx="2008">
                  <c:v>220170</c:v>
                </c:pt>
                <c:pt idx="2009">
                  <c:v>220129</c:v>
                </c:pt>
                <c:pt idx="2010">
                  <c:v>220289</c:v>
                </c:pt>
                <c:pt idx="2011">
                  <c:v>220682</c:v>
                </c:pt>
                <c:pt idx="2012">
                  <c:v>220269</c:v>
                </c:pt>
                <c:pt idx="2013">
                  <c:v>220444</c:v>
                </c:pt>
                <c:pt idx="2014">
                  <c:v>221020</c:v>
                </c:pt>
                <c:pt idx="2015">
                  <c:v>219757</c:v>
                </c:pt>
                <c:pt idx="2016">
                  <c:v>220371</c:v>
                </c:pt>
                <c:pt idx="2017">
                  <c:v>220385</c:v>
                </c:pt>
                <c:pt idx="2018">
                  <c:v>220867</c:v>
                </c:pt>
                <c:pt idx="2019">
                  <c:v>220431</c:v>
                </c:pt>
                <c:pt idx="2020">
                  <c:v>219980</c:v>
                </c:pt>
                <c:pt idx="2021">
                  <c:v>220577</c:v>
                </c:pt>
                <c:pt idx="2022">
                  <c:v>220358</c:v>
                </c:pt>
                <c:pt idx="2023">
                  <c:v>221633</c:v>
                </c:pt>
                <c:pt idx="2024">
                  <c:v>221024</c:v>
                </c:pt>
                <c:pt idx="2025">
                  <c:v>221363</c:v>
                </c:pt>
                <c:pt idx="2026">
                  <c:v>221559</c:v>
                </c:pt>
                <c:pt idx="2027">
                  <c:v>221303</c:v>
                </c:pt>
                <c:pt idx="2028">
                  <c:v>221056</c:v>
                </c:pt>
                <c:pt idx="2029">
                  <c:v>220934</c:v>
                </c:pt>
                <c:pt idx="2030">
                  <c:v>221335</c:v>
                </c:pt>
                <c:pt idx="2031">
                  <c:v>222219</c:v>
                </c:pt>
                <c:pt idx="2032">
                  <c:v>221995</c:v>
                </c:pt>
                <c:pt idx="2033">
                  <c:v>222028</c:v>
                </c:pt>
                <c:pt idx="2034">
                  <c:v>222080</c:v>
                </c:pt>
                <c:pt idx="2035">
                  <c:v>221513</c:v>
                </c:pt>
                <c:pt idx="2036">
                  <c:v>221767</c:v>
                </c:pt>
                <c:pt idx="2037">
                  <c:v>222423</c:v>
                </c:pt>
                <c:pt idx="2038">
                  <c:v>221548</c:v>
                </c:pt>
                <c:pt idx="2039">
                  <c:v>222063</c:v>
                </c:pt>
                <c:pt idx="2040">
                  <c:v>221429</c:v>
                </c:pt>
                <c:pt idx="2041">
                  <c:v>222540</c:v>
                </c:pt>
                <c:pt idx="2042">
                  <c:v>222016</c:v>
                </c:pt>
                <c:pt idx="2043">
                  <c:v>222849</c:v>
                </c:pt>
                <c:pt idx="2044">
                  <c:v>221806</c:v>
                </c:pt>
                <c:pt idx="2045">
                  <c:v>222794</c:v>
                </c:pt>
                <c:pt idx="2046">
                  <c:v>222433</c:v>
                </c:pt>
                <c:pt idx="2047">
                  <c:v>222900</c:v>
                </c:pt>
                <c:pt idx="2048">
                  <c:v>222535</c:v>
                </c:pt>
                <c:pt idx="2049">
                  <c:v>221922</c:v>
                </c:pt>
                <c:pt idx="2050">
                  <c:v>223305</c:v>
                </c:pt>
                <c:pt idx="2051">
                  <c:v>222509</c:v>
                </c:pt>
                <c:pt idx="2052">
                  <c:v>222736</c:v>
                </c:pt>
                <c:pt idx="2053">
                  <c:v>222468</c:v>
                </c:pt>
                <c:pt idx="2054">
                  <c:v>222976</c:v>
                </c:pt>
                <c:pt idx="2055">
                  <c:v>223647</c:v>
                </c:pt>
                <c:pt idx="2056">
                  <c:v>223138</c:v>
                </c:pt>
                <c:pt idx="2057">
                  <c:v>223604</c:v>
                </c:pt>
                <c:pt idx="2058">
                  <c:v>223163</c:v>
                </c:pt>
                <c:pt idx="2059">
                  <c:v>222932</c:v>
                </c:pt>
                <c:pt idx="2060">
                  <c:v>223071</c:v>
                </c:pt>
                <c:pt idx="2061">
                  <c:v>223729</c:v>
                </c:pt>
                <c:pt idx="2062">
                  <c:v>223408</c:v>
                </c:pt>
                <c:pt idx="2063">
                  <c:v>222482</c:v>
                </c:pt>
                <c:pt idx="2064">
                  <c:v>223324</c:v>
                </c:pt>
                <c:pt idx="2065">
                  <c:v>223753</c:v>
                </c:pt>
                <c:pt idx="2066">
                  <c:v>224394</c:v>
                </c:pt>
                <c:pt idx="2067">
                  <c:v>223164</c:v>
                </c:pt>
                <c:pt idx="2068">
                  <c:v>223862</c:v>
                </c:pt>
                <c:pt idx="2069">
                  <c:v>224309</c:v>
                </c:pt>
                <c:pt idx="2070">
                  <c:v>224293</c:v>
                </c:pt>
                <c:pt idx="2071">
                  <c:v>223633</c:v>
                </c:pt>
                <c:pt idx="2072">
                  <c:v>223750</c:v>
                </c:pt>
                <c:pt idx="2073">
                  <c:v>224064</c:v>
                </c:pt>
                <c:pt idx="2074">
                  <c:v>223388</c:v>
                </c:pt>
                <c:pt idx="2075">
                  <c:v>224332</c:v>
                </c:pt>
                <c:pt idx="2076">
                  <c:v>224309</c:v>
                </c:pt>
                <c:pt idx="2077">
                  <c:v>225416</c:v>
                </c:pt>
                <c:pt idx="2078">
                  <c:v>223240</c:v>
                </c:pt>
                <c:pt idx="2079">
                  <c:v>224408</c:v>
                </c:pt>
                <c:pt idx="2080">
                  <c:v>225391</c:v>
                </c:pt>
                <c:pt idx="2081">
                  <c:v>225670</c:v>
                </c:pt>
                <c:pt idx="2082">
                  <c:v>225518</c:v>
                </c:pt>
                <c:pt idx="2083">
                  <c:v>224600</c:v>
                </c:pt>
                <c:pt idx="2084">
                  <c:v>225155</c:v>
                </c:pt>
                <c:pt idx="2085">
                  <c:v>225199</c:v>
                </c:pt>
                <c:pt idx="2086">
                  <c:v>225388</c:v>
                </c:pt>
                <c:pt idx="2087">
                  <c:v>225594</c:v>
                </c:pt>
                <c:pt idx="2088">
                  <c:v>225921</c:v>
                </c:pt>
                <c:pt idx="2089">
                  <c:v>225280</c:v>
                </c:pt>
                <c:pt idx="2090">
                  <c:v>225599</c:v>
                </c:pt>
                <c:pt idx="2091">
                  <c:v>225748</c:v>
                </c:pt>
                <c:pt idx="2092">
                  <c:v>226198</c:v>
                </c:pt>
                <c:pt idx="2093">
                  <c:v>226421</c:v>
                </c:pt>
                <c:pt idx="2094">
                  <c:v>225664</c:v>
                </c:pt>
                <c:pt idx="2095">
                  <c:v>225980</c:v>
                </c:pt>
                <c:pt idx="2096">
                  <c:v>226161</c:v>
                </c:pt>
                <c:pt idx="2097">
                  <c:v>225705</c:v>
                </c:pt>
                <c:pt idx="2098">
                  <c:v>226797</c:v>
                </c:pt>
                <c:pt idx="2099">
                  <c:v>226181</c:v>
                </c:pt>
                <c:pt idx="2100">
                  <c:v>226100</c:v>
                </c:pt>
                <c:pt idx="2101">
                  <c:v>226100</c:v>
                </c:pt>
                <c:pt idx="2102">
                  <c:v>226272</c:v>
                </c:pt>
                <c:pt idx="2103">
                  <c:v>226797</c:v>
                </c:pt>
                <c:pt idx="2104">
                  <c:v>226619</c:v>
                </c:pt>
                <c:pt idx="2105">
                  <c:v>227369</c:v>
                </c:pt>
                <c:pt idx="2106">
                  <c:v>227211</c:v>
                </c:pt>
                <c:pt idx="2107">
                  <c:v>226899</c:v>
                </c:pt>
                <c:pt idx="2108">
                  <c:v>226963</c:v>
                </c:pt>
                <c:pt idx="2109">
                  <c:v>227110</c:v>
                </c:pt>
                <c:pt idx="2110">
                  <c:v>227361</c:v>
                </c:pt>
                <c:pt idx="2111">
                  <c:v>227980</c:v>
                </c:pt>
                <c:pt idx="2112">
                  <c:v>226961</c:v>
                </c:pt>
                <c:pt idx="2113">
                  <c:v>227254</c:v>
                </c:pt>
                <c:pt idx="2114">
                  <c:v>227919</c:v>
                </c:pt>
                <c:pt idx="2115">
                  <c:v>227139</c:v>
                </c:pt>
                <c:pt idx="2116">
                  <c:v>227984</c:v>
                </c:pt>
                <c:pt idx="2117">
                  <c:v>227185</c:v>
                </c:pt>
                <c:pt idx="2118">
                  <c:v>228775</c:v>
                </c:pt>
                <c:pt idx="2119">
                  <c:v>227265</c:v>
                </c:pt>
                <c:pt idx="2120">
                  <c:v>229335</c:v>
                </c:pt>
                <c:pt idx="2121">
                  <c:v>228123</c:v>
                </c:pt>
                <c:pt idx="2122">
                  <c:v>229279</c:v>
                </c:pt>
                <c:pt idx="2123">
                  <c:v>228903</c:v>
                </c:pt>
                <c:pt idx="2124">
                  <c:v>229151</c:v>
                </c:pt>
                <c:pt idx="2125">
                  <c:v>228849</c:v>
                </c:pt>
                <c:pt idx="2126">
                  <c:v>228846</c:v>
                </c:pt>
                <c:pt idx="2127">
                  <c:v>229534</c:v>
                </c:pt>
                <c:pt idx="2128">
                  <c:v>229517</c:v>
                </c:pt>
                <c:pt idx="2129">
                  <c:v>228857</c:v>
                </c:pt>
                <c:pt idx="2130">
                  <c:v>229785</c:v>
                </c:pt>
                <c:pt idx="2131">
                  <c:v>229613</c:v>
                </c:pt>
                <c:pt idx="2132">
                  <c:v>229936</c:v>
                </c:pt>
                <c:pt idx="2133">
                  <c:v>229159</c:v>
                </c:pt>
                <c:pt idx="2134">
                  <c:v>229073</c:v>
                </c:pt>
                <c:pt idx="2135">
                  <c:v>229332</c:v>
                </c:pt>
                <c:pt idx="2136">
                  <c:v>230281</c:v>
                </c:pt>
                <c:pt idx="2137">
                  <c:v>230582</c:v>
                </c:pt>
                <c:pt idx="2138">
                  <c:v>229905</c:v>
                </c:pt>
                <c:pt idx="2139">
                  <c:v>231067</c:v>
                </c:pt>
                <c:pt idx="2140">
                  <c:v>230751</c:v>
                </c:pt>
                <c:pt idx="2141">
                  <c:v>230939</c:v>
                </c:pt>
                <c:pt idx="2142">
                  <c:v>231237</c:v>
                </c:pt>
                <c:pt idx="2143">
                  <c:v>230326</c:v>
                </c:pt>
                <c:pt idx="2144">
                  <c:v>230685</c:v>
                </c:pt>
                <c:pt idx="2145">
                  <c:v>230253</c:v>
                </c:pt>
                <c:pt idx="2146">
                  <c:v>231458</c:v>
                </c:pt>
                <c:pt idx="2147">
                  <c:v>231571</c:v>
                </c:pt>
                <c:pt idx="2148">
                  <c:v>231284</c:v>
                </c:pt>
                <c:pt idx="2149">
                  <c:v>231942</c:v>
                </c:pt>
                <c:pt idx="2150">
                  <c:v>231154</c:v>
                </c:pt>
                <c:pt idx="2151">
                  <c:v>230744</c:v>
                </c:pt>
                <c:pt idx="2152">
                  <c:v>231323</c:v>
                </c:pt>
                <c:pt idx="2153">
                  <c:v>231340</c:v>
                </c:pt>
                <c:pt idx="2154">
                  <c:v>231657</c:v>
                </c:pt>
                <c:pt idx="2155">
                  <c:v>231974</c:v>
                </c:pt>
                <c:pt idx="2156">
                  <c:v>232105</c:v>
                </c:pt>
                <c:pt idx="2157">
                  <c:v>231792</c:v>
                </c:pt>
                <c:pt idx="2158">
                  <c:v>232044</c:v>
                </c:pt>
                <c:pt idx="2159">
                  <c:v>232271</c:v>
                </c:pt>
                <c:pt idx="2160">
                  <c:v>232024</c:v>
                </c:pt>
                <c:pt idx="2161">
                  <c:v>232745</c:v>
                </c:pt>
                <c:pt idx="2162">
                  <c:v>232480</c:v>
                </c:pt>
                <c:pt idx="2163">
                  <c:v>232851</c:v>
                </c:pt>
                <c:pt idx="2164">
                  <c:v>233026</c:v>
                </c:pt>
                <c:pt idx="2165">
                  <c:v>232689</c:v>
                </c:pt>
                <c:pt idx="2166">
                  <c:v>233893</c:v>
                </c:pt>
                <c:pt idx="2167">
                  <c:v>233443</c:v>
                </c:pt>
                <c:pt idx="2168">
                  <c:v>233295</c:v>
                </c:pt>
                <c:pt idx="2169">
                  <c:v>233852</c:v>
                </c:pt>
                <c:pt idx="2170">
                  <c:v>233361</c:v>
                </c:pt>
                <c:pt idx="2171">
                  <c:v>234138</c:v>
                </c:pt>
                <c:pt idx="2172">
                  <c:v>233801</c:v>
                </c:pt>
                <c:pt idx="2173">
                  <c:v>233955</c:v>
                </c:pt>
                <c:pt idx="2174">
                  <c:v>233877</c:v>
                </c:pt>
                <c:pt idx="2175">
                  <c:v>234706</c:v>
                </c:pt>
                <c:pt idx="2176">
                  <c:v>234244</c:v>
                </c:pt>
                <c:pt idx="2177">
                  <c:v>233341</c:v>
                </c:pt>
                <c:pt idx="2178">
                  <c:v>234397</c:v>
                </c:pt>
                <c:pt idx="2179">
                  <c:v>234610</c:v>
                </c:pt>
                <c:pt idx="2180">
                  <c:v>235356</c:v>
                </c:pt>
                <c:pt idx="2181">
                  <c:v>234648</c:v>
                </c:pt>
                <c:pt idx="2182">
                  <c:v>235236</c:v>
                </c:pt>
                <c:pt idx="2183">
                  <c:v>235292</c:v>
                </c:pt>
                <c:pt idx="2184">
                  <c:v>235671</c:v>
                </c:pt>
                <c:pt idx="2185">
                  <c:v>234871</c:v>
                </c:pt>
                <c:pt idx="2186">
                  <c:v>236267</c:v>
                </c:pt>
                <c:pt idx="2187">
                  <c:v>236192</c:v>
                </c:pt>
                <c:pt idx="2188">
                  <c:v>235779</c:v>
                </c:pt>
                <c:pt idx="2189">
                  <c:v>235764</c:v>
                </c:pt>
                <c:pt idx="2190">
                  <c:v>236368</c:v>
                </c:pt>
                <c:pt idx="2191">
                  <c:v>236435</c:v>
                </c:pt>
                <c:pt idx="2192">
                  <c:v>236413</c:v>
                </c:pt>
                <c:pt idx="2193">
                  <c:v>236086</c:v>
                </c:pt>
                <c:pt idx="2194">
                  <c:v>236804</c:v>
                </c:pt>
                <c:pt idx="2195">
                  <c:v>236594</c:v>
                </c:pt>
                <c:pt idx="2196">
                  <c:v>237490</c:v>
                </c:pt>
                <c:pt idx="2197">
                  <c:v>237200</c:v>
                </c:pt>
                <c:pt idx="2198">
                  <c:v>237588</c:v>
                </c:pt>
                <c:pt idx="2199">
                  <c:v>238303</c:v>
                </c:pt>
                <c:pt idx="2200">
                  <c:v>237975</c:v>
                </c:pt>
                <c:pt idx="2201">
                  <c:v>237528</c:v>
                </c:pt>
                <c:pt idx="2202">
                  <c:v>237181</c:v>
                </c:pt>
                <c:pt idx="2203">
                  <c:v>237821</c:v>
                </c:pt>
                <c:pt idx="2204">
                  <c:v>237568</c:v>
                </c:pt>
                <c:pt idx="2205">
                  <c:v>239400</c:v>
                </c:pt>
                <c:pt idx="2206">
                  <c:v>238978</c:v>
                </c:pt>
                <c:pt idx="2207">
                  <c:v>238316</c:v>
                </c:pt>
                <c:pt idx="2208">
                  <c:v>239187</c:v>
                </c:pt>
                <c:pt idx="2209">
                  <c:v>238610</c:v>
                </c:pt>
                <c:pt idx="2210">
                  <c:v>238573</c:v>
                </c:pt>
                <c:pt idx="2211">
                  <c:v>238804</c:v>
                </c:pt>
                <c:pt idx="2212">
                  <c:v>239433</c:v>
                </c:pt>
                <c:pt idx="2213">
                  <c:v>239400</c:v>
                </c:pt>
                <c:pt idx="2214">
                  <c:v>238878</c:v>
                </c:pt>
                <c:pt idx="2215">
                  <c:v>239532</c:v>
                </c:pt>
                <c:pt idx="2216">
                  <c:v>239481</c:v>
                </c:pt>
                <c:pt idx="2217">
                  <c:v>240318</c:v>
                </c:pt>
                <c:pt idx="2218">
                  <c:v>240341</c:v>
                </c:pt>
                <c:pt idx="2219">
                  <c:v>239682</c:v>
                </c:pt>
                <c:pt idx="2220">
                  <c:v>240393</c:v>
                </c:pt>
                <c:pt idx="2221">
                  <c:v>240502</c:v>
                </c:pt>
                <c:pt idx="2222">
                  <c:v>241086</c:v>
                </c:pt>
                <c:pt idx="2223">
                  <c:v>240964</c:v>
                </c:pt>
                <c:pt idx="2224">
                  <c:v>241345</c:v>
                </c:pt>
                <c:pt idx="2225">
                  <c:v>241168</c:v>
                </c:pt>
                <c:pt idx="2226">
                  <c:v>240868</c:v>
                </c:pt>
                <c:pt idx="2227">
                  <c:v>242327</c:v>
                </c:pt>
                <c:pt idx="2228">
                  <c:v>242084</c:v>
                </c:pt>
                <c:pt idx="2229">
                  <c:v>243130</c:v>
                </c:pt>
                <c:pt idx="2230">
                  <c:v>242181</c:v>
                </c:pt>
                <c:pt idx="2231">
                  <c:v>242142</c:v>
                </c:pt>
                <c:pt idx="2232">
                  <c:v>241973</c:v>
                </c:pt>
                <c:pt idx="2233">
                  <c:v>242022</c:v>
                </c:pt>
                <c:pt idx="2234">
                  <c:v>242977</c:v>
                </c:pt>
                <c:pt idx="2235">
                  <c:v>243931</c:v>
                </c:pt>
                <c:pt idx="2236">
                  <c:v>243078</c:v>
                </c:pt>
                <c:pt idx="2237">
                  <c:v>244147</c:v>
                </c:pt>
                <c:pt idx="2238">
                  <c:v>243601</c:v>
                </c:pt>
                <c:pt idx="2239">
                  <c:v>242738</c:v>
                </c:pt>
                <c:pt idx="2240">
                  <c:v>244136</c:v>
                </c:pt>
                <c:pt idx="2241">
                  <c:v>244189</c:v>
                </c:pt>
                <c:pt idx="2242">
                  <c:v>243514</c:v>
                </c:pt>
                <c:pt idx="2243">
                  <c:v>244126</c:v>
                </c:pt>
                <c:pt idx="2244">
                  <c:v>243786</c:v>
                </c:pt>
                <c:pt idx="2245">
                  <c:v>244176</c:v>
                </c:pt>
                <c:pt idx="2246">
                  <c:v>244088</c:v>
                </c:pt>
                <c:pt idx="2247">
                  <c:v>244671</c:v>
                </c:pt>
                <c:pt idx="2248">
                  <c:v>244942</c:v>
                </c:pt>
                <c:pt idx="2249">
                  <c:v>245278</c:v>
                </c:pt>
                <c:pt idx="2250">
                  <c:v>245090</c:v>
                </c:pt>
                <c:pt idx="2251">
                  <c:v>245345</c:v>
                </c:pt>
                <c:pt idx="2252">
                  <c:v>245990</c:v>
                </c:pt>
                <c:pt idx="2253">
                  <c:v>246008</c:v>
                </c:pt>
                <c:pt idx="2254">
                  <c:v>245708</c:v>
                </c:pt>
                <c:pt idx="2255">
                  <c:v>246924</c:v>
                </c:pt>
                <c:pt idx="2256">
                  <c:v>246736</c:v>
                </c:pt>
                <c:pt idx="2257">
                  <c:v>247220</c:v>
                </c:pt>
                <c:pt idx="2258">
                  <c:v>246267</c:v>
                </c:pt>
                <c:pt idx="2259">
                  <c:v>247645</c:v>
                </c:pt>
                <c:pt idx="2260">
                  <c:v>248124</c:v>
                </c:pt>
                <c:pt idx="2261">
                  <c:v>247724</c:v>
                </c:pt>
                <c:pt idx="2262">
                  <c:v>247322</c:v>
                </c:pt>
                <c:pt idx="2263">
                  <c:v>247871</c:v>
                </c:pt>
                <c:pt idx="2264">
                  <c:v>248544</c:v>
                </c:pt>
                <c:pt idx="2265">
                  <c:v>248013</c:v>
                </c:pt>
                <c:pt idx="2266">
                  <c:v>248566</c:v>
                </c:pt>
                <c:pt idx="2267">
                  <c:v>247701</c:v>
                </c:pt>
                <c:pt idx="2268">
                  <c:v>249685</c:v>
                </c:pt>
                <c:pt idx="2269">
                  <c:v>248585</c:v>
                </c:pt>
                <c:pt idx="2270">
                  <c:v>249802</c:v>
                </c:pt>
                <c:pt idx="2271">
                  <c:v>249699</c:v>
                </c:pt>
                <c:pt idx="2272">
                  <c:v>250505</c:v>
                </c:pt>
                <c:pt idx="2273">
                  <c:v>249204</c:v>
                </c:pt>
                <c:pt idx="2274">
                  <c:v>250732</c:v>
                </c:pt>
                <c:pt idx="2275">
                  <c:v>250899</c:v>
                </c:pt>
                <c:pt idx="2276">
                  <c:v>250592</c:v>
                </c:pt>
                <c:pt idx="2277">
                  <c:v>251012</c:v>
                </c:pt>
                <c:pt idx="2278">
                  <c:v>250873</c:v>
                </c:pt>
                <c:pt idx="2279">
                  <c:v>250476</c:v>
                </c:pt>
                <c:pt idx="2280">
                  <c:v>251709</c:v>
                </c:pt>
                <c:pt idx="2281">
                  <c:v>251859</c:v>
                </c:pt>
                <c:pt idx="2282">
                  <c:v>251942</c:v>
                </c:pt>
                <c:pt idx="2283">
                  <c:v>252563</c:v>
                </c:pt>
                <c:pt idx="2284">
                  <c:v>251463</c:v>
                </c:pt>
                <c:pt idx="2285">
                  <c:v>252827</c:v>
                </c:pt>
                <c:pt idx="2286">
                  <c:v>252341</c:v>
                </c:pt>
                <c:pt idx="2287">
                  <c:v>252470</c:v>
                </c:pt>
                <c:pt idx="2288">
                  <c:v>253736</c:v>
                </c:pt>
                <c:pt idx="2289">
                  <c:v>253624</c:v>
                </c:pt>
                <c:pt idx="2290">
                  <c:v>252808</c:v>
                </c:pt>
                <c:pt idx="2291">
                  <c:v>254245</c:v>
                </c:pt>
                <c:pt idx="2292">
                  <c:v>253910</c:v>
                </c:pt>
                <c:pt idx="2293">
                  <c:v>254366</c:v>
                </c:pt>
                <c:pt idx="2294">
                  <c:v>253995</c:v>
                </c:pt>
                <c:pt idx="2295">
                  <c:v>253410</c:v>
                </c:pt>
                <c:pt idx="2296">
                  <c:v>254520</c:v>
                </c:pt>
                <c:pt idx="2297">
                  <c:v>254562</c:v>
                </c:pt>
                <c:pt idx="2298">
                  <c:v>254969</c:v>
                </c:pt>
                <c:pt idx="2299">
                  <c:v>254878</c:v>
                </c:pt>
                <c:pt idx="2300">
                  <c:v>256445</c:v>
                </c:pt>
                <c:pt idx="2301">
                  <c:v>255213</c:v>
                </c:pt>
                <c:pt idx="2302">
                  <c:v>256173</c:v>
                </c:pt>
                <c:pt idx="2303">
                  <c:v>256211</c:v>
                </c:pt>
                <c:pt idx="2304">
                  <c:v>256797</c:v>
                </c:pt>
                <c:pt idx="2305">
                  <c:v>256717</c:v>
                </c:pt>
                <c:pt idx="2306">
                  <c:v>256820</c:v>
                </c:pt>
                <c:pt idx="2307">
                  <c:v>257242</c:v>
                </c:pt>
                <c:pt idx="2308">
                  <c:v>258185</c:v>
                </c:pt>
                <c:pt idx="2309">
                  <c:v>258275</c:v>
                </c:pt>
                <c:pt idx="2310">
                  <c:v>256923</c:v>
                </c:pt>
                <c:pt idx="2311">
                  <c:v>258289</c:v>
                </c:pt>
                <c:pt idx="2312">
                  <c:v>259029</c:v>
                </c:pt>
                <c:pt idx="2313">
                  <c:v>259022</c:v>
                </c:pt>
                <c:pt idx="2314">
                  <c:v>259586</c:v>
                </c:pt>
                <c:pt idx="2315">
                  <c:v>258747</c:v>
                </c:pt>
                <c:pt idx="2316">
                  <c:v>259428</c:v>
                </c:pt>
                <c:pt idx="2317">
                  <c:v>259416</c:v>
                </c:pt>
                <c:pt idx="2318">
                  <c:v>259059</c:v>
                </c:pt>
                <c:pt idx="2319">
                  <c:v>261291</c:v>
                </c:pt>
                <c:pt idx="2320">
                  <c:v>260754</c:v>
                </c:pt>
                <c:pt idx="2321">
                  <c:v>261289</c:v>
                </c:pt>
                <c:pt idx="2322">
                  <c:v>261669</c:v>
                </c:pt>
                <c:pt idx="2323">
                  <c:v>262604</c:v>
                </c:pt>
                <c:pt idx="2324">
                  <c:v>262109</c:v>
                </c:pt>
                <c:pt idx="2325">
                  <c:v>261637</c:v>
                </c:pt>
                <c:pt idx="2326">
                  <c:v>261399</c:v>
                </c:pt>
                <c:pt idx="2327">
                  <c:v>261999</c:v>
                </c:pt>
                <c:pt idx="2328">
                  <c:v>262794</c:v>
                </c:pt>
                <c:pt idx="2329">
                  <c:v>262716</c:v>
                </c:pt>
                <c:pt idx="2330">
                  <c:v>262810</c:v>
                </c:pt>
                <c:pt idx="2331">
                  <c:v>263252</c:v>
                </c:pt>
                <c:pt idx="2332">
                  <c:v>263050</c:v>
                </c:pt>
                <c:pt idx="2333">
                  <c:v>263369</c:v>
                </c:pt>
                <c:pt idx="2334">
                  <c:v>264327</c:v>
                </c:pt>
                <c:pt idx="2335">
                  <c:v>264226</c:v>
                </c:pt>
                <c:pt idx="2336">
                  <c:v>265223</c:v>
                </c:pt>
                <c:pt idx="2337">
                  <c:v>264888</c:v>
                </c:pt>
                <c:pt idx="2338">
                  <c:v>265685</c:v>
                </c:pt>
                <c:pt idx="2339">
                  <c:v>265966</c:v>
                </c:pt>
                <c:pt idx="2340">
                  <c:v>266316</c:v>
                </c:pt>
                <c:pt idx="2341">
                  <c:v>266617</c:v>
                </c:pt>
                <c:pt idx="2342">
                  <c:v>265799</c:v>
                </c:pt>
                <c:pt idx="2343">
                  <c:v>266946</c:v>
                </c:pt>
                <c:pt idx="2344">
                  <c:v>267480</c:v>
                </c:pt>
                <c:pt idx="2345">
                  <c:v>267696</c:v>
                </c:pt>
                <c:pt idx="2346">
                  <c:v>268863</c:v>
                </c:pt>
                <c:pt idx="2347">
                  <c:v>268945</c:v>
                </c:pt>
                <c:pt idx="2348">
                  <c:v>268280</c:v>
                </c:pt>
                <c:pt idx="2349">
                  <c:v>268165</c:v>
                </c:pt>
                <c:pt idx="2350">
                  <c:v>268174</c:v>
                </c:pt>
                <c:pt idx="2351">
                  <c:v>268574</c:v>
                </c:pt>
                <c:pt idx="2352">
                  <c:v>270266</c:v>
                </c:pt>
                <c:pt idx="2353">
                  <c:v>270323</c:v>
                </c:pt>
                <c:pt idx="2354">
                  <c:v>269735</c:v>
                </c:pt>
                <c:pt idx="2355">
                  <c:v>270735</c:v>
                </c:pt>
                <c:pt idx="2356">
                  <c:v>271496</c:v>
                </c:pt>
                <c:pt idx="2357">
                  <c:v>271331</c:v>
                </c:pt>
                <c:pt idx="2358">
                  <c:v>271847</c:v>
                </c:pt>
                <c:pt idx="2359">
                  <c:v>272593</c:v>
                </c:pt>
                <c:pt idx="2360">
                  <c:v>271176</c:v>
                </c:pt>
                <c:pt idx="2361">
                  <c:v>272133</c:v>
                </c:pt>
                <c:pt idx="2362">
                  <c:v>272017</c:v>
                </c:pt>
                <c:pt idx="2363">
                  <c:v>272780</c:v>
                </c:pt>
                <c:pt idx="2364">
                  <c:v>273458</c:v>
                </c:pt>
                <c:pt idx="2365">
                  <c:v>273899</c:v>
                </c:pt>
                <c:pt idx="2366">
                  <c:v>273953</c:v>
                </c:pt>
                <c:pt idx="2367">
                  <c:v>274836</c:v>
                </c:pt>
                <c:pt idx="2368">
                  <c:v>275096</c:v>
                </c:pt>
                <c:pt idx="2369">
                  <c:v>275625</c:v>
                </c:pt>
                <c:pt idx="2370">
                  <c:v>274661</c:v>
                </c:pt>
                <c:pt idx="2371">
                  <c:v>275697</c:v>
                </c:pt>
                <c:pt idx="2372">
                  <c:v>277087</c:v>
                </c:pt>
                <c:pt idx="2373">
                  <c:v>276876</c:v>
                </c:pt>
                <c:pt idx="2374">
                  <c:v>276818</c:v>
                </c:pt>
                <c:pt idx="2375">
                  <c:v>276499</c:v>
                </c:pt>
                <c:pt idx="2376">
                  <c:v>277611</c:v>
                </c:pt>
                <c:pt idx="2377">
                  <c:v>277347</c:v>
                </c:pt>
                <c:pt idx="2378">
                  <c:v>278057</c:v>
                </c:pt>
                <c:pt idx="2379">
                  <c:v>278729</c:v>
                </c:pt>
                <c:pt idx="2380">
                  <c:v>279618</c:v>
                </c:pt>
                <c:pt idx="2381">
                  <c:v>279045</c:v>
                </c:pt>
                <c:pt idx="2382">
                  <c:v>279743</c:v>
                </c:pt>
                <c:pt idx="2383">
                  <c:v>279756</c:v>
                </c:pt>
                <c:pt idx="2384">
                  <c:v>280532</c:v>
                </c:pt>
                <c:pt idx="2385">
                  <c:v>281362</c:v>
                </c:pt>
                <c:pt idx="2386">
                  <c:v>281875</c:v>
                </c:pt>
                <c:pt idx="2387">
                  <c:v>282077</c:v>
                </c:pt>
                <c:pt idx="2388">
                  <c:v>281744</c:v>
                </c:pt>
                <c:pt idx="2389">
                  <c:v>281739</c:v>
                </c:pt>
                <c:pt idx="2390">
                  <c:v>282229</c:v>
                </c:pt>
                <c:pt idx="2391">
                  <c:v>282973</c:v>
                </c:pt>
                <c:pt idx="2392">
                  <c:v>282786</c:v>
                </c:pt>
                <c:pt idx="2393">
                  <c:v>282427</c:v>
                </c:pt>
                <c:pt idx="2394">
                  <c:v>284903</c:v>
                </c:pt>
                <c:pt idx="2395">
                  <c:v>285263</c:v>
                </c:pt>
                <c:pt idx="2396">
                  <c:v>285325</c:v>
                </c:pt>
                <c:pt idx="2397">
                  <c:v>285909</c:v>
                </c:pt>
                <c:pt idx="2398">
                  <c:v>286305</c:v>
                </c:pt>
                <c:pt idx="2399">
                  <c:v>286676</c:v>
                </c:pt>
                <c:pt idx="2400">
                  <c:v>286423</c:v>
                </c:pt>
                <c:pt idx="2401">
                  <c:v>287553</c:v>
                </c:pt>
                <c:pt idx="2402">
                  <c:v>288017</c:v>
                </c:pt>
                <c:pt idx="2403">
                  <c:v>287871</c:v>
                </c:pt>
                <c:pt idx="2404">
                  <c:v>289071</c:v>
                </c:pt>
                <c:pt idx="2405">
                  <c:v>289129</c:v>
                </c:pt>
                <c:pt idx="2406">
                  <c:v>289876</c:v>
                </c:pt>
                <c:pt idx="2407">
                  <c:v>290418</c:v>
                </c:pt>
                <c:pt idx="2408">
                  <c:v>291387</c:v>
                </c:pt>
                <c:pt idx="2409">
                  <c:v>290506</c:v>
                </c:pt>
                <c:pt idx="2410">
                  <c:v>290951</c:v>
                </c:pt>
                <c:pt idx="2411">
                  <c:v>291679</c:v>
                </c:pt>
                <c:pt idx="2412">
                  <c:v>291676</c:v>
                </c:pt>
                <c:pt idx="2413">
                  <c:v>292850</c:v>
                </c:pt>
                <c:pt idx="2414">
                  <c:v>293463</c:v>
                </c:pt>
                <c:pt idx="2415">
                  <c:v>293689</c:v>
                </c:pt>
                <c:pt idx="2416">
                  <c:v>293942</c:v>
                </c:pt>
                <c:pt idx="2417">
                  <c:v>295477</c:v>
                </c:pt>
                <c:pt idx="2418">
                  <c:v>294843</c:v>
                </c:pt>
                <c:pt idx="2419">
                  <c:v>295567</c:v>
                </c:pt>
                <c:pt idx="2420">
                  <c:v>296430</c:v>
                </c:pt>
                <c:pt idx="2421">
                  <c:v>296530</c:v>
                </c:pt>
                <c:pt idx="2422">
                  <c:v>296338</c:v>
                </c:pt>
                <c:pt idx="2423">
                  <c:v>297312</c:v>
                </c:pt>
                <c:pt idx="2424">
                  <c:v>298448</c:v>
                </c:pt>
                <c:pt idx="2425">
                  <c:v>298065</c:v>
                </c:pt>
                <c:pt idx="2426">
                  <c:v>298732</c:v>
                </c:pt>
                <c:pt idx="2427">
                  <c:v>299237</c:v>
                </c:pt>
                <c:pt idx="2428">
                  <c:v>300292</c:v>
                </c:pt>
                <c:pt idx="2429">
                  <c:v>301842</c:v>
                </c:pt>
                <c:pt idx="2430">
                  <c:v>301209</c:v>
                </c:pt>
                <c:pt idx="2431">
                  <c:v>301792</c:v>
                </c:pt>
                <c:pt idx="2432">
                  <c:v>302808</c:v>
                </c:pt>
                <c:pt idx="2433">
                  <c:v>302256</c:v>
                </c:pt>
                <c:pt idx="2434">
                  <c:v>303455</c:v>
                </c:pt>
                <c:pt idx="2435">
                  <c:v>304239</c:v>
                </c:pt>
                <c:pt idx="2436">
                  <c:v>303986</c:v>
                </c:pt>
                <c:pt idx="2437">
                  <c:v>305252</c:v>
                </c:pt>
                <c:pt idx="2438">
                  <c:v>305224</c:v>
                </c:pt>
                <c:pt idx="2439">
                  <c:v>307286</c:v>
                </c:pt>
                <c:pt idx="2440">
                  <c:v>306569</c:v>
                </c:pt>
                <c:pt idx="2441">
                  <c:v>306589</c:v>
                </c:pt>
                <c:pt idx="2442">
                  <c:v>308257</c:v>
                </c:pt>
                <c:pt idx="2443">
                  <c:v>308294</c:v>
                </c:pt>
                <c:pt idx="2444">
                  <c:v>309477</c:v>
                </c:pt>
                <c:pt idx="2445">
                  <c:v>310132</c:v>
                </c:pt>
                <c:pt idx="2446">
                  <c:v>310077</c:v>
                </c:pt>
                <c:pt idx="2447">
                  <c:v>310473</c:v>
                </c:pt>
                <c:pt idx="2448">
                  <c:v>310577</c:v>
                </c:pt>
                <c:pt idx="2449">
                  <c:v>312816</c:v>
                </c:pt>
                <c:pt idx="2450">
                  <c:v>311860</c:v>
                </c:pt>
                <c:pt idx="2451">
                  <c:v>312833</c:v>
                </c:pt>
                <c:pt idx="2452">
                  <c:v>313451</c:v>
                </c:pt>
                <c:pt idx="2453">
                  <c:v>313594</c:v>
                </c:pt>
                <c:pt idx="2454">
                  <c:v>315436</c:v>
                </c:pt>
                <c:pt idx="2455">
                  <c:v>314556</c:v>
                </c:pt>
                <c:pt idx="2456">
                  <c:v>316909</c:v>
                </c:pt>
                <c:pt idx="2457">
                  <c:v>316373</c:v>
                </c:pt>
                <c:pt idx="2458">
                  <c:v>317452</c:v>
                </c:pt>
                <c:pt idx="2459">
                  <c:v>317455</c:v>
                </c:pt>
                <c:pt idx="2460">
                  <c:v>318648</c:v>
                </c:pt>
                <c:pt idx="2461">
                  <c:v>319483</c:v>
                </c:pt>
                <c:pt idx="2462">
                  <c:v>319324</c:v>
                </c:pt>
                <c:pt idx="2463">
                  <c:v>320153</c:v>
                </c:pt>
                <c:pt idx="2464">
                  <c:v>321068</c:v>
                </c:pt>
                <c:pt idx="2465">
                  <c:v>321297</c:v>
                </c:pt>
                <c:pt idx="2466">
                  <c:v>323336</c:v>
                </c:pt>
                <c:pt idx="2467">
                  <c:v>323916</c:v>
                </c:pt>
                <c:pt idx="2468">
                  <c:v>323423</c:v>
                </c:pt>
                <c:pt idx="2469">
                  <c:v>323761</c:v>
                </c:pt>
                <c:pt idx="2470">
                  <c:v>324574</c:v>
                </c:pt>
                <c:pt idx="2471">
                  <c:v>325536</c:v>
                </c:pt>
                <c:pt idx="2472">
                  <c:v>327204</c:v>
                </c:pt>
                <c:pt idx="2473">
                  <c:v>327047</c:v>
                </c:pt>
                <c:pt idx="2474">
                  <c:v>327906</c:v>
                </c:pt>
                <c:pt idx="2475">
                  <c:v>328316</c:v>
                </c:pt>
                <c:pt idx="2476">
                  <c:v>329052</c:v>
                </c:pt>
                <c:pt idx="2477">
                  <c:v>330616</c:v>
                </c:pt>
                <c:pt idx="2478">
                  <c:v>330588</c:v>
                </c:pt>
                <c:pt idx="2479">
                  <c:v>331754</c:v>
                </c:pt>
                <c:pt idx="2480">
                  <c:v>332287</c:v>
                </c:pt>
                <c:pt idx="2481">
                  <c:v>332265</c:v>
                </c:pt>
                <c:pt idx="2482">
                  <c:v>332604</c:v>
                </c:pt>
                <c:pt idx="2483">
                  <c:v>334000</c:v>
                </c:pt>
                <c:pt idx="2484">
                  <c:v>334892</c:v>
                </c:pt>
                <c:pt idx="2485">
                  <c:v>336175</c:v>
                </c:pt>
                <c:pt idx="2486">
                  <c:v>335355</c:v>
                </c:pt>
                <c:pt idx="2487">
                  <c:v>336817</c:v>
                </c:pt>
                <c:pt idx="2488">
                  <c:v>336780</c:v>
                </c:pt>
                <c:pt idx="2489">
                  <c:v>337442</c:v>
                </c:pt>
                <c:pt idx="2490">
                  <c:v>339122</c:v>
                </c:pt>
                <c:pt idx="2491">
                  <c:v>337816</c:v>
                </c:pt>
                <c:pt idx="2492">
                  <c:v>340182</c:v>
                </c:pt>
                <c:pt idx="2493">
                  <c:v>339344</c:v>
                </c:pt>
                <c:pt idx="2494">
                  <c:v>340222</c:v>
                </c:pt>
                <c:pt idx="2495">
                  <c:v>340947</c:v>
                </c:pt>
                <c:pt idx="2496">
                  <c:v>341689</c:v>
                </c:pt>
                <c:pt idx="2497">
                  <c:v>342918</c:v>
                </c:pt>
                <c:pt idx="2498">
                  <c:v>343477</c:v>
                </c:pt>
                <c:pt idx="2499">
                  <c:v>342875</c:v>
                </c:pt>
                <c:pt idx="2500">
                  <c:v>344176</c:v>
                </c:pt>
                <c:pt idx="2501">
                  <c:v>343025</c:v>
                </c:pt>
                <c:pt idx="2502">
                  <c:v>343191</c:v>
                </c:pt>
                <c:pt idx="2503">
                  <c:v>344393</c:v>
                </c:pt>
                <c:pt idx="2504">
                  <c:v>345892</c:v>
                </c:pt>
                <c:pt idx="2505">
                  <c:v>345398</c:v>
                </c:pt>
                <c:pt idx="2506">
                  <c:v>345178</c:v>
                </c:pt>
                <c:pt idx="2507">
                  <c:v>347279</c:v>
                </c:pt>
                <c:pt idx="2508">
                  <c:v>346650</c:v>
                </c:pt>
                <c:pt idx="2509">
                  <c:v>345419</c:v>
                </c:pt>
                <c:pt idx="2510">
                  <c:v>347518</c:v>
                </c:pt>
                <c:pt idx="2511">
                  <c:v>346371</c:v>
                </c:pt>
                <c:pt idx="2512">
                  <c:v>347835</c:v>
                </c:pt>
                <c:pt idx="2513">
                  <c:v>347756</c:v>
                </c:pt>
                <c:pt idx="2514">
                  <c:v>347109</c:v>
                </c:pt>
                <c:pt idx="2515">
                  <c:v>347687</c:v>
                </c:pt>
                <c:pt idx="2516">
                  <c:v>348757</c:v>
                </c:pt>
                <c:pt idx="2517">
                  <c:v>347379</c:v>
                </c:pt>
                <c:pt idx="2518">
                  <c:v>347216</c:v>
                </c:pt>
                <c:pt idx="2519">
                  <c:v>347346</c:v>
                </c:pt>
                <c:pt idx="2520">
                  <c:v>347771</c:v>
                </c:pt>
                <c:pt idx="2521">
                  <c:v>347241</c:v>
                </c:pt>
                <c:pt idx="2522">
                  <c:v>348062</c:v>
                </c:pt>
                <c:pt idx="2523">
                  <c:v>346670</c:v>
                </c:pt>
                <c:pt idx="2524">
                  <c:v>348155</c:v>
                </c:pt>
                <c:pt idx="2525">
                  <c:v>347045</c:v>
                </c:pt>
                <c:pt idx="2526">
                  <c:v>347332</c:v>
                </c:pt>
                <c:pt idx="2527">
                  <c:v>346983</c:v>
                </c:pt>
                <c:pt idx="2528">
                  <c:v>346519</c:v>
                </c:pt>
                <c:pt idx="2529">
                  <c:v>345289</c:v>
                </c:pt>
                <c:pt idx="2530">
                  <c:v>346277</c:v>
                </c:pt>
                <c:pt idx="2531">
                  <c:v>346987</c:v>
                </c:pt>
                <c:pt idx="2532">
                  <c:v>346117</c:v>
                </c:pt>
                <c:pt idx="2533">
                  <c:v>345591</c:v>
                </c:pt>
                <c:pt idx="2534">
                  <c:v>346817</c:v>
                </c:pt>
                <c:pt idx="2535">
                  <c:v>345995</c:v>
                </c:pt>
                <c:pt idx="2536">
                  <c:v>346053</c:v>
                </c:pt>
                <c:pt idx="2537">
                  <c:v>346234</c:v>
                </c:pt>
                <c:pt idx="2538">
                  <c:v>345953</c:v>
                </c:pt>
                <c:pt idx="2539">
                  <c:v>346193</c:v>
                </c:pt>
                <c:pt idx="2540">
                  <c:v>347022</c:v>
                </c:pt>
                <c:pt idx="2541">
                  <c:v>346844</c:v>
                </c:pt>
                <c:pt idx="2542">
                  <c:v>347208</c:v>
                </c:pt>
                <c:pt idx="2543">
                  <c:v>349210</c:v>
                </c:pt>
                <c:pt idx="2544">
                  <c:v>347772</c:v>
                </c:pt>
                <c:pt idx="2545">
                  <c:v>348255</c:v>
                </c:pt>
                <c:pt idx="2546">
                  <c:v>347559</c:v>
                </c:pt>
                <c:pt idx="2547">
                  <c:v>349061</c:v>
                </c:pt>
                <c:pt idx="2548">
                  <c:v>349939</c:v>
                </c:pt>
                <c:pt idx="2549">
                  <c:v>349663</c:v>
                </c:pt>
                <c:pt idx="2550">
                  <c:v>351071</c:v>
                </c:pt>
                <c:pt idx="2551">
                  <c:v>353553</c:v>
                </c:pt>
                <c:pt idx="2552">
                  <c:v>353404</c:v>
                </c:pt>
                <c:pt idx="2553">
                  <c:v>357098</c:v>
                </c:pt>
                <c:pt idx="2554">
                  <c:v>357455</c:v>
                </c:pt>
                <c:pt idx="2555">
                  <c:v>361080</c:v>
                </c:pt>
                <c:pt idx="2556">
                  <c:v>362681</c:v>
                </c:pt>
                <c:pt idx="2557">
                  <c:v>365865</c:v>
                </c:pt>
                <c:pt idx="2558">
                  <c:v>368343</c:v>
                </c:pt>
                <c:pt idx="2559">
                  <c:v>372058</c:v>
                </c:pt>
                <c:pt idx="2560">
                  <c:v>375188</c:v>
                </c:pt>
                <c:pt idx="2561">
                  <c:v>378458</c:v>
                </c:pt>
                <c:pt idx="2562">
                  <c:v>382837</c:v>
                </c:pt>
                <c:pt idx="2563">
                  <c:v>387554</c:v>
                </c:pt>
                <c:pt idx="2564">
                  <c:v>395783</c:v>
                </c:pt>
                <c:pt idx="2565">
                  <c:v>402342</c:v>
                </c:pt>
                <c:pt idx="2566">
                  <c:v>414507</c:v>
                </c:pt>
                <c:pt idx="2567">
                  <c:v>428813</c:v>
                </c:pt>
                <c:pt idx="2568">
                  <c:v>447908</c:v>
                </c:pt>
                <c:pt idx="2569">
                  <c:v>475996</c:v>
                </c:pt>
                <c:pt idx="2570">
                  <c:v>512182</c:v>
                </c:pt>
                <c:pt idx="2571">
                  <c:v>561889</c:v>
                </c:pt>
                <c:pt idx="2572">
                  <c:v>628552</c:v>
                </c:pt>
                <c:pt idx="2573">
                  <c:v>721367</c:v>
                </c:pt>
                <c:pt idx="2574">
                  <c:v>842182</c:v>
                </c:pt>
                <c:pt idx="2575">
                  <c:v>998513</c:v>
                </c:pt>
                <c:pt idx="2576">
                  <c:v>1208779</c:v>
                </c:pt>
                <c:pt idx="2577">
                  <c:v>1497608</c:v>
                </c:pt>
                <c:pt idx="2578">
                  <c:v>1923874</c:v>
                </c:pt>
                <c:pt idx="2579">
                  <c:v>2521186</c:v>
                </c:pt>
                <c:pt idx="2580">
                  <c:v>3134898</c:v>
                </c:pt>
                <c:pt idx="2581">
                  <c:v>3252049</c:v>
                </c:pt>
                <c:pt idx="2582">
                  <c:v>2554592</c:v>
                </c:pt>
                <c:pt idx="2583">
                  <c:v>1549780</c:v>
                </c:pt>
                <c:pt idx="2584">
                  <c:v>891165</c:v>
                </c:pt>
                <c:pt idx="2585">
                  <c:v>638039</c:v>
                </c:pt>
                <c:pt idx="2586">
                  <c:v>581571</c:v>
                </c:pt>
                <c:pt idx="2587">
                  <c:v>575824</c:v>
                </c:pt>
                <c:pt idx="2588">
                  <c:v>574791</c:v>
                </c:pt>
                <c:pt idx="2589">
                  <c:v>574983</c:v>
                </c:pt>
                <c:pt idx="2590">
                  <c:v>573686</c:v>
                </c:pt>
                <c:pt idx="2591">
                  <c:v>572984</c:v>
                </c:pt>
                <c:pt idx="2592">
                  <c:v>571833</c:v>
                </c:pt>
                <c:pt idx="2593">
                  <c:v>572341</c:v>
                </c:pt>
                <c:pt idx="2594">
                  <c:v>573848</c:v>
                </c:pt>
                <c:pt idx="2595">
                  <c:v>572113</c:v>
                </c:pt>
                <c:pt idx="2596">
                  <c:v>570587</c:v>
                </c:pt>
                <c:pt idx="2597">
                  <c:v>572176</c:v>
                </c:pt>
                <c:pt idx="2598">
                  <c:v>572352</c:v>
                </c:pt>
                <c:pt idx="2599">
                  <c:v>571600</c:v>
                </c:pt>
                <c:pt idx="2600">
                  <c:v>572635</c:v>
                </c:pt>
                <c:pt idx="2601">
                  <c:v>572452</c:v>
                </c:pt>
                <c:pt idx="2602">
                  <c:v>573253</c:v>
                </c:pt>
                <c:pt idx="2603">
                  <c:v>573992</c:v>
                </c:pt>
                <c:pt idx="2604">
                  <c:v>572884</c:v>
                </c:pt>
                <c:pt idx="2605">
                  <c:v>576738</c:v>
                </c:pt>
                <c:pt idx="2606">
                  <c:v>575532</c:v>
                </c:pt>
                <c:pt idx="2607">
                  <c:v>576197</c:v>
                </c:pt>
                <c:pt idx="2608">
                  <c:v>577267</c:v>
                </c:pt>
                <c:pt idx="2609">
                  <c:v>578511</c:v>
                </c:pt>
                <c:pt idx="2610">
                  <c:v>579516</c:v>
                </c:pt>
                <c:pt idx="2611">
                  <c:v>580749</c:v>
                </c:pt>
                <c:pt idx="2612">
                  <c:v>581072</c:v>
                </c:pt>
                <c:pt idx="2613">
                  <c:v>584727</c:v>
                </c:pt>
                <c:pt idx="2614">
                  <c:v>586101</c:v>
                </c:pt>
                <c:pt idx="2615">
                  <c:v>590442</c:v>
                </c:pt>
                <c:pt idx="2616">
                  <c:v>591401</c:v>
                </c:pt>
                <c:pt idx="2617">
                  <c:v>594905</c:v>
                </c:pt>
                <c:pt idx="2618">
                  <c:v>598029</c:v>
                </c:pt>
                <c:pt idx="2619">
                  <c:v>600215</c:v>
                </c:pt>
                <c:pt idx="2620">
                  <c:v>596235</c:v>
                </c:pt>
                <c:pt idx="2621">
                  <c:v>592259</c:v>
                </c:pt>
                <c:pt idx="2622">
                  <c:v>588685</c:v>
                </c:pt>
                <c:pt idx="2623">
                  <c:v>588176</c:v>
                </c:pt>
                <c:pt idx="2624">
                  <c:v>587970</c:v>
                </c:pt>
                <c:pt idx="2625">
                  <c:v>588506</c:v>
                </c:pt>
                <c:pt idx="2626">
                  <c:v>586569</c:v>
                </c:pt>
                <c:pt idx="2627">
                  <c:v>585534</c:v>
                </c:pt>
                <c:pt idx="2628">
                  <c:v>585197</c:v>
                </c:pt>
                <c:pt idx="2629">
                  <c:v>583603</c:v>
                </c:pt>
                <c:pt idx="2630">
                  <c:v>585708</c:v>
                </c:pt>
                <c:pt idx="2631">
                  <c:v>585619</c:v>
                </c:pt>
                <c:pt idx="2632">
                  <c:v>585134</c:v>
                </c:pt>
                <c:pt idx="2633">
                  <c:v>585624</c:v>
                </c:pt>
                <c:pt idx="2634">
                  <c:v>586519</c:v>
                </c:pt>
                <c:pt idx="2635">
                  <c:v>587182</c:v>
                </c:pt>
                <c:pt idx="2636">
                  <c:v>588911</c:v>
                </c:pt>
                <c:pt idx="2637">
                  <c:v>589009</c:v>
                </c:pt>
                <c:pt idx="2638">
                  <c:v>590856</c:v>
                </c:pt>
                <c:pt idx="2639">
                  <c:v>590735</c:v>
                </c:pt>
                <c:pt idx="2640">
                  <c:v>591476</c:v>
                </c:pt>
                <c:pt idx="2641">
                  <c:v>590595</c:v>
                </c:pt>
                <c:pt idx="2642">
                  <c:v>592942</c:v>
                </c:pt>
                <c:pt idx="2643">
                  <c:v>593383</c:v>
                </c:pt>
                <c:pt idx="2644">
                  <c:v>592731</c:v>
                </c:pt>
                <c:pt idx="2645">
                  <c:v>594468</c:v>
                </c:pt>
                <c:pt idx="2646">
                  <c:v>596418</c:v>
                </c:pt>
                <c:pt idx="2647">
                  <c:v>596365</c:v>
                </c:pt>
                <c:pt idx="2648">
                  <c:v>597324</c:v>
                </c:pt>
                <c:pt idx="2649">
                  <c:v>597440</c:v>
                </c:pt>
                <c:pt idx="2650">
                  <c:v>598490</c:v>
                </c:pt>
                <c:pt idx="2651">
                  <c:v>600840</c:v>
                </c:pt>
                <c:pt idx="2652">
                  <c:v>601660</c:v>
                </c:pt>
                <c:pt idx="2653">
                  <c:v>600851</c:v>
                </c:pt>
                <c:pt idx="2654">
                  <c:v>602713</c:v>
                </c:pt>
                <c:pt idx="2655">
                  <c:v>603066</c:v>
                </c:pt>
                <c:pt idx="2656">
                  <c:v>605110</c:v>
                </c:pt>
                <c:pt idx="2657">
                  <c:v>606586</c:v>
                </c:pt>
                <c:pt idx="2658">
                  <c:v>608491</c:v>
                </c:pt>
                <c:pt idx="2659">
                  <c:v>608284</c:v>
                </c:pt>
                <c:pt idx="2660">
                  <c:v>612014</c:v>
                </c:pt>
                <c:pt idx="2661">
                  <c:v>614702</c:v>
                </c:pt>
                <c:pt idx="2662">
                  <c:v>615781</c:v>
                </c:pt>
                <c:pt idx="2663">
                  <c:v>619269</c:v>
                </c:pt>
                <c:pt idx="2664">
                  <c:v>623192</c:v>
                </c:pt>
                <c:pt idx="2665">
                  <c:v>627711</c:v>
                </c:pt>
                <c:pt idx="2666">
                  <c:v>631876</c:v>
                </c:pt>
                <c:pt idx="2667">
                  <c:v>637293</c:v>
                </c:pt>
                <c:pt idx="2668">
                  <c:v>641274</c:v>
                </c:pt>
                <c:pt idx="2669">
                  <c:v>641988</c:v>
                </c:pt>
                <c:pt idx="2670">
                  <c:v>643948</c:v>
                </c:pt>
                <c:pt idx="2671">
                  <c:v>645180</c:v>
                </c:pt>
                <c:pt idx="2672">
                  <c:v>644560</c:v>
                </c:pt>
                <c:pt idx="2673">
                  <c:v>642730</c:v>
                </c:pt>
                <c:pt idx="2674">
                  <c:v>641824</c:v>
                </c:pt>
                <c:pt idx="2675">
                  <c:v>643610</c:v>
                </c:pt>
                <c:pt idx="2676">
                  <c:v>641556</c:v>
                </c:pt>
                <c:pt idx="2677">
                  <c:v>642899</c:v>
                </c:pt>
                <c:pt idx="2678">
                  <c:v>643266</c:v>
                </c:pt>
                <c:pt idx="2679">
                  <c:v>644878</c:v>
                </c:pt>
                <c:pt idx="2680">
                  <c:v>643308</c:v>
                </c:pt>
                <c:pt idx="2681">
                  <c:v>643037</c:v>
                </c:pt>
                <c:pt idx="2682">
                  <c:v>643756</c:v>
                </c:pt>
                <c:pt idx="2683">
                  <c:v>642618</c:v>
                </c:pt>
                <c:pt idx="2684">
                  <c:v>644162</c:v>
                </c:pt>
                <c:pt idx="2685">
                  <c:v>644296</c:v>
                </c:pt>
                <c:pt idx="2686">
                  <c:v>642931</c:v>
                </c:pt>
                <c:pt idx="2687">
                  <c:v>646919</c:v>
                </c:pt>
                <c:pt idx="2688">
                  <c:v>645867</c:v>
                </c:pt>
                <c:pt idx="2689">
                  <c:v>648293</c:v>
                </c:pt>
                <c:pt idx="2690">
                  <c:v>647682</c:v>
                </c:pt>
                <c:pt idx="2691">
                  <c:v>651246</c:v>
                </c:pt>
                <c:pt idx="2692">
                  <c:v>647954</c:v>
                </c:pt>
                <c:pt idx="2693">
                  <c:v>650089</c:v>
                </c:pt>
                <c:pt idx="2694">
                  <c:v>652046</c:v>
                </c:pt>
                <c:pt idx="2695">
                  <c:v>651653</c:v>
                </c:pt>
                <c:pt idx="2696">
                  <c:v>653597</c:v>
                </c:pt>
                <c:pt idx="2697">
                  <c:v>654354</c:v>
                </c:pt>
                <c:pt idx="2698">
                  <c:v>655558</c:v>
                </c:pt>
                <c:pt idx="2699">
                  <c:v>655614</c:v>
                </c:pt>
                <c:pt idx="2700">
                  <c:v>659616</c:v>
                </c:pt>
                <c:pt idx="2701">
                  <c:v>661886</c:v>
                </c:pt>
                <c:pt idx="2702">
                  <c:v>660122</c:v>
                </c:pt>
                <c:pt idx="2703">
                  <c:v>662664</c:v>
                </c:pt>
                <c:pt idx="2704">
                  <c:v>664713</c:v>
                </c:pt>
                <c:pt idx="2705">
                  <c:v>667286</c:v>
                </c:pt>
                <c:pt idx="2706">
                  <c:v>668909</c:v>
                </c:pt>
                <c:pt idx="2707">
                  <c:v>669598</c:v>
                </c:pt>
                <c:pt idx="2708">
                  <c:v>673357</c:v>
                </c:pt>
                <c:pt idx="2709">
                  <c:v>674617</c:v>
                </c:pt>
                <c:pt idx="2710">
                  <c:v>675416</c:v>
                </c:pt>
                <c:pt idx="2711">
                  <c:v>676845</c:v>
                </c:pt>
                <c:pt idx="2712">
                  <c:v>677482</c:v>
                </c:pt>
                <c:pt idx="2713">
                  <c:v>681395</c:v>
                </c:pt>
                <c:pt idx="2714">
                  <c:v>683912</c:v>
                </c:pt>
                <c:pt idx="2715">
                  <c:v>685502</c:v>
                </c:pt>
                <c:pt idx="2716">
                  <c:v>687442</c:v>
                </c:pt>
                <c:pt idx="2717">
                  <c:v>690890</c:v>
                </c:pt>
                <c:pt idx="2718">
                  <c:v>692272</c:v>
                </c:pt>
                <c:pt idx="2719">
                  <c:v>693598</c:v>
                </c:pt>
                <c:pt idx="2720">
                  <c:v>696612</c:v>
                </c:pt>
                <c:pt idx="2721">
                  <c:v>697946</c:v>
                </c:pt>
                <c:pt idx="2722">
                  <c:v>702990</c:v>
                </c:pt>
                <c:pt idx="2723">
                  <c:v>702794</c:v>
                </c:pt>
                <c:pt idx="2724">
                  <c:v>706309</c:v>
                </c:pt>
                <c:pt idx="2725">
                  <c:v>709096</c:v>
                </c:pt>
                <c:pt idx="2726">
                  <c:v>710969</c:v>
                </c:pt>
                <c:pt idx="2727">
                  <c:v>714470</c:v>
                </c:pt>
                <c:pt idx="2728">
                  <c:v>715229</c:v>
                </c:pt>
                <c:pt idx="2729">
                  <c:v>717292</c:v>
                </c:pt>
                <c:pt idx="2730">
                  <c:v>720604</c:v>
                </c:pt>
                <c:pt idx="2731">
                  <c:v>722599</c:v>
                </c:pt>
                <c:pt idx="2732">
                  <c:v>724721</c:v>
                </c:pt>
                <c:pt idx="2733">
                  <c:v>728958</c:v>
                </c:pt>
                <c:pt idx="2734">
                  <c:v>728771</c:v>
                </c:pt>
                <c:pt idx="2735">
                  <c:v>731932</c:v>
                </c:pt>
                <c:pt idx="2736">
                  <c:v>733031</c:v>
                </c:pt>
                <c:pt idx="2737">
                  <c:v>735993</c:v>
                </c:pt>
                <c:pt idx="2738">
                  <c:v>736349</c:v>
                </c:pt>
                <c:pt idx="2739">
                  <c:v>738371</c:v>
                </c:pt>
                <c:pt idx="2740">
                  <c:v>739795</c:v>
                </c:pt>
                <c:pt idx="2741">
                  <c:v>739606</c:v>
                </c:pt>
                <c:pt idx="2742">
                  <c:v>740343</c:v>
                </c:pt>
                <c:pt idx="2743">
                  <c:v>741067</c:v>
                </c:pt>
                <c:pt idx="2744">
                  <c:v>738996</c:v>
                </c:pt>
                <c:pt idx="2745">
                  <c:v>736199</c:v>
                </c:pt>
                <c:pt idx="2746">
                  <c:v>733200</c:v>
                </c:pt>
                <c:pt idx="2747">
                  <c:v>730255</c:v>
                </c:pt>
                <c:pt idx="2748">
                  <c:v>721991</c:v>
                </c:pt>
                <c:pt idx="2749">
                  <c:v>716322</c:v>
                </c:pt>
                <c:pt idx="2750">
                  <c:v>709271</c:v>
                </c:pt>
                <c:pt idx="2751">
                  <c:v>697538</c:v>
                </c:pt>
                <c:pt idx="2752">
                  <c:v>688833</c:v>
                </c:pt>
                <c:pt idx="2753">
                  <c:v>675714</c:v>
                </c:pt>
                <c:pt idx="2754">
                  <c:v>665122</c:v>
                </c:pt>
                <c:pt idx="2755">
                  <c:v>656846</c:v>
                </c:pt>
                <c:pt idx="2756">
                  <c:v>649260</c:v>
                </c:pt>
                <c:pt idx="2757">
                  <c:v>642356</c:v>
                </c:pt>
                <c:pt idx="2758">
                  <c:v>639477</c:v>
                </c:pt>
                <c:pt idx="2759">
                  <c:v>631433</c:v>
                </c:pt>
                <c:pt idx="2760">
                  <c:v>628131</c:v>
                </c:pt>
                <c:pt idx="2761">
                  <c:v>624915</c:v>
                </c:pt>
                <c:pt idx="2762">
                  <c:v>618877</c:v>
                </c:pt>
                <c:pt idx="2763">
                  <c:v>615445</c:v>
                </c:pt>
                <c:pt idx="2764">
                  <c:v>611533</c:v>
                </c:pt>
                <c:pt idx="2765">
                  <c:v>606634</c:v>
                </c:pt>
                <c:pt idx="2766">
                  <c:v>603764</c:v>
                </c:pt>
                <c:pt idx="2767">
                  <c:v>597401</c:v>
                </c:pt>
                <c:pt idx="2768">
                  <c:v>595415</c:v>
                </c:pt>
                <c:pt idx="2769">
                  <c:v>590838</c:v>
                </c:pt>
                <c:pt idx="2770">
                  <c:v>588078</c:v>
                </c:pt>
                <c:pt idx="2771">
                  <c:v>583036</c:v>
                </c:pt>
                <c:pt idx="2772">
                  <c:v>578170</c:v>
                </c:pt>
                <c:pt idx="2773">
                  <c:v>575117</c:v>
                </c:pt>
                <c:pt idx="2774">
                  <c:v>571126</c:v>
                </c:pt>
                <c:pt idx="2775">
                  <c:v>568147</c:v>
                </c:pt>
                <c:pt idx="2776">
                  <c:v>561586</c:v>
                </c:pt>
                <c:pt idx="2777">
                  <c:v>558776</c:v>
                </c:pt>
                <c:pt idx="2778">
                  <c:v>554600</c:v>
                </c:pt>
                <c:pt idx="2779">
                  <c:v>549693</c:v>
                </c:pt>
                <c:pt idx="2780">
                  <c:v>546074</c:v>
                </c:pt>
                <c:pt idx="2781">
                  <c:v>538886</c:v>
                </c:pt>
                <c:pt idx="2782">
                  <c:v>537517</c:v>
                </c:pt>
                <c:pt idx="2783">
                  <c:v>533562</c:v>
                </c:pt>
                <c:pt idx="2784">
                  <c:v>530791</c:v>
                </c:pt>
                <c:pt idx="2785">
                  <c:v>525298</c:v>
                </c:pt>
                <c:pt idx="2786">
                  <c:v>521976</c:v>
                </c:pt>
                <c:pt idx="2787">
                  <c:v>518552</c:v>
                </c:pt>
                <c:pt idx="2788">
                  <c:v>515153</c:v>
                </c:pt>
                <c:pt idx="2789">
                  <c:v>512872</c:v>
                </c:pt>
                <c:pt idx="2790">
                  <c:v>511129</c:v>
                </c:pt>
                <c:pt idx="2791">
                  <c:v>508893</c:v>
                </c:pt>
                <c:pt idx="2792">
                  <c:v>506955</c:v>
                </c:pt>
                <c:pt idx="2793">
                  <c:v>507340</c:v>
                </c:pt>
                <c:pt idx="2794">
                  <c:v>504330</c:v>
                </c:pt>
                <c:pt idx="2795">
                  <c:v>506436</c:v>
                </c:pt>
                <c:pt idx="2796">
                  <c:v>503023</c:v>
                </c:pt>
                <c:pt idx="2797">
                  <c:v>503418</c:v>
                </c:pt>
                <c:pt idx="2798">
                  <c:v>502234</c:v>
                </c:pt>
                <c:pt idx="2799">
                  <c:v>501997</c:v>
                </c:pt>
                <c:pt idx="2800">
                  <c:v>502669</c:v>
                </c:pt>
                <c:pt idx="2801">
                  <c:v>503539</c:v>
                </c:pt>
                <c:pt idx="2802">
                  <c:v>503638</c:v>
                </c:pt>
                <c:pt idx="2803">
                  <c:v>502630</c:v>
                </c:pt>
                <c:pt idx="2804">
                  <c:v>503497</c:v>
                </c:pt>
                <c:pt idx="2805">
                  <c:v>504239</c:v>
                </c:pt>
                <c:pt idx="2806">
                  <c:v>506263</c:v>
                </c:pt>
                <c:pt idx="2807">
                  <c:v>508226</c:v>
                </c:pt>
                <c:pt idx="2808">
                  <c:v>510138</c:v>
                </c:pt>
                <c:pt idx="2809">
                  <c:v>513371</c:v>
                </c:pt>
                <c:pt idx="2810">
                  <c:v>515840</c:v>
                </c:pt>
                <c:pt idx="2811">
                  <c:v>519002</c:v>
                </c:pt>
                <c:pt idx="2812">
                  <c:v>524881</c:v>
                </c:pt>
                <c:pt idx="2813">
                  <c:v>531115</c:v>
                </c:pt>
                <c:pt idx="2814">
                  <c:v>533820</c:v>
                </c:pt>
                <c:pt idx="2815">
                  <c:v>539228</c:v>
                </c:pt>
                <c:pt idx="2816">
                  <c:v>544897</c:v>
                </c:pt>
                <c:pt idx="2817">
                  <c:v>549829</c:v>
                </c:pt>
                <c:pt idx="2818">
                  <c:v>553913</c:v>
                </c:pt>
                <c:pt idx="2819">
                  <c:v>562532</c:v>
                </c:pt>
                <c:pt idx="2820">
                  <c:v>567394</c:v>
                </c:pt>
                <c:pt idx="2821">
                  <c:v>577722</c:v>
                </c:pt>
                <c:pt idx="2822">
                  <c:v>592495</c:v>
                </c:pt>
                <c:pt idx="2823">
                  <c:v>610164</c:v>
                </c:pt>
                <c:pt idx="2824">
                  <c:v>631942</c:v>
                </c:pt>
                <c:pt idx="2825">
                  <c:v>664870</c:v>
                </c:pt>
                <c:pt idx="2826">
                  <c:v>701389</c:v>
                </c:pt>
                <c:pt idx="2827">
                  <c:v>749895</c:v>
                </c:pt>
                <c:pt idx="2828">
                  <c:v>809501</c:v>
                </c:pt>
                <c:pt idx="2829">
                  <c:v>890025</c:v>
                </c:pt>
                <c:pt idx="2830">
                  <c:v>994043</c:v>
                </c:pt>
                <c:pt idx="2831">
                  <c:v>1140069</c:v>
                </c:pt>
                <c:pt idx="2832">
                  <c:v>1341379</c:v>
                </c:pt>
                <c:pt idx="2833">
                  <c:v>1627066</c:v>
                </c:pt>
                <c:pt idx="2834">
                  <c:v>2064874</c:v>
                </c:pt>
                <c:pt idx="2835">
                  <c:v>2744590</c:v>
                </c:pt>
                <c:pt idx="2836">
                  <c:v>3820256</c:v>
                </c:pt>
                <c:pt idx="2837">
                  <c:v>5243937</c:v>
                </c:pt>
                <c:pt idx="2838">
                  <c:v>6351463</c:v>
                </c:pt>
                <c:pt idx="2839">
                  <c:v>6092650</c:v>
                </c:pt>
                <c:pt idx="2840">
                  <c:v>4346407</c:v>
                </c:pt>
                <c:pt idx="2841">
                  <c:v>2369059</c:v>
                </c:pt>
                <c:pt idx="2842">
                  <c:v>1190074</c:v>
                </c:pt>
                <c:pt idx="2843">
                  <c:v>749397</c:v>
                </c:pt>
                <c:pt idx="2844">
                  <c:v>637697</c:v>
                </c:pt>
                <c:pt idx="2845">
                  <c:v>618034</c:v>
                </c:pt>
                <c:pt idx="2846">
                  <c:v>612388</c:v>
                </c:pt>
                <c:pt idx="2847">
                  <c:v>611775</c:v>
                </c:pt>
                <c:pt idx="2848">
                  <c:v>608949</c:v>
                </c:pt>
                <c:pt idx="2849">
                  <c:v>606609</c:v>
                </c:pt>
                <c:pt idx="2850">
                  <c:v>602641</c:v>
                </c:pt>
                <c:pt idx="2851">
                  <c:v>603436</c:v>
                </c:pt>
                <c:pt idx="2852">
                  <c:v>601591</c:v>
                </c:pt>
                <c:pt idx="2853">
                  <c:v>600994</c:v>
                </c:pt>
                <c:pt idx="2854">
                  <c:v>597469</c:v>
                </c:pt>
                <c:pt idx="2855">
                  <c:v>597877</c:v>
                </c:pt>
                <c:pt idx="2856">
                  <c:v>596381</c:v>
                </c:pt>
                <c:pt idx="2857">
                  <c:v>594849</c:v>
                </c:pt>
                <c:pt idx="2858">
                  <c:v>595644</c:v>
                </c:pt>
                <c:pt idx="2859">
                  <c:v>592528</c:v>
                </c:pt>
                <c:pt idx="2860">
                  <c:v>592409</c:v>
                </c:pt>
                <c:pt idx="2861">
                  <c:v>592952</c:v>
                </c:pt>
                <c:pt idx="2862">
                  <c:v>591669</c:v>
                </c:pt>
                <c:pt idx="2863">
                  <c:v>591434</c:v>
                </c:pt>
                <c:pt idx="2864">
                  <c:v>590641</c:v>
                </c:pt>
                <c:pt idx="2865">
                  <c:v>589822</c:v>
                </c:pt>
                <c:pt idx="2866">
                  <c:v>589528</c:v>
                </c:pt>
                <c:pt idx="2867">
                  <c:v>591537</c:v>
                </c:pt>
                <c:pt idx="2868">
                  <c:v>589486</c:v>
                </c:pt>
                <c:pt idx="2869">
                  <c:v>588286</c:v>
                </c:pt>
                <c:pt idx="2870">
                  <c:v>592306</c:v>
                </c:pt>
                <c:pt idx="2871">
                  <c:v>593492</c:v>
                </c:pt>
                <c:pt idx="2872">
                  <c:v>593939</c:v>
                </c:pt>
                <c:pt idx="2873">
                  <c:v>593910</c:v>
                </c:pt>
                <c:pt idx="2874">
                  <c:v>596479</c:v>
                </c:pt>
                <c:pt idx="2875">
                  <c:v>599702</c:v>
                </c:pt>
                <c:pt idx="2876">
                  <c:v>603265</c:v>
                </c:pt>
                <c:pt idx="2877">
                  <c:v>601433</c:v>
                </c:pt>
                <c:pt idx="2878">
                  <c:v>597342</c:v>
                </c:pt>
                <c:pt idx="2879">
                  <c:v>590560</c:v>
                </c:pt>
                <c:pt idx="2880">
                  <c:v>587843</c:v>
                </c:pt>
                <c:pt idx="2881">
                  <c:v>586754</c:v>
                </c:pt>
                <c:pt idx="2882">
                  <c:v>585548</c:v>
                </c:pt>
                <c:pt idx="2883">
                  <c:v>585921</c:v>
                </c:pt>
                <c:pt idx="2884">
                  <c:v>583393</c:v>
                </c:pt>
                <c:pt idx="2885">
                  <c:v>579001</c:v>
                </c:pt>
                <c:pt idx="2886">
                  <c:v>578583</c:v>
                </c:pt>
                <c:pt idx="2887">
                  <c:v>578146</c:v>
                </c:pt>
                <c:pt idx="2888">
                  <c:v>577828</c:v>
                </c:pt>
                <c:pt idx="2889">
                  <c:v>578837</c:v>
                </c:pt>
                <c:pt idx="2890">
                  <c:v>578554</c:v>
                </c:pt>
                <c:pt idx="2891">
                  <c:v>577649</c:v>
                </c:pt>
                <c:pt idx="2892">
                  <c:v>578547</c:v>
                </c:pt>
                <c:pt idx="2893">
                  <c:v>579345</c:v>
                </c:pt>
                <c:pt idx="2894">
                  <c:v>579486</c:v>
                </c:pt>
                <c:pt idx="2895">
                  <c:v>580822</c:v>
                </c:pt>
                <c:pt idx="2896">
                  <c:v>581000</c:v>
                </c:pt>
                <c:pt idx="2897">
                  <c:v>579550</c:v>
                </c:pt>
                <c:pt idx="2898">
                  <c:v>580194</c:v>
                </c:pt>
                <c:pt idx="2899">
                  <c:v>580212</c:v>
                </c:pt>
                <c:pt idx="2900">
                  <c:v>580430</c:v>
                </c:pt>
                <c:pt idx="2901">
                  <c:v>580775</c:v>
                </c:pt>
                <c:pt idx="2902">
                  <c:v>583165</c:v>
                </c:pt>
                <c:pt idx="2903">
                  <c:v>582174</c:v>
                </c:pt>
                <c:pt idx="2904">
                  <c:v>582534</c:v>
                </c:pt>
                <c:pt idx="2905">
                  <c:v>583422</c:v>
                </c:pt>
                <c:pt idx="2906">
                  <c:v>584002</c:v>
                </c:pt>
                <c:pt idx="2907">
                  <c:v>585575</c:v>
                </c:pt>
                <c:pt idx="2908">
                  <c:v>586598</c:v>
                </c:pt>
                <c:pt idx="2909">
                  <c:v>586930</c:v>
                </c:pt>
                <c:pt idx="2910">
                  <c:v>589576</c:v>
                </c:pt>
                <c:pt idx="2911">
                  <c:v>589138</c:v>
                </c:pt>
                <c:pt idx="2912">
                  <c:v>589282</c:v>
                </c:pt>
                <c:pt idx="2913">
                  <c:v>591576</c:v>
                </c:pt>
                <c:pt idx="2914">
                  <c:v>591071</c:v>
                </c:pt>
                <c:pt idx="2915">
                  <c:v>595061</c:v>
                </c:pt>
                <c:pt idx="2916">
                  <c:v>595436</c:v>
                </c:pt>
                <c:pt idx="2917">
                  <c:v>595934</c:v>
                </c:pt>
                <c:pt idx="2918">
                  <c:v>599069</c:v>
                </c:pt>
                <c:pt idx="2919">
                  <c:v>599512</c:v>
                </c:pt>
                <c:pt idx="2920">
                  <c:v>603439</c:v>
                </c:pt>
                <c:pt idx="2921">
                  <c:v>607491</c:v>
                </c:pt>
                <c:pt idx="2922">
                  <c:v>609115</c:v>
                </c:pt>
                <c:pt idx="2923">
                  <c:v>615249</c:v>
                </c:pt>
                <c:pt idx="2924">
                  <c:v>621816</c:v>
                </c:pt>
                <c:pt idx="2925">
                  <c:v>625355</c:v>
                </c:pt>
                <c:pt idx="2926">
                  <c:v>629130</c:v>
                </c:pt>
                <c:pt idx="2927">
                  <c:v>630410</c:v>
                </c:pt>
                <c:pt idx="2928">
                  <c:v>633242</c:v>
                </c:pt>
                <c:pt idx="2929">
                  <c:v>631148</c:v>
                </c:pt>
                <c:pt idx="2930">
                  <c:v>630963</c:v>
                </c:pt>
                <c:pt idx="2931">
                  <c:v>631418</c:v>
                </c:pt>
                <c:pt idx="2932">
                  <c:v>630129</c:v>
                </c:pt>
                <c:pt idx="2933">
                  <c:v>630245</c:v>
                </c:pt>
                <c:pt idx="2934">
                  <c:v>631349</c:v>
                </c:pt>
                <c:pt idx="2935">
                  <c:v>630653</c:v>
                </c:pt>
                <c:pt idx="2936">
                  <c:v>633583</c:v>
                </c:pt>
                <c:pt idx="2937">
                  <c:v>633077</c:v>
                </c:pt>
                <c:pt idx="2938">
                  <c:v>633273</c:v>
                </c:pt>
                <c:pt idx="2939">
                  <c:v>633019</c:v>
                </c:pt>
                <c:pt idx="2940">
                  <c:v>635295</c:v>
                </c:pt>
                <c:pt idx="2941">
                  <c:v>635155</c:v>
                </c:pt>
                <c:pt idx="2942">
                  <c:v>634427</c:v>
                </c:pt>
                <c:pt idx="2943">
                  <c:v>637330</c:v>
                </c:pt>
                <c:pt idx="2944">
                  <c:v>636912</c:v>
                </c:pt>
                <c:pt idx="2945">
                  <c:v>639178</c:v>
                </c:pt>
                <c:pt idx="2946">
                  <c:v>639694</c:v>
                </c:pt>
                <c:pt idx="2947">
                  <c:v>642235</c:v>
                </c:pt>
                <c:pt idx="2948">
                  <c:v>643178</c:v>
                </c:pt>
                <c:pt idx="2949">
                  <c:v>647552</c:v>
                </c:pt>
                <c:pt idx="2950">
                  <c:v>649308</c:v>
                </c:pt>
                <c:pt idx="2951">
                  <c:v>650592</c:v>
                </c:pt>
                <c:pt idx="2952">
                  <c:v>653066</c:v>
                </c:pt>
                <c:pt idx="2953">
                  <c:v>656242</c:v>
                </c:pt>
                <c:pt idx="2954">
                  <c:v>659271</c:v>
                </c:pt>
                <c:pt idx="2955">
                  <c:v>663956</c:v>
                </c:pt>
                <c:pt idx="2956">
                  <c:v>668194</c:v>
                </c:pt>
                <c:pt idx="2957">
                  <c:v>675056</c:v>
                </c:pt>
                <c:pt idx="2958">
                  <c:v>679479</c:v>
                </c:pt>
                <c:pt idx="2959">
                  <c:v>686230</c:v>
                </c:pt>
                <c:pt idx="2960">
                  <c:v>690540</c:v>
                </c:pt>
                <c:pt idx="2961">
                  <c:v>693132</c:v>
                </c:pt>
                <c:pt idx="2962">
                  <c:v>693377</c:v>
                </c:pt>
                <c:pt idx="2963">
                  <c:v>694422</c:v>
                </c:pt>
                <c:pt idx="2964">
                  <c:v>695265</c:v>
                </c:pt>
                <c:pt idx="2965">
                  <c:v>695876</c:v>
                </c:pt>
                <c:pt idx="2966">
                  <c:v>693086</c:v>
                </c:pt>
                <c:pt idx="2967">
                  <c:v>688994</c:v>
                </c:pt>
                <c:pt idx="2968">
                  <c:v>686354</c:v>
                </c:pt>
                <c:pt idx="2969">
                  <c:v>679445</c:v>
                </c:pt>
                <c:pt idx="2970">
                  <c:v>672645</c:v>
                </c:pt>
                <c:pt idx="2971">
                  <c:v>661443</c:v>
                </c:pt>
                <c:pt idx="2972">
                  <c:v>650096</c:v>
                </c:pt>
                <c:pt idx="2973">
                  <c:v>636279</c:v>
                </c:pt>
                <c:pt idx="2974">
                  <c:v>625609</c:v>
                </c:pt>
                <c:pt idx="2975">
                  <c:v>614869</c:v>
                </c:pt>
                <c:pt idx="2976">
                  <c:v>607078</c:v>
                </c:pt>
                <c:pt idx="2977">
                  <c:v>599325</c:v>
                </c:pt>
                <c:pt idx="2978">
                  <c:v>595260</c:v>
                </c:pt>
                <c:pt idx="2979">
                  <c:v>593287</c:v>
                </c:pt>
                <c:pt idx="2980">
                  <c:v>590900</c:v>
                </c:pt>
                <c:pt idx="2981">
                  <c:v>588558</c:v>
                </c:pt>
                <c:pt idx="2982">
                  <c:v>587177</c:v>
                </c:pt>
                <c:pt idx="2983">
                  <c:v>584395</c:v>
                </c:pt>
                <c:pt idx="2984">
                  <c:v>583861</c:v>
                </c:pt>
                <c:pt idx="2985">
                  <c:v>580799</c:v>
                </c:pt>
                <c:pt idx="2986">
                  <c:v>580815</c:v>
                </c:pt>
                <c:pt idx="2987">
                  <c:v>577565</c:v>
                </c:pt>
                <c:pt idx="2988">
                  <c:v>577424</c:v>
                </c:pt>
                <c:pt idx="2989">
                  <c:v>573829</c:v>
                </c:pt>
                <c:pt idx="2990">
                  <c:v>572467</c:v>
                </c:pt>
                <c:pt idx="2991">
                  <c:v>571419</c:v>
                </c:pt>
                <c:pt idx="2992">
                  <c:v>569284</c:v>
                </c:pt>
                <c:pt idx="2993">
                  <c:v>567079</c:v>
                </c:pt>
                <c:pt idx="2994">
                  <c:v>563649</c:v>
                </c:pt>
                <c:pt idx="2995">
                  <c:v>563089</c:v>
                </c:pt>
                <c:pt idx="2996">
                  <c:v>559640</c:v>
                </c:pt>
                <c:pt idx="2997">
                  <c:v>556553</c:v>
                </c:pt>
                <c:pt idx="2998">
                  <c:v>552595</c:v>
                </c:pt>
                <c:pt idx="2999">
                  <c:v>551977</c:v>
                </c:pt>
                <c:pt idx="3000">
                  <c:v>546541</c:v>
                </c:pt>
                <c:pt idx="3001">
                  <c:v>544416</c:v>
                </c:pt>
                <c:pt idx="3002">
                  <c:v>540719</c:v>
                </c:pt>
                <c:pt idx="3003">
                  <c:v>534851</c:v>
                </c:pt>
                <c:pt idx="3004">
                  <c:v>531458</c:v>
                </c:pt>
                <c:pt idx="3005">
                  <c:v>525383</c:v>
                </c:pt>
                <c:pt idx="3006">
                  <c:v>520543</c:v>
                </c:pt>
                <c:pt idx="3007">
                  <c:v>515086</c:v>
                </c:pt>
                <c:pt idx="3008">
                  <c:v>508267</c:v>
                </c:pt>
                <c:pt idx="3009">
                  <c:v>500347</c:v>
                </c:pt>
                <c:pt idx="3010">
                  <c:v>492045</c:v>
                </c:pt>
                <c:pt idx="3011">
                  <c:v>481559</c:v>
                </c:pt>
                <c:pt idx="3012">
                  <c:v>471046</c:v>
                </c:pt>
                <c:pt idx="3013">
                  <c:v>458859</c:v>
                </c:pt>
                <c:pt idx="3014">
                  <c:v>443475</c:v>
                </c:pt>
                <c:pt idx="3015">
                  <c:v>430097</c:v>
                </c:pt>
                <c:pt idx="3016">
                  <c:v>416486</c:v>
                </c:pt>
                <c:pt idx="3017">
                  <c:v>405351</c:v>
                </c:pt>
                <c:pt idx="3018">
                  <c:v>397712</c:v>
                </c:pt>
                <c:pt idx="3019">
                  <c:v>391084</c:v>
                </c:pt>
                <c:pt idx="3020">
                  <c:v>383319</c:v>
                </c:pt>
                <c:pt idx="3021">
                  <c:v>377804</c:v>
                </c:pt>
                <c:pt idx="3022">
                  <c:v>369216</c:v>
                </c:pt>
                <c:pt idx="3023">
                  <c:v>364198</c:v>
                </c:pt>
                <c:pt idx="3024">
                  <c:v>357140</c:v>
                </c:pt>
                <c:pt idx="3025">
                  <c:v>350743</c:v>
                </c:pt>
                <c:pt idx="3026">
                  <c:v>344121</c:v>
                </c:pt>
                <c:pt idx="3027">
                  <c:v>336971</c:v>
                </c:pt>
                <c:pt idx="3028">
                  <c:v>330510</c:v>
                </c:pt>
                <c:pt idx="3029">
                  <c:v>322935</c:v>
                </c:pt>
                <c:pt idx="3030">
                  <c:v>316767</c:v>
                </c:pt>
                <c:pt idx="3031">
                  <c:v>308194</c:v>
                </c:pt>
                <c:pt idx="3032">
                  <c:v>303161</c:v>
                </c:pt>
                <c:pt idx="3033">
                  <c:v>295912</c:v>
                </c:pt>
                <c:pt idx="3034">
                  <c:v>289153</c:v>
                </c:pt>
                <c:pt idx="3035">
                  <c:v>282486</c:v>
                </c:pt>
                <c:pt idx="3036">
                  <c:v>276377</c:v>
                </c:pt>
                <c:pt idx="3037">
                  <c:v>268732</c:v>
                </c:pt>
                <c:pt idx="3038">
                  <c:v>263559</c:v>
                </c:pt>
                <c:pt idx="3039">
                  <c:v>256232</c:v>
                </c:pt>
                <c:pt idx="3040">
                  <c:v>250252</c:v>
                </c:pt>
                <c:pt idx="3041">
                  <c:v>244507</c:v>
                </c:pt>
                <c:pt idx="3042">
                  <c:v>239138</c:v>
                </c:pt>
                <c:pt idx="3043">
                  <c:v>233360</c:v>
                </c:pt>
                <c:pt idx="3044">
                  <c:v>228863</c:v>
                </c:pt>
                <c:pt idx="3045">
                  <c:v>224755</c:v>
                </c:pt>
                <c:pt idx="3046">
                  <c:v>222062</c:v>
                </c:pt>
                <c:pt idx="3047">
                  <c:v>220119</c:v>
                </c:pt>
                <c:pt idx="3048">
                  <c:v>218288</c:v>
                </c:pt>
                <c:pt idx="3049">
                  <c:v>218432</c:v>
                </c:pt>
                <c:pt idx="3050">
                  <c:v>216767</c:v>
                </c:pt>
                <c:pt idx="3051">
                  <c:v>217359</c:v>
                </c:pt>
                <c:pt idx="3052">
                  <c:v>216071</c:v>
                </c:pt>
                <c:pt idx="3053">
                  <c:v>215777</c:v>
                </c:pt>
                <c:pt idx="3054">
                  <c:v>216005</c:v>
                </c:pt>
                <c:pt idx="3055">
                  <c:v>216725</c:v>
                </c:pt>
                <c:pt idx="3056">
                  <c:v>218618</c:v>
                </c:pt>
                <c:pt idx="3057">
                  <c:v>220730</c:v>
                </c:pt>
                <c:pt idx="3058">
                  <c:v>224346</c:v>
                </c:pt>
                <c:pt idx="3059">
                  <c:v>228500</c:v>
                </c:pt>
                <c:pt idx="3060">
                  <c:v>233771</c:v>
                </c:pt>
                <c:pt idx="3061">
                  <c:v>238247</c:v>
                </c:pt>
                <c:pt idx="3062">
                  <c:v>243326</c:v>
                </c:pt>
                <c:pt idx="3063">
                  <c:v>246553</c:v>
                </c:pt>
                <c:pt idx="3064">
                  <c:v>250053</c:v>
                </c:pt>
                <c:pt idx="3065">
                  <c:v>254240</c:v>
                </c:pt>
                <c:pt idx="3066">
                  <c:v>259605</c:v>
                </c:pt>
                <c:pt idx="3067">
                  <c:v>264832</c:v>
                </c:pt>
                <c:pt idx="3068">
                  <c:v>271353</c:v>
                </c:pt>
                <c:pt idx="3069">
                  <c:v>278563</c:v>
                </c:pt>
                <c:pt idx="3070">
                  <c:v>285283</c:v>
                </c:pt>
                <c:pt idx="3071">
                  <c:v>292003</c:v>
                </c:pt>
                <c:pt idx="3072">
                  <c:v>311877</c:v>
                </c:pt>
                <c:pt idx="3073">
                  <c:v>302421</c:v>
                </c:pt>
                <c:pt idx="3074">
                  <c:v>307420</c:v>
                </c:pt>
                <c:pt idx="3075">
                  <c:v>312800</c:v>
                </c:pt>
                <c:pt idx="3076">
                  <c:v>319802</c:v>
                </c:pt>
                <c:pt idx="3077">
                  <c:v>327859</c:v>
                </c:pt>
                <c:pt idx="3078">
                  <c:v>339815</c:v>
                </c:pt>
                <c:pt idx="3079">
                  <c:v>353995</c:v>
                </c:pt>
                <c:pt idx="3080">
                  <c:v>373613</c:v>
                </c:pt>
                <c:pt idx="3081">
                  <c:v>396963</c:v>
                </c:pt>
                <c:pt idx="3082">
                  <c:v>425339</c:v>
                </c:pt>
                <c:pt idx="3083">
                  <c:v>460822</c:v>
                </c:pt>
                <c:pt idx="3084">
                  <c:v>501974</c:v>
                </c:pt>
                <c:pt idx="3085">
                  <c:v>553844</c:v>
                </c:pt>
                <c:pt idx="3086">
                  <c:v>619590</c:v>
                </c:pt>
                <c:pt idx="3087">
                  <c:v>706646</c:v>
                </c:pt>
                <c:pt idx="3088">
                  <c:v>821628</c:v>
                </c:pt>
                <c:pt idx="3089">
                  <c:v>977545</c:v>
                </c:pt>
                <c:pt idx="3090">
                  <c:v>1200338</c:v>
                </c:pt>
                <c:pt idx="3091">
                  <c:v>1542412</c:v>
                </c:pt>
                <c:pt idx="3092">
                  <c:v>2088937</c:v>
                </c:pt>
                <c:pt idx="3093">
                  <c:v>3027975</c:v>
                </c:pt>
                <c:pt idx="3094">
                  <c:v>4570063</c:v>
                </c:pt>
                <c:pt idx="3095">
                  <c:v>6454270</c:v>
                </c:pt>
                <c:pt idx="3096">
                  <c:v>7395672</c:v>
                </c:pt>
                <c:pt idx="3097">
                  <c:v>6096695</c:v>
                </c:pt>
                <c:pt idx="3098">
                  <c:v>3371262</c:v>
                </c:pt>
                <c:pt idx="3099">
                  <c:v>1328951</c:v>
                </c:pt>
                <c:pt idx="3100">
                  <c:v>497827</c:v>
                </c:pt>
                <c:pt idx="3101">
                  <c:v>249113</c:v>
                </c:pt>
                <c:pt idx="3102">
                  <c:v>192853</c:v>
                </c:pt>
                <c:pt idx="3103">
                  <c:v>183655</c:v>
                </c:pt>
                <c:pt idx="3104">
                  <c:v>179984</c:v>
                </c:pt>
                <c:pt idx="3105">
                  <c:v>177739</c:v>
                </c:pt>
                <c:pt idx="3106">
                  <c:v>176558</c:v>
                </c:pt>
                <c:pt idx="3107">
                  <c:v>174719</c:v>
                </c:pt>
                <c:pt idx="3108">
                  <c:v>173926</c:v>
                </c:pt>
                <c:pt idx="3109">
                  <c:v>173133</c:v>
                </c:pt>
                <c:pt idx="3110">
                  <c:v>172254</c:v>
                </c:pt>
                <c:pt idx="3111">
                  <c:v>170053</c:v>
                </c:pt>
                <c:pt idx="3112">
                  <c:v>168613</c:v>
                </c:pt>
                <c:pt idx="3113">
                  <c:v>166957</c:v>
                </c:pt>
                <c:pt idx="3114">
                  <c:v>163773</c:v>
                </c:pt>
                <c:pt idx="3115">
                  <c:v>159811</c:v>
                </c:pt>
                <c:pt idx="3116">
                  <c:v>155339</c:v>
                </c:pt>
                <c:pt idx="3117">
                  <c:v>152938</c:v>
                </c:pt>
                <c:pt idx="3118">
                  <c:v>150474</c:v>
                </c:pt>
                <c:pt idx="3119">
                  <c:v>151056</c:v>
                </c:pt>
                <c:pt idx="3120">
                  <c:v>149064</c:v>
                </c:pt>
                <c:pt idx="3121">
                  <c:v>149411</c:v>
                </c:pt>
                <c:pt idx="3122">
                  <c:v>150012</c:v>
                </c:pt>
                <c:pt idx="3123">
                  <c:v>149139</c:v>
                </c:pt>
                <c:pt idx="3124">
                  <c:v>149344</c:v>
                </c:pt>
                <c:pt idx="3125">
                  <c:v>149361</c:v>
                </c:pt>
                <c:pt idx="3126">
                  <c:v>149172</c:v>
                </c:pt>
                <c:pt idx="3127">
                  <c:v>148081</c:v>
                </c:pt>
                <c:pt idx="3128">
                  <c:v>148205</c:v>
                </c:pt>
                <c:pt idx="3129">
                  <c:v>148503</c:v>
                </c:pt>
                <c:pt idx="3130">
                  <c:v>147966</c:v>
                </c:pt>
                <c:pt idx="3131">
                  <c:v>147548</c:v>
                </c:pt>
                <c:pt idx="3132">
                  <c:v>147254</c:v>
                </c:pt>
                <c:pt idx="3133">
                  <c:v>147431</c:v>
                </c:pt>
                <c:pt idx="3134">
                  <c:v>146099</c:v>
                </c:pt>
                <c:pt idx="3135">
                  <c:v>144819</c:v>
                </c:pt>
                <c:pt idx="3136">
                  <c:v>144275</c:v>
                </c:pt>
                <c:pt idx="3137">
                  <c:v>144491</c:v>
                </c:pt>
                <c:pt idx="3138">
                  <c:v>143451</c:v>
                </c:pt>
                <c:pt idx="3139">
                  <c:v>144112</c:v>
                </c:pt>
                <c:pt idx="3140">
                  <c:v>143247</c:v>
                </c:pt>
                <c:pt idx="3141">
                  <c:v>142614</c:v>
                </c:pt>
                <c:pt idx="3142">
                  <c:v>142475</c:v>
                </c:pt>
                <c:pt idx="3143">
                  <c:v>142159</c:v>
                </c:pt>
                <c:pt idx="3144">
                  <c:v>141533</c:v>
                </c:pt>
                <c:pt idx="3145">
                  <c:v>141727</c:v>
                </c:pt>
                <c:pt idx="3146">
                  <c:v>141165</c:v>
                </c:pt>
                <c:pt idx="3147">
                  <c:v>141748</c:v>
                </c:pt>
                <c:pt idx="3148">
                  <c:v>140905</c:v>
                </c:pt>
                <c:pt idx="3149">
                  <c:v>140488</c:v>
                </c:pt>
                <c:pt idx="3150">
                  <c:v>140869</c:v>
                </c:pt>
                <c:pt idx="3151">
                  <c:v>140275</c:v>
                </c:pt>
                <c:pt idx="3152">
                  <c:v>140216</c:v>
                </c:pt>
                <c:pt idx="3153">
                  <c:v>140595</c:v>
                </c:pt>
                <c:pt idx="3154">
                  <c:v>139993</c:v>
                </c:pt>
                <c:pt idx="3155">
                  <c:v>139773</c:v>
                </c:pt>
                <c:pt idx="3156">
                  <c:v>138735</c:v>
                </c:pt>
                <c:pt idx="3157">
                  <c:v>139484</c:v>
                </c:pt>
                <c:pt idx="3158">
                  <c:v>137913</c:v>
                </c:pt>
                <c:pt idx="3159">
                  <c:v>137037</c:v>
                </c:pt>
                <c:pt idx="3160">
                  <c:v>137368</c:v>
                </c:pt>
                <c:pt idx="3161">
                  <c:v>136515</c:v>
                </c:pt>
                <c:pt idx="3162">
                  <c:v>136589</c:v>
                </c:pt>
                <c:pt idx="3163">
                  <c:v>136388</c:v>
                </c:pt>
                <c:pt idx="3164">
                  <c:v>135387</c:v>
                </c:pt>
                <c:pt idx="3165">
                  <c:v>135762</c:v>
                </c:pt>
                <c:pt idx="3166">
                  <c:v>134475</c:v>
                </c:pt>
                <c:pt idx="3167">
                  <c:v>134312</c:v>
                </c:pt>
                <c:pt idx="3168">
                  <c:v>133113</c:v>
                </c:pt>
                <c:pt idx="3169">
                  <c:v>133750</c:v>
                </c:pt>
                <c:pt idx="3170">
                  <c:v>133110</c:v>
                </c:pt>
                <c:pt idx="3171">
                  <c:v>131407</c:v>
                </c:pt>
                <c:pt idx="3172">
                  <c:v>130744</c:v>
                </c:pt>
                <c:pt idx="3173">
                  <c:v>130735</c:v>
                </c:pt>
                <c:pt idx="3174">
                  <c:v>130363</c:v>
                </c:pt>
                <c:pt idx="3175">
                  <c:v>129354</c:v>
                </c:pt>
                <c:pt idx="3176">
                  <c:v>129192</c:v>
                </c:pt>
                <c:pt idx="3177">
                  <c:v>128052</c:v>
                </c:pt>
                <c:pt idx="3178">
                  <c:v>127671</c:v>
                </c:pt>
                <c:pt idx="3179">
                  <c:v>127077</c:v>
                </c:pt>
                <c:pt idx="3180">
                  <c:v>126056</c:v>
                </c:pt>
                <c:pt idx="3181">
                  <c:v>126396</c:v>
                </c:pt>
                <c:pt idx="3182">
                  <c:v>125703</c:v>
                </c:pt>
                <c:pt idx="3183">
                  <c:v>125533</c:v>
                </c:pt>
                <c:pt idx="3184">
                  <c:v>125021</c:v>
                </c:pt>
                <c:pt idx="3185">
                  <c:v>124301</c:v>
                </c:pt>
                <c:pt idx="3186">
                  <c:v>123833</c:v>
                </c:pt>
                <c:pt idx="3187">
                  <c:v>123201</c:v>
                </c:pt>
                <c:pt idx="3188">
                  <c:v>123305</c:v>
                </c:pt>
                <c:pt idx="3189">
                  <c:v>122903</c:v>
                </c:pt>
                <c:pt idx="3190">
                  <c:v>123135</c:v>
                </c:pt>
                <c:pt idx="3191">
                  <c:v>123089</c:v>
                </c:pt>
                <c:pt idx="3192">
                  <c:v>123536</c:v>
                </c:pt>
                <c:pt idx="3193">
                  <c:v>123226</c:v>
                </c:pt>
                <c:pt idx="3194">
                  <c:v>123803</c:v>
                </c:pt>
                <c:pt idx="3195">
                  <c:v>124291</c:v>
                </c:pt>
                <c:pt idx="3196">
                  <c:v>122634</c:v>
                </c:pt>
                <c:pt idx="3197">
                  <c:v>122750</c:v>
                </c:pt>
                <c:pt idx="3198">
                  <c:v>121447</c:v>
                </c:pt>
                <c:pt idx="3199">
                  <c:v>121142</c:v>
                </c:pt>
                <c:pt idx="3200">
                  <c:v>121533</c:v>
                </c:pt>
                <c:pt idx="3201">
                  <c:v>122120</c:v>
                </c:pt>
                <c:pt idx="3202">
                  <c:v>121597</c:v>
                </c:pt>
                <c:pt idx="3203">
                  <c:v>122051</c:v>
                </c:pt>
                <c:pt idx="3204">
                  <c:v>122110</c:v>
                </c:pt>
                <c:pt idx="3205">
                  <c:v>123014</c:v>
                </c:pt>
                <c:pt idx="3206">
                  <c:v>123400</c:v>
                </c:pt>
                <c:pt idx="3207">
                  <c:v>123847</c:v>
                </c:pt>
                <c:pt idx="3208">
                  <c:v>125180</c:v>
                </c:pt>
                <c:pt idx="3209">
                  <c:v>126658</c:v>
                </c:pt>
                <c:pt idx="3210">
                  <c:v>130083</c:v>
                </c:pt>
                <c:pt idx="3211">
                  <c:v>132261</c:v>
                </c:pt>
                <c:pt idx="3212">
                  <c:v>135891</c:v>
                </c:pt>
                <c:pt idx="3213">
                  <c:v>141837</c:v>
                </c:pt>
                <c:pt idx="3214">
                  <c:v>149470</c:v>
                </c:pt>
                <c:pt idx="3215">
                  <c:v>159838</c:v>
                </c:pt>
                <c:pt idx="3216">
                  <c:v>169171</c:v>
                </c:pt>
                <c:pt idx="3217">
                  <c:v>178333</c:v>
                </c:pt>
                <c:pt idx="3218">
                  <c:v>184978</c:v>
                </c:pt>
                <c:pt idx="3219">
                  <c:v>187898</c:v>
                </c:pt>
                <c:pt idx="3220">
                  <c:v>190528</c:v>
                </c:pt>
                <c:pt idx="3221">
                  <c:v>192048</c:v>
                </c:pt>
                <c:pt idx="3222">
                  <c:v>193334</c:v>
                </c:pt>
                <c:pt idx="3223">
                  <c:v>194836</c:v>
                </c:pt>
                <c:pt idx="3224">
                  <c:v>197041</c:v>
                </c:pt>
                <c:pt idx="3225">
                  <c:v>199363</c:v>
                </c:pt>
                <c:pt idx="3226">
                  <c:v>200396</c:v>
                </c:pt>
                <c:pt idx="3227">
                  <c:v>201564</c:v>
                </c:pt>
                <c:pt idx="3228">
                  <c:v>202864</c:v>
                </c:pt>
                <c:pt idx="3229">
                  <c:v>204416</c:v>
                </c:pt>
                <c:pt idx="3230">
                  <c:v>205312</c:v>
                </c:pt>
                <c:pt idx="3231">
                  <c:v>205362</c:v>
                </c:pt>
                <c:pt idx="3232">
                  <c:v>206199</c:v>
                </c:pt>
                <c:pt idx="3233">
                  <c:v>207980</c:v>
                </c:pt>
                <c:pt idx="3234">
                  <c:v>208634</c:v>
                </c:pt>
                <c:pt idx="3235">
                  <c:v>208585</c:v>
                </c:pt>
                <c:pt idx="3236">
                  <c:v>209461</c:v>
                </c:pt>
                <c:pt idx="3237">
                  <c:v>209852</c:v>
                </c:pt>
                <c:pt idx="3238">
                  <c:v>210359</c:v>
                </c:pt>
                <c:pt idx="3239">
                  <c:v>211212</c:v>
                </c:pt>
                <c:pt idx="3240">
                  <c:v>211568</c:v>
                </c:pt>
                <c:pt idx="3241">
                  <c:v>212172</c:v>
                </c:pt>
                <c:pt idx="3242">
                  <c:v>211349</c:v>
                </c:pt>
                <c:pt idx="3243">
                  <c:v>211561</c:v>
                </c:pt>
                <c:pt idx="3244">
                  <c:v>210968</c:v>
                </c:pt>
                <c:pt idx="3245">
                  <c:v>212022</c:v>
                </c:pt>
                <c:pt idx="3246">
                  <c:v>211572</c:v>
                </c:pt>
                <c:pt idx="3247">
                  <c:v>211091</c:v>
                </c:pt>
                <c:pt idx="3248">
                  <c:v>211793</c:v>
                </c:pt>
                <c:pt idx="3249">
                  <c:v>211585</c:v>
                </c:pt>
                <c:pt idx="3250">
                  <c:v>211809</c:v>
                </c:pt>
                <c:pt idx="3251">
                  <c:v>211695</c:v>
                </c:pt>
                <c:pt idx="3252">
                  <c:v>211133</c:v>
                </c:pt>
                <c:pt idx="3253">
                  <c:v>211397</c:v>
                </c:pt>
                <c:pt idx="3254">
                  <c:v>211477</c:v>
                </c:pt>
                <c:pt idx="3255">
                  <c:v>211170</c:v>
                </c:pt>
                <c:pt idx="3256">
                  <c:v>210931</c:v>
                </c:pt>
                <c:pt idx="3257">
                  <c:v>211058</c:v>
                </c:pt>
                <c:pt idx="3258">
                  <c:v>210061</c:v>
                </c:pt>
                <c:pt idx="3259">
                  <c:v>211332</c:v>
                </c:pt>
                <c:pt idx="3260">
                  <c:v>211110</c:v>
                </c:pt>
                <c:pt idx="3261">
                  <c:v>212488</c:v>
                </c:pt>
                <c:pt idx="3262">
                  <c:v>211478</c:v>
                </c:pt>
                <c:pt idx="3263">
                  <c:v>211794</c:v>
                </c:pt>
                <c:pt idx="3264">
                  <c:v>212239</c:v>
                </c:pt>
                <c:pt idx="3265">
                  <c:v>212667</c:v>
                </c:pt>
                <c:pt idx="3266">
                  <c:v>212598</c:v>
                </c:pt>
                <c:pt idx="3267">
                  <c:v>209982</c:v>
                </c:pt>
                <c:pt idx="3268">
                  <c:v>207733</c:v>
                </c:pt>
                <c:pt idx="3269">
                  <c:v>201789</c:v>
                </c:pt>
                <c:pt idx="3270">
                  <c:v>190909</c:v>
                </c:pt>
                <c:pt idx="3271">
                  <c:v>176774</c:v>
                </c:pt>
                <c:pt idx="3272">
                  <c:v>158619</c:v>
                </c:pt>
                <c:pt idx="3273">
                  <c:v>140564</c:v>
                </c:pt>
                <c:pt idx="3274">
                  <c:v>127102</c:v>
                </c:pt>
                <c:pt idx="3275">
                  <c:v>119473</c:v>
                </c:pt>
                <c:pt idx="3276">
                  <c:v>115883</c:v>
                </c:pt>
                <c:pt idx="3277">
                  <c:v>115360</c:v>
                </c:pt>
                <c:pt idx="3278">
                  <c:v>114232</c:v>
                </c:pt>
                <c:pt idx="3279">
                  <c:v>114404</c:v>
                </c:pt>
                <c:pt idx="3280">
                  <c:v>113101</c:v>
                </c:pt>
                <c:pt idx="3281">
                  <c:v>112774</c:v>
                </c:pt>
                <c:pt idx="3282">
                  <c:v>112807</c:v>
                </c:pt>
                <c:pt idx="3283">
                  <c:v>111964</c:v>
                </c:pt>
                <c:pt idx="3284">
                  <c:v>111959</c:v>
                </c:pt>
                <c:pt idx="3285">
                  <c:v>111722</c:v>
                </c:pt>
                <c:pt idx="3286">
                  <c:v>111841</c:v>
                </c:pt>
                <c:pt idx="3287">
                  <c:v>111114</c:v>
                </c:pt>
                <c:pt idx="3288">
                  <c:v>110814</c:v>
                </c:pt>
                <c:pt idx="3289">
                  <c:v>110482</c:v>
                </c:pt>
                <c:pt idx="3290">
                  <c:v>109991</c:v>
                </c:pt>
                <c:pt idx="3291">
                  <c:v>110407</c:v>
                </c:pt>
                <c:pt idx="3292">
                  <c:v>110540</c:v>
                </c:pt>
                <c:pt idx="3293">
                  <c:v>110766</c:v>
                </c:pt>
                <c:pt idx="3294">
                  <c:v>110070</c:v>
                </c:pt>
                <c:pt idx="3295">
                  <c:v>109491</c:v>
                </c:pt>
                <c:pt idx="3296">
                  <c:v>109450</c:v>
                </c:pt>
                <c:pt idx="3297">
                  <c:v>109917</c:v>
                </c:pt>
                <c:pt idx="3298">
                  <c:v>109898</c:v>
                </c:pt>
                <c:pt idx="3299">
                  <c:v>109563</c:v>
                </c:pt>
                <c:pt idx="3300">
                  <c:v>109126</c:v>
                </c:pt>
                <c:pt idx="3301">
                  <c:v>110528</c:v>
                </c:pt>
                <c:pt idx="3302">
                  <c:v>109865</c:v>
                </c:pt>
                <c:pt idx="3303">
                  <c:v>110315</c:v>
                </c:pt>
                <c:pt idx="3304">
                  <c:v>110711</c:v>
                </c:pt>
                <c:pt idx="3305">
                  <c:v>110807</c:v>
                </c:pt>
                <c:pt idx="3306">
                  <c:v>111128</c:v>
                </c:pt>
                <c:pt idx="3307">
                  <c:v>111815</c:v>
                </c:pt>
                <c:pt idx="3308">
                  <c:v>112836</c:v>
                </c:pt>
                <c:pt idx="3309">
                  <c:v>113445</c:v>
                </c:pt>
                <c:pt idx="3310">
                  <c:v>113999</c:v>
                </c:pt>
                <c:pt idx="3311">
                  <c:v>115538</c:v>
                </c:pt>
                <c:pt idx="3312">
                  <c:v>117624</c:v>
                </c:pt>
                <c:pt idx="3313">
                  <c:v>120797</c:v>
                </c:pt>
                <c:pt idx="3314">
                  <c:v>124417</c:v>
                </c:pt>
                <c:pt idx="3315">
                  <c:v>128623</c:v>
                </c:pt>
                <c:pt idx="3316">
                  <c:v>135683</c:v>
                </c:pt>
                <c:pt idx="3317">
                  <c:v>143923</c:v>
                </c:pt>
                <c:pt idx="3318">
                  <c:v>152003</c:v>
                </c:pt>
                <c:pt idx="3319">
                  <c:v>158320</c:v>
                </c:pt>
                <c:pt idx="3320">
                  <c:v>162487</c:v>
                </c:pt>
                <c:pt idx="3321">
                  <c:v>163345</c:v>
                </c:pt>
                <c:pt idx="3322">
                  <c:v>163748</c:v>
                </c:pt>
                <c:pt idx="3323">
                  <c:v>164378</c:v>
                </c:pt>
                <c:pt idx="3324">
                  <c:v>164069</c:v>
                </c:pt>
                <c:pt idx="3325">
                  <c:v>163670</c:v>
                </c:pt>
                <c:pt idx="3326">
                  <c:v>164478</c:v>
                </c:pt>
                <c:pt idx="3327">
                  <c:v>163991</c:v>
                </c:pt>
                <c:pt idx="3328">
                  <c:v>163279</c:v>
                </c:pt>
                <c:pt idx="3329">
                  <c:v>163133</c:v>
                </c:pt>
                <c:pt idx="3330">
                  <c:v>162906</c:v>
                </c:pt>
                <c:pt idx="3331">
                  <c:v>163055</c:v>
                </c:pt>
                <c:pt idx="3332">
                  <c:v>162013</c:v>
                </c:pt>
                <c:pt idx="3333">
                  <c:v>162069</c:v>
                </c:pt>
                <c:pt idx="3334">
                  <c:v>160564</c:v>
                </c:pt>
                <c:pt idx="3335">
                  <c:v>160047</c:v>
                </c:pt>
                <c:pt idx="3336">
                  <c:v>160817</c:v>
                </c:pt>
                <c:pt idx="3337">
                  <c:v>158874</c:v>
                </c:pt>
                <c:pt idx="3338">
                  <c:v>158912</c:v>
                </c:pt>
                <c:pt idx="3339">
                  <c:v>159120</c:v>
                </c:pt>
                <c:pt idx="3340">
                  <c:v>158116</c:v>
                </c:pt>
                <c:pt idx="3341">
                  <c:v>156902</c:v>
                </c:pt>
                <c:pt idx="3342">
                  <c:v>156779</c:v>
                </c:pt>
                <c:pt idx="3343">
                  <c:v>155158</c:v>
                </c:pt>
                <c:pt idx="3344">
                  <c:v>154510</c:v>
                </c:pt>
                <c:pt idx="3345">
                  <c:v>155047</c:v>
                </c:pt>
                <c:pt idx="3346">
                  <c:v>153830</c:v>
                </c:pt>
                <c:pt idx="3347">
                  <c:v>153517</c:v>
                </c:pt>
                <c:pt idx="3348">
                  <c:v>152950</c:v>
                </c:pt>
                <c:pt idx="3349">
                  <c:v>153131</c:v>
                </c:pt>
                <c:pt idx="3350">
                  <c:v>152277</c:v>
                </c:pt>
                <c:pt idx="3351">
                  <c:v>153887</c:v>
                </c:pt>
                <c:pt idx="3352">
                  <c:v>154503</c:v>
                </c:pt>
                <c:pt idx="3353">
                  <c:v>153614</c:v>
                </c:pt>
                <c:pt idx="3354">
                  <c:v>152644</c:v>
                </c:pt>
                <c:pt idx="3355">
                  <c:v>151033</c:v>
                </c:pt>
                <c:pt idx="3356">
                  <c:v>148703</c:v>
                </c:pt>
                <c:pt idx="3357">
                  <c:v>147554</c:v>
                </c:pt>
                <c:pt idx="3358">
                  <c:v>147619</c:v>
                </c:pt>
                <c:pt idx="3359">
                  <c:v>146789</c:v>
                </c:pt>
                <c:pt idx="3360">
                  <c:v>146327</c:v>
                </c:pt>
                <c:pt idx="3361">
                  <c:v>146913</c:v>
                </c:pt>
                <c:pt idx="3362">
                  <c:v>146666</c:v>
                </c:pt>
                <c:pt idx="3363">
                  <c:v>146541</c:v>
                </c:pt>
                <c:pt idx="3364">
                  <c:v>147556</c:v>
                </c:pt>
                <c:pt idx="3365">
                  <c:v>147446</c:v>
                </c:pt>
                <c:pt idx="3366">
                  <c:v>147090</c:v>
                </c:pt>
                <c:pt idx="3367">
                  <c:v>147013</c:v>
                </c:pt>
                <c:pt idx="3368">
                  <c:v>146228</c:v>
                </c:pt>
                <c:pt idx="3369">
                  <c:v>144367</c:v>
                </c:pt>
                <c:pt idx="3370">
                  <c:v>141028</c:v>
                </c:pt>
                <c:pt idx="3371">
                  <c:v>136271</c:v>
                </c:pt>
                <c:pt idx="3372">
                  <c:v>129046</c:v>
                </c:pt>
                <c:pt idx="3373">
                  <c:v>121247</c:v>
                </c:pt>
                <c:pt idx="3374">
                  <c:v>115059</c:v>
                </c:pt>
                <c:pt idx="3375">
                  <c:v>110095</c:v>
                </c:pt>
                <c:pt idx="3376">
                  <c:v>107262</c:v>
                </c:pt>
                <c:pt idx="3377">
                  <c:v>106520</c:v>
                </c:pt>
                <c:pt idx="3378">
                  <c:v>104951</c:v>
                </c:pt>
                <c:pt idx="3379">
                  <c:v>105830</c:v>
                </c:pt>
                <c:pt idx="3380">
                  <c:v>104816</c:v>
                </c:pt>
                <c:pt idx="3381">
                  <c:v>103971</c:v>
                </c:pt>
                <c:pt idx="3382">
                  <c:v>103860</c:v>
                </c:pt>
                <c:pt idx="3383">
                  <c:v>103119</c:v>
                </c:pt>
                <c:pt idx="3384">
                  <c:v>102159</c:v>
                </c:pt>
                <c:pt idx="3385">
                  <c:v>102401</c:v>
                </c:pt>
                <c:pt idx="3386">
                  <c:v>101795</c:v>
                </c:pt>
                <c:pt idx="3387">
                  <c:v>101170</c:v>
                </c:pt>
                <c:pt idx="3388">
                  <c:v>100363</c:v>
                </c:pt>
                <c:pt idx="3389">
                  <c:v>100365</c:v>
                </c:pt>
                <c:pt idx="3390">
                  <c:v>99393</c:v>
                </c:pt>
                <c:pt idx="3391">
                  <c:v>98300</c:v>
                </c:pt>
                <c:pt idx="3392">
                  <c:v>98505</c:v>
                </c:pt>
                <c:pt idx="3393">
                  <c:v>98324</c:v>
                </c:pt>
                <c:pt idx="3394">
                  <c:v>97298</c:v>
                </c:pt>
                <c:pt idx="3395">
                  <c:v>96316</c:v>
                </c:pt>
                <c:pt idx="3396">
                  <c:v>95381</c:v>
                </c:pt>
                <c:pt idx="3397">
                  <c:v>94999</c:v>
                </c:pt>
                <c:pt idx="3398">
                  <c:v>94595</c:v>
                </c:pt>
                <c:pt idx="3399">
                  <c:v>93204</c:v>
                </c:pt>
                <c:pt idx="3400">
                  <c:v>93312</c:v>
                </c:pt>
                <c:pt idx="3401">
                  <c:v>92438</c:v>
                </c:pt>
                <c:pt idx="3402">
                  <c:v>92154</c:v>
                </c:pt>
                <c:pt idx="3403">
                  <c:v>90769</c:v>
                </c:pt>
                <c:pt idx="3404">
                  <c:v>90019</c:v>
                </c:pt>
                <c:pt idx="3405">
                  <c:v>89450</c:v>
                </c:pt>
                <c:pt idx="3406">
                  <c:v>88986</c:v>
                </c:pt>
                <c:pt idx="3407">
                  <c:v>88325</c:v>
                </c:pt>
                <c:pt idx="3408">
                  <c:v>87745</c:v>
                </c:pt>
                <c:pt idx="3409">
                  <c:v>87279</c:v>
                </c:pt>
                <c:pt idx="3410">
                  <c:v>86217</c:v>
                </c:pt>
                <c:pt idx="3411">
                  <c:v>85958</c:v>
                </c:pt>
                <c:pt idx="3412">
                  <c:v>84881</c:v>
                </c:pt>
                <c:pt idx="3413">
                  <c:v>84608</c:v>
                </c:pt>
                <c:pt idx="3414">
                  <c:v>83715</c:v>
                </c:pt>
                <c:pt idx="3415">
                  <c:v>82973</c:v>
                </c:pt>
                <c:pt idx="3416">
                  <c:v>82441</c:v>
                </c:pt>
                <c:pt idx="3417">
                  <c:v>81507</c:v>
                </c:pt>
                <c:pt idx="3418">
                  <c:v>81178</c:v>
                </c:pt>
                <c:pt idx="3419">
                  <c:v>80110</c:v>
                </c:pt>
                <c:pt idx="3420">
                  <c:v>79282</c:v>
                </c:pt>
                <c:pt idx="3421">
                  <c:v>79416</c:v>
                </c:pt>
                <c:pt idx="3422">
                  <c:v>77922</c:v>
                </c:pt>
                <c:pt idx="3423">
                  <c:v>78003</c:v>
                </c:pt>
                <c:pt idx="3424">
                  <c:v>76930</c:v>
                </c:pt>
                <c:pt idx="3425">
                  <c:v>75782</c:v>
                </c:pt>
                <c:pt idx="3426">
                  <c:v>75384</c:v>
                </c:pt>
                <c:pt idx="3427">
                  <c:v>75086</c:v>
                </c:pt>
                <c:pt idx="3428">
                  <c:v>74539</c:v>
                </c:pt>
                <c:pt idx="3429">
                  <c:v>73544</c:v>
                </c:pt>
                <c:pt idx="3430">
                  <c:v>73088</c:v>
                </c:pt>
                <c:pt idx="3431">
                  <c:v>72349</c:v>
                </c:pt>
                <c:pt idx="3432">
                  <c:v>71254</c:v>
                </c:pt>
                <c:pt idx="3433">
                  <c:v>70659</c:v>
                </c:pt>
                <c:pt idx="3434">
                  <c:v>69872</c:v>
                </c:pt>
                <c:pt idx="3435">
                  <c:v>69705</c:v>
                </c:pt>
                <c:pt idx="3436">
                  <c:v>68329</c:v>
                </c:pt>
                <c:pt idx="3437">
                  <c:v>68386</c:v>
                </c:pt>
                <c:pt idx="3438">
                  <c:v>67413</c:v>
                </c:pt>
                <c:pt idx="3439">
                  <c:v>66920</c:v>
                </c:pt>
                <c:pt idx="3440">
                  <c:v>66301</c:v>
                </c:pt>
                <c:pt idx="3441">
                  <c:v>65677</c:v>
                </c:pt>
                <c:pt idx="3442">
                  <c:v>65344</c:v>
                </c:pt>
                <c:pt idx="3443">
                  <c:v>64479</c:v>
                </c:pt>
                <c:pt idx="3444">
                  <c:v>64332</c:v>
                </c:pt>
                <c:pt idx="3445">
                  <c:v>63434</c:v>
                </c:pt>
                <c:pt idx="3446">
                  <c:v>63224</c:v>
                </c:pt>
                <c:pt idx="3447">
                  <c:v>63192</c:v>
                </c:pt>
                <c:pt idx="3448">
                  <c:v>62461</c:v>
                </c:pt>
                <c:pt idx="3449">
                  <c:v>62200</c:v>
                </c:pt>
                <c:pt idx="3450">
                  <c:v>61972</c:v>
                </c:pt>
                <c:pt idx="3451">
                  <c:v>61574</c:v>
                </c:pt>
                <c:pt idx="3452">
                  <c:v>61301</c:v>
                </c:pt>
                <c:pt idx="3453">
                  <c:v>61396</c:v>
                </c:pt>
                <c:pt idx="3454">
                  <c:v>60747</c:v>
                </c:pt>
                <c:pt idx="3455">
                  <c:v>60677</c:v>
                </c:pt>
                <c:pt idx="3456">
                  <c:v>60329</c:v>
                </c:pt>
                <c:pt idx="3457">
                  <c:v>60260</c:v>
                </c:pt>
                <c:pt idx="3458">
                  <c:v>59693</c:v>
                </c:pt>
                <c:pt idx="3459">
                  <c:v>59507</c:v>
                </c:pt>
                <c:pt idx="3460">
                  <c:v>60123</c:v>
                </c:pt>
                <c:pt idx="3461">
                  <c:v>59280</c:v>
                </c:pt>
                <c:pt idx="3462">
                  <c:v>59973</c:v>
                </c:pt>
                <c:pt idx="3463">
                  <c:v>60305</c:v>
                </c:pt>
                <c:pt idx="3464">
                  <c:v>60873</c:v>
                </c:pt>
                <c:pt idx="3465">
                  <c:v>61341</c:v>
                </c:pt>
                <c:pt idx="3466">
                  <c:v>61830</c:v>
                </c:pt>
                <c:pt idx="3467">
                  <c:v>63474</c:v>
                </c:pt>
                <c:pt idx="3468">
                  <c:v>65433</c:v>
                </c:pt>
                <c:pt idx="3469">
                  <c:v>68266</c:v>
                </c:pt>
                <c:pt idx="3470">
                  <c:v>72287</c:v>
                </c:pt>
                <c:pt idx="3471">
                  <c:v>78923</c:v>
                </c:pt>
                <c:pt idx="3472">
                  <c:v>86860</c:v>
                </c:pt>
                <c:pt idx="3473">
                  <c:v>97220</c:v>
                </c:pt>
                <c:pt idx="3474">
                  <c:v>106810</c:v>
                </c:pt>
                <c:pt idx="3475">
                  <c:v>112533</c:v>
                </c:pt>
                <c:pt idx="3476">
                  <c:v>115730</c:v>
                </c:pt>
                <c:pt idx="3477">
                  <c:v>117148</c:v>
                </c:pt>
                <c:pt idx="3478">
                  <c:v>118548</c:v>
                </c:pt>
                <c:pt idx="3479">
                  <c:v>119873</c:v>
                </c:pt>
                <c:pt idx="3480">
                  <c:v>120129</c:v>
                </c:pt>
                <c:pt idx="3481">
                  <c:v>121570</c:v>
                </c:pt>
                <c:pt idx="3482">
                  <c:v>122708</c:v>
                </c:pt>
                <c:pt idx="3483">
                  <c:v>123454</c:v>
                </c:pt>
                <c:pt idx="3484">
                  <c:v>123942</c:v>
                </c:pt>
                <c:pt idx="3485">
                  <c:v>124905</c:v>
                </c:pt>
                <c:pt idx="3486">
                  <c:v>124830</c:v>
                </c:pt>
                <c:pt idx="3487">
                  <c:v>124644</c:v>
                </c:pt>
                <c:pt idx="3488">
                  <c:v>125826</c:v>
                </c:pt>
                <c:pt idx="3489">
                  <c:v>126249</c:v>
                </c:pt>
                <c:pt idx="3490">
                  <c:v>125417</c:v>
                </c:pt>
                <c:pt idx="3491">
                  <c:v>126329</c:v>
                </c:pt>
                <c:pt idx="3492">
                  <c:v>127086</c:v>
                </c:pt>
                <c:pt idx="3493">
                  <c:v>126155</c:v>
                </c:pt>
                <c:pt idx="3494">
                  <c:v>126472</c:v>
                </c:pt>
                <c:pt idx="3495">
                  <c:v>125976</c:v>
                </c:pt>
                <c:pt idx="3496">
                  <c:v>126723</c:v>
                </c:pt>
                <c:pt idx="3497">
                  <c:v>126477</c:v>
                </c:pt>
                <c:pt idx="3498">
                  <c:v>125129</c:v>
                </c:pt>
                <c:pt idx="3499">
                  <c:v>124311</c:v>
                </c:pt>
                <c:pt idx="3500">
                  <c:v>124196</c:v>
                </c:pt>
                <c:pt idx="3501">
                  <c:v>123856</c:v>
                </c:pt>
                <c:pt idx="3502">
                  <c:v>122666</c:v>
                </c:pt>
                <c:pt idx="3503">
                  <c:v>122306</c:v>
                </c:pt>
                <c:pt idx="3504">
                  <c:v>121269</c:v>
                </c:pt>
                <c:pt idx="3505">
                  <c:v>120896</c:v>
                </c:pt>
                <c:pt idx="3506">
                  <c:v>120447</c:v>
                </c:pt>
                <c:pt idx="3507">
                  <c:v>119399</c:v>
                </c:pt>
                <c:pt idx="3508">
                  <c:v>118420</c:v>
                </c:pt>
                <c:pt idx="3509">
                  <c:v>117900</c:v>
                </c:pt>
                <c:pt idx="3510">
                  <c:v>117406</c:v>
                </c:pt>
                <c:pt idx="3511">
                  <c:v>116694</c:v>
                </c:pt>
                <c:pt idx="3512">
                  <c:v>116319</c:v>
                </c:pt>
                <c:pt idx="3513">
                  <c:v>115451</c:v>
                </c:pt>
                <c:pt idx="3514">
                  <c:v>114618</c:v>
                </c:pt>
                <c:pt idx="3515">
                  <c:v>114925</c:v>
                </c:pt>
                <c:pt idx="3516">
                  <c:v>113654</c:v>
                </c:pt>
                <c:pt idx="3517">
                  <c:v>113827</c:v>
                </c:pt>
                <c:pt idx="3518">
                  <c:v>113080</c:v>
                </c:pt>
                <c:pt idx="3519">
                  <c:v>112319</c:v>
                </c:pt>
                <c:pt idx="3520">
                  <c:v>112731</c:v>
                </c:pt>
                <c:pt idx="3521">
                  <c:v>112706</c:v>
                </c:pt>
                <c:pt idx="3522">
                  <c:v>111611</c:v>
                </c:pt>
                <c:pt idx="3523">
                  <c:v>112309</c:v>
                </c:pt>
                <c:pt idx="3524">
                  <c:v>110868</c:v>
                </c:pt>
                <c:pt idx="3525">
                  <c:v>108398</c:v>
                </c:pt>
                <c:pt idx="3526">
                  <c:v>103587</c:v>
                </c:pt>
                <c:pt idx="3527">
                  <c:v>96289</c:v>
                </c:pt>
                <c:pt idx="3528">
                  <c:v>82866</c:v>
                </c:pt>
                <c:pt idx="3529">
                  <c:v>65359</c:v>
                </c:pt>
                <c:pt idx="3530">
                  <c:v>45642</c:v>
                </c:pt>
                <c:pt idx="3531">
                  <c:v>31195</c:v>
                </c:pt>
                <c:pt idx="3532">
                  <c:v>22386</c:v>
                </c:pt>
                <c:pt idx="3533">
                  <c:v>18686</c:v>
                </c:pt>
                <c:pt idx="3534">
                  <c:v>17294</c:v>
                </c:pt>
                <c:pt idx="3535">
                  <c:v>16766</c:v>
                </c:pt>
                <c:pt idx="3536">
                  <c:v>16099</c:v>
                </c:pt>
                <c:pt idx="3537">
                  <c:v>15959</c:v>
                </c:pt>
                <c:pt idx="3538">
                  <c:v>15907</c:v>
                </c:pt>
                <c:pt idx="3539">
                  <c:v>15456</c:v>
                </c:pt>
                <c:pt idx="3540">
                  <c:v>15088</c:v>
                </c:pt>
                <c:pt idx="3541">
                  <c:v>15271</c:v>
                </c:pt>
                <c:pt idx="3542">
                  <c:v>14839</c:v>
                </c:pt>
                <c:pt idx="3543">
                  <c:v>14527</c:v>
                </c:pt>
                <c:pt idx="3544">
                  <c:v>14428</c:v>
                </c:pt>
                <c:pt idx="3545">
                  <c:v>14167</c:v>
                </c:pt>
                <c:pt idx="3546">
                  <c:v>14122</c:v>
                </c:pt>
                <c:pt idx="3547">
                  <c:v>14162</c:v>
                </c:pt>
                <c:pt idx="3548">
                  <c:v>13878</c:v>
                </c:pt>
                <c:pt idx="3549">
                  <c:v>13848</c:v>
                </c:pt>
                <c:pt idx="3550">
                  <c:v>13535</c:v>
                </c:pt>
                <c:pt idx="3551">
                  <c:v>13733</c:v>
                </c:pt>
                <c:pt idx="3552">
                  <c:v>13737</c:v>
                </c:pt>
                <c:pt idx="3553">
                  <c:v>13710</c:v>
                </c:pt>
                <c:pt idx="3554">
                  <c:v>13736</c:v>
                </c:pt>
                <c:pt idx="3555">
                  <c:v>13301</c:v>
                </c:pt>
                <c:pt idx="3556">
                  <c:v>13465</c:v>
                </c:pt>
                <c:pt idx="3557">
                  <c:v>13463</c:v>
                </c:pt>
                <c:pt idx="3558">
                  <c:v>13501</c:v>
                </c:pt>
                <c:pt idx="3559">
                  <c:v>13816</c:v>
                </c:pt>
                <c:pt idx="3560">
                  <c:v>13598</c:v>
                </c:pt>
                <c:pt idx="3561">
                  <c:v>14073</c:v>
                </c:pt>
                <c:pt idx="3562">
                  <c:v>14228</c:v>
                </c:pt>
                <c:pt idx="3563">
                  <c:v>14884</c:v>
                </c:pt>
                <c:pt idx="3564">
                  <c:v>14794</c:v>
                </c:pt>
                <c:pt idx="3565">
                  <c:v>15371</c:v>
                </c:pt>
                <c:pt idx="3566">
                  <c:v>15677</c:v>
                </c:pt>
                <c:pt idx="3567">
                  <c:v>16718</c:v>
                </c:pt>
                <c:pt idx="3568">
                  <c:v>17740</c:v>
                </c:pt>
                <c:pt idx="3569">
                  <c:v>19046</c:v>
                </c:pt>
                <c:pt idx="3570">
                  <c:v>21112</c:v>
                </c:pt>
                <c:pt idx="3571">
                  <c:v>24210</c:v>
                </c:pt>
                <c:pt idx="3572">
                  <c:v>28265</c:v>
                </c:pt>
                <c:pt idx="3573">
                  <c:v>33930</c:v>
                </c:pt>
                <c:pt idx="3574">
                  <c:v>41467</c:v>
                </c:pt>
                <c:pt idx="3575">
                  <c:v>49572</c:v>
                </c:pt>
                <c:pt idx="3576">
                  <c:v>55614</c:v>
                </c:pt>
                <c:pt idx="3577">
                  <c:v>59518</c:v>
                </c:pt>
                <c:pt idx="3578">
                  <c:v>60865</c:v>
                </c:pt>
                <c:pt idx="3579">
                  <c:v>60503</c:v>
                </c:pt>
                <c:pt idx="3580">
                  <c:v>60569</c:v>
                </c:pt>
                <c:pt idx="3581">
                  <c:v>60505</c:v>
                </c:pt>
                <c:pt idx="3582">
                  <c:v>59814</c:v>
                </c:pt>
                <c:pt idx="3583">
                  <c:v>59445</c:v>
                </c:pt>
                <c:pt idx="3584">
                  <c:v>58859</c:v>
                </c:pt>
                <c:pt idx="3585">
                  <c:v>58261</c:v>
                </c:pt>
                <c:pt idx="3586">
                  <c:v>58028</c:v>
                </c:pt>
                <c:pt idx="3587">
                  <c:v>57038</c:v>
                </c:pt>
                <c:pt idx="3588">
                  <c:v>56529</c:v>
                </c:pt>
                <c:pt idx="3589">
                  <c:v>56309</c:v>
                </c:pt>
                <c:pt idx="3590">
                  <c:v>54877</c:v>
                </c:pt>
                <c:pt idx="3591">
                  <c:v>54237</c:v>
                </c:pt>
                <c:pt idx="3592">
                  <c:v>53970</c:v>
                </c:pt>
                <c:pt idx="3593">
                  <c:v>52818</c:v>
                </c:pt>
                <c:pt idx="3594">
                  <c:v>51788</c:v>
                </c:pt>
                <c:pt idx="3595">
                  <c:v>50642</c:v>
                </c:pt>
                <c:pt idx="3596">
                  <c:v>50013</c:v>
                </c:pt>
                <c:pt idx="3597">
                  <c:v>49268</c:v>
                </c:pt>
                <c:pt idx="3598">
                  <c:v>48608</c:v>
                </c:pt>
                <c:pt idx="3599">
                  <c:v>47005</c:v>
                </c:pt>
                <c:pt idx="3600">
                  <c:v>46492</c:v>
                </c:pt>
                <c:pt idx="3601">
                  <c:v>45121</c:v>
                </c:pt>
                <c:pt idx="3602">
                  <c:v>44560</c:v>
                </c:pt>
                <c:pt idx="3603">
                  <c:v>43684</c:v>
                </c:pt>
                <c:pt idx="3604">
                  <c:v>42772</c:v>
                </c:pt>
                <c:pt idx="3605">
                  <c:v>41840</c:v>
                </c:pt>
                <c:pt idx="3606">
                  <c:v>41201</c:v>
                </c:pt>
                <c:pt idx="3607">
                  <c:v>40175</c:v>
                </c:pt>
                <c:pt idx="3608">
                  <c:v>39539</c:v>
                </c:pt>
                <c:pt idx="3609">
                  <c:v>38659</c:v>
                </c:pt>
                <c:pt idx="3610">
                  <c:v>38647</c:v>
                </c:pt>
                <c:pt idx="3611">
                  <c:v>37867</c:v>
                </c:pt>
                <c:pt idx="3612">
                  <c:v>37505</c:v>
                </c:pt>
                <c:pt idx="3613">
                  <c:v>37256</c:v>
                </c:pt>
                <c:pt idx="3614">
                  <c:v>36550</c:v>
                </c:pt>
                <c:pt idx="3615">
                  <c:v>36682</c:v>
                </c:pt>
                <c:pt idx="3616">
                  <c:v>36441</c:v>
                </c:pt>
                <c:pt idx="3617">
                  <c:v>36564</c:v>
                </c:pt>
                <c:pt idx="3618">
                  <c:v>36305</c:v>
                </c:pt>
                <c:pt idx="3619">
                  <c:v>36761</c:v>
                </c:pt>
                <c:pt idx="3620">
                  <c:v>36729</c:v>
                </c:pt>
                <c:pt idx="3621">
                  <c:v>37287</c:v>
                </c:pt>
                <c:pt idx="3622">
                  <c:v>37031</c:v>
                </c:pt>
                <c:pt idx="3623">
                  <c:v>37413</c:v>
                </c:pt>
                <c:pt idx="3624">
                  <c:v>37333</c:v>
                </c:pt>
                <c:pt idx="3625">
                  <c:v>37106</c:v>
                </c:pt>
                <c:pt idx="3626">
                  <c:v>35655</c:v>
                </c:pt>
                <c:pt idx="3627">
                  <c:v>33530</c:v>
                </c:pt>
                <c:pt idx="3628">
                  <c:v>29287</c:v>
                </c:pt>
                <c:pt idx="3629">
                  <c:v>23847</c:v>
                </c:pt>
                <c:pt idx="3630">
                  <c:v>16920</c:v>
                </c:pt>
                <c:pt idx="3631">
                  <c:v>9958</c:v>
                </c:pt>
                <c:pt idx="3632">
                  <c:v>5567</c:v>
                </c:pt>
                <c:pt idx="3633">
                  <c:v>3146</c:v>
                </c:pt>
                <c:pt idx="3634">
                  <c:v>2415</c:v>
                </c:pt>
                <c:pt idx="3635">
                  <c:v>2203</c:v>
                </c:pt>
                <c:pt idx="3636">
                  <c:v>2024</c:v>
                </c:pt>
                <c:pt idx="3637">
                  <c:v>2033</c:v>
                </c:pt>
                <c:pt idx="3638">
                  <c:v>1937</c:v>
                </c:pt>
                <c:pt idx="3639">
                  <c:v>2058</c:v>
                </c:pt>
                <c:pt idx="3640">
                  <c:v>2006</c:v>
                </c:pt>
                <c:pt idx="3641">
                  <c:v>1946</c:v>
                </c:pt>
                <c:pt idx="3642">
                  <c:v>2009</c:v>
                </c:pt>
                <c:pt idx="3643">
                  <c:v>1965</c:v>
                </c:pt>
                <c:pt idx="3644">
                  <c:v>1870</c:v>
                </c:pt>
                <c:pt idx="3645">
                  <c:v>2005</c:v>
                </c:pt>
                <c:pt idx="3646">
                  <c:v>1965</c:v>
                </c:pt>
                <c:pt idx="3647">
                  <c:v>1951</c:v>
                </c:pt>
                <c:pt idx="3648">
                  <c:v>1852</c:v>
                </c:pt>
                <c:pt idx="3649">
                  <c:v>1863</c:v>
                </c:pt>
                <c:pt idx="3650">
                  <c:v>1906</c:v>
                </c:pt>
                <c:pt idx="3651">
                  <c:v>1964</c:v>
                </c:pt>
                <c:pt idx="3652">
                  <c:v>1920</c:v>
                </c:pt>
                <c:pt idx="3653">
                  <c:v>1884</c:v>
                </c:pt>
                <c:pt idx="3654">
                  <c:v>1938</c:v>
                </c:pt>
                <c:pt idx="3655">
                  <c:v>1995</c:v>
                </c:pt>
                <c:pt idx="3656">
                  <c:v>1865</c:v>
                </c:pt>
                <c:pt idx="3657">
                  <c:v>1875</c:v>
                </c:pt>
                <c:pt idx="3658">
                  <c:v>1958</c:v>
                </c:pt>
                <c:pt idx="3659">
                  <c:v>1861</c:v>
                </c:pt>
                <c:pt idx="3660">
                  <c:v>1894</c:v>
                </c:pt>
                <c:pt idx="3661">
                  <c:v>1855</c:v>
                </c:pt>
                <c:pt idx="3662">
                  <c:v>1850</c:v>
                </c:pt>
                <c:pt idx="3663">
                  <c:v>1835</c:v>
                </c:pt>
                <c:pt idx="3664">
                  <c:v>1809</c:v>
                </c:pt>
                <c:pt idx="3665">
                  <c:v>1814</c:v>
                </c:pt>
                <c:pt idx="3666">
                  <c:v>1805</c:v>
                </c:pt>
                <c:pt idx="3667">
                  <c:v>1787</c:v>
                </c:pt>
                <c:pt idx="3668">
                  <c:v>1835</c:v>
                </c:pt>
                <c:pt idx="3669">
                  <c:v>1811</c:v>
                </c:pt>
                <c:pt idx="3670">
                  <c:v>1822</c:v>
                </c:pt>
                <c:pt idx="3671">
                  <c:v>1708</c:v>
                </c:pt>
                <c:pt idx="3672">
                  <c:v>1797</c:v>
                </c:pt>
                <c:pt idx="3673">
                  <c:v>1691</c:v>
                </c:pt>
                <c:pt idx="3674">
                  <c:v>1808</c:v>
                </c:pt>
                <c:pt idx="3675">
                  <c:v>1791</c:v>
                </c:pt>
                <c:pt idx="3676">
                  <c:v>1743</c:v>
                </c:pt>
                <c:pt idx="3677">
                  <c:v>1741</c:v>
                </c:pt>
                <c:pt idx="3678">
                  <c:v>1738</c:v>
                </c:pt>
                <c:pt idx="3679">
                  <c:v>1727</c:v>
                </c:pt>
                <c:pt idx="3680">
                  <c:v>1731</c:v>
                </c:pt>
                <c:pt idx="3681">
                  <c:v>1753</c:v>
                </c:pt>
                <c:pt idx="3682">
                  <c:v>1684</c:v>
                </c:pt>
                <c:pt idx="3683">
                  <c:v>1726</c:v>
                </c:pt>
                <c:pt idx="3684">
                  <c:v>1656</c:v>
                </c:pt>
                <c:pt idx="3685">
                  <c:v>1733</c:v>
                </c:pt>
                <c:pt idx="3686">
                  <c:v>1718</c:v>
                </c:pt>
                <c:pt idx="3687">
                  <c:v>1767</c:v>
                </c:pt>
                <c:pt idx="3688">
                  <c:v>1691</c:v>
                </c:pt>
                <c:pt idx="3689">
                  <c:v>1679</c:v>
                </c:pt>
                <c:pt idx="3690">
                  <c:v>1733</c:v>
                </c:pt>
                <c:pt idx="3691">
                  <c:v>1679</c:v>
                </c:pt>
                <c:pt idx="3692">
                  <c:v>1692</c:v>
                </c:pt>
                <c:pt idx="3693">
                  <c:v>1637</c:v>
                </c:pt>
                <c:pt idx="3694">
                  <c:v>1669</c:v>
                </c:pt>
                <c:pt idx="3695">
                  <c:v>1639</c:v>
                </c:pt>
                <c:pt idx="3696">
                  <c:v>1707</c:v>
                </c:pt>
                <c:pt idx="3697">
                  <c:v>1590</c:v>
                </c:pt>
                <c:pt idx="3698">
                  <c:v>1564</c:v>
                </c:pt>
                <c:pt idx="3699">
                  <c:v>1621</c:v>
                </c:pt>
                <c:pt idx="3700">
                  <c:v>1660</c:v>
                </c:pt>
                <c:pt idx="3701">
                  <c:v>1609</c:v>
                </c:pt>
                <c:pt idx="3702">
                  <c:v>1586</c:v>
                </c:pt>
                <c:pt idx="3703">
                  <c:v>1642</c:v>
                </c:pt>
                <c:pt idx="3704">
                  <c:v>1637</c:v>
                </c:pt>
                <c:pt idx="3705">
                  <c:v>1604</c:v>
                </c:pt>
                <c:pt idx="3706">
                  <c:v>1531</c:v>
                </c:pt>
                <c:pt idx="3707">
                  <c:v>1631</c:v>
                </c:pt>
                <c:pt idx="3708">
                  <c:v>1508</c:v>
                </c:pt>
                <c:pt idx="3709">
                  <c:v>1667</c:v>
                </c:pt>
                <c:pt idx="3710">
                  <c:v>1641</c:v>
                </c:pt>
                <c:pt idx="3711">
                  <c:v>1650</c:v>
                </c:pt>
                <c:pt idx="3712">
                  <c:v>1626</c:v>
                </c:pt>
                <c:pt idx="3713">
                  <c:v>1595</c:v>
                </c:pt>
                <c:pt idx="3714">
                  <c:v>1621</c:v>
                </c:pt>
                <c:pt idx="3715">
                  <c:v>1591</c:v>
                </c:pt>
                <c:pt idx="3716">
                  <c:v>1592</c:v>
                </c:pt>
                <c:pt idx="3717">
                  <c:v>1550</c:v>
                </c:pt>
                <c:pt idx="3718">
                  <c:v>1558</c:v>
                </c:pt>
                <c:pt idx="3719">
                  <c:v>1536</c:v>
                </c:pt>
                <c:pt idx="3720">
                  <c:v>1599</c:v>
                </c:pt>
                <c:pt idx="3721">
                  <c:v>1538</c:v>
                </c:pt>
                <c:pt idx="3722">
                  <c:v>1501</c:v>
                </c:pt>
                <c:pt idx="3723">
                  <c:v>1548</c:v>
                </c:pt>
                <c:pt idx="3724">
                  <c:v>1571</c:v>
                </c:pt>
                <c:pt idx="3725">
                  <c:v>1554</c:v>
                </c:pt>
                <c:pt idx="3726">
                  <c:v>1549</c:v>
                </c:pt>
                <c:pt idx="3727">
                  <c:v>1492</c:v>
                </c:pt>
                <c:pt idx="3728">
                  <c:v>1514</c:v>
                </c:pt>
                <c:pt idx="3729">
                  <c:v>1572</c:v>
                </c:pt>
                <c:pt idx="3730">
                  <c:v>1514</c:v>
                </c:pt>
                <c:pt idx="3731">
                  <c:v>1550</c:v>
                </c:pt>
                <c:pt idx="3732">
                  <c:v>1568</c:v>
                </c:pt>
                <c:pt idx="3733">
                  <c:v>1594</c:v>
                </c:pt>
                <c:pt idx="3734">
                  <c:v>1542</c:v>
                </c:pt>
                <c:pt idx="3735">
                  <c:v>1510</c:v>
                </c:pt>
                <c:pt idx="3736">
                  <c:v>1545</c:v>
                </c:pt>
                <c:pt idx="3737">
                  <c:v>1537</c:v>
                </c:pt>
                <c:pt idx="3738">
                  <c:v>1599</c:v>
                </c:pt>
                <c:pt idx="3739">
                  <c:v>1468</c:v>
                </c:pt>
                <c:pt idx="3740">
                  <c:v>1476</c:v>
                </c:pt>
                <c:pt idx="3741">
                  <c:v>1574</c:v>
                </c:pt>
                <c:pt idx="3742">
                  <c:v>1522</c:v>
                </c:pt>
                <c:pt idx="3743">
                  <c:v>1595</c:v>
                </c:pt>
                <c:pt idx="3744">
                  <c:v>1500</c:v>
                </c:pt>
                <c:pt idx="3745">
                  <c:v>1595</c:v>
                </c:pt>
                <c:pt idx="3746">
                  <c:v>1559</c:v>
                </c:pt>
                <c:pt idx="3747">
                  <c:v>1468</c:v>
                </c:pt>
                <c:pt idx="3748">
                  <c:v>1564</c:v>
                </c:pt>
                <c:pt idx="3749">
                  <c:v>1589</c:v>
                </c:pt>
                <c:pt idx="3750">
                  <c:v>1523</c:v>
                </c:pt>
                <c:pt idx="3751">
                  <c:v>1517</c:v>
                </c:pt>
                <c:pt idx="3752">
                  <c:v>1487</c:v>
                </c:pt>
                <c:pt idx="3753">
                  <c:v>1456</c:v>
                </c:pt>
                <c:pt idx="3754">
                  <c:v>1523</c:v>
                </c:pt>
                <c:pt idx="3755">
                  <c:v>1522</c:v>
                </c:pt>
                <c:pt idx="3756">
                  <c:v>1541</c:v>
                </c:pt>
                <c:pt idx="3757">
                  <c:v>1499</c:v>
                </c:pt>
                <c:pt idx="3758">
                  <c:v>1480</c:v>
                </c:pt>
                <c:pt idx="3759">
                  <c:v>1473</c:v>
                </c:pt>
                <c:pt idx="3760">
                  <c:v>1480</c:v>
                </c:pt>
                <c:pt idx="3761">
                  <c:v>1506</c:v>
                </c:pt>
                <c:pt idx="3762">
                  <c:v>1349</c:v>
                </c:pt>
                <c:pt idx="3763">
                  <c:v>1487</c:v>
                </c:pt>
                <c:pt idx="3764">
                  <c:v>1484</c:v>
                </c:pt>
                <c:pt idx="3765">
                  <c:v>1422</c:v>
                </c:pt>
                <c:pt idx="3766">
                  <c:v>1454</c:v>
                </c:pt>
                <c:pt idx="3767">
                  <c:v>1455</c:v>
                </c:pt>
                <c:pt idx="3768">
                  <c:v>1444</c:v>
                </c:pt>
                <c:pt idx="3769">
                  <c:v>1447</c:v>
                </c:pt>
                <c:pt idx="3770">
                  <c:v>1383</c:v>
                </c:pt>
                <c:pt idx="3771">
                  <c:v>1431</c:v>
                </c:pt>
                <c:pt idx="3772">
                  <c:v>1397</c:v>
                </c:pt>
                <c:pt idx="3773">
                  <c:v>1485</c:v>
                </c:pt>
                <c:pt idx="3774">
                  <c:v>1373</c:v>
                </c:pt>
                <c:pt idx="3775">
                  <c:v>1456</c:v>
                </c:pt>
                <c:pt idx="3776">
                  <c:v>1376</c:v>
                </c:pt>
                <c:pt idx="3777">
                  <c:v>1456</c:v>
                </c:pt>
                <c:pt idx="3778">
                  <c:v>1466</c:v>
                </c:pt>
                <c:pt idx="3779">
                  <c:v>1440</c:v>
                </c:pt>
                <c:pt idx="3780">
                  <c:v>1408</c:v>
                </c:pt>
                <c:pt idx="3781">
                  <c:v>1397</c:v>
                </c:pt>
                <c:pt idx="3782">
                  <c:v>1428</c:v>
                </c:pt>
                <c:pt idx="3783">
                  <c:v>1327</c:v>
                </c:pt>
                <c:pt idx="3784">
                  <c:v>1364</c:v>
                </c:pt>
                <c:pt idx="3785">
                  <c:v>1349</c:v>
                </c:pt>
                <c:pt idx="3786">
                  <c:v>1374</c:v>
                </c:pt>
                <c:pt idx="3787">
                  <c:v>1306</c:v>
                </c:pt>
                <c:pt idx="3788">
                  <c:v>1292</c:v>
                </c:pt>
                <c:pt idx="3789">
                  <c:v>1383</c:v>
                </c:pt>
                <c:pt idx="3790">
                  <c:v>1349</c:v>
                </c:pt>
                <c:pt idx="3791">
                  <c:v>1306</c:v>
                </c:pt>
                <c:pt idx="3792">
                  <c:v>1296</c:v>
                </c:pt>
                <c:pt idx="3793">
                  <c:v>1281</c:v>
                </c:pt>
                <c:pt idx="3794">
                  <c:v>1307</c:v>
                </c:pt>
                <c:pt idx="3795">
                  <c:v>1294</c:v>
                </c:pt>
                <c:pt idx="3796">
                  <c:v>1268</c:v>
                </c:pt>
                <c:pt idx="3797">
                  <c:v>1288</c:v>
                </c:pt>
                <c:pt idx="3798">
                  <c:v>1340</c:v>
                </c:pt>
                <c:pt idx="3799">
                  <c:v>1274</c:v>
                </c:pt>
                <c:pt idx="3800">
                  <c:v>1311</c:v>
                </c:pt>
                <c:pt idx="3801">
                  <c:v>1276</c:v>
                </c:pt>
                <c:pt idx="3802">
                  <c:v>1320</c:v>
                </c:pt>
                <c:pt idx="3803">
                  <c:v>1268</c:v>
                </c:pt>
                <c:pt idx="3804">
                  <c:v>1318</c:v>
                </c:pt>
                <c:pt idx="3805">
                  <c:v>1354</c:v>
                </c:pt>
                <c:pt idx="3806">
                  <c:v>1291</c:v>
                </c:pt>
                <c:pt idx="3807">
                  <c:v>1284</c:v>
                </c:pt>
                <c:pt idx="3808">
                  <c:v>1321</c:v>
                </c:pt>
                <c:pt idx="3809">
                  <c:v>1263</c:v>
                </c:pt>
                <c:pt idx="3810">
                  <c:v>1250</c:v>
                </c:pt>
                <c:pt idx="3811">
                  <c:v>1258</c:v>
                </c:pt>
                <c:pt idx="3812">
                  <c:v>1179</c:v>
                </c:pt>
                <c:pt idx="3813">
                  <c:v>1269</c:v>
                </c:pt>
                <c:pt idx="3814">
                  <c:v>1269</c:v>
                </c:pt>
                <c:pt idx="3815">
                  <c:v>1256</c:v>
                </c:pt>
                <c:pt idx="3816">
                  <c:v>1189</c:v>
                </c:pt>
                <c:pt idx="3817">
                  <c:v>1230</c:v>
                </c:pt>
                <c:pt idx="3818">
                  <c:v>1247</c:v>
                </c:pt>
                <c:pt idx="3819">
                  <c:v>1228</c:v>
                </c:pt>
                <c:pt idx="3820">
                  <c:v>1208</c:v>
                </c:pt>
                <c:pt idx="3821">
                  <c:v>1265</c:v>
                </c:pt>
                <c:pt idx="3822">
                  <c:v>1189</c:v>
                </c:pt>
                <c:pt idx="3823">
                  <c:v>1258</c:v>
                </c:pt>
                <c:pt idx="3824">
                  <c:v>1214</c:v>
                </c:pt>
                <c:pt idx="3825">
                  <c:v>1201</c:v>
                </c:pt>
                <c:pt idx="3826">
                  <c:v>1181</c:v>
                </c:pt>
                <c:pt idx="3827">
                  <c:v>1226</c:v>
                </c:pt>
                <c:pt idx="3828">
                  <c:v>1167</c:v>
                </c:pt>
                <c:pt idx="3829">
                  <c:v>1191</c:v>
                </c:pt>
                <c:pt idx="3830">
                  <c:v>1200</c:v>
                </c:pt>
                <c:pt idx="3831">
                  <c:v>1238</c:v>
                </c:pt>
                <c:pt idx="3832">
                  <c:v>1228</c:v>
                </c:pt>
                <c:pt idx="3833">
                  <c:v>1225</c:v>
                </c:pt>
                <c:pt idx="3834">
                  <c:v>1273</c:v>
                </c:pt>
                <c:pt idx="3835">
                  <c:v>1279</c:v>
                </c:pt>
                <c:pt idx="3836">
                  <c:v>1283</c:v>
                </c:pt>
                <c:pt idx="3837">
                  <c:v>1212</c:v>
                </c:pt>
                <c:pt idx="3838">
                  <c:v>1261</c:v>
                </c:pt>
                <c:pt idx="3839">
                  <c:v>1164</c:v>
                </c:pt>
                <c:pt idx="3840">
                  <c:v>1200</c:v>
                </c:pt>
                <c:pt idx="3841">
                  <c:v>1254</c:v>
                </c:pt>
                <c:pt idx="3842">
                  <c:v>1199</c:v>
                </c:pt>
                <c:pt idx="3843">
                  <c:v>1199</c:v>
                </c:pt>
                <c:pt idx="3844">
                  <c:v>1307</c:v>
                </c:pt>
                <c:pt idx="3845">
                  <c:v>1124</c:v>
                </c:pt>
                <c:pt idx="3846">
                  <c:v>1345</c:v>
                </c:pt>
                <c:pt idx="3847">
                  <c:v>1194</c:v>
                </c:pt>
                <c:pt idx="3848">
                  <c:v>1175</c:v>
                </c:pt>
                <c:pt idx="3849">
                  <c:v>1245</c:v>
                </c:pt>
                <c:pt idx="3850">
                  <c:v>1169</c:v>
                </c:pt>
                <c:pt idx="3851">
                  <c:v>1203</c:v>
                </c:pt>
                <c:pt idx="3852">
                  <c:v>1157</c:v>
                </c:pt>
                <c:pt idx="3853">
                  <c:v>1228</c:v>
                </c:pt>
                <c:pt idx="3854">
                  <c:v>1222</c:v>
                </c:pt>
                <c:pt idx="3855">
                  <c:v>1118</c:v>
                </c:pt>
                <c:pt idx="3856">
                  <c:v>1225</c:v>
                </c:pt>
                <c:pt idx="3857">
                  <c:v>1225</c:v>
                </c:pt>
                <c:pt idx="3858">
                  <c:v>1251</c:v>
                </c:pt>
                <c:pt idx="3859">
                  <c:v>1207</c:v>
                </c:pt>
                <c:pt idx="3860">
                  <c:v>1180</c:v>
                </c:pt>
                <c:pt idx="3861">
                  <c:v>1138</c:v>
                </c:pt>
                <c:pt idx="3862">
                  <c:v>1150</c:v>
                </c:pt>
                <c:pt idx="3863">
                  <c:v>1158</c:v>
                </c:pt>
                <c:pt idx="3864">
                  <c:v>1182</c:v>
                </c:pt>
                <c:pt idx="3865">
                  <c:v>1172</c:v>
                </c:pt>
                <c:pt idx="3866">
                  <c:v>1199</c:v>
                </c:pt>
                <c:pt idx="3867">
                  <c:v>1123</c:v>
                </c:pt>
                <c:pt idx="3868">
                  <c:v>1141</c:v>
                </c:pt>
                <c:pt idx="3869">
                  <c:v>1180</c:v>
                </c:pt>
                <c:pt idx="3870">
                  <c:v>1186</c:v>
                </c:pt>
                <c:pt idx="3871">
                  <c:v>1152</c:v>
                </c:pt>
                <c:pt idx="3872">
                  <c:v>1192</c:v>
                </c:pt>
                <c:pt idx="3873">
                  <c:v>1124</c:v>
                </c:pt>
                <c:pt idx="3874">
                  <c:v>1241</c:v>
                </c:pt>
                <c:pt idx="3875">
                  <c:v>1141</c:v>
                </c:pt>
                <c:pt idx="3876">
                  <c:v>1197</c:v>
                </c:pt>
                <c:pt idx="3877">
                  <c:v>1208</c:v>
                </c:pt>
                <c:pt idx="3878">
                  <c:v>1179</c:v>
                </c:pt>
                <c:pt idx="3879">
                  <c:v>1141</c:v>
                </c:pt>
                <c:pt idx="3880">
                  <c:v>1144</c:v>
                </c:pt>
                <c:pt idx="3881">
                  <c:v>1142</c:v>
                </c:pt>
                <c:pt idx="3882">
                  <c:v>1104</c:v>
                </c:pt>
                <c:pt idx="3883">
                  <c:v>1132</c:v>
                </c:pt>
                <c:pt idx="3884">
                  <c:v>1119</c:v>
                </c:pt>
                <c:pt idx="3885">
                  <c:v>1129</c:v>
                </c:pt>
                <c:pt idx="3886">
                  <c:v>1146</c:v>
                </c:pt>
                <c:pt idx="3887">
                  <c:v>1197</c:v>
                </c:pt>
                <c:pt idx="3888">
                  <c:v>1134</c:v>
                </c:pt>
                <c:pt idx="3889">
                  <c:v>1124</c:v>
                </c:pt>
                <c:pt idx="3890">
                  <c:v>1037</c:v>
                </c:pt>
                <c:pt idx="3891">
                  <c:v>1096</c:v>
                </c:pt>
                <c:pt idx="3892">
                  <c:v>1096</c:v>
                </c:pt>
                <c:pt idx="3893">
                  <c:v>1109</c:v>
                </c:pt>
                <c:pt idx="3894">
                  <c:v>1042</c:v>
                </c:pt>
                <c:pt idx="3895">
                  <c:v>1114</c:v>
                </c:pt>
                <c:pt idx="3896">
                  <c:v>1132</c:v>
                </c:pt>
                <c:pt idx="3897">
                  <c:v>1124</c:v>
                </c:pt>
                <c:pt idx="3898">
                  <c:v>1020</c:v>
                </c:pt>
                <c:pt idx="3899">
                  <c:v>1116</c:v>
                </c:pt>
                <c:pt idx="3900">
                  <c:v>1085</c:v>
                </c:pt>
                <c:pt idx="3901">
                  <c:v>1083</c:v>
                </c:pt>
                <c:pt idx="3902">
                  <c:v>1007</c:v>
                </c:pt>
                <c:pt idx="3903">
                  <c:v>1106</c:v>
                </c:pt>
                <c:pt idx="3904">
                  <c:v>1061</c:v>
                </c:pt>
                <c:pt idx="3905">
                  <c:v>1023</c:v>
                </c:pt>
                <c:pt idx="3906">
                  <c:v>1105</c:v>
                </c:pt>
                <c:pt idx="3907">
                  <c:v>1106</c:v>
                </c:pt>
                <c:pt idx="3908">
                  <c:v>1056</c:v>
                </c:pt>
                <c:pt idx="3909">
                  <c:v>1074</c:v>
                </c:pt>
                <c:pt idx="3910">
                  <c:v>1144</c:v>
                </c:pt>
                <c:pt idx="3911">
                  <c:v>1059</c:v>
                </c:pt>
                <c:pt idx="3912">
                  <c:v>1100</c:v>
                </c:pt>
                <c:pt idx="3913">
                  <c:v>1084</c:v>
                </c:pt>
                <c:pt idx="3914">
                  <c:v>1127</c:v>
                </c:pt>
                <c:pt idx="3915">
                  <c:v>1077</c:v>
                </c:pt>
                <c:pt idx="3916">
                  <c:v>1071</c:v>
                </c:pt>
                <c:pt idx="3917">
                  <c:v>1113</c:v>
                </c:pt>
                <c:pt idx="3918">
                  <c:v>1034</c:v>
                </c:pt>
                <c:pt idx="3919">
                  <c:v>996</c:v>
                </c:pt>
                <c:pt idx="3920">
                  <c:v>1129</c:v>
                </c:pt>
                <c:pt idx="3921">
                  <c:v>1026</c:v>
                </c:pt>
                <c:pt idx="3922">
                  <c:v>1081</c:v>
                </c:pt>
                <c:pt idx="3923">
                  <c:v>1112</c:v>
                </c:pt>
                <c:pt idx="3924">
                  <c:v>1040</c:v>
                </c:pt>
                <c:pt idx="3925">
                  <c:v>1093</c:v>
                </c:pt>
                <c:pt idx="3926">
                  <c:v>1089</c:v>
                </c:pt>
                <c:pt idx="3927">
                  <c:v>1080</c:v>
                </c:pt>
                <c:pt idx="3928">
                  <c:v>1026</c:v>
                </c:pt>
                <c:pt idx="3929">
                  <c:v>1100</c:v>
                </c:pt>
                <c:pt idx="3930">
                  <c:v>1049</c:v>
                </c:pt>
                <c:pt idx="3931">
                  <c:v>1041</c:v>
                </c:pt>
                <c:pt idx="3932">
                  <c:v>1090</c:v>
                </c:pt>
                <c:pt idx="3933">
                  <c:v>1049</c:v>
                </c:pt>
                <c:pt idx="3934">
                  <c:v>1030</c:v>
                </c:pt>
                <c:pt idx="3935">
                  <c:v>1081</c:v>
                </c:pt>
                <c:pt idx="3936">
                  <c:v>1126</c:v>
                </c:pt>
                <c:pt idx="3937">
                  <c:v>1050</c:v>
                </c:pt>
                <c:pt idx="3938">
                  <c:v>1021</c:v>
                </c:pt>
                <c:pt idx="3939">
                  <c:v>993</c:v>
                </c:pt>
                <c:pt idx="3940">
                  <c:v>1061</c:v>
                </c:pt>
                <c:pt idx="3941">
                  <c:v>1051</c:v>
                </c:pt>
                <c:pt idx="3942">
                  <c:v>1003</c:v>
                </c:pt>
                <c:pt idx="3943">
                  <c:v>1078</c:v>
                </c:pt>
                <c:pt idx="3944">
                  <c:v>1058</c:v>
                </c:pt>
                <c:pt idx="3945">
                  <c:v>1002</c:v>
                </c:pt>
                <c:pt idx="3946">
                  <c:v>1008</c:v>
                </c:pt>
                <c:pt idx="3947">
                  <c:v>1047</c:v>
                </c:pt>
                <c:pt idx="3948">
                  <c:v>1055</c:v>
                </c:pt>
                <c:pt idx="3949">
                  <c:v>1067</c:v>
                </c:pt>
                <c:pt idx="3950">
                  <c:v>971</c:v>
                </c:pt>
                <c:pt idx="3951">
                  <c:v>1024</c:v>
                </c:pt>
                <c:pt idx="3952">
                  <c:v>1015</c:v>
                </c:pt>
                <c:pt idx="3953">
                  <c:v>936</c:v>
                </c:pt>
                <c:pt idx="3954">
                  <c:v>1022</c:v>
                </c:pt>
                <c:pt idx="3955">
                  <c:v>1037</c:v>
                </c:pt>
                <c:pt idx="3956">
                  <c:v>1098</c:v>
                </c:pt>
                <c:pt idx="3957">
                  <c:v>1026</c:v>
                </c:pt>
                <c:pt idx="3958">
                  <c:v>1058</c:v>
                </c:pt>
                <c:pt idx="3959">
                  <c:v>1004</c:v>
                </c:pt>
                <c:pt idx="3960">
                  <c:v>1001</c:v>
                </c:pt>
                <c:pt idx="3961">
                  <c:v>1036</c:v>
                </c:pt>
                <c:pt idx="3962">
                  <c:v>1060</c:v>
                </c:pt>
                <c:pt idx="3963">
                  <c:v>1029</c:v>
                </c:pt>
                <c:pt idx="3964">
                  <c:v>1047</c:v>
                </c:pt>
                <c:pt idx="3965">
                  <c:v>1127</c:v>
                </c:pt>
                <c:pt idx="3966">
                  <c:v>1101</c:v>
                </c:pt>
                <c:pt idx="3967">
                  <c:v>1048</c:v>
                </c:pt>
                <c:pt idx="3968">
                  <c:v>1077</c:v>
                </c:pt>
                <c:pt idx="3969">
                  <c:v>1046</c:v>
                </c:pt>
                <c:pt idx="3970">
                  <c:v>1011</c:v>
                </c:pt>
                <c:pt idx="3971">
                  <c:v>990</c:v>
                </c:pt>
                <c:pt idx="3972">
                  <c:v>1013</c:v>
                </c:pt>
                <c:pt idx="3973">
                  <c:v>1015</c:v>
                </c:pt>
                <c:pt idx="3974">
                  <c:v>995</c:v>
                </c:pt>
                <c:pt idx="3975">
                  <c:v>1045</c:v>
                </c:pt>
                <c:pt idx="3976">
                  <c:v>979</c:v>
                </c:pt>
                <c:pt idx="3977">
                  <c:v>1037</c:v>
                </c:pt>
                <c:pt idx="3978">
                  <c:v>1022</c:v>
                </c:pt>
                <c:pt idx="3979">
                  <c:v>961</c:v>
                </c:pt>
                <c:pt idx="3980">
                  <c:v>1021</c:v>
                </c:pt>
                <c:pt idx="3981">
                  <c:v>1017</c:v>
                </c:pt>
                <c:pt idx="3982">
                  <c:v>1041</c:v>
                </c:pt>
                <c:pt idx="3983">
                  <c:v>969</c:v>
                </c:pt>
                <c:pt idx="3984">
                  <c:v>1060</c:v>
                </c:pt>
                <c:pt idx="3985">
                  <c:v>1035</c:v>
                </c:pt>
                <c:pt idx="3986">
                  <c:v>960</c:v>
                </c:pt>
                <c:pt idx="3987">
                  <c:v>991</c:v>
                </c:pt>
                <c:pt idx="3988">
                  <c:v>964</c:v>
                </c:pt>
                <c:pt idx="3989">
                  <c:v>984</c:v>
                </c:pt>
                <c:pt idx="3990">
                  <c:v>1004</c:v>
                </c:pt>
                <c:pt idx="3991">
                  <c:v>992</c:v>
                </c:pt>
                <c:pt idx="3992">
                  <c:v>981</c:v>
                </c:pt>
                <c:pt idx="3993">
                  <c:v>1090</c:v>
                </c:pt>
                <c:pt idx="3994">
                  <c:v>1000</c:v>
                </c:pt>
                <c:pt idx="3995">
                  <c:v>1019</c:v>
                </c:pt>
                <c:pt idx="3996">
                  <c:v>1013</c:v>
                </c:pt>
                <c:pt idx="3997">
                  <c:v>1011</c:v>
                </c:pt>
                <c:pt idx="3998">
                  <c:v>960</c:v>
                </c:pt>
                <c:pt idx="3999">
                  <c:v>988</c:v>
                </c:pt>
                <c:pt idx="4000">
                  <c:v>978</c:v>
                </c:pt>
                <c:pt idx="4001">
                  <c:v>984</c:v>
                </c:pt>
                <c:pt idx="4002">
                  <c:v>992</c:v>
                </c:pt>
                <c:pt idx="4003">
                  <c:v>971</c:v>
                </c:pt>
                <c:pt idx="4004">
                  <c:v>1010</c:v>
                </c:pt>
                <c:pt idx="4005">
                  <c:v>1036</c:v>
                </c:pt>
                <c:pt idx="4006">
                  <c:v>1049</c:v>
                </c:pt>
                <c:pt idx="4007">
                  <c:v>991</c:v>
                </c:pt>
                <c:pt idx="4008">
                  <c:v>977</c:v>
                </c:pt>
                <c:pt idx="4009">
                  <c:v>990</c:v>
                </c:pt>
                <c:pt idx="4010">
                  <c:v>908</c:v>
                </c:pt>
                <c:pt idx="4011">
                  <c:v>963</c:v>
                </c:pt>
                <c:pt idx="4012">
                  <c:v>930</c:v>
                </c:pt>
                <c:pt idx="4013">
                  <c:v>807</c:v>
                </c:pt>
                <c:pt idx="4014">
                  <c:v>539</c:v>
                </c:pt>
                <c:pt idx="4015">
                  <c:v>406</c:v>
                </c:pt>
                <c:pt idx="4016">
                  <c:v>363</c:v>
                </c:pt>
                <c:pt idx="4017">
                  <c:v>359</c:v>
                </c:pt>
                <c:pt idx="4018">
                  <c:v>248</c:v>
                </c:pt>
                <c:pt idx="4019">
                  <c:v>203</c:v>
                </c:pt>
                <c:pt idx="4020">
                  <c:v>97</c:v>
                </c:pt>
                <c:pt idx="4021">
                  <c:v>7</c:v>
                </c:pt>
                <c:pt idx="4022">
                  <c:v>0</c:v>
                </c:pt>
                <c:pt idx="4023">
                  <c:v>0</c:v>
                </c:pt>
                <c:pt idx="4024">
                  <c:v>0</c:v>
                </c:pt>
                <c:pt idx="4025">
                  <c:v>0</c:v>
                </c:pt>
                <c:pt idx="4026">
                  <c:v>0</c:v>
                </c:pt>
                <c:pt idx="4027">
                  <c:v>0</c:v>
                </c:pt>
                <c:pt idx="4028">
                  <c:v>0</c:v>
                </c:pt>
                <c:pt idx="4029">
                  <c:v>0</c:v>
                </c:pt>
                <c:pt idx="4030">
                  <c:v>0</c:v>
                </c:pt>
                <c:pt idx="4031">
                  <c:v>0</c:v>
                </c:pt>
                <c:pt idx="4032">
                  <c:v>29376</c:v>
                </c:pt>
                <c:pt idx="4033">
                  <c:v>29506</c:v>
                </c:pt>
                <c:pt idx="4034">
                  <c:v>29377</c:v>
                </c:pt>
                <c:pt idx="4035">
                  <c:v>29300</c:v>
                </c:pt>
                <c:pt idx="4036">
                  <c:v>29434</c:v>
                </c:pt>
                <c:pt idx="4037">
                  <c:v>29318</c:v>
                </c:pt>
                <c:pt idx="4038">
                  <c:v>29417</c:v>
                </c:pt>
                <c:pt idx="4039">
                  <c:v>29743</c:v>
                </c:pt>
                <c:pt idx="4040">
                  <c:v>29835</c:v>
                </c:pt>
                <c:pt idx="4041">
                  <c:v>29374</c:v>
                </c:pt>
                <c:pt idx="4042">
                  <c:v>29454</c:v>
                </c:pt>
                <c:pt idx="4043">
                  <c:v>29480</c:v>
                </c:pt>
                <c:pt idx="4044">
                  <c:v>29825</c:v>
                </c:pt>
                <c:pt idx="4045">
                  <c:v>29616</c:v>
                </c:pt>
                <c:pt idx="4046">
                  <c:v>29614</c:v>
                </c:pt>
                <c:pt idx="4047">
                  <c:v>29508</c:v>
                </c:pt>
                <c:pt idx="4048">
                  <c:v>29814</c:v>
                </c:pt>
                <c:pt idx="4049">
                  <c:v>29650</c:v>
                </c:pt>
                <c:pt idx="4050">
                  <c:v>29351</c:v>
                </c:pt>
                <c:pt idx="4051">
                  <c:v>29695</c:v>
                </c:pt>
                <c:pt idx="4052">
                  <c:v>29727</c:v>
                </c:pt>
                <c:pt idx="4053">
                  <c:v>29735</c:v>
                </c:pt>
                <c:pt idx="4054">
                  <c:v>29565</c:v>
                </c:pt>
                <c:pt idx="4055">
                  <c:v>29629</c:v>
                </c:pt>
                <c:pt idx="4056">
                  <c:v>29459</c:v>
                </c:pt>
                <c:pt idx="4057">
                  <c:v>29652</c:v>
                </c:pt>
                <c:pt idx="4058">
                  <c:v>29645</c:v>
                </c:pt>
                <c:pt idx="4059">
                  <c:v>29402</c:v>
                </c:pt>
                <c:pt idx="4060">
                  <c:v>29649</c:v>
                </c:pt>
                <c:pt idx="4061">
                  <c:v>29728</c:v>
                </c:pt>
                <c:pt idx="4062">
                  <c:v>29784</c:v>
                </c:pt>
                <c:pt idx="4063">
                  <c:v>29339</c:v>
                </c:pt>
                <c:pt idx="4064">
                  <c:v>29471</c:v>
                </c:pt>
                <c:pt idx="4065">
                  <c:v>29457</c:v>
                </c:pt>
                <c:pt idx="4066">
                  <c:v>29328</c:v>
                </c:pt>
                <c:pt idx="4067">
                  <c:v>29498</c:v>
                </c:pt>
                <c:pt idx="4068">
                  <c:v>29274</c:v>
                </c:pt>
                <c:pt idx="4069">
                  <c:v>29701</c:v>
                </c:pt>
                <c:pt idx="4070">
                  <c:v>29270</c:v>
                </c:pt>
                <c:pt idx="4071">
                  <c:v>29633</c:v>
                </c:pt>
                <c:pt idx="4072">
                  <c:v>29740</c:v>
                </c:pt>
                <c:pt idx="4073">
                  <c:v>29543</c:v>
                </c:pt>
                <c:pt idx="4074">
                  <c:v>29426</c:v>
                </c:pt>
                <c:pt idx="4075">
                  <c:v>29145</c:v>
                </c:pt>
                <c:pt idx="4076">
                  <c:v>29160</c:v>
                </c:pt>
                <c:pt idx="4077">
                  <c:v>29738</c:v>
                </c:pt>
                <c:pt idx="4078">
                  <c:v>29487</c:v>
                </c:pt>
                <c:pt idx="4079">
                  <c:v>29467</c:v>
                </c:pt>
                <c:pt idx="4080">
                  <c:v>29377</c:v>
                </c:pt>
                <c:pt idx="4081">
                  <c:v>29467</c:v>
                </c:pt>
                <c:pt idx="4082">
                  <c:v>29939</c:v>
                </c:pt>
                <c:pt idx="4083">
                  <c:v>29550</c:v>
                </c:pt>
                <c:pt idx="4084">
                  <c:v>29417</c:v>
                </c:pt>
                <c:pt idx="4085">
                  <c:v>30206</c:v>
                </c:pt>
                <c:pt idx="4086">
                  <c:v>29340</c:v>
                </c:pt>
                <c:pt idx="4087">
                  <c:v>29780</c:v>
                </c:pt>
                <c:pt idx="4088">
                  <c:v>29194</c:v>
                </c:pt>
                <c:pt idx="4089">
                  <c:v>29537</c:v>
                </c:pt>
                <c:pt idx="4090">
                  <c:v>29524</c:v>
                </c:pt>
                <c:pt idx="4091">
                  <c:v>29439</c:v>
                </c:pt>
                <c:pt idx="4092">
                  <c:v>29594</c:v>
                </c:pt>
                <c:pt idx="4093">
                  <c:v>29647</c:v>
                </c:pt>
                <c:pt idx="4094">
                  <c:v>29592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9D8-4F34-8545-E4D1FFBFF5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4723024"/>
        <c:axId val="1084713456"/>
      </c:scatterChart>
      <c:valAx>
        <c:axId val="1084723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Energia (keV)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4713456"/>
        <c:crosses val="autoZero"/>
        <c:crossBetween val="midCat"/>
      </c:valAx>
      <c:valAx>
        <c:axId val="1084713456"/>
        <c:scaling>
          <c:orientation val="minMax"/>
          <c:max val="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/>
                  <a:t>fotons/(2 keV)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847230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44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14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94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42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52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01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1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0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43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30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7FA2F-42BA-4155-9DF1-55E7E91CE745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7CB8-CB65-4071-BFB6-0737BDFE90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49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2375" y="382709"/>
            <a:ext cx="8112617" cy="48488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19F + p (1,4 </a:t>
            </a:r>
            <a:r>
              <a:rPr lang="pt-BR" dirty="0" err="1" smtClean="0"/>
              <a:t>MeV</a:t>
            </a:r>
            <a:r>
              <a:rPr lang="pt-BR" dirty="0" smtClean="0"/>
              <a:t>); tandem do LAMFI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922697"/>
              </p:ext>
            </p:extLst>
          </p:nvPr>
        </p:nvGraphicFramePr>
        <p:xfrm>
          <a:off x="838201" y="1210614"/>
          <a:ext cx="10520966" cy="512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082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04"/>
          <a:stretch/>
        </p:blipFill>
        <p:spPr bwMode="auto">
          <a:xfrm>
            <a:off x="931863" y="2213192"/>
            <a:ext cx="8651875" cy="2181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CaixaDeTexto 2"/>
          <p:cNvSpPr txBox="1">
            <a:spLocks noChangeArrowheads="1"/>
          </p:cNvSpPr>
          <p:nvPr/>
        </p:nvSpPr>
        <p:spPr bwMode="auto">
          <a:xfrm>
            <a:off x="3738563" y="571501"/>
            <a:ext cx="4000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600"/>
              <a:t>Picos de Escape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8524875" y="2857298"/>
            <a:ext cx="571500" cy="158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CaixaDeTexto 5"/>
          <p:cNvSpPr txBox="1">
            <a:spLocks noChangeArrowheads="1"/>
          </p:cNvSpPr>
          <p:nvPr/>
        </p:nvSpPr>
        <p:spPr bwMode="auto">
          <a:xfrm flipH="1">
            <a:off x="9285288" y="2630285"/>
            <a:ext cx="59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/>
              <a:t>e</a:t>
            </a:r>
            <a:r>
              <a:rPr lang="pt-BR" altLang="pt-BR" sz="2400" baseline="30000"/>
              <a:t>+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8524875" y="3408159"/>
            <a:ext cx="5715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CaixaDeTexto 7"/>
          <p:cNvSpPr txBox="1">
            <a:spLocks noChangeArrowheads="1"/>
          </p:cNvSpPr>
          <p:nvPr/>
        </p:nvSpPr>
        <p:spPr bwMode="auto">
          <a:xfrm flipH="1">
            <a:off x="9285288" y="3181147"/>
            <a:ext cx="596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/>
              <a:t>e</a:t>
            </a:r>
            <a:r>
              <a:rPr lang="pt-BR" altLang="pt-BR" sz="2400" baseline="30000">
                <a:latin typeface="Symbol" panose="05050102010706020507" pitchFamily="18" charset="2"/>
              </a:rPr>
              <a:t>-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828800" y="1751527"/>
            <a:ext cx="112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fonte</a:t>
            </a:r>
            <a:endParaRPr lang="pt-BR" sz="2400" dirty="0"/>
          </a:p>
        </p:txBody>
      </p:sp>
      <p:cxnSp>
        <p:nvCxnSpPr>
          <p:cNvPr id="4" name="Conector de Seta Reta 3"/>
          <p:cNvCxnSpPr/>
          <p:nvPr/>
        </p:nvCxnSpPr>
        <p:spPr>
          <a:xfrm flipH="1" flipV="1">
            <a:off x="5628068" y="4082603"/>
            <a:ext cx="110745" cy="10431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4353059" y="5254580"/>
            <a:ext cx="5230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Aniquilação com elétron do material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773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8"/>
          <p:cNvGrpSpPr>
            <a:grpSpLocks/>
          </p:cNvGrpSpPr>
          <p:nvPr/>
        </p:nvGrpSpPr>
        <p:grpSpPr bwMode="auto">
          <a:xfrm>
            <a:off x="1631951" y="1493838"/>
            <a:ext cx="9001125" cy="4297362"/>
            <a:chOff x="68" y="941"/>
            <a:chExt cx="5670" cy="2707"/>
          </a:xfrm>
        </p:grpSpPr>
        <p:graphicFrame>
          <p:nvGraphicFramePr>
            <p:cNvPr id="4098" name="Object 1024"/>
            <p:cNvGraphicFramePr>
              <a:graphicFrameLocks noChangeAspect="1"/>
            </p:cNvGraphicFramePr>
            <p:nvPr/>
          </p:nvGraphicFramePr>
          <p:xfrm>
            <a:off x="68" y="1776"/>
            <a:ext cx="5670" cy="1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Graph" r:id="rId3" imgW="11941920" imgH="6128640" progId="Origin50.Graph">
                    <p:embed/>
                  </p:oleObj>
                </mc:Choice>
                <mc:Fallback>
                  <p:oleObj name="Graph" r:id="rId3" imgW="11941920" imgH="6128640" progId="Origin50.Graph">
                    <p:embed/>
                    <p:pic>
                      <p:nvPicPr>
                        <p:cNvPr id="4098" name="Object 10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3540" r="2937" b="39864"/>
                        <a:stretch>
                          <a:fillRect/>
                        </a:stretch>
                      </p:blipFill>
                      <p:spPr bwMode="auto">
                        <a:xfrm>
                          <a:off x="68" y="1776"/>
                          <a:ext cx="5670" cy="18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0" name="Rectangle 1027"/>
            <p:cNvSpPr>
              <a:spLocks noChangeArrowheads="1"/>
            </p:cNvSpPr>
            <p:nvPr/>
          </p:nvSpPr>
          <p:spPr bwMode="auto">
            <a:xfrm>
              <a:off x="288" y="941"/>
              <a:ext cx="518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pt-BR" sz="3200" baseline="30000" dirty="0">
                  <a:solidFill>
                    <a:schemeClr val="tx2"/>
                  </a:solidFill>
                </a:rPr>
                <a:t>27</a:t>
              </a:r>
              <a:r>
                <a:rPr lang="en-US" altLang="pt-BR" sz="3200" dirty="0">
                  <a:solidFill>
                    <a:schemeClr val="tx2"/>
                  </a:solidFill>
                </a:rPr>
                <a:t>Al+p, 992 keV, LAMFI</a:t>
              </a:r>
            </a:p>
          </p:txBody>
        </p:sp>
        <p:sp>
          <p:nvSpPr>
            <p:cNvPr id="4111" name="Text Box 1031"/>
            <p:cNvSpPr txBox="1">
              <a:spLocks noChangeArrowheads="1"/>
            </p:cNvSpPr>
            <p:nvPr/>
          </p:nvSpPr>
          <p:spPr bwMode="auto">
            <a:xfrm>
              <a:off x="2109" y="1726"/>
              <a:ext cx="1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pt-BR" dirty="0" err="1" smtClean="0"/>
                <a:t>Energia</a:t>
              </a:r>
              <a:r>
                <a:rPr lang="en-US" altLang="pt-BR" dirty="0" smtClean="0"/>
                <a:t> </a:t>
              </a:r>
              <a:r>
                <a:rPr lang="en-US" altLang="pt-BR" dirty="0"/>
                <a:t>(MeV)</a:t>
              </a:r>
            </a:p>
          </p:txBody>
        </p:sp>
      </p:grpSp>
      <p:grpSp>
        <p:nvGrpSpPr>
          <p:cNvPr id="3" name="Group 1040"/>
          <p:cNvGrpSpPr>
            <a:grpSpLocks/>
          </p:cNvGrpSpPr>
          <p:nvPr/>
        </p:nvGrpSpPr>
        <p:grpSpPr bwMode="auto">
          <a:xfrm>
            <a:off x="6816725" y="2524125"/>
            <a:ext cx="1293813" cy="1511300"/>
            <a:chOff x="3334" y="1590"/>
            <a:chExt cx="815" cy="952"/>
          </a:xfrm>
        </p:grpSpPr>
        <p:sp>
          <p:nvSpPr>
            <p:cNvPr id="4108" name="Text Box 1029"/>
            <p:cNvSpPr txBox="1">
              <a:spLocks noChangeArrowheads="1"/>
            </p:cNvSpPr>
            <p:nvPr/>
          </p:nvSpPr>
          <p:spPr bwMode="auto">
            <a:xfrm>
              <a:off x="3334" y="1590"/>
              <a:ext cx="815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pt-BR" dirty="0" smtClean="0"/>
                <a:t>Escape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pt-BR" dirty="0" err="1" smtClean="0"/>
                <a:t>duplo</a:t>
              </a:r>
              <a:endParaRPr lang="en-US" altLang="pt-BR" dirty="0"/>
            </a:p>
          </p:txBody>
        </p:sp>
        <p:sp>
          <p:nvSpPr>
            <p:cNvPr id="4109" name="Line 1030"/>
            <p:cNvSpPr>
              <a:spLocks noChangeShapeType="1"/>
            </p:cNvSpPr>
            <p:nvPr/>
          </p:nvSpPr>
          <p:spPr bwMode="auto">
            <a:xfrm>
              <a:off x="3696" y="1998"/>
              <a:ext cx="273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8543926" y="2517775"/>
            <a:ext cx="1655763" cy="1301750"/>
            <a:chOff x="4422" y="1586"/>
            <a:chExt cx="1043" cy="820"/>
          </a:xfrm>
        </p:grpSpPr>
        <p:sp>
          <p:nvSpPr>
            <p:cNvPr id="4106" name="Text Box 1032"/>
            <p:cNvSpPr txBox="1">
              <a:spLocks noChangeArrowheads="1"/>
            </p:cNvSpPr>
            <p:nvPr/>
          </p:nvSpPr>
          <p:spPr bwMode="auto">
            <a:xfrm>
              <a:off x="4558" y="1586"/>
              <a:ext cx="9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pt-BR">
                  <a:latin typeface="Symbol" panose="05050102010706020507" pitchFamily="18" charset="2"/>
                </a:rPr>
                <a:t>g</a:t>
              </a:r>
              <a:r>
                <a:rPr lang="en-US" altLang="pt-BR"/>
                <a:t> 10.7 MeV</a:t>
              </a:r>
            </a:p>
          </p:txBody>
        </p:sp>
        <p:sp>
          <p:nvSpPr>
            <p:cNvPr id="4107" name="Line 1033"/>
            <p:cNvSpPr>
              <a:spLocks noChangeShapeType="1"/>
            </p:cNvSpPr>
            <p:nvPr/>
          </p:nvSpPr>
          <p:spPr bwMode="auto">
            <a:xfrm flipH="1">
              <a:off x="4422" y="1862"/>
              <a:ext cx="498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1041"/>
          <p:cNvGrpSpPr>
            <a:grpSpLocks/>
          </p:cNvGrpSpPr>
          <p:nvPr/>
        </p:nvGrpSpPr>
        <p:grpSpPr bwMode="auto">
          <a:xfrm>
            <a:off x="2279650" y="2524125"/>
            <a:ext cx="1295400" cy="1511300"/>
            <a:chOff x="476" y="1590"/>
            <a:chExt cx="816" cy="952"/>
          </a:xfrm>
        </p:grpSpPr>
        <p:sp>
          <p:nvSpPr>
            <p:cNvPr id="4104" name="Text Box 1034"/>
            <p:cNvSpPr txBox="1">
              <a:spLocks noChangeArrowheads="1"/>
            </p:cNvSpPr>
            <p:nvPr/>
          </p:nvSpPr>
          <p:spPr bwMode="auto">
            <a:xfrm>
              <a:off x="476" y="1590"/>
              <a:ext cx="7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pt-BR">
                  <a:latin typeface="Symbol" panose="05050102010706020507" pitchFamily="18" charset="2"/>
                </a:rPr>
                <a:t>g</a:t>
              </a:r>
              <a:r>
                <a:rPr lang="en-US" altLang="pt-BR"/>
                <a:t> 2.6 MeV</a:t>
              </a:r>
            </a:p>
          </p:txBody>
        </p:sp>
        <p:sp>
          <p:nvSpPr>
            <p:cNvPr id="4105" name="Line 1035"/>
            <p:cNvSpPr>
              <a:spLocks noChangeShapeType="1"/>
            </p:cNvSpPr>
            <p:nvPr/>
          </p:nvSpPr>
          <p:spPr bwMode="auto">
            <a:xfrm>
              <a:off x="1019" y="1998"/>
              <a:ext cx="273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103" name="Rectangle 1036"/>
          <p:cNvSpPr>
            <a:spLocks noGrp="1" noChangeArrowheads="1"/>
          </p:cNvSpPr>
          <p:nvPr>
            <p:ph type="title"/>
          </p:nvPr>
        </p:nvSpPr>
        <p:spPr>
          <a:xfrm>
            <a:off x="4318492" y="436564"/>
            <a:ext cx="3628041" cy="792162"/>
          </a:xfrm>
        </p:spPr>
        <p:txBody>
          <a:bodyPr/>
          <a:lstStyle/>
          <a:p>
            <a:r>
              <a:rPr lang="es-ES_tradnl" altLang="pt-BR" sz="3200" dirty="0" err="1" smtClean="0"/>
              <a:t>Formação</a:t>
            </a:r>
            <a:r>
              <a:rPr lang="es-ES_tradnl" altLang="pt-BR" sz="3200" dirty="0" smtClean="0"/>
              <a:t> de pares</a:t>
            </a:r>
            <a:endParaRPr lang="es-ES_tradnl" altLang="pt-BR" sz="3200" dirty="0"/>
          </a:p>
        </p:txBody>
      </p:sp>
    </p:spTree>
    <p:extLst>
      <p:ext uri="{BB962C8B-B14F-4D97-AF65-F5344CB8AC3E}">
        <p14:creationId xmlns:p14="http://schemas.microsoft.com/office/powerpoint/2010/main" val="41158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do Office</vt:lpstr>
      <vt:lpstr>Origin Graph</vt:lpstr>
      <vt:lpstr>19F + p (1,4 MeV); tandem do LAMFI</vt:lpstr>
      <vt:lpstr>Apresentação do PowerPoint</vt:lpstr>
      <vt:lpstr>Formação de pares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 Vanin</dc:creator>
  <cp:lastModifiedBy>Vito Vanin</cp:lastModifiedBy>
  <cp:revision>3</cp:revision>
  <dcterms:created xsi:type="dcterms:W3CDTF">2017-08-16T11:31:07Z</dcterms:created>
  <dcterms:modified xsi:type="dcterms:W3CDTF">2017-08-16T11:50:55Z</dcterms:modified>
</cp:coreProperties>
</file>