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20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CF14-FF85-4A15-8CC4-05F4556899B7}" type="datetimeFigureOut">
              <a:rPr lang="pt-BR" smtClean="0"/>
              <a:pPr/>
              <a:t>04/11/2013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9A73-9F24-4151-8046-8795405F3A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CF14-FF85-4A15-8CC4-05F4556899B7}" type="datetimeFigureOut">
              <a:rPr lang="pt-BR" smtClean="0"/>
              <a:pPr/>
              <a:t>04/11/2013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9A73-9F24-4151-8046-8795405F3A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CF14-FF85-4A15-8CC4-05F4556899B7}" type="datetimeFigureOut">
              <a:rPr lang="pt-BR" smtClean="0"/>
              <a:pPr/>
              <a:t>04/11/2013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9A73-9F24-4151-8046-8795405F3A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CF14-FF85-4A15-8CC4-05F4556899B7}" type="datetimeFigureOut">
              <a:rPr lang="pt-BR" smtClean="0"/>
              <a:pPr/>
              <a:t>04/11/2013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9A73-9F24-4151-8046-8795405F3A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CF14-FF85-4A15-8CC4-05F4556899B7}" type="datetimeFigureOut">
              <a:rPr lang="pt-BR" smtClean="0"/>
              <a:pPr/>
              <a:t>04/11/2013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9A73-9F24-4151-8046-8795405F3A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CF14-FF85-4A15-8CC4-05F4556899B7}" type="datetimeFigureOut">
              <a:rPr lang="pt-BR" smtClean="0"/>
              <a:pPr/>
              <a:t>04/11/2013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9A73-9F24-4151-8046-8795405F3A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CF14-FF85-4A15-8CC4-05F4556899B7}" type="datetimeFigureOut">
              <a:rPr lang="pt-BR" smtClean="0"/>
              <a:pPr/>
              <a:t>04/11/2013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9A73-9F24-4151-8046-8795405F3A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CF14-FF85-4A15-8CC4-05F4556899B7}" type="datetimeFigureOut">
              <a:rPr lang="pt-BR" smtClean="0"/>
              <a:pPr/>
              <a:t>04/11/2013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9A73-9F24-4151-8046-8795405F3A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CF14-FF85-4A15-8CC4-05F4556899B7}" type="datetimeFigureOut">
              <a:rPr lang="pt-BR" smtClean="0"/>
              <a:pPr/>
              <a:t>04/11/2013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9A73-9F24-4151-8046-8795405F3A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CF14-FF85-4A15-8CC4-05F4556899B7}" type="datetimeFigureOut">
              <a:rPr lang="pt-BR" smtClean="0"/>
              <a:pPr/>
              <a:t>04/11/2013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9A73-9F24-4151-8046-8795405F3A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CF14-FF85-4A15-8CC4-05F4556899B7}" type="datetimeFigureOut">
              <a:rPr lang="pt-BR" smtClean="0"/>
              <a:pPr/>
              <a:t>04/11/2013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9A73-9F24-4151-8046-8795405F3A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9CF14-FF85-4A15-8CC4-05F4556899B7}" type="datetimeFigureOut">
              <a:rPr lang="pt-BR" smtClean="0"/>
              <a:pPr/>
              <a:t>04/11/2013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09A73-9F24-4151-8046-8795405F3A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19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8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MANIPULADOR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2GL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841577" y="1052736"/>
          <a:ext cx="6374603" cy="4176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ção" r:id="rId3" imgW="2628900" imgH="1727200" progId="Equation.3">
                  <p:embed/>
                </p:oleObj>
              </mc:Choice>
              <mc:Fallback>
                <p:oleObj name="Equação" r:id="rId3" imgW="2628900" imgH="17272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577" y="1052736"/>
                        <a:ext cx="6374603" cy="41764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755576" y="332656"/>
            <a:ext cx="7727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TRANSLA</a:t>
            </a:r>
            <a:r>
              <a:rPr lang="pt-BR" sz="2400" b="1" dirty="0" smtClean="0"/>
              <a:t>ÇÃO DOS CENTROS DE MASSA DOS LIGAMENTOS</a:t>
            </a:r>
            <a:r>
              <a:rPr lang="en-US" sz="2400" b="1" dirty="0" smtClean="0"/>
              <a:t>:</a:t>
            </a:r>
            <a:endParaRPr lang="pt-BR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827584" y="1484784"/>
          <a:ext cx="2200275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Equação" r:id="rId3" imgW="1016000" imgH="762000" progId="Equation.3">
                  <p:embed/>
                </p:oleObj>
              </mc:Choice>
              <mc:Fallback>
                <p:oleObj name="Equação" r:id="rId3" imgW="1016000" imgH="7620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484784"/>
                        <a:ext cx="2200275" cy="163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5580112" y="1556792"/>
          <a:ext cx="1438275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Equação" r:id="rId5" imgW="660113" imgH="710891" progId="Equation.3">
                  <p:embed/>
                </p:oleObj>
              </mc:Choice>
              <mc:Fallback>
                <p:oleObj name="Equação" r:id="rId5" imgW="660113" imgH="710891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1556792"/>
                        <a:ext cx="1438275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755576" y="3501008"/>
          <a:ext cx="3650806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Equação" r:id="rId7" imgW="1485900" imgH="711200" progId="Equation.3">
                  <p:embed/>
                </p:oleObj>
              </mc:Choice>
              <mc:Fallback>
                <p:oleObj name="Equação" r:id="rId7" imgW="1485900" imgH="71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501008"/>
                        <a:ext cx="3650806" cy="17281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5508104" y="3573016"/>
          <a:ext cx="241935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Equação" r:id="rId9" imgW="1117600" imgH="711200" progId="Equation.3">
                  <p:embed/>
                </p:oleObj>
              </mc:Choice>
              <mc:Fallback>
                <p:oleObj name="Equação" r:id="rId9" imgW="1117600" imgH="711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3573016"/>
                        <a:ext cx="2419350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971600" y="548680"/>
            <a:ext cx="4165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JACOBIANOS DE </a:t>
            </a:r>
            <a:r>
              <a:rPr lang="en-US" sz="2400" b="1" u="sng" dirty="0" smtClean="0"/>
              <a:t>TRANSLA</a:t>
            </a:r>
            <a:r>
              <a:rPr lang="pt-BR" sz="2400" b="1" u="sng" dirty="0" smtClean="0"/>
              <a:t>ÇÃO</a:t>
            </a:r>
            <a:r>
              <a:rPr lang="en-US" sz="2400" b="1" dirty="0" smtClean="0"/>
              <a:t>:</a:t>
            </a:r>
            <a:endParaRPr lang="pt-BR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43608" y="188640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u="sng" dirty="0"/>
              <a:t>ROTA</a:t>
            </a:r>
            <a:r>
              <a:rPr lang="pt-BR" sz="2400" b="1" u="sng" dirty="0"/>
              <a:t>ÇÃO</a:t>
            </a:r>
            <a:r>
              <a:rPr lang="en-US" sz="2400" b="1" u="sng" dirty="0"/>
              <a:t>:</a:t>
            </a:r>
            <a:endParaRPr lang="pt-BR" sz="2400" u="sng" dirty="0"/>
          </a:p>
          <a:p>
            <a:endParaRPr lang="pt-BR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2051720" y="764704"/>
          <a:ext cx="1512168" cy="1726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Equação" r:id="rId3" imgW="634725" imgH="736280" progId="Equation.3">
                  <p:embed/>
                </p:oleObj>
              </mc:Choice>
              <mc:Fallback>
                <p:oleObj name="Equação" r:id="rId3" imgW="634725" imgH="7362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764704"/>
                        <a:ext cx="1512168" cy="17265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4499992" y="764704"/>
          <a:ext cx="1874236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Equação" r:id="rId5" imgW="914400" imgH="736600" progId="Equation.3">
                  <p:embed/>
                </p:oleObj>
              </mc:Choice>
              <mc:Fallback>
                <p:oleObj name="Equação" r:id="rId5" imgW="914400" imgH="736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764704"/>
                        <a:ext cx="1874236" cy="15121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1763688" y="2564904"/>
          <a:ext cx="1741034" cy="187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name="Equação" r:id="rId7" imgW="660113" imgH="710891" progId="Equation.3">
                  <p:embed/>
                </p:oleObj>
              </mc:Choice>
              <mc:Fallback>
                <p:oleObj name="Equação" r:id="rId7" imgW="660113" imgH="710891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564904"/>
                        <a:ext cx="1741034" cy="18722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4572000" y="2420888"/>
          <a:ext cx="1740193" cy="187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5" name="Equação" r:id="rId9" imgW="660113" imgH="710891" progId="Equation.3">
                  <p:embed/>
                </p:oleObj>
              </mc:Choice>
              <mc:Fallback>
                <p:oleObj name="Equação" r:id="rId9" imgW="660113" imgH="710891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420888"/>
                        <a:ext cx="1740193" cy="18722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1936750" y="4508500"/>
          <a:ext cx="1452563" cy="162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6" name="Equação" r:id="rId11" imgW="634680" imgH="711000" progId="Equation.3">
                  <p:embed/>
                </p:oleObj>
              </mc:Choice>
              <mc:Fallback>
                <p:oleObj name="Equação" r:id="rId11" imgW="634680" imgH="7110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0" y="4508500"/>
                        <a:ext cx="1452563" cy="162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4572000" y="4437112"/>
          <a:ext cx="1656184" cy="1688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7" name="Equação" r:id="rId13" imgW="698500" imgH="711200" progId="Equation.3">
                  <p:embed/>
                </p:oleObj>
              </mc:Choice>
              <mc:Fallback>
                <p:oleObj name="Equação" r:id="rId13" imgW="698500" imgH="7112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437112"/>
                        <a:ext cx="1656184" cy="16886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1547664" y="116632"/>
          <a:ext cx="5938837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1" name="Equação" r:id="rId3" imgW="2565400" imgH="406400" progId="Equation.3">
                  <p:embed/>
                </p:oleObj>
              </mc:Choice>
              <mc:Fallback>
                <p:oleObj name="Equação" r:id="rId3" imgW="2565400" imgH="406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116632"/>
                        <a:ext cx="5938837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899592" y="1196752"/>
          <a:ext cx="2081533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2" name="Equação" r:id="rId5" imgW="1079032" imgH="406224" progId="Equation.3">
                  <p:embed/>
                </p:oleObj>
              </mc:Choice>
              <mc:Fallback>
                <p:oleObj name="Equação" r:id="rId5" imgW="1079032" imgH="406224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196752"/>
                        <a:ext cx="2081533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5724128" y="1196752"/>
          <a:ext cx="2265740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3" name="Equação" r:id="rId7" imgW="1167893" imgH="406224" progId="Equation.3">
                  <p:embed/>
                </p:oleObj>
              </mc:Choice>
              <mc:Fallback>
                <p:oleObj name="Equação" r:id="rId7" imgW="1167893" imgH="406224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1196752"/>
                        <a:ext cx="2265740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1835696" y="4437112"/>
          <a:ext cx="5236526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4" name="Equação" r:id="rId9" imgW="3149280" imgH="1041120" progId="Equation.3">
                  <p:embed/>
                </p:oleObj>
              </mc:Choice>
              <mc:Fallback>
                <p:oleObj name="Equação" r:id="rId9" imgW="3149280" imgH="104112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4437112"/>
                        <a:ext cx="5236526" cy="17281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" name="Object 10"/>
          <p:cNvGraphicFramePr>
            <a:graphicFrameLocks noChangeAspect="1"/>
          </p:cNvGraphicFramePr>
          <p:nvPr/>
        </p:nvGraphicFramePr>
        <p:xfrm>
          <a:off x="467544" y="2708920"/>
          <a:ext cx="1829002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5" name="Equação" r:id="rId11" imgW="1206500" imgH="762000" progId="Equation.3">
                  <p:embed/>
                </p:oleObj>
              </mc:Choice>
              <mc:Fallback>
                <p:oleObj name="Equação" r:id="rId11" imgW="1206500" imgH="7620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708920"/>
                        <a:ext cx="1829002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9468" name="Object 12"/>
          <p:cNvGraphicFramePr>
            <a:graphicFrameLocks noChangeAspect="1"/>
          </p:cNvGraphicFramePr>
          <p:nvPr/>
        </p:nvGraphicFramePr>
        <p:xfrm>
          <a:off x="2627784" y="2708920"/>
          <a:ext cx="1830388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6" name="Equação" r:id="rId13" imgW="1206360" imgH="761760" progId="Equation.3">
                  <p:embed/>
                </p:oleObj>
              </mc:Choice>
              <mc:Fallback>
                <p:oleObj name="Equação" r:id="rId13" imgW="1206360" imgH="76176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708920"/>
                        <a:ext cx="1830388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9470" name="Object 14"/>
          <p:cNvGraphicFramePr>
            <a:graphicFrameLocks noChangeAspect="1"/>
          </p:cNvGraphicFramePr>
          <p:nvPr/>
        </p:nvGraphicFramePr>
        <p:xfrm>
          <a:off x="4788024" y="2852936"/>
          <a:ext cx="1740536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7" name="Equação" r:id="rId15" imgW="1346200" imgH="711200" progId="Equation.3">
                  <p:embed/>
                </p:oleObj>
              </mc:Choice>
              <mc:Fallback>
                <p:oleObj name="Equação" r:id="rId15" imgW="1346200" imgH="7112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2852936"/>
                        <a:ext cx="1740536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9472" name="Object 16"/>
          <p:cNvGraphicFramePr>
            <a:graphicFrameLocks noChangeAspect="1"/>
          </p:cNvGraphicFramePr>
          <p:nvPr/>
        </p:nvGraphicFramePr>
        <p:xfrm>
          <a:off x="6883399" y="2852738"/>
          <a:ext cx="2011459" cy="1008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8" name="Equação" r:id="rId17" imgW="1422360" imgH="711000" progId="Equation.3">
                  <p:embed/>
                </p:oleObj>
              </mc:Choice>
              <mc:Fallback>
                <p:oleObj name="Equação" r:id="rId17" imgW="1422360" imgH="7110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3399" y="2852738"/>
                        <a:ext cx="2011459" cy="10083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15616" y="548680"/>
            <a:ext cx="4320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PAR</a:t>
            </a:r>
            <a:r>
              <a:rPr lang="pt-BR" sz="2400" b="1" dirty="0"/>
              <a:t>ÂMETRO DE INÉRCIA</a:t>
            </a:r>
            <a:r>
              <a:rPr lang="en-US" sz="2400" b="1" dirty="0"/>
              <a:t>: </a:t>
            </a:r>
            <a:r>
              <a:rPr lang="en-US" sz="2400" b="1" dirty="0" smtClean="0"/>
              <a:t>“h”</a:t>
            </a:r>
            <a:endParaRPr lang="pt-BR" sz="2400" dirty="0"/>
          </a:p>
          <a:p>
            <a:endParaRPr lang="pt-BR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499246" y="2564905"/>
          <a:ext cx="3441439" cy="3672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Equação" r:id="rId3" imgW="2324100" imgH="2489200" progId="Equation.3">
                  <p:embed/>
                </p:oleObj>
              </mc:Choice>
              <mc:Fallback>
                <p:oleObj name="Equação" r:id="rId3" imgW="2324100" imgH="2489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246" y="2564905"/>
                        <a:ext cx="3441439" cy="36724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571721"/>
              </p:ext>
            </p:extLst>
          </p:nvPr>
        </p:nvGraphicFramePr>
        <p:xfrm>
          <a:off x="4479925" y="2439988"/>
          <a:ext cx="3281363" cy="376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Equação" r:id="rId5" imgW="2133360" imgH="2463480" progId="Equation.3">
                  <p:embed/>
                </p:oleObj>
              </mc:Choice>
              <mc:Fallback>
                <p:oleObj name="Equação" r:id="rId5" imgW="2133360" imgH="246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9925" y="2439988"/>
                        <a:ext cx="3281363" cy="376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1754260"/>
              </p:ext>
            </p:extLst>
          </p:nvPr>
        </p:nvGraphicFramePr>
        <p:xfrm>
          <a:off x="2483768" y="1124744"/>
          <a:ext cx="2593788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Equação" r:id="rId7" imgW="1270000" imgH="457200" progId="Equation.3">
                  <p:embed/>
                </p:oleObj>
              </mc:Choice>
              <mc:Fallback>
                <p:oleObj name="Equação" r:id="rId7" imgW="12700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1124744"/>
                        <a:ext cx="2593788" cy="9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2555776" y="1196752"/>
          <a:ext cx="2981325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name="Equação" r:id="rId3" imgW="1282700" imgH="533400" progId="Equation.3">
                  <p:embed/>
                </p:oleObj>
              </mc:Choice>
              <mc:Fallback>
                <p:oleObj name="Equação" r:id="rId3" imgW="1282700" imgH="5334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1196752"/>
                        <a:ext cx="2981325" cy="1257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2627784" y="2564904"/>
          <a:ext cx="2981384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name="Equação" r:id="rId5" imgW="1040948" imgH="253890" progId="Equation.3">
                  <p:embed/>
                </p:oleObj>
              </mc:Choice>
              <mc:Fallback>
                <p:oleObj name="Equação" r:id="rId5" imgW="1040948" imgH="25389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564904"/>
                        <a:ext cx="2981384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205609"/>
              </p:ext>
            </p:extLst>
          </p:nvPr>
        </p:nvGraphicFramePr>
        <p:xfrm>
          <a:off x="467544" y="3717032"/>
          <a:ext cx="8352928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name="Equação" r:id="rId7" imgW="3009600" imgH="228600" progId="Equation.3">
                  <p:embed/>
                </p:oleObj>
              </mc:Choice>
              <mc:Fallback>
                <p:oleObj name="Equação" r:id="rId7" imgW="300960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717032"/>
                        <a:ext cx="8352928" cy="719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1907704" y="5229200"/>
          <a:ext cx="577215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Equação" r:id="rId9" imgW="1663700" imgH="228600" progId="Equation.3">
                  <p:embed/>
                </p:oleObj>
              </mc:Choice>
              <mc:Fallback>
                <p:oleObj name="Equação" r:id="rId9" imgW="166370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5229200"/>
                        <a:ext cx="5772150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683568" y="476672"/>
            <a:ext cx="353603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3) EFEITO GRAVITACIONAL</a:t>
            </a:r>
            <a:endParaRPr lang="pt-BR" sz="2400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3830343"/>
              </p:ext>
            </p:extLst>
          </p:nvPr>
        </p:nvGraphicFramePr>
        <p:xfrm>
          <a:off x="683568" y="1504160"/>
          <a:ext cx="7884368" cy="1060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Equação" r:id="rId3" imgW="2387600" imgH="228600" progId="Equation.3">
                  <p:embed/>
                </p:oleObj>
              </mc:Choice>
              <mc:Fallback>
                <p:oleObj name="Equação" r:id="rId3" imgW="23876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504160"/>
                        <a:ext cx="7884368" cy="106074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5464761"/>
              </p:ext>
            </p:extLst>
          </p:nvPr>
        </p:nvGraphicFramePr>
        <p:xfrm>
          <a:off x="755576" y="3068960"/>
          <a:ext cx="7683854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Equação" r:id="rId5" imgW="1879600" imgH="228600" progId="Equation.3">
                  <p:embed/>
                </p:oleObj>
              </mc:Choice>
              <mc:Fallback>
                <p:oleObj name="Equação" r:id="rId5" imgW="18796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068960"/>
                        <a:ext cx="7683854" cy="93610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691680" y="548680"/>
            <a:ext cx="49682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b="1" dirty="0" smtClean="0">
                <a:latin typeface="+mj-lt"/>
              </a:rPr>
              <a:t>EQUAÇÕES DE MOVIMENTO</a:t>
            </a:r>
            <a:endParaRPr lang="pt-BR" sz="3200" b="1" dirty="0">
              <a:latin typeface="+mj-lt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8702353"/>
              </p:ext>
            </p:extLst>
          </p:nvPr>
        </p:nvGraphicFramePr>
        <p:xfrm>
          <a:off x="683568" y="4869160"/>
          <a:ext cx="2640293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Equação" r:id="rId7" imgW="838200" imgH="228600" progId="Equation.3">
                  <p:embed/>
                </p:oleObj>
              </mc:Choice>
              <mc:Fallback>
                <p:oleObj name="Equação" r:id="rId7" imgW="8382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869160"/>
                        <a:ext cx="2640293" cy="720080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31061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34</Words>
  <Application>Microsoft Office PowerPoint</Application>
  <PresentationFormat>Apresentação na tela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Tema do Office</vt:lpstr>
      <vt:lpstr>Equação</vt:lpstr>
      <vt:lpstr>Microsoft Equation 3.0</vt:lpstr>
      <vt:lpstr>MANIPULADOR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Proprietario</dc:creator>
  <cp:lastModifiedBy>Dell</cp:lastModifiedBy>
  <cp:revision>23</cp:revision>
  <dcterms:created xsi:type="dcterms:W3CDTF">2012-10-30T01:53:56Z</dcterms:created>
  <dcterms:modified xsi:type="dcterms:W3CDTF">2013-11-04T18:16:37Z</dcterms:modified>
</cp:coreProperties>
</file>