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7" r:id="rId6"/>
    <p:sldId id="264" r:id="rId7"/>
    <p:sldId id="260" r:id="rId8"/>
    <p:sldId id="263" r:id="rId9"/>
    <p:sldId id="261" r:id="rId10"/>
    <p:sldId id="268" r:id="rId11"/>
    <p:sldId id="265" r:id="rId12"/>
    <p:sldId id="262" r:id="rId13"/>
    <p:sldId id="26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3C36E-2C1D-4B51-B6D1-062A4A574D1A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662560-A115-4E4E-8BF1-E7B348EDC844}" type="slidenum">
              <a:rPr lang="pt-BR" smtClean="0"/>
              <a:t>‹N°›</a:t>
            </a:fld>
            <a:endParaRPr lang="pt-B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14/bio.html" TargetMode="External"/><Relationship Id="rId2" Type="http://schemas.openxmlformats.org/officeDocument/2006/relationships/hyperlink" Target="http://www.nature.com/scitable/topicpage/human-testing-the-eugenics-movement-and-irbs-72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fr-CH" dirty="0" smtClean="0"/>
              <a:t>Disciplina de </a:t>
            </a:r>
            <a:r>
              <a:rPr lang="fr-CH" dirty="0" err="1" smtClean="0"/>
              <a:t>Ambiente</a:t>
            </a:r>
            <a:r>
              <a:rPr lang="fr-CH" dirty="0" smtClean="0"/>
              <a:t> e </a:t>
            </a:r>
            <a:r>
              <a:rPr lang="fr-CH" dirty="0" err="1" smtClean="0"/>
              <a:t>Sociedade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Gabriel </a:t>
            </a:r>
            <a:r>
              <a:rPr lang="fr-CH" dirty="0" err="1" smtClean="0"/>
              <a:t>Loehle</a:t>
            </a:r>
            <a:r>
              <a:rPr lang="fr-CH" dirty="0" smtClean="0"/>
              <a:t> </a:t>
            </a:r>
            <a:r>
              <a:rPr lang="fr-CH" dirty="0" err="1" smtClean="0"/>
              <a:t>Urbano</a:t>
            </a:r>
            <a:endParaRPr lang="pt-B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</a:bodyPr>
          <a:lstStyle/>
          <a:p>
            <a:r>
              <a:rPr lang="fr-CH" dirty="0" smtClean="0"/>
              <a:t>Charles Darwin: </a:t>
            </a:r>
            <a:r>
              <a:rPr lang="fr-CH" dirty="0" err="1" smtClean="0"/>
              <a:t>teoria</a:t>
            </a:r>
            <a:r>
              <a:rPr lang="fr-CH" dirty="0" smtClean="0"/>
              <a:t> da </a:t>
            </a:r>
            <a:r>
              <a:rPr lang="fr-CH" dirty="0" err="1" smtClean="0"/>
              <a:t>sele</a:t>
            </a:r>
            <a:r>
              <a:rPr lang="pt-BR" dirty="0" smtClean="0"/>
              <a:t>ção natural e eugenia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01617" cy="2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4694"/>
            <a:ext cx="1979914" cy="197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57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370"/>
            <a:ext cx="4886694" cy="622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http://www.master-of-education.org/wp-content/uploads/2012/12/4-The-German-Student-Fights-for-the-Fuhrer-and-the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62639"/>
            <a:ext cx="4090491" cy="57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638132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´O </a:t>
            </a:r>
            <a:r>
              <a:rPr lang="fr-CH" sz="1400" dirty="0" err="1" smtClean="0"/>
              <a:t>estudante</a:t>
            </a:r>
            <a:r>
              <a:rPr lang="fr-CH" sz="1400" dirty="0" smtClean="0"/>
              <a:t> </a:t>
            </a:r>
            <a:r>
              <a:rPr lang="fr-CH" sz="1400" dirty="0" err="1" smtClean="0"/>
              <a:t>alemão</a:t>
            </a:r>
            <a:r>
              <a:rPr lang="fr-CH" sz="1400" dirty="0" smtClean="0"/>
              <a:t> luta </a:t>
            </a:r>
            <a:r>
              <a:rPr lang="fr-CH" sz="1400" dirty="0" err="1" smtClean="0"/>
              <a:t>pelo</a:t>
            </a:r>
            <a:r>
              <a:rPr lang="fr-CH" sz="1400" dirty="0" smtClean="0"/>
              <a:t> </a:t>
            </a:r>
            <a:r>
              <a:rPr lang="fr-CH" sz="1400" dirty="0" err="1" smtClean="0"/>
              <a:t>Fuhrer</a:t>
            </a:r>
            <a:r>
              <a:rPr lang="fr-CH" sz="1400" dirty="0" smtClean="0"/>
              <a:t> e </a:t>
            </a:r>
            <a:r>
              <a:rPr lang="fr-CH" sz="1400" dirty="0" err="1" smtClean="0"/>
              <a:t>pelo</a:t>
            </a:r>
            <a:r>
              <a:rPr lang="fr-CH" sz="1400" dirty="0" smtClean="0"/>
              <a:t> </a:t>
            </a:r>
            <a:r>
              <a:rPr lang="fr-CH" sz="1400" dirty="0" err="1" smtClean="0"/>
              <a:t>povo</a:t>
            </a:r>
            <a:r>
              <a:rPr lang="fr-CH" sz="1400" dirty="0" smtClean="0"/>
              <a:t>´</a:t>
            </a:r>
            <a:endParaRPr lang="pt-BR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4327"/>
            <a:ext cx="4140066" cy="57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72000" y="63384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´</a:t>
            </a:r>
            <a:r>
              <a:rPr lang="fr-CH" sz="1400" dirty="0" err="1" smtClean="0"/>
              <a:t>Por</a:t>
            </a:r>
            <a:r>
              <a:rPr lang="fr-CH" sz="1400" dirty="0" smtClean="0"/>
              <a:t> </a:t>
            </a:r>
            <a:r>
              <a:rPr lang="fr-CH" sz="1400" dirty="0" err="1" smtClean="0"/>
              <a:t>trás</a:t>
            </a:r>
            <a:r>
              <a:rPr lang="fr-CH" sz="1400" dirty="0" smtClean="0"/>
              <a:t> dos </a:t>
            </a:r>
            <a:r>
              <a:rPr lang="fr-CH" sz="1400" dirty="0" err="1" smtClean="0"/>
              <a:t>poderes</a:t>
            </a:r>
            <a:r>
              <a:rPr lang="fr-CH" sz="1400" dirty="0" smtClean="0"/>
              <a:t> </a:t>
            </a:r>
            <a:r>
              <a:rPr lang="fr-CH" sz="1400" dirty="0" err="1" smtClean="0"/>
              <a:t>inimigos</a:t>
            </a:r>
            <a:r>
              <a:rPr lang="fr-CH" sz="1400" dirty="0" smtClean="0"/>
              <a:t>: Os </a:t>
            </a:r>
            <a:r>
              <a:rPr lang="fr-CH" sz="1400" dirty="0" err="1" smtClean="0"/>
              <a:t>judeus</a:t>
            </a:r>
            <a:r>
              <a:rPr lang="fr-CH" sz="1400" dirty="0" smtClean="0"/>
              <a:t>´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8954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Reflexão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err="1" smtClean="0"/>
              <a:t>Deturpa</a:t>
            </a:r>
            <a:r>
              <a:rPr lang="pt-BR" dirty="0" smtClean="0"/>
              <a:t>ção de idéias científicas </a:t>
            </a:r>
          </a:p>
          <a:p>
            <a:r>
              <a:rPr lang="fr-CH" dirty="0" err="1" smtClean="0"/>
              <a:t>Uso</a:t>
            </a:r>
            <a:r>
              <a:rPr lang="fr-CH" dirty="0" smtClean="0"/>
              <a:t> da </a:t>
            </a:r>
            <a:r>
              <a:rPr lang="fr-CH" dirty="0" err="1" smtClean="0"/>
              <a:t>idéia</a:t>
            </a:r>
            <a:r>
              <a:rPr lang="fr-CH" dirty="0" smtClean="0"/>
              <a:t> de Darwin contra </a:t>
            </a:r>
            <a:r>
              <a:rPr lang="fr-CH" dirty="0" err="1" smtClean="0"/>
              <a:t>seus</a:t>
            </a:r>
            <a:r>
              <a:rPr lang="fr-CH" dirty="0" smtClean="0"/>
              <a:t> </a:t>
            </a:r>
            <a:r>
              <a:rPr lang="fr-CH" dirty="0" err="1" smtClean="0"/>
              <a:t>próprios</a:t>
            </a:r>
            <a:r>
              <a:rPr lang="fr-CH" dirty="0" smtClean="0"/>
              <a:t> </a:t>
            </a:r>
            <a:r>
              <a:rPr lang="fr-CH" dirty="0" err="1" smtClean="0"/>
              <a:t>ideais</a:t>
            </a:r>
            <a:endParaRPr lang="fr-CH" dirty="0" smtClean="0"/>
          </a:p>
          <a:p>
            <a:r>
              <a:rPr lang="fr-CH" dirty="0" err="1" smtClean="0"/>
              <a:t>Facilidade</a:t>
            </a:r>
            <a:r>
              <a:rPr lang="fr-CH" dirty="0" smtClean="0"/>
              <a:t> de </a:t>
            </a:r>
            <a:r>
              <a:rPr lang="fr-CH" dirty="0" err="1" smtClean="0"/>
              <a:t>manipulacão</a:t>
            </a:r>
            <a:r>
              <a:rPr lang="fr-CH" dirty="0" smtClean="0"/>
              <a:t> de massas</a:t>
            </a:r>
          </a:p>
          <a:p>
            <a:r>
              <a:rPr lang="fr-CH" dirty="0" smtClean="0"/>
              <a:t>Cria</a:t>
            </a:r>
            <a:r>
              <a:rPr lang="pt-BR" dirty="0" smtClean="0"/>
              <a:t>ção das leis para experimentos em humanos</a:t>
            </a:r>
          </a:p>
          <a:p>
            <a:r>
              <a:rPr lang="fr-CH" dirty="0" smtClean="0"/>
              <a:t>Eugenia existe </a:t>
            </a:r>
            <a:r>
              <a:rPr lang="fr-CH" dirty="0" err="1" smtClean="0"/>
              <a:t>até</a:t>
            </a:r>
            <a:r>
              <a:rPr lang="fr-CH" dirty="0" smtClean="0"/>
              <a:t> </a:t>
            </a:r>
            <a:r>
              <a:rPr lang="fr-CH" dirty="0" err="1" smtClean="0"/>
              <a:t>hoje</a:t>
            </a:r>
            <a:r>
              <a:rPr lang="fr-CH" dirty="0" smtClean="0"/>
              <a:t>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910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Referências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www.nature.com/scitable/topicpage/human-testing-the-eugenics-movement-and-irbs-724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www.dnaftb.org/14/bio.html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44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Charles Darwin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err="1" smtClean="0"/>
              <a:t>Cientista</a:t>
            </a:r>
            <a:r>
              <a:rPr lang="fr-CH" dirty="0" smtClean="0"/>
              <a:t> </a:t>
            </a:r>
            <a:r>
              <a:rPr lang="fr-CH" dirty="0" err="1" smtClean="0"/>
              <a:t>inglês</a:t>
            </a:r>
            <a:endParaRPr lang="fr-CH" dirty="0" smtClean="0"/>
          </a:p>
          <a:p>
            <a:r>
              <a:rPr lang="fr-CH" dirty="0" smtClean="0"/>
              <a:t>Come</a:t>
            </a:r>
            <a:r>
              <a:rPr lang="pt-BR" dirty="0" smtClean="0"/>
              <a:t>çou faculdade de medicina, mas não acabou </a:t>
            </a:r>
          </a:p>
          <a:p>
            <a:r>
              <a:rPr lang="fr-CH" dirty="0" smtClean="0"/>
              <a:t>Se </a:t>
            </a:r>
            <a:r>
              <a:rPr lang="fr-CH" dirty="0" err="1" smtClean="0"/>
              <a:t>formou</a:t>
            </a:r>
            <a:r>
              <a:rPr lang="fr-CH" dirty="0" smtClean="0"/>
              <a:t> </a:t>
            </a:r>
            <a:r>
              <a:rPr lang="fr-CH" dirty="0" err="1" smtClean="0"/>
              <a:t>em</a:t>
            </a:r>
            <a:r>
              <a:rPr lang="fr-CH" dirty="0" smtClean="0"/>
              <a:t> Cambridge</a:t>
            </a:r>
          </a:p>
          <a:p>
            <a:r>
              <a:rPr lang="fr-CH" dirty="0" err="1" smtClean="0"/>
              <a:t>Após</a:t>
            </a:r>
            <a:r>
              <a:rPr lang="fr-CH" dirty="0" smtClean="0"/>
              <a:t> se </a:t>
            </a:r>
            <a:r>
              <a:rPr lang="fr-CH" dirty="0" err="1" smtClean="0"/>
              <a:t>formar</a:t>
            </a:r>
            <a:r>
              <a:rPr lang="fr-CH" dirty="0" smtClean="0"/>
              <a:t> </a:t>
            </a:r>
            <a:r>
              <a:rPr lang="fr-CH" dirty="0" err="1" smtClean="0"/>
              <a:t>viajou</a:t>
            </a:r>
            <a:r>
              <a:rPr lang="fr-CH" dirty="0" smtClean="0"/>
              <a:t> o </a:t>
            </a:r>
            <a:r>
              <a:rPr lang="fr-CH" dirty="0" err="1" smtClean="0"/>
              <a:t>mundo</a:t>
            </a:r>
            <a:r>
              <a:rPr lang="fr-CH" dirty="0" smtClean="0"/>
              <a:t> </a:t>
            </a:r>
            <a:r>
              <a:rPr lang="fr-CH" dirty="0" err="1" smtClean="0"/>
              <a:t>coletando</a:t>
            </a:r>
            <a:r>
              <a:rPr lang="fr-CH" dirty="0" smtClean="0"/>
              <a:t> </a:t>
            </a:r>
            <a:r>
              <a:rPr lang="fr-CH" dirty="0" err="1" smtClean="0"/>
              <a:t>espécimes</a:t>
            </a:r>
            <a:endParaRPr lang="fr-CH" dirty="0" smtClean="0"/>
          </a:p>
          <a:p>
            <a:r>
              <a:rPr lang="fr-CH" dirty="0" err="1" smtClean="0"/>
              <a:t>Elaborou</a:t>
            </a:r>
            <a:r>
              <a:rPr lang="fr-CH" dirty="0" smtClean="0"/>
              <a:t> a </a:t>
            </a:r>
            <a:r>
              <a:rPr lang="fr-CH" dirty="0" err="1" smtClean="0"/>
              <a:t>teoria</a:t>
            </a:r>
            <a:r>
              <a:rPr lang="fr-CH" dirty="0" smtClean="0"/>
              <a:t> de </a:t>
            </a:r>
            <a:r>
              <a:rPr lang="fr-CH" dirty="0" err="1" smtClean="0"/>
              <a:t>Sele</a:t>
            </a:r>
            <a:r>
              <a:rPr lang="pt-BR" dirty="0" smtClean="0"/>
              <a:t>ção natural</a:t>
            </a:r>
            <a:endParaRPr lang="fr-CH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416"/>
            <a:ext cx="4949353" cy="23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9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Sele</a:t>
            </a:r>
            <a:r>
              <a:rPr lang="pt-BR" dirty="0" smtClean="0"/>
              <a:t>ção natural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/>
              <a:t>Muta</a:t>
            </a:r>
            <a:r>
              <a:rPr lang="pt-BR" dirty="0" smtClean="0"/>
              <a:t>ções aleatórias selecionadas pelo ambiente possibilitam a formação de novas espécies</a:t>
            </a:r>
          </a:p>
          <a:p>
            <a:r>
              <a:rPr lang="fr-CH" dirty="0" err="1" smtClean="0"/>
              <a:t>Evolu</a:t>
            </a:r>
            <a:r>
              <a:rPr lang="pt-BR" dirty="0" smtClean="0"/>
              <a:t>ção</a:t>
            </a:r>
          </a:p>
          <a:p>
            <a:r>
              <a:rPr lang="fr-CH" dirty="0" err="1" smtClean="0"/>
              <a:t>Livro</a:t>
            </a:r>
            <a:r>
              <a:rPr lang="fr-CH" dirty="0" smtClean="0"/>
              <a:t> ‘A </a:t>
            </a:r>
            <a:r>
              <a:rPr lang="fr-CH" dirty="0" err="1" smtClean="0"/>
              <a:t>origem</a:t>
            </a:r>
            <a:r>
              <a:rPr lang="fr-CH" dirty="0" smtClean="0"/>
              <a:t> </a:t>
            </a:r>
            <a:r>
              <a:rPr lang="fr-CH" dirty="0" err="1" smtClean="0"/>
              <a:t>das</a:t>
            </a:r>
            <a:r>
              <a:rPr lang="fr-CH" dirty="0" smtClean="0"/>
              <a:t> </a:t>
            </a:r>
            <a:r>
              <a:rPr lang="fr-CH" dirty="0" err="1" smtClean="0"/>
              <a:t>espécies</a:t>
            </a:r>
            <a:r>
              <a:rPr lang="fr-CH" dirty="0" smtClean="0"/>
              <a:t>’</a:t>
            </a:r>
          </a:p>
          <a:p>
            <a:r>
              <a:rPr lang="fr-CH" dirty="0" err="1" smtClean="0"/>
              <a:t>Livro</a:t>
            </a:r>
            <a:r>
              <a:rPr lang="fr-CH" dirty="0" smtClean="0"/>
              <a:t> ‘The </a:t>
            </a:r>
            <a:r>
              <a:rPr lang="fr-CH" dirty="0" err="1" smtClean="0"/>
              <a:t>Descent</a:t>
            </a:r>
            <a:r>
              <a:rPr lang="fr-CH" dirty="0" smtClean="0"/>
              <a:t> of Man’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3067893" cy="36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8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Eugenia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smtClean="0"/>
              <a:t>Francis Galton</a:t>
            </a:r>
          </a:p>
          <a:p>
            <a:r>
              <a:rPr lang="fr-CH" dirty="0" err="1" smtClean="0"/>
              <a:t>Aplica</a:t>
            </a:r>
            <a:r>
              <a:rPr lang="pt-BR" dirty="0" smtClean="0"/>
              <a:t>ção dos princípios de seleção natural em humanos</a:t>
            </a:r>
          </a:p>
          <a:p>
            <a:r>
              <a:rPr lang="fr-CH" dirty="0" smtClean="0"/>
              <a:t>Banco de </a:t>
            </a:r>
            <a:r>
              <a:rPr lang="fr-CH" dirty="0" err="1" smtClean="0"/>
              <a:t>dados</a:t>
            </a:r>
            <a:r>
              <a:rPr lang="fr-CH" dirty="0" smtClean="0"/>
              <a:t> de </a:t>
            </a:r>
            <a:r>
              <a:rPr lang="fr-CH" dirty="0" err="1" smtClean="0"/>
              <a:t>famílias</a:t>
            </a:r>
            <a:r>
              <a:rPr lang="fr-CH" dirty="0" smtClean="0"/>
              <a:t> </a:t>
            </a:r>
            <a:r>
              <a:rPr lang="fr-CH" dirty="0" err="1" smtClean="0"/>
              <a:t>inglesas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312368" cy="298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3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Eugenia nos </a:t>
            </a:r>
            <a:r>
              <a:rPr lang="fr-CH" dirty="0" err="1" smtClean="0"/>
              <a:t>Estados</a:t>
            </a:r>
            <a:r>
              <a:rPr lang="fr-CH" dirty="0" smtClean="0"/>
              <a:t> </a:t>
            </a:r>
            <a:r>
              <a:rPr lang="fr-CH" dirty="0" err="1" smtClean="0"/>
              <a:t>Unidos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5760640" cy="4862314"/>
          </a:xfrm>
        </p:spPr>
        <p:txBody>
          <a:bodyPr/>
          <a:lstStyle/>
          <a:p>
            <a:r>
              <a:rPr lang="fr-CH" dirty="0" smtClean="0"/>
              <a:t>Charles Davenport – </a:t>
            </a:r>
            <a:r>
              <a:rPr lang="fr-CH" dirty="0" err="1" smtClean="0"/>
              <a:t>Biólogo</a:t>
            </a:r>
            <a:r>
              <a:rPr lang="fr-CH" dirty="0" smtClean="0"/>
              <a:t> </a:t>
            </a:r>
            <a:r>
              <a:rPr lang="fr-CH" dirty="0" err="1" smtClean="0"/>
              <a:t>formado</a:t>
            </a:r>
            <a:r>
              <a:rPr lang="fr-CH" dirty="0" smtClean="0"/>
              <a:t> </a:t>
            </a:r>
            <a:r>
              <a:rPr lang="fr-CH" dirty="0" err="1" smtClean="0"/>
              <a:t>em</a:t>
            </a:r>
            <a:r>
              <a:rPr lang="fr-CH" dirty="0" smtClean="0"/>
              <a:t> Harvard e </a:t>
            </a:r>
            <a:r>
              <a:rPr lang="fr-CH" dirty="0" err="1" smtClean="0"/>
              <a:t>professor</a:t>
            </a:r>
            <a:r>
              <a:rPr lang="fr-CH" dirty="0" smtClean="0"/>
              <a:t> na </a:t>
            </a:r>
            <a:r>
              <a:rPr lang="fr-CH" dirty="0" err="1"/>
              <a:t>U</a:t>
            </a:r>
            <a:r>
              <a:rPr lang="fr-CH" dirty="0" err="1" smtClean="0"/>
              <a:t>niversidade</a:t>
            </a:r>
            <a:r>
              <a:rPr lang="fr-CH" dirty="0" smtClean="0"/>
              <a:t> de Chicago</a:t>
            </a:r>
          </a:p>
          <a:p>
            <a:r>
              <a:rPr lang="fr-CH" dirty="0" err="1" smtClean="0"/>
              <a:t>Fundador</a:t>
            </a:r>
            <a:r>
              <a:rPr lang="fr-CH" dirty="0" smtClean="0"/>
              <a:t> do </a:t>
            </a:r>
            <a:r>
              <a:rPr lang="fr-CH" dirty="0" err="1" smtClean="0"/>
              <a:t>Eugenics</a:t>
            </a:r>
            <a:r>
              <a:rPr lang="fr-CH" dirty="0" smtClean="0"/>
              <a:t> Records Office</a:t>
            </a:r>
          </a:p>
          <a:p>
            <a:r>
              <a:rPr lang="fr-CH" dirty="0" err="1" smtClean="0"/>
              <a:t>Selecão</a:t>
            </a:r>
            <a:r>
              <a:rPr lang="fr-CH" dirty="0" smtClean="0"/>
              <a:t> </a:t>
            </a:r>
            <a:r>
              <a:rPr lang="fr-CH" dirty="0" err="1" smtClean="0"/>
              <a:t>artificial</a:t>
            </a:r>
            <a:r>
              <a:rPr lang="fr-CH" dirty="0" smtClean="0"/>
              <a:t> </a:t>
            </a:r>
            <a:r>
              <a:rPr lang="fr-CH" dirty="0" err="1" smtClean="0"/>
              <a:t>em</a:t>
            </a:r>
            <a:r>
              <a:rPr lang="fr-CH" dirty="0" smtClean="0"/>
              <a:t> </a:t>
            </a:r>
            <a:r>
              <a:rPr lang="fr-CH" dirty="0" err="1" smtClean="0"/>
              <a:t>famílias</a:t>
            </a:r>
            <a:r>
              <a:rPr lang="fr-CH" dirty="0" smtClean="0"/>
              <a:t> </a:t>
            </a:r>
            <a:r>
              <a:rPr lang="fr-CH" dirty="0" err="1" smtClean="0"/>
              <a:t>humanas</a:t>
            </a:r>
            <a:endParaRPr lang="fr-CH" dirty="0" smtClean="0"/>
          </a:p>
          <a:p>
            <a:r>
              <a:rPr lang="fr-CH" dirty="0" err="1" smtClean="0"/>
              <a:t>Caracteres</a:t>
            </a:r>
            <a:r>
              <a:rPr lang="fr-CH" dirty="0" smtClean="0"/>
              <a:t> </a:t>
            </a:r>
            <a:r>
              <a:rPr lang="fr-CH" dirty="0" err="1" smtClean="0"/>
              <a:t>usados</a:t>
            </a:r>
            <a:r>
              <a:rPr lang="fr-CH" dirty="0" smtClean="0"/>
              <a:t>: </a:t>
            </a:r>
            <a:r>
              <a:rPr lang="fr-CH" dirty="0" err="1" smtClean="0"/>
              <a:t>criminalidade</a:t>
            </a:r>
            <a:r>
              <a:rPr lang="fr-CH" dirty="0" smtClean="0"/>
              <a:t>, </a:t>
            </a:r>
            <a:r>
              <a:rPr lang="fr-CH" dirty="0" err="1" smtClean="0"/>
              <a:t>alcoolismo</a:t>
            </a:r>
            <a:r>
              <a:rPr lang="fr-CH" dirty="0" smtClean="0"/>
              <a:t>, ‘</a:t>
            </a:r>
            <a:r>
              <a:rPr lang="fr-CH" dirty="0" err="1" smtClean="0"/>
              <a:t>feeblemindness</a:t>
            </a:r>
            <a:r>
              <a:rPr lang="fr-CH" dirty="0" smtClean="0"/>
              <a:t>’, </a:t>
            </a:r>
            <a:r>
              <a:rPr lang="fr-CH" dirty="0" err="1" smtClean="0"/>
              <a:t>epilepsia</a:t>
            </a:r>
            <a:r>
              <a:rPr lang="fr-CH" dirty="0" smtClean="0"/>
              <a:t>, etc.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118177" cy="46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6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58710" cy="60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6342906"/>
            <a:ext cx="815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https://harmoniaphilosophica.files.wordpress.com/2013/05/registgering-human-pedigrees.jpg</a:t>
            </a:r>
          </a:p>
        </p:txBody>
      </p:sp>
    </p:spTree>
    <p:extLst>
      <p:ext uri="{BB962C8B-B14F-4D97-AF65-F5344CB8AC3E}">
        <p14:creationId xmlns:p14="http://schemas.microsoft.com/office/powerpoint/2010/main" val="267833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Eugenia nos </a:t>
            </a:r>
            <a:r>
              <a:rPr lang="fr-CH" dirty="0" err="1" smtClean="0"/>
              <a:t>Estados</a:t>
            </a:r>
            <a:r>
              <a:rPr lang="fr-CH" dirty="0" smtClean="0"/>
              <a:t> </a:t>
            </a:r>
            <a:r>
              <a:rPr lang="fr-CH" dirty="0" err="1" smtClean="0"/>
              <a:t>Unidos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/>
          <a:lstStyle/>
          <a:p>
            <a:r>
              <a:rPr lang="fr-CH" dirty="0" err="1" smtClean="0"/>
              <a:t>Apoio</a:t>
            </a:r>
            <a:r>
              <a:rPr lang="fr-CH" dirty="0" smtClean="0"/>
              <a:t> </a:t>
            </a:r>
            <a:r>
              <a:rPr lang="fr-CH" dirty="0" err="1" smtClean="0"/>
              <a:t>popular</a:t>
            </a:r>
            <a:endParaRPr lang="fr-CH" dirty="0" smtClean="0"/>
          </a:p>
          <a:p>
            <a:r>
              <a:rPr lang="fr-CH" dirty="0" err="1" smtClean="0"/>
              <a:t>Políticas</a:t>
            </a:r>
            <a:r>
              <a:rPr lang="fr-CH" dirty="0" smtClean="0"/>
              <a:t> do </a:t>
            </a:r>
            <a:r>
              <a:rPr lang="fr-CH" dirty="0" err="1" smtClean="0"/>
              <a:t>estado</a:t>
            </a:r>
            <a:r>
              <a:rPr lang="fr-CH" dirty="0" smtClean="0"/>
              <a:t> </a:t>
            </a:r>
            <a:r>
              <a:rPr lang="fr-CH" dirty="0" err="1" smtClean="0"/>
              <a:t>apoiaram</a:t>
            </a:r>
            <a:r>
              <a:rPr lang="fr-CH" dirty="0" smtClean="0"/>
              <a:t> a </a:t>
            </a:r>
            <a:r>
              <a:rPr lang="fr-CH" dirty="0" err="1" smtClean="0"/>
              <a:t>esteriliza</a:t>
            </a:r>
            <a:r>
              <a:rPr lang="pt-BR" dirty="0" smtClean="0"/>
              <a:t>ção de pessoas ‘socialmente indesejáveis’</a:t>
            </a:r>
          </a:p>
          <a:p>
            <a:r>
              <a:rPr lang="fr-CH" dirty="0" smtClean="0"/>
              <a:t>‘A </a:t>
            </a:r>
            <a:r>
              <a:rPr lang="fr-CH" dirty="0" err="1" smtClean="0"/>
              <a:t>esteriliza</a:t>
            </a:r>
            <a:r>
              <a:rPr lang="pt-BR" dirty="0" smtClean="0"/>
              <a:t>ção de um adulto defeituoso pode poupar milhares de dólares a gerações futuras</a:t>
            </a:r>
            <a:endParaRPr lang="fr-CH" dirty="0" smtClean="0"/>
          </a:p>
          <a:p>
            <a:r>
              <a:rPr lang="fr-CH" dirty="0" err="1" smtClean="0"/>
              <a:t>Aplica</a:t>
            </a:r>
            <a:r>
              <a:rPr lang="pt-BR" dirty="0" smtClean="0"/>
              <a:t>ção do programa em 30 estados e esterilização de mais de 60.000 indivíduos considerados “socialmente inadequados”</a:t>
            </a:r>
          </a:p>
          <a:p>
            <a:r>
              <a:rPr lang="fr-CH" dirty="0" smtClean="0"/>
              <a:t>Base do Immigration </a:t>
            </a:r>
            <a:r>
              <a:rPr lang="fr-CH" dirty="0" err="1" smtClean="0"/>
              <a:t>act</a:t>
            </a:r>
            <a:r>
              <a:rPr lang="fr-CH" dirty="0" smtClean="0"/>
              <a:t> de 1924, </a:t>
            </a:r>
            <a:r>
              <a:rPr lang="fr-CH" dirty="0" err="1" smtClean="0"/>
              <a:t>vigente</a:t>
            </a:r>
            <a:r>
              <a:rPr lang="fr-CH" dirty="0" smtClean="0"/>
              <a:t> </a:t>
            </a:r>
            <a:r>
              <a:rPr lang="fr-CH" dirty="0" err="1" smtClean="0"/>
              <a:t>até</a:t>
            </a:r>
            <a:r>
              <a:rPr lang="fr-CH" dirty="0" smtClean="0"/>
              <a:t> 1960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43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8" y="548680"/>
            <a:ext cx="87849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4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Aplica</a:t>
            </a:r>
            <a:r>
              <a:rPr lang="pt-BR" dirty="0" smtClean="0"/>
              <a:t>ção da eugenia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H" dirty="0" err="1" smtClean="0"/>
              <a:t>Nazismo</a:t>
            </a:r>
            <a:endParaRPr lang="fr-CH" dirty="0" smtClean="0"/>
          </a:p>
          <a:p>
            <a:r>
              <a:rPr lang="fr-CH" dirty="0"/>
              <a:t> </a:t>
            </a:r>
            <a:r>
              <a:rPr lang="pt-BR" dirty="0" smtClean="0"/>
              <a:t>“Lei para impedir a progênie e hereditariedade de doen</a:t>
            </a:r>
            <a:r>
              <a:rPr lang="pt-BR" dirty="0"/>
              <a:t>ç</a:t>
            </a:r>
            <a:r>
              <a:rPr lang="pt-BR" dirty="0" smtClean="0"/>
              <a:t>as “</a:t>
            </a:r>
          </a:p>
          <a:p>
            <a:r>
              <a:rPr lang="fr-CH" dirty="0" smtClean="0"/>
              <a:t>400.000 </a:t>
            </a:r>
            <a:r>
              <a:rPr lang="fr-CH" dirty="0" err="1" smtClean="0"/>
              <a:t>pessoas</a:t>
            </a:r>
            <a:r>
              <a:rPr lang="fr-CH" dirty="0" smtClean="0"/>
              <a:t> </a:t>
            </a:r>
            <a:r>
              <a:rPr lang="fr-CH" dirty="0" err="1" smtClean="0"/>
              <a:t>esterilizadas</a:t>
            </a:r>
            <a:r>
              <a:rPr lang="fr-CH" dirty="0" smtClean="0"/>
              <a:t> </a:t>
            </a:r>
            <a:r>
              <a:rPr lang="fr-CH" dirty="0" err="1" smtClean="0"/>
              <a:t>involuntariamente</a:t>
            </a:r>
            <a:r>
              <a:rPr lang="fr-CH" dirty="0" smtClean="0"/>
              <a:t> no </a:t>
            </a:r>
            <a:r>
              <a:rPr lang="fr-CH" dirty="0" err="1" smtClean="0"/>
              <a:t>primeiro</a:t>
            </a:r>
            <a:r>
              <a:rPr lang="fr-CH" dirty="0" smtClean="0"/>
              <a:t> </a:t>
            </a:r>
            <a:r>
              <a:rPr lang="fr-CH" dirty="0" err="1" smtClean="0"/>
              <a:t>ano</a:t>
            </a:r>
            <a:endParaRPr lang="fr-CH" dirty="0" smtClean="0"/>
          </a:p>
          <a:p>
            <a:r>
              <a:rPr lang="fr-CH" dirty="0" err="1" smtClean="0"/>
              <a:t>Política</a:t>
            </a:r>
            <a:r>
              <a:rPr lang="fr-CH" dirty="0" smtClean="0"/>
              <a:t> de </a:t>
            </a:r>
            <a:r>
              <a:rPr lang="pt-BR" dirty="0" smtClean="0"/>
              <a:t>“higiene racial“ baseada em conceitos da eugenia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951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</TotalTime>
  <Words>303</Words>
  <Application>Microsoft Office PowerPoint</Application>
  <PresentationFormat>Affichage à l'écran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Civil</vt:lpstr>
      <vt:lpstr>Charles Darwin: teoria da seleção natural e eugenia</vt:lpstr>
      <vt:lpstr>Charles Darwin</vt:lpstr>
      <vt:lpstr>Seleção natural</vt:lpstr>
      <vt:lpstr>Eugenia</vt:lpstr>
      <vt:lpstr>Eugenia nos Estados Unidos</vt:lpstr>
      <vt:lpstr>Présentation PowerPoint</vt:lpstr>
      <vt:lpstr>Eugenia nos Estados Unidos</vt:lpstr>
      <vt:lpstr>Présentation PowerPoint</vt:lpstr>
      <vt:lpstr>Aplicação da eugenia</vt:lpstr>
      <vt:lpstr>Présentation PowerPoint</vt:lpstr>
      <vt:lpstr>Présentation PowerPoint</vt:lpstr>
      <vt:lpstr>Reflexão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Darwin: teoria da evolução e eugenia</dc:title>
  <dc:creator>Urbano</dc:creator>
  <cp:lastModifiedBy>Urbano</cp:lastModifiedBy>
  <cp:revision>12</cp:revision>
  <dcterms:created xsi:type="dcterms:W3CDTF">2015-06-23T19:05:51Z</dcterms:created>
  <dcterms:modified xsi:type="dcterms:W3CDTF">2015-11-19T19:15:41Z</dcterms:modified>
</cp:coreProperties>
</file>