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440" y="2194560"/>
            <a:ext cx="11247120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" y="3915938"/>
            <a:ext cx="11506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11/21/2017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dirty="0"/>
              <a:t>11/21/2017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488" y="2194560"/>
            <a:ext cx="11247120" cy="173736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7472" y="3911827"/>
            <a:ext cx="11503152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11/21/2017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11/21/2017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Título do Trabalho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Subtítulo do trabalho (se houver)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6155267" y="4916621"/>
            <a:ext cx="582506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Integrantes do Grupo 				Número USP</a:t>
            </a:r>
          </a:p>
          <a:p>
            <a:r>
              <a:rPr lang="pt-BR" dirty="0" smtClean="0"/>
              <a:t>1</a:t>
            </a:r>
          </a:p>
          <a:p>
            <a:r>
              <a:rPr lang="pt-BR" dirty="0" smtClean="0"/>
              <a:t>2</a:t>
            </a:r>
          </a:p>
          <a:p>
            <a:r>
              <a:rPr lang="pt-BR" dirty="0" smtClean="0"/>
              <a:t>3</a:t>
            </a:r>
          </a:p>
          <a:p>
            <a:r>
              <a:rPr lang="pt-BR" dirty="0"/>
              <a:t>4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964718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Justificativa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/>
              <a:t>Deve-se responder à pergunta: por que é relevante realizar esta pesquisa?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Corresponde ao momento de: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a) explicitação do estado atual dos estudos sobre esse objeto, a fim de mostrar a relevância de sua pesquisa;</a:t>
            </a:r>
          </a:p>
          <a:p>
            <a:pPr algn="just"/>
            <a:r>
              <a:rPr lang="pt-BR" dirty="0" smtClean="0"/>
              <a:t>b</a:t>
            </a:r>
            <a:r>
              <a:rPr lang="pt-BR" dirty="0"/>
              <a:t>) conceituação do objeto de investigação;</a:t>
            </a:r>
          </a:p>
          <a:p>
            <a:pPr algn="just"/>
            <a:r>
              <a:rPr lang="pt-BR" dirty="0"/>
              <a:t> c) apresentação de citações, exemplos, dados estatísticos, se for o caso, que fortaleçam o que se está justificando.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64328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Devem </a:t>
            </a:r>
            <a:r>
              <a:rPr lang="pt-BR" dirty="0"/>
              <a:t>ser </a:t>
            </a:r>
            <a:r>
              <a:rPr lang="pt-BR" dirty="0" smtClean="0"/>
              <a:t>produzidos </a:t>
            </a:r>
            <a:r>
              <a:rPr lang="pt-BR" dirty="0"/>
              <a:t>a partir da seguinte orientação: o que vou fazer/ o que busco por meio deste estudo? Para quê?</a:t>
            </a:r>
          </a:p>
          <a:p>
            <a:r>
              <a:rPr lang="pt-BR" dirty="0"/>
              <a:t> 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14465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Procedimentos Metodológicos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Constituem os passos concretos para a realização da pesquisa. </a:t>
            </a:r>
            <a:r>
              <a:rPr lang="pt-BR" dirty="0" smtClean="0"/>
              <a:t>Deve conter os seguintes elementos: </a:t>
            </a:r>
          </a:p>
          <a:p>
            <a:pPr algn="just"/>
            <a:r>
              <a:rPr lang="pt-BR" dirty="0" smtClean="0"/>
              <a:t>a) apresentação do </a:t>
            </a:r>
            <a:r>
              <a:rPr lang="pt-BR" i="1" dirty="0" smtClean="0"/>
              <a:t>corpus</a:t>
            </a:r>
          </a:p>
          <a:p>
            <a:pPr algn="just"/>
            <a:r>
              <a:rPr lang="pt-BR" dirty="0" smtClean="0"/>
              <a:t>b) explicitação dos critérios para seleção do </a:t>
            </a:r>
            <a:r>
              <a:rPr lang="pt-BR" i="1" dirty="0" smtClean="0"/>
              <a:t>corpus</a:t>
            </a:r>
            <a:r>
              <a:rPr lang="pt-BR" dirty="0" smtClean="0"/>
              <a:t> analisado</a:t>
            </a:r>
          </a:p>
          <a:p>
            <a:pPr algn="just"/>
            <a:r>
              <a:rPr lang="pt-BR" dirty="0" smtClean="0"/>
              <a:t>c) indicação dos procedimentos utilizados para </a:t>
            </a:r>
            <a:r>
              <a:rPr lang="pt-BR" dirty="0"/>
              <a:t>alcançar os </a:t>
            </a:r>
            <a:r>
              <a:rPr lang="pt-BR" dirty="0" smtClean="0"/>
              <a:t>objetivos</a:t>
            </a:r>
          </a:p>
          <a:p>
            <a:pPr algn="just"/>
            <a:r>
              <a:rPr lang="pt-BR" dirty="0"/>
              <a:t>d</a:t>
            </a:r>
            <a:r>
              <a:rPr lang="pt-BR" dirty="0" smtClean="0"/>
              <a:t>) indicação do tipo de análise (qualitativa, quantitativa ou ambas)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49218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Discussão teórica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Indicam-se os estudos aos quais recorremos para procedermos às análises. Responde ao seguinte questionamento: a partir de quem ou de quais trabalhos científicos a pesquisa se desenvolve?</a:t>
            </a:r>
          </a:p>
          <a:p>
            <a:pPr algn="just"/>
            <a:r>
              <a:rPr lang="pt-BR" dirty="0" smtClean="0"/>
              <a:t>Devem ser explicitadas as relações entre as teorias utilizadas, de modo da validar as análises posteriores.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70374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Análise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Deve ser selecionado o trecho mais significativo do </a:t>
            </a:r>
            <a:r>
              <a:rPr lang="pt-BR" i="1" dirty="0" smtClean="0"/>
              <a:t>corpus</a:t>
            </a:r>
            <a:r>
              <a:rPr lang="pt-BR" dirty="0" smtClean="0"/>
              <a:t>, por meio do qual se possa realizar uma análise consistente com base nos objetivos e nas referências teóricas apresentados.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8402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Considerações finais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Corresponde </a:t>
            </a:r>
            <a:r>
              <a:rPr lang="pt-BR" dirty="0" smtClean="0"/>
              <a:t>à retomada </a:t>
            </a:r>
            <a:r>
              <a:rPr lang="pt-BR" dirty="0"/>
              <a:t>dos objetivos com a indicação do que foi alcançado, de quais resultados foram </a:t>
            </a:r>
            <a:r>
              <a:rPr lang="pt-BR" dirty="0" smtClean="0"/>
              <a:t>obtidos após as análises.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161480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Apresentação de  todo o material efetivamente utilizado para a produção do trabalho (incluem-se anotações de aulas, documentos acessados pela internet). As referências devem seguir </a:t>
            </a:r>
            <a:r>
              <a:rPr lang="pt-BR" dirty="0"/>
              <a:t> </a:t>
            </a:r>
            <a:r>
              <a:rPr lang="pt-BR" dirty="0" smtClean="0"/>
              <a:t>as normas da </a:t>
            </a:r>
            <a:r>
              <a:rPr lang="pt-BR" dirty="0"/>
              <a:t>ABNT quanto à </a:t>
            </a:r>
            <a:r>
              <a:rPr lang="pt-BR" dirty="0" smtClean="0"/>
              <a:t>formatação (NBR 6023).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933071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Dicas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Usem pouco texto nos slides. É preferível trabalhar com tópicos que direcionem a exposição oral.</a:t>
            </a:r>
          </a:p>
          <a:p>
            <a:r>
              <a:rPr lang="pt-BR" dirty="0" smtClean="0"/>
              <a:t>Nos slides referentes à fundamentação teórica, selecionem uma citação direta dos autores com os quais trabalharem e desenvolvam a explicação a partir dela.</a:t>
            </a:r>
          </a:p>
          <a:p>
            <a:r>
              <a:rPr lang="pt-BR" dirty="0" smtClean="0"/>
              <a:t>No fragmento que selecionarem para análise, o uso de cores para identificação dos fenômenos para os quais desejam chamar a atenção costuma ser uma boa estratégia de organização. Por exemplo, deixar todas a </a:t>
            </a:r>
            <a:r>
              <a:rPr lang="pt-B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metáforas</a:t>
            </a:r>
            <a:r>
              <a:rPr lang="pt-BR" dirty="0" smtClean="0"/>
              <a:t> de um texto na cor verde.</a:t>
            </a:r>
          </a:p>
          <a:p>
            <a:r>
              <a:rPr lang="pt-BR" dirty="0" smtClean="0"/>
              <a:t>NÃO FAÇAM slide de agradecimento ou com efeitos (palmas) no final. (Só por desencargo de consciência, porque sei que não fariam! </a:t>
            </a:r>
            <a:r>
              <a:rPr lang="pt-BR" dirty="0" err="1"/>
              <a:t>r</a:t>
            </a:r>
            <a:r>
              <a:rPr lang="pt-BR" dirty="0" err="1" smtClean="0"/>
              <a:t>s</a:t>
            </a:r>
            <a:r>
              <a:rPr lang="pt-BR" dirty="0" smtClean="0"/>
              <a:t>)</a:t>
            </a:r>
          </a:p>
          <a:p>
            <a:r>
              <a:rPr lang="pt-BR" dirty="0" smtClean="0"/>
              <a:t>Bom trabalho!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078779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m Tiras">
  <a:themeElements>
    <a:clrScheme name="Banded">
      <a:dk1>
        <a:srgbClr val="2C2C2C"/>
      </a:dk1>
      <a:lt1>
        <a:srgbClr val="FFFFFF"/>
      </a:lt1>
      <a:dk2>
        <a:srgbClr val="606060"/>
      </a:dk2>
      <a:lt2>
        <a:srgbClr val="EDEDED"/>
      </a:lt2>
      <a:accent1>
        <a:srgbClr val="FFC000"/>
      </a:accent1>
      <a:accent2>
        <a:srgbClr val="A5D028"/>
      </a:accent2>
      <a:accent3>
        <a:srgbClr val="0CC978"/>
      </a:accent3>
      <a:accent4>
        <a:srgbClr val="099BDD"/>
      </a:accent4>
      <a:accent5>
        <a:srgbClr val="47BFCD"/>
      </a:accent5>
      <a:accent6>
        <a:srgbClr val="DD7C15"/>
      </a:accent6>
      <a:hlink>
        <a:srgbClr val="FF9933"/>
      </a:hlink>
      <a:folHlink>
        <a:srgbClr val="B2B2B2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B1D2DA32-AC8B-4194-BF85-FF4A5B40EB5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TM03090430[[fn=Em Tiras]]</Template>
  <TotalTime>25</TotalTime>
  <Words>433</Words>
  <Application>Microsoft Office PowerPoint</Application>
  <PresentationFormat>Widescreen</PresentationFormat>
  <Paragraphs>39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2" baseType="lpstr">
      <vt:lpstr>Corbel</vt:lpstr>
      <vt:lpstr>Wingdings</vt:lpstr>
      <vt:lpstr>Em Tiras</vt:lpstr>
      <vt:lpstr>Título do Trabalho</vt:lpstr>
      <vt:lpstr>Justificativa</vt:lpstr>
      <vt:lpstr>Objetivos</vt:lpstr>
      <vt:lpstr>Procedimentos Metodológicos</vt:lpstr>
      <vt:lpstr>Discussão teórica</vt:lpstr>
      <vt:lpstr>Análise</vt:lpstr>
      <vt:lpstr>Considerações finais</vt:lpstr>
      <vt:lpstr>Referências</vt:lpstr>
      <vt:lpstr>Dicas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do Trabalho</dc:title>
  <dc:creator>Alê!</dc:creator>
  <cp:lastModifiedBy>Alê!</cp:lastModifiedBy>
  <cp:revision>4</cp:revision>
  <dcterms:created xsi:type="dcterms:W3CDTF">2017-11-21T03:36:22Z</dcterms:created>
  <dcterms:modified xsi:type="dcterms:W3CDTF">2017-11-21T04:02:01Z</dcterms:modified>
</cp:coreProperties>
</file>