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240" y="-9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416D7-7EAF-48F8-842C-3EC338F5F6F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04EB9-96CF-407A-B5F7-AAA97A7D3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02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1CA314-6C56-BF4A-BEF2-37A600BE85C2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082D-5A7B-49FE-A4F0-700FD79FCE72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03C1-CE40-4E30-950F-BB08615BD35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Imagem 5" descr="bjWpnRG2CXP9yrgZqd32d77f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58000" cy="914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337654" y="1883701"/>
            <a:ext cx="3631406" cy="24622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0"/>
                <a:cs typeface="Cambria"/>
              </a:rPr>
              <a:t>Alinhamento das 4 dimensões do negócio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 charset="0"/>
              <a:cs typeface="Cambria"/>
            </a:endParaRPr>
          </a:p>
        </p:txBody>
      </p:sp>
      <p:sp>
        <p:nvSpPr>
          <p:cNvPr id="13" name="TextBox 38"/>
          <p:cNvSpPr txBox="1"/>
          <p:nvPr/>
        </p:nvSpPr>
        <p:spPr>
          <a:xfrm>
            <a:off x="4145179" y="2622582"/>
            <a:ext cx="2712821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ALTO RENDIMENTO 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Constituir a Equipe Técnica;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Aumentar o apoio técnico-financeiro para formação da 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Seleção Oficial;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Estabelecer CTs com equipamentos específicos;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Aumentar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as oportunidades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no calendário nacional e  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 internacional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para  caminhar no ranking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mundial.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BASE 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Aumentar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as oportunidades para os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juniores (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ACESSO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)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Implementar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uma metodologia de ensino para 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 a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introdução de golfe no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Brasil (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COACHING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);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Reduzir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o custo para a prática do golfe no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Brasil (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CUSTO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)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14" name="Isosceles Triangle 1"/>
          <p:cNvSpPr/>
          <p:nvPr/>
        </p:nvSpPr>
        <p:spPr>
          <a:xfrm>
            <a:off x="2636681" y="4276157"/>
            <a:ext cx="1358724" cy="208233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7"/>
          <p:cNvSpPr/>
          <p:nvPr/>
        </p:nvSpPr>
        <p:spPr>
          <a:xfrm rot="10800000">
            <a:off x="2636681" y="6358493"/>
            <a:ext cx="1358724" cy="2082336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8"/>
          <p:cNvSpPr/>
          <p:nvPr/>
        </p:nvSpPr>
        <p:spPr>
          <a:xfrm>
            <a:off x="1957318" y="6359204"/>
            <a:ext cx="1358724" cy="208233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9"/>
          <p:cNvSpPr/>
          <p:nvPr/>
        </p:nvSpPr>
        <p:spPr>
          <a:xfrm>
            <a:off x="3316043" y="6358493"/>
            <a:ext cx="1358724" cy="208233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0"/>
          <p:cNvSpPr txBox="1"/>
          <p:nvPr/>
        </p:nvSpPr>
        <p:spPr>
          <a:xfrm>
            <a:off x="2985010" y="5302052"/>
            <a:ext cx="72135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/>
                <a:cs typeface="Cambria"/>
              </a:rPr>
              <a:t>Visão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/>
                <a:cs typeface="Cambria"/>
              </a:rPr>
              <a:t>e objetivos estratégicos</a:t>
            </a:r>
            <a:endParaRPr lang="en-US" sz="7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9" name="TextBox 11"/>
          <p:cNvSpPr txBox="1"/>
          <p:nvPr/>
        </p:nvSpPr>
        <p:spPr>
          <a:xfrm>
            <a:off x="2955363" y="6817568"/>
            <a:ext cx="72135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/>
                <a:cs typeface="Cambria"/>
              </a:rPr>
              <a:t>Ações estratégicas</a:t>
            </a:r>
            <a:endParaRPr lang="en-US" sz="7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2276001" y="7588056"/>
            <a:ext cx="7213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/>
                <a:cs typeface="Cambria"/>
              </a:rPr>
              <a:t>Recursos</a:t>
            </a:r>
            <a:endParaRPr lang="en-US" sz="7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634726" y="7588056"/>
            <a:ext cx="7213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/>
                <a:cs typeface="Cambria"/>
              </a:rPr>
              <a:t>Modelo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mbria"/>
                <a:cs typeface="Cambria"/>
              </a:rPr>
              <a:t> de gestão</a:t>
            </a:r>
            <a:endParaRPr lang="en-US" sz="7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420749" y="5986160"/>
            <a:ext cx="2578187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PARCERIAS PARA </a:t>
            </a:r>
          </a:p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PATROCÍNIOS &amp; APOIO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Empresa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especializada para desenvolver 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 e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executar o calendário de eventos 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profissionais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; 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Apoio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do COB e ME para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o 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 Alto Rendimento; 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Programa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de patrocínios &amp; apoio </a:t>
            </a: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para incremento da Base.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455114" y="6515827"/>
            <a:ext cx="1134126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ÁREAS DE NEGÓCIOS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&amp;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TRANSPARÊNCIA</a:t>
            </a:r>
          </a:p>
          <a:p>
            <a:endParaRPr lang="en-US" sz="1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</p:txBody>
      </p:sp>
      <p:cxnSp>
        <p:nvCxnSpPr>
          <p:cNvPr id="24" name="Elbow Connector 3"/>
          <p:cNvCxnSpPr>
            <a:endCxn id="19" idx="3"/>
          </p:cNvCxnSpPr>
          <p:nvPr/>
        </p:nvCxnSpPr>
        <p:spPr>
          <a:xfrm rot="5400000">
            <a:off x="1655508" y="4673003"/>
            <a:ext cx="4442778" cy="400351"/>
          </a:xfrm>
          <a:prstGeom prst="bentConnector2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31"/>
          <p:cNvCxnSpPr/>
          <p:nvPr/>
        </p:nvCxnSpPr>
        <p:spPr>
          <a:xfrm rot="5400000">
            <a:off x="3564120" y="7275213"/>
            <a:ext cx="1728000" cy="162000"/>
          </a:xfrm>
          <a:prstGeom prst="bentConnector3">
            <a:avLst>
              <a:gd name="adj1" fmla="val 100311"/>
            </a:avLst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6"/>
          <p:cNvCxnSpPr/>
          <p:nvPr/>
        </p:nvCxnSpPr>
        <p:spPr>
          <a:xfrm>
            <a:off x="329836" y="2488175"/>
            <a:ext cx="2655175" cy="3360000"/>
          </a:xfrm>
          <a:prstGeom prst="bentConnector3">
            <a:avLst>
              <a:gd name="adj1" fmla="val 25"/>
            </a:avLst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42"/>
          <p:cNvCxnSpPr/>
          <p:nvPr/>
        </p:nvCxnSpPr>
        <p:spPr>
          <a:xfrm>
            <a:off x="316699" y="6069151"/>
            <a:ext cx="1860943" cy="2055244"/>
          </a:xfrm>
          <a:prstGeom prst="bentConnector3">
            <a:avLst>
              <a:gd name="adj1" fmla="val 581"/>
            </a:avLst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14"/>
          <p:cNvSpPr txBox="1"/>
          <p:nvPr/>
        </p:nvSpPr>
        <p:spPr>
          <a:xfrm>
            <a:off x="420749" y="2391791"/>
            <a:ext cx="2578187" cy="2877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VISÃO </a:t>
            </a: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Desenvolver e implementar um processo sustentável para aumentar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quantidade e qualidade dos golfistas brasileiros de Alto Rendimento (AR).</a:t>
            </a:r>
          </a:p>
          <a:p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OBJETIVOS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2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atletas nos JO-2016 e 4 atletas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no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JO-2020;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Profissionais – ter 12 atletas no top 500 </a:t>
            </a: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do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ranking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mundial até 2016;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Amadores  – ter 20 atletas no top 500 </a:t>
            </a: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do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ranking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mundial até 2016;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AR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Juniores – crescer a base de 41 para </a:t>
            </a: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500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em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2016/2020;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• 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Praticantes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com HCP – crescer a base </a:t>
            </a: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   de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9.770 para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30.000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em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mbria"/>
              </a:rPr>
              <a:t>2016/2020. 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mbria"/>
            </a:endParaRPr>
          </a:p>
        </p:txBody>
      </p:sp>
      <p:sp>
        <p:nvSpPr>
          <p:cNvPr id="32" name="Frame 19"/>
          <p:cNvSpPr/>
          <p:nvPr/>
        </p:nvSpPr>
        <p:spPr>
          <a:xfrm>
            <a:off x="3861048" y="4368800"/>
            <a:ext cx="2971800" cy="1643360"/>
          </a:xfrm>
          <a:prstGeom prst="fram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275005" y="1307638"/>
            <a:ext cx="6172200" cy="56425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defRPr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ＭＳ Ｐゴシック" charset="0"/>
                <a:cs typeface="Cambria"/>
              </a:rPr>
              <a:t>3</a:t>
            </a:r>
            <a:r>
              <a:rPr lang="pt-BR" sz="2000" b="1" dirty="0" smtClean="0">
                <a:solidFill>
                  <a:srgbClr val="FF6600"/>
                </a:solidFill>
                <a:latin typeface="Cambria"/>
                <a:ea typeface="ＭＳ Ｐゴシック" charset="0"/>
                <a:cs typeface="Cambria"/>
              </a:rPr>
              <a:t>.</a:t>
            </a: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/>
                <a:ea typeface="ＭＳ Ｐゴシック" charset="0"/>
                <a:cs typeface="Cambria"/>
              </a:rPr>
              <a:t> PLANO ESTRATÉGICO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Cambria"/>
              <a:ea typeface="ＭＳ Ｐゴシック" charset="0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a.estrategico.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9592"/>
            <a:ext cx="6858000" cy="777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255</Words>
  <Application>Microsoft Office PowerPoint</Application>
  <PresentationFormat>Apresentação na tela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flavia bastos</dc:creator>
  <cp:lastModifiedBy>PROFESSOR</cp:lastModifiedBy>
  <cp:revision>2</cp:revision>
  <dcterms:created xsi:type="dcterms:W3CDTF">2013-09-26T23:10:44Z</dcterms:created>
  <dcterms:modified xsi:type="dcterms:W3CDTF">2015-09-21T11:09:31Z</dcterms:modified>
</cp:coreProperties>
</file>