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05B89-979A-4149-8A91-DCAC7A2E0B75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2ECBA50-A920-42E1-9646-A30D19A51E74}">
      <dgm:prSet/>
      <dgm:spPr/>
      <dgm:t>
        <a:bodyPr/>
        <a:lstStyle/>
        <a:p>
          <a:pPr rtl="0"/>
          <a:r>
            <a:rPr lang="pt-BR" b="1" i="0" baseline="0" dirty="0" smtClean="0">
              <a:latin typeface="Tahoma" pitchFamily="34" charset="0"/>
              <a:ea typeface="Tahoma" pitchFamily="34" charset="0"/>
              <a:cs typeface="Tahoma" pitchFamily="34" charset="0"/>
            </a:rPr>
            <a:t>QUANDO?</a:t>
          </a:r>
          <a:endParaRPr lang="pt-BR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010C175-37A9-4A1B-BDFB-B3F0520DFA5E}" type="parTrans" cxnId="{45367CB1-8DFB-415B-98F8-F1D10165C7E4}">
      <dgm:prSet/>
      <dgm:spPr/>
      <dgm:t>
        <a:bodyPr/>
        <a:lstStyle/>
        <a:p>
          <a:endParaRPr lang="pt-BR"/>
        </a:p>
      </dgm:t>
    </dgm:pt>
    <dgm:pt modelId="{FFE2D1E0-F200-40FB-8DCD-AE42C7881CF7}" type="sibTrans" cxnId="{45367CB1-8DFB-415B-98F8-F1D10165C7E4}">
      <dgm:prSet/>
      <dgm:spPr/>
      <dgm:t>
        <a:bodyPr/>
        <a:lstStyle/>
        <a:p>
          <a:endParaRPr lang="pt-BR"/>
        </a:p>
      </dgm:t>
    </dgm:pt>
    <dgm:pt modelId="{A746594D-AA70-4235-B7D1-3D2A7A3C6F4B}">
      <dgm:prSet/>
      <dgm:spPr/>
      <dgm:t>
        <a:bodyPr/>
        <a:lstStyle/>
        <a:p>
          <a:pPr rtl="0"/>
          <a:r>
            <a:rPr kumimoji="0" lang="pt-BR" b="1" i="0" u="none" strike="noStrike" cap="none" normalizeH="0" baseline="0" dirty="0" smtClean="0">
              <a:ln/>
              <a:effectLst/>
              <a:latin typeface="Tahoma" pitchFamily="34" charset="0"/>
            </a:rPr>
            <a:t>O QUE? –  qual o</a:t>
          </a:r>
          <a:r>
            <a:rPr kumimoji="0" lang="pt-BR" b="1" i="0" u="none" strike="noStrike" cap="none" normalizeH="0" dirty="0" smtClean="0">
              <a:ln/>
              <a:effectLst/>
              <a:latin typeface="Tahoma" pitchFamily="34" charset="0"/>
            </a:rPr>
            <a:t> objetivo, o que queremos conhecer / observar</a:t>
          </a:r>
          <a:endParaRPr lang="pt-BR" dirty="0"/>
        </a:p>
      </dgm:t>
    </dgm:pt>
    <dgm:pt modelId="{55E4E4F6-8652-4B43-82B6-49F681C9EDDF}" type="parTrans" cxnId="{642F94ED-2243-4F52-BAE7-9216CAA5E75C}">
      <dgm:prSet/>
      <dgm:spPr/>
      <dgm:t>
        <a:bodyPr/>
        <a:lstStyle/>
        <a:p>
          <a:endParaRPr lang="pt-BR"/>
        </a:p>
      </dgm:t>
    </dgm:pt>
    <dgm:pt modelId="{5AB175DD-A3D2-4D0A-9DB1-8307D13E4F3A}" type="sibTrans" cxnId="{642F94ED-2243-4F52-BAE7-9216CAA5E75C}">
      <dgm:prSet/>
      <dgm:spPr/>
      <dgm:t>
        <a:bodyPr/>
        <a:lstStyle/>
        <a:p>
          <a:endParaRPr lang="pt-BR"/>
        </a:p>
      </dgm:t>
    </dgm:pt>
    <dgm:pt modelId="{006B8B88-DE60-4D3A-B411-E037D8CCB90C}">
      <dgm:prSet/>
      <dgm:spPr/>
      <dgm:t>
        <a:bodyPr/>
        <a:lstStyle/>
        <a:p>
          <a:pPr rtl="0"/>
          <a:r>
            <a:rPr kumimoji="0" lang="pt-BR" b="1" i="0" u="none" strike="noStrike" cap="none" normalizeH="0" baseline="0" smtClean="0">
              <a:ln/>
              <a:effectLst/>
              <a:latin typeface="Tahoma" pitchFamily="34" charset="0"/>
            </a:rPr>
            <a:t>ONDE VAMOS? – setor de atividade</a:t>
          </a:r>
          <a:endParaRPr lang="pt-BR" dirty="0"/>
        </a:p>
      </dgm:t>
    </dgm:pt>
    <dgm:pt modelId="{9351F2DE-6B6B-4451-8BCE-B3DCC2983A9A}" type="parTrans" cxnId="{D96EFEF9-29F3-4DCE-A2E6-E6F8275A7BA9}">
      <dgm:prSet/>
      <dgm:spPr/>
      <dgm:t>
        <a:bodyPr/>
        <a:lstStyle/>
        <a:p>
          <a:endParaRPr lang="pt-BR"/>
        </a:p>
      </dgm:t>
    </dgm:pt>
    <dgm:pt modelId="{70EAC05D-BCB2-41B5-83E3-B8FF37321DC0}" type="sibTrans" cxnId="{D96EFEF9-29F3-4DCE-A2E6-E6F8275A7BA9}">
      <dgm:prSet/>
      <dgm:spPr/>
      <dgm:t>
        <a:bodyPr/>
        <a:lstStyle/>
        <a:p>
          <a:endParaRPr lang="pt-BR"/>
        </a:p>
      </dgm:t>
    </dgm:pt>
    <dgm:pt modelId="{3EFABCB5-216C-4FD5-8C1E-2561D89211A7}">
      <dgm:prSet/>
      <dgm:spPr/>
      <dgm:t>
        <a:bodyPr/>
        <a:lstStyle/>
        <a:p>
          <a:pPr rtl="0"/>
          <a:r>
            <a:rPr kumimoji="0" lang="pt-BR" b="1" i="0" u="none" strike="noStrike" cap="none" normalizeH="0" baseline="0" dirty="0" smtClean="0">
              <a:ln/>
              <a:effectLst/>
              <a:latin typeface="Tahoma" pitchFamily="34" charset="0"/>
            </a:rPr>
            <a:t>COMO? vamos nos organizar</a:t>
          </a:r>
          <a:endParaRPr lang="pt-BR" dirty="0"/>
        </a:p>
      </dgm:t>
    </dgm:pt>
    <dgm:pt modelId="{5D55F90E-123F-4C37-9362-3DD522ED7E02}" type="parTrans" cxnId="{5C96F485-884D-4765-9FF2-D9684ED4043E}">
      <dgm:prSet/>
      <dgm:spPr/>
      <dgm:t>
        <a:bodyPr/>
        <a:lstStyle/>
        <a:p>
          <a:endParaRPr lang="pt-BR"/>
        </a:p>
      </dgm:t>
    </dgm:pt>
    <dgm:pt modelId="{6AC29D69-FA51-4331-9150-7AD50A0D5AA6}" type="sibTrans" cxnId="{5C96F485-884D-4765-9FF2-D9684ED4043E}">
      <dgm:prSet/>
      <dgm:spPr/>
      <dgm:t>
        <a:bodyPr/>
        <a:lstStyle/>
        <a:p>
          <a:endParaRPr lang="pt-BR"/>
        </a:p>
      </dgm:t>
    </dgm:pt>
    <dgm:pt modelId="{D27019F9-D616-45BA-A67D-42FC327CB4D6}" type="pres">
      <dgm:prSet presAssocID="{D0605B89-979A-4149-8A91-DCAC7A2E0B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0F36E9D-8F25-4517-BCFA-ED46BC90EA46}" type="pres">
      <dgm:prSet presAssocID="{3EFABCB5-216C-4FD5-8C1E-2561D89211A7}" presName="boxAndChildren" presStyleCnt="0"/>
      <dgm:spPr/>
    </dgm:pt>
    <dgm:pt modelId="{ED458A11-EE17-4101-B0E1-074F47A87A3D}" type="pres">
      <dgm:prSet presAssocID="{3EFABCB5-216C-4FD5-8C1E-2561D89211A7}" presName="parentTextBox" presStyleLbl="node1" presStyleIdx="0" presStyleCnt="4"/>
      <dgm:spPr/>
      <dgm:t>
        <a:bodyPr/>
        <a:lstStyle/>
        <a:p>
          <a:endParaRPr lang="pt-BR"/>
        </a:p>
      </dgm:t>
    </dgm:pt>
    <dgm:pt modelId="{5163CCE5-17AD-4679-8F0E-4CB5CCD9D0D8}" type="pres">
      <dgm:prSet presAssocID="{FFE2D1E0-F200-40FB-8DCD-AE42C7881CF7}" presName="sp" presStyleCnt="0"/>
      <dgm:spPr/>
    </dgm:pt>
    <dgm:pt modelId="{E3AECAEE-1C67-4066-A090-87B199D9C167}" type="pres">
      <dgm:prSet presAssocID="{D2ECBA50-A920-42E1-9646-A30D19A51E74}" presName="arrowAndChildren" presStyleCnt="0"/>
      <dgm:spPr/>
    </dgm:pt>
    <dgm:pt modelId="{2C0571B5-2F8F-4617-B525-72FB0F94B689}" type="pres">
      <dgm:prSet presAssocID="{D2ECBA50-A920-42E1-9646-A30D19A51E74}" presName="parentTextArrow" presStyleLbl="node1" presStyleIdx="1" presStyleCnt="4"/>
      <dgm:spPr/>
      <dgm:t>
        <a:bodyPr/>
        <a:lstStyle/>
        <a:p>
          <a:endParaRPr lang="pt-BR"/>
        </a:p>
      </dgm:t>
    </dgm:pt>
    <dgm:pt modelId="{91CFC5E6-2D25-48B8-B3F2-3DF00DE396AD}" type="pres">
      <dgm:prSet presAssocID="{5AB175DD-A3D2-4D0A-9DB1-8307D13E4F3A}" presName="sp" presStyleCnt="0"/>
      <dgm:spPr/>
    </dgm:pt>
    <dgm:pt modelId="{456571BF-CE3A-4163-BAF5-E7C8F47E5946}" type="pres">
      <dgm:prSet presAssocID="{A746594D-AA70-4235-B7D1-3D2A7A3C6F4B}" presName="arrowAndChildren" presStyleCnt="0"/>
      <dgm:spPr/>
    </dgm:pt>
    <dgm:pt modelId="{36A87E03-920A-4E78-99F5-38A14A1BF0A3}" type="pres">
      <dgm:prSet presAssocID="{A746594D-AA70-4235-B7D1-3D2A7A3C6F4B}" presName="parentTextArrow" presStyleLbl="node1" presStyleIdx="2" presStyleCnt="4"/>
      <dgm:spPr/>
      <dgm:t>
        <a:bodyPr/>
        <a:lstStyle/>
        <a:p>
          <a:endParaRPr lang="pt-BR"/>
        </a:p>
      </dgm:t>
    </dgm:pt>
    <dgm:pt modelId="{24DE6FAF-5866-4782-BC66-CF291FBB124F}" type="pres">
      <dgm:prSet presAssocID="{70EAC05D-BCB2-41B5-83E3-B8FF37321DC0}" presName="sp" presStyleCnt="0"/>
      <dgm:spPr/>
    </dgm:pt>
    <dgm:pt modelId="{6369516D-8D47-4C06-A367-9A0CB5F11907}" type="pres">
      <dgm:prSet presAssocID="{006B8B88-DE60-4D3A-B411-E037D8CCB90C}" presName="arrowAndChildren" presStyleCnt="0"/>
      <dgm:spPr/>
    </dgm:pt>
    <dgm:pt modelId="{C4E0040F-6F1D-40C4-8B3B-1A6A6D0778EB}" type="pres">
      <dgm:prSet presAssocID="{006B8B88-DE60-4D3A-B411-E037D8CCB90C}" presName="parentTextArrow" presStyleLbl="node1" presStyleIdx="3" presStyleCnt="4" custLinFactNeighborY="-1887"/>
      <dgm:spPr/>
      <dgm:t>
        <a:bodyPr/>
        <a:lstStyle/>
        <a:p>
          <a:endParaRPr lang="pt-BR"/>
        </a:p>
      </dgm:t>
    </dgm:pt>
  </dgm:ptLst>
  <dgm:cxnLst>
    <dgm:cxn modelId="{642F94ED-2243-4F52-BAE7-9216CAA5E75C}" srcId="{D0605B89-979A-4149-8A91-DCAC7A2E0B75}" destId="{A746594D-AA70-4235-B7D1-3D2A7A3C6F4B}" srcOrd="1" destOrd="0" parTransId="{55E4E4F6-8652-4B43-82B6-49F681C9EDDF}" sibTransId="{5AB175DD-A3D2-4D0A-9DB1-8307D13E4F3A}"/>
    <dgm:cxn modelId="{45367CB1-8DFB-415B-98F8-F1D10165C7E4}" srcId="{D0605B89-979A-4149-8A91-DCAC7A2E0B75}" destId="{D2ECBA50-A920-42E1-9646-A30D19A51E74}" srcOrd="2" destOrd="0" parTransId="{8010C175-37A9-4A1B-BDFB-B3F0520DFA5E}" sibTransId="{FFE2D1E0-F200-40FB-8DCD-AE42C7881CF7}"/>
    <dgm:cxn modelId="{5C96F485-884D-4765-9FF2-D9684ED4043E}" srcId="{D0605B89-979A-4149-8A91-DCAC7A2E0B75}" destId="{3EFABCB5-216C-4FD5-8C1E-2561D89211A7}" srcOrd="3" destOrd="0" parTransId="{5D55F90E-123F-4C37-9362-3DD522ED7E02}" sibTransId="{6AC29D69-FA51-4331-9150-7AD50A0D5AA6}"/>
    <dgm:cxn modelId="{58966B82-7DAB-4383-BA8C-4F492E3553C2}" type="presOf" srcId="{3EFABCB5-216C-4FD5-8C1E-2561D89211A7}" destId="{ED458A11-EE17-4101-B0E1-074F47A87A3D}" srcOrd="0" destOrd="0" presId="urn:microsoft.com/office/officeart/2005/8/layout/process4"/>
    <dgm:cxn modelId="{6947AE9E-5904-4EE9-AA4F-DB5A58ACC797}" type="presOf" srcId="{006B8B88-DE60-4D3A-B411-E037D8CCB90C}" destId="{C4E0040F-6F1D-40C4-8B3B-1A6A6D0778EB}" srcOrd="0" destOrd="0" presId="urn:microsoft.com/office/officeart/2005/8/layout/process4"/>
    <dgm:cxn modelId="{29C30ACA-DDF4-424B-BDD9-D8C0E61F4576}" type="presOf" srcId="{D0605B89-979A-4149-8A91-DCAC7A2E0B75}" destId="{D27019F9-D616-45BA-A67D-42FC327CB4D6}" srcOrd="0" destOrd="0" presId="urn:microsoft.com/office/officeart/2005/8/layout/process4"/>
    <dgm:cxn modelId="{95AB7D13-98C6-4A86-9948-F7810E8CC7AE}" type="presOf" srcId="{A746594D-AA70-4235-B7D1-3D2A7A3C6F4B}" destId="{36A87E03-920A-4E78-99F5-38A14A1BF0A3}" srcOrd="0" destOrd="0" presId="urn:microsoft.com/office/officeart/2005/8/layout/process4"/>
    <dgm:cxn modelId="{1F4B307B-50D4-4945-9B12-5C4E822186D9}" type="presOf" srcId="{D2ECBA50-A920-42E1-9646-A30D19A51E74}" destId="{2C0571B5-2F8F-4617-B525-72FB0F94B689}" srcOrd="0" destOrd="0" presId="urn:microsoft.com/office/officeart/2005/8/layout/process4"/>
    <dgm:cxn modelId="{D96EFEF9-29F3-4DCE-A2E6-E6F8275A7BA9}" srcId="{D0605B89-979A-4149-8A91-DCAC7A2E0B75}" destId="{006B8B88-DE60-4D3A-B411-E037D8CCB90C}" srcOrd="0" destOrd="0" parTransId="{9351F2DE-6B6B-4451-8BCE-B3DCC2983A9A}" sibTransId="{70EAC05D-BCB2-41B5-83E3-B8FF37321DC0}"/>
    <dgm:cxn modelId="{035CE223-6C7E-4E2A-AE89-AF5F812ABFF1}" type="presParOf" srcId="{D27019F9-D616-45BA-A67D-42FC327CB4D6}" destId="{60F36E9D-8F25-4517-BCFA-ED46BC90EA46}" srcOrd="0" destOrd="0" presId="urn:microsoft.com/office/officeart/2005/8/layout/process4"/>
    <dgm:cxn modelId="{EBA490D3-B377-489B-AC16-AA4B9A800AEA}" type="presParOf" srcId="{60F36E9D-8F25-4517-BCFA-ED46BC90EA46}" destId="{ED458A11-EE17-4101-B0E1-074F47A87A3D}" srcOrd="0" destOrd="0" presId="urn:microsoft.com/office/officeart/2005/8/layout/process4"/>
    <dgm:cxn modelId="{89393653-37F9-48FF-9707-E26F4DE55400}" type="presParOf" srcId="{D27019F9-D616-45BA-A67D-42FC327CB4D6}" destId="{5163CCE5-17AD-4679-8F0E-4CB5CCD9D0D8}" srcOrd="1" destOrd="0" presId="urn:microsoft.com/office/officeart/2005/8/layout/process4"/>
    <dgm:cxn modelId="{049D3785-ABF5-45AD-93C6-092CA0B0A6FB}" type="presParOf" srcId="{D27019F9-D616-45BA-A67D-42FC327CB4D6}" destId="{E3AECAEE-1C67-4066-A090-87B199D9C167}" srcOrd="2" destOrd="0" presId="urn:microsoft.com/office/officeart/2005/8/layout/process4"/>
    <dgm:cxn modelId="{C16824D7-2431-4A62-B555-1086B19E884D}" type="presParOf" srcId="{E3AECAEE-1C67-4066-A090-87B199D9C167}" destId="{2C0571B5-2F8F-4617-B525-72FB0F94B689}" srcOrd="0" destOrd="0" presId="urn:microsoft.com/office/officeart/2005/8/layout/process4"/>
    <dgm:cxn modelId="{78895359-FDD6-4CC8-87DC-86D447EAC30A}" type="presParOf" srcId="{D27019F9-D616-45BA-A67D-42FC327CB4D6}" destId="{91CFC5E6-2D25-48B8-B3F2-3DF00DE396AD}" srcOrd="3" destOrd="0" presId="urn:microsoft.com/office/officeart/2005/8/layout/process4"/>
    <dgm:cxn modelId="{A453C3AC-5530-47DF-93C0-0CB1DD208C0A}" type="presParOf" srcId="{D27019F9-D616-45BA-A67D-42FC327CB4D6}" destId="{456571BF-CE3A-4163-BAF5-E7C8F47E5946}" srcOrd="4" destOrd="0" presId="urn:microsoft.com/office/officeart/2005/8/layout/process4"/>
    <dgm:cxn modelId="{EA4033B9-E0D6-4C34-B78A-0E2F29779AF0}" type="presParOf" srcId="{456571BF-CE3A-4163-BAF5-E7C8F47E5946}" destId="{36A87E03-920A-4E78-99F5-38A14A1BF0A3}" srcOrd="0" destOrd="0" presId="urn:microsoft.com/office/officeart/2005/8/layout/process4"/>
    <dgm:cxn modelId="{4B0A240A-E988-46EC-A587-E331CBDECD2A}" type="presParOf" srcId="{D27019F9-D616-45BA-A67D-42FC327CB4D6}" destId="{24DE6FAF-5866-4782-BC66-CF291FBB124F}" srcOrd="5" destOrd="0" presId="urn:microsoft.com/office/officeart/2005/8/layout/process4"/>
    <dgm:cxn modelId="{E11FC19B-45E7-4880-B077-61EBC7221E1D}" type="presParOf" srcId="{D27019F9-D616-45BA-A67D-42FC327CB4D6}" destId="{6369516D-8D47-4C06-A367-9A0CB5F11907}" srcOrd="6" destOrd="0" presId="urn:microsoft.com/office/officeart/2005/8/layout/process4"/>
    <dgm:cxn modelId="{8A55CB86-F492-4018-B334-BE54A9F28F33}" type="presParOf" srcId="{6369516D-8D47-4C06-A367-9A0CB5F11907}" destId="{C4E0040F-6F1D-40C4-8B3B-1A6A6D0778E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58A11-EE17-4101-B0E1-074F47A87A3D}">
      <dsp:nvSpPr>
        <dsp:cNvPr id="0" name=""/>
        <dsp:cNvSpPr/>
      </dsp:nvSpPr>
      <dsp:spPr>
        <a:xfrm>
          <a:off x="0" y="3277950"/>
          <a:ext cx="5994665" cy="717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COMO? vamos nos organizar</a:t>
          </a:r>
          <a:endParaRPr lang="pt-BR" sz="1600" kern="1200" dirty="0"/>
        </a:p>
      </dsp:txBody>
      <dsp:txXfrm>
        <a:off x="0" y="3277950"/>
        <a:ext cx="5994665" cy="717135"/>
      </dsp:txXfrm>
    </dsp:sp>
    <dsp:sp modelId="{2C0571B5-2F8F-4617-B525-72FB0F94B689}">
      <dsp:nvSpPr>
        <dsp:cNvPr id="0" name=""/>
        <dsp:cNvSpPr/>
      </dsp:nvSpPr>
      <dsp:spPr>
        <a:xfrm rot="10800000">
          <a:off x="0" y="2185752"/>
          <a:ext cx="5994665" cy="1102954"/>
        </a:xfrm>
        <a:prstGeom prst="upArrowCallou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i="0" kern="1200" baseline="0" dirty="0" smtClean="0">
              <a:latin typeface="Tahoma" pitchFamily="34" charset="0"/>
              <a:ea typeface="Tahoma" pitchFamily="34" charset="0"/>
              <a:cs typeface="Tahoma" pitchFamily="34" charset="0"/>
            </a:rPr>
            <a:t>QUANDO?</a:t>
          </a:r>
          <a:endParaRPr lang="pt-BR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10800000">
        <a:off x="0" y="2185752"/>
        <a:ext cx="5994665" cy="716666"/>
      </dsp:txXfrm>
    </dsp:sp>
    <dsp:sp modelId="{36A87E03-920A-4E78-99F5-38A14A1BF0A3}">
      <dsp:nvSpPr>
        <dsp:cNvPr id="0" name=""/>
        <dsp:cNvSpPr/>
      </dsp:nvSpPr>
      <dsp:spPr>
        <a:xfrm rot="10800000">
          <a:off x="0" y="1093555"/>
          <a:ext cx="5994665" cy="1102954"/>
        </a:xfrm>
        <a:prstGeom prst="upArrowCallou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sz="1600" b="1" i="0" u="none" strike="noStrike" kern="1200" cap="none" normalizeH="0" baseline="0" dirty="0" smtClean="0">
              <a:ln/>
              <a:effectLst/>
              <a:latin typeface="Tahoma" pitchFamily="34" charset="0"/>
            </a:rPr>
            <a:t>O QUE? –  qual o</a:t>
          </a:r>
          <a:r>
            <a:rPr kumimoji="0" lang="pt-BR" sz="1600" b="1" i="0" u="none" strike="noStrike" kern="1200" cap="none" normalizeH="0" dirty="0" smtClean="0">
              <a:ln/>
              <a:effectLst/>
              <a:latin typeface="Tahoma" pitchFamily="34" charset="0"/>
            </a:rPr>
            <a:t> objetivo, o que queremos conhecer / observar</a:t>
          </a:r>
          <a:endParaRPr lang="pt-BR" sz="1600" kern="1200" dirty="0"/>
        </a:p>
      </dsp:txBody>
      <dsp:txXfrm rot="10800000">
        <a:off x="0" y="1093555"/>
        <a:ext cx="5994665" cy="716666"/>
      </dsp:txXfrm>
    </dsp:sp>
    <dsp:sp modelId="{C4E0040F-6F1D-40C4-8B3B-1A6A6D0778EB}">
      <dsp:nvSpPr>
        <dsp:cNvPr id="0" name=""/>
        <dsp:cNvSpPr/>
      </dsp:nvSpPr>
      <dsp:spPr>
        <a:xfrm rot="10800000">
          <a:off x="0" y="0"/>
          <a:ext cx="5994665" cy="1102954"/>
        </a:xfrm>
        <a:prstGeom prst="upArrowCallou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t-BR" sz="1600" b="1" i="0" u="none" strike="noStrike" kern="1200" cap="none" normalizeH="0" baseline="0" smtClean="0">
              <a:ln/>
              <a:effectLst/>
              <a:latin typeface="Tahoma" pitchFamily="34" charset="0"/>
            </a:rPr>
            <a:t>ONDE VAMOS? – setor de atividade</a:t>
          </a:r>
          <a:endParaRPr lang="pt-BR" sz="1600" kern="1200" dirty="0"/>
        </a:p>
      </dsp:txBody>
      <dsp:txXfrm rot="10800000">
        <a:off x="0" y="0"/>
        <a:ext cx="5994665" cy="716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19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85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32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80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97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34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27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86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6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00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0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E9E6-126D-4E85-AA29-A3F970ED47D9}" type="datetimeFigureOut">
              <a:rPr lang="pt-BR" smtClean="0"/>
              <a:t>08/08/2016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84FC-E585-4780-B886-6E377876AE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2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20175" y="1088852"/>
            <a:ext cx="5231049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ESTUDO DIRIGIDO - ORGANIZAÇÕES ESPORTIVAS</a:t>
            </a:r>
            <a:endParaRPr lang="pt-B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 1 - EM GRUPO – VISITA/ENTREVISTA ORGANIZAÇÃO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8188" y="2602217"/>
            <a:ext cx="60220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Levantar 5 organizações esportivas nacionais e 5 internacionais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Classificar segundo: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60257"/>
              </p:ext>
            </p:extLst>
          </p:nvPr>
        </p:nvGraphicFramePr>
        <p:xfrm>
          <a:off x="578188" y="4785894"/>
          <a:ext cx="5915025" cy="188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830"/>
                <a:gridCol w="3299195"/>
              </a:tblGrid>
              <a:tr h="525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PRIMÁRIA/SECUNDÁRIA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finalidade/uso do esporte (Chelladurai, 2009)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</a:tr>
              <a:tr h="525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FINALIDADE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setor 1, 2º, 3º (fins lucrativos ou fins não lucrativos)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</a:tr>
              <a:tr h="312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PRÁTICA/ADMINISTRAÇÃO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Lei 9.615/98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</a:tr>
              <a:tr h="525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PRÁTICA/ PRODUÇÃO/PROMOÇÃO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Indústria do Esporte (</a:t>
                      </a:r>
                      <a:r>
                        <a:rPr lang="pt-BR" sz="1400" dirty="0" err="1">
                          <a:effectLst/>
                        </a:rPr>
                        <a:t>Pitts</a:t>
                      </a:r>
                      <a:r>
                        <a:rPr lang="pt-BR" sz="1400" dirty="0">
                          <a:effectLst/>
                        </a:rPr>
                        <a:t>, 2002)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76" marR="63476" marT="0" marB="0" anchor="ctr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670146" y="7660421"/>
            <a:ext cx="5731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Eleger uma organização DE PRÁTICA OU ADMINISTRAÇÃO para o trabalho de visita/entrevista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-912"/>
            <a:ext cx="6858000" cy="577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889522" algn="l"/>
                <a:tab pos="2645569" algn="l"/>
                <a:tab pos="3402806" algn="l"/>
                <a:tab pos="4158854" algn="l"/>
                <a:tab pos="4914900" algn="l"/>
              </a:tabLst>
            </a:pPr>
            <a:r>
              <a:rPr lang="pt-B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EEFEUSP - Departamento de Esporte</a:t>
            </a:r>
            <a:endParaRPr lang="pt-BR" sz="105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89522" algn="l"/>
                <a:tab pos="2645569" algn="l"/>
                <a:tab pos="3402806" algn="l"/>
                <a:tab pos="4158854" algn="l"/>
                <a:tab pos="4914900" algn="l"/>
              </a:tabLst>
            </a:pPr>
            <a:r>
              <a:rPr lang="pt-B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Disciplina: Dimensões Econômicas e Administrativas da Educação Física e do Esporte</a:t>
            </a:r>
            <a:endParaRPr lang="pt-BR" sz="105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89522" algn="l"/>
                <a:tab pos="2645569" algn="l"/>
                <a:tab pos="3402806" algn="l"/>
                <a:tab pos="4158854" algn="l"/>
                <a:tab pos="4914900" algn="l"/>
              </a:tabLst>
            </a:pPr>
            <a:r>
              <a:rPr lang="pt-BR" sz="105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TRABALHO EM GRUPO:  Visita/entrevista e relatório sobre a administração de organização</a:t>
            </a:r>
          </a:p>
        </p:txBody>
      </p:sp>
    </p:spTree>
    <p:extLst>
      <p:ext uri="{BB962C8B-B14F-4D97-AF65-F5344CB8AC3E}">
        <p14:creationId xmlns:p14="http://schemas.microsoft.com/office/powerpoint/2010/main" val="40223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499359599"/>
              </p:ext>
            </p:extLst>
          </p:nvPr>
        </p:nvGraphicFramePr>
        <p:xfrm>
          <a:off x="417681" y="593979"/>
          <a:ext cx="5994666" cy="39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417681" y="5247756"/>
            <a:ext cx="6129033" cy="3813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Discutir e listar pontos sobre o que queremos conhecer/saber, levantar dados prévios sobre a Organização na WEB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 funções no grupo –Coordenação Geral, Responsáveis por Contato/Agendamento, Roteiro, Pesquisa literatura, Elaboração Relatório, Elaboração Apresentação.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um cronograma de trabalho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Postar no </a:t>
            </a:r>
            <a:r>
              <a:rPr lang="pt-B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Stoa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7681" y="5247756"/>
            <a:ext cx="6129033" cy="447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Eleger uma organização DE PRÁTICA OU ADMINISTRAÇÃO para o trabalho de visita/entrevista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Discutir e listar pontos sobre o que queremos conhecer/saber, levantar dados prévios sobre a Organização na WEB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 funções no grupo –Coordenação Geral, Responsáveis por Contato/Agendamento, Roteiro, Pesquisa literatura, Elaboração Relatório, Elaboração Apresentação.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um cronograma de trabalho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Postar no </a:t>
            </a:r>
            <a:r>
              <a:rPr lang="pt-BR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Stoa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143</Words>
  <Application>Microsoft Office PowerPoint</Application>
  <PresentationFormat>Papel A4 (210 x 297 mm)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Flávia Bastos</dc:creator>
  <cp:lastModifiedBy>Flávia Bastos</cp:lastModifiedBy>
  <cp:revision>2</cp:revision>
  <dcterms:created xsi:type="dcterms:W3CDTF">2016-08-08T21:17:19Z</dcterms:created>
  <dcterms:modified xsi:type="dcterms:W3CDTF">2016-08-08T21:25:10Z</dcterms:modified>
</cp:coreProperties>
</file>