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266" r:id="rId25"/>
  </p:sldIdLst>
  <p:sldSz cx="9144000" cy="5143500" type="screen16x9"/>
  <p:notesSz cx="6858000" cy="9144000"/>
  <p:embeddedFontLst>
    <p:embeddedFont>
      <p:font typeface="Lato Light" charset="0"/>
      <p:regular r:id="rId27"/>
      <p:bold r:id="rId28"/>
      <p:italic r:id="rId29"/>
      <p:boldItalic r:id="rId30"/>
    </p:embeddedFont>
    <p:embeddedFont>
      <p:font typeface="Lato Hairline" charset="0"/>
      <p:regular r:id="rId31"/>
      <p:bold r:id="rId32"/>
      <p:italic r:id="rId33"/>
      <p:boldItalic r:id="rId34"/>
    </p:embeddedFont>
    <p:embeddedFont>
      <p:font typeface="Lato" charset="0"/>
      <p:regular r:id="rId35"/>
      <p:bold r:id="rId36"/>
      <p:italic r:id="rId37"/>
      <p:boldItalic r:id="rId38"/>
    </p:embeddedFont>
    <p:embeddedFont>
      <p:font typeface="Lao UI" pitchFamily="3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EF4AF857-9920-4CDF-9F93-8B2867CD206B}">
  <a:tblStyle styleId="{EF4AF857-9920-4CDF-9F93-8B2867CD20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993" autoAdjust="0"/>
  </p:normalViewPr>
  <p:slideViewPr>
    <p:cSldViewPr>
      <p:cViewPr varScale="1">
        <p:scale>
          <a:sx n="80" d="100"/>
          <a:sy n="80" d="100"/>
        </p:scale>
        <p:origin x="-100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Mais de metade do crescimento antecipado da população global entre agora e 2050 deverá ocorrer na África. Dos 2,2 bilhões adicionais de pessoas que podem ser adicionadas entre 2017 e 2050,</a:t>
            </a:r>
            <a:r>
              <a:rPr lang="pt-BR" baseline="0" dirty="0" smtClean="0"/>
              <a:t> </a:t>
            </a:r>
            <a:r>
              <a:rPr lang="pt-BR" dirty="0" smtClean="0"/>
              <a:t>1,3 mil milhões serão adicionados na África. (ONU)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2017 a 2050, espera-se que metade do crescimento da população mundial se concentre em apenas nove países: Índia, Nigéria, República Democrática do Congo, Paquistão, Etiópia, República Unida da Tanzânia, Estados Unidos da América, Uganda e Indonésia (ordenados pela contribuição esperada para o crescimento total)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Em 2045-2050, espera-se que pouco menos de um terço da população mundial viva em países com fertilidade em que as mulheres têm, em média, entre 2,1 e 5 nascimentos ao longo da vida. Nessa época, a maior parte da população mundial viverá em países com níveis relativamente baixos de fertilidade, onde as mulheres têm em média menos de 2,1 crianças</a:t>
            </a:r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fecundidade global deverá cair de pouco mais de 2,5 nascimentos por mulher em 2010-2015 para cerca de 2,4 em 2025-2030 e 2,0 em 2095-2100. São projetadas reduções íngremes para o grupo dos países menos desenvolvidos, que atualmente tem um nível médio de fertilidade relativamente elevado, estimado em </a:t>
            </a:r>
            <a:r>
              <a:rPr lang="pt-BR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4,3 </a:t>
            </a:r>
            <a:r>
              <a:rPr lang="pt-BR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nascimentos por mulher em 2010-2015, e deverá cair para cerca de 3,5 em 2025-2030 e 2,1 em 2095- 2100. (ONU)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Prevê-se que o envelhecimento da população tenha um efeito profundo na relação de apoio, definida como o número de trabalhadores por aposentado. Embora seja difícil conhecer o número real de trabalhadores por aposentado</a:t>
            </a:r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Globalmente, a população com 60 anos ou mais está crescendo mais rápido que todos os grupos etários mais jovens.</a:t>
            </a:r>
          </a:p>
          <a:p>
            <a:pPr>
              <a:buNone/>
            </a:pPr>
            <a:r>
              <a:rPr lang="pt-BR" dirty="0" smtClean="0"/>
              <a:t>O número de pessoas idosas no mundo deverá ser de 1,4 bilhão em 2030 e de 2,1 bilhões em 2050 e pode ascender a 3,1 bilhões em 2100. Nas próximas décadas, um aumento adicional da população de idosos é quase inevitável, dado o tamanho das coortes nascidas nas últimas décadas.</a:t>
            </a:r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que será falado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pt-PT" dirty="0" smtClean="0"/>
              <a:t>Hoje, a população mundial continua a crescer, embora mais devagar do que no passado recente. Em 10 anos,</a:t>
            </a:r>
            <a:r>
              <a:rPr lang="pt-PT" baseline="0" dirty="0" smtClean="0"/>
              <a:t> </a:t>
            </a:r>
            <a:r>
              <a:rPr lang="pt-PT" dirty="0" smtClean="0"/>
              <a:t>população mundial crescia 1,24 por cento por ano. Hoje, cresce 1,10 por cento por ano, produzindo mais 83 milhões de pessoas por ano (ONU-</a:t>
            </a:r>
            <a:r>
              <a:rPr lang="pt-PT" baseline="0" dirty="0" smtClean="0"/>
              <a:t> RELÁTORIO 2017)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pt-BR" dirty="0" smtClean="0"/>
              <a:t>gráfico quantidade de bebês</a:t>
            </a:r>
            <a:r>
              <a:rPr lang="pt-BR" baseline="0" dirty="0" smtClean="0"/>
              <a:t>/mulher até agora, dividido por continente (ocorreu a junção de </a:t>
            </a:r>
            <a:r>
              <a:rPr lang="pt-BR" baseline="0" dirty="0" err="1" smtClean="0"/>
              <a:t>ásia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oceania</a:t>
            </a:r>
            <a:r>
              <a:rPr lang="pt-BR" baseline="0" dirty="0" smtClean="0"/>
              <a:t>)</a:t>
            </a:r>
          </a:p>
          <a:p>
            <a:pPr>
              <a:buAutoNum type="arabicPeriod"/>
            </a:pPr>
            <a:r>
              <a:rPr lang="pt-BR" baseline="0" dirty="0" smtClean="0"/>
              <a:t>Gráfico de renda </a:t>
            </a:r>
          </a:p>
          <a:p>
            <a:pPr>
              <a:buAutoNum type="arabicPeriod"/>
            </a:pPr>
            <a:r>
              <a:rPr lang="pt-BR" baseline="0" dirty="0" smtClean="0"/>
              <a:t>Detalhe na real em azul (áfrica/</a:t>
            </a:r>
            <a:r>
              <a:rPr lang="pt-BR" baseline="0" dirty="0" err="1" smtClean="0"/>
              <a:t>nigéria</a:t>
            </a:r>
            <a:r>
              <a:rPr lang="pt-BR" baseline="0" dirty="0" smtClean="0"/>
              <a:t>) e amarela (</a:t>
            </a:r>
            <a:r>
              <a:rPr lang="pt-BR" baseline="0" dirty="0" err="1" smtClean="0"/>
              <a:t>europa</a:t>
            </a:r>
            <a:r>
              <a:rPr lang="pt-BR" baseline="0" dirty="0" smtClean="0"/>
              <a:t>/</a:t>
            </a:r>
            <a:r>
              <a:rPr lang="pt-BR" baseline="0" dirty="0" err="1" smtClean="0"/>
              <a:t>alemanha</a:t>
            </a:r>
            <a:r>
              <a:rPr lang="pt-BR" baseline="0" dirty="0" smtClean="0"/>
              <a:t>) </a:t>
            </a:r>
          </a:p>
          <a:p>
            <a:pPr>
              <a:buAutoNum type="arabicPeriod"/>
            </a:pPr>
            <a:r>
              <a:rPr lang="pt-BR" baseline="0" dirty="0" smtClean="0"/>
              <a:t>Colocar a questão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pt-BR" sz="11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Pontilhado:</a:t>
            </a:r>
            <a:r>
              <a:rPr lang="pt-BR" sz="11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linha pontilhada indica o excesso de população masculina ou feminina em determinados grupos etários. Os dados estão em milhares ou milhões.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A linha pontilhada indica o excesso de população masculina ou feminina em determinados grupos etários. Os dados estão em milhares ou milhões.</a:t>
            </a:r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dirty="0" smtClean="0"/>
              <a:t>A população mundial está projetada para aumentar em pouco mais de um bilhão de pessoas nos próximos 13 anos, atingindo 8,6 bilhões em 2030, e para aumentar mais de 9,8 bilhões em 2050 e 13,2 bilhões em 2100 (ONU)</a:t>
            </a:r>
          </a:p>
          <a:p>
            <a:pPr>
              <a:buNone/>
            </a:pPr>
            <a:r>
              <a:rPr lang="pt-BR" dirty="0" smtClean="0"/>
              <a:t>Assim, o tamanho da população mundial é virtualmente certo a aumentar nas próximas décadas. Mais tarde, no século, embora um aumento contínuo da população global seja considerado o resultado mais provável, há aproximadamente 27% de chance de que a população mundial se estabilize ou até comece a cair em algum momento antes de 2100.</a:t>
            </a:r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buFont typeface="Lato Light"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Font typeface="Lato Hairline"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buFont typeface="Lato Hairline"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buFont typeface="Lato Hairline"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buFont typeface="Lato Hairline"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buFont typeface="Lato Hairline"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buFont typeface="Lato Hairline"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buFont typeface="Lato Hairline"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buFont typeface="Lato Hairline"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buFont typeface="Lato Hairline"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360"/>
              </a:spcBef>
              <a:buSzPct val="100000"/>
              <a:buNone/>
              <a:defRPr sz="14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circ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/>
              <a:pPr lvl="0" algn="ctr">
                <a:spcBef>
                  <a:spcPts val="0"/>
                </a:spcBef>
                <a:buNone/>
              </a:pPr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rectang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pPr lvl="0" algn="ctr" rtl="0">
                <a:spcBef>
                  <a:spcPts val="0"/>
                </a:spcBef>
                <a:buNone/>
              </a:pPr>
              <a:t>‹nº›</a:t>
            </a:fld>
            <a:endParaRPr lang="en">
              <a:solidFill>
                <a:srgbClr val="99999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EBC51E-0CEE-4D68-BC4C-B2FED14680A2}" type="datetimeFigureOut">
              <a:rPr lang="pt-BR" smtClean="0"/>
              <a:pPr/>
              <a:t>01/01/2002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4FEC-1B10-49F8-96A1-E2A0DD19B1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B7B7B7"/>
              </a:buClr>
              <a:buSzPct val="1000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480"/>
              </a:spcBef>
              <a:buClr>
                <a:srgbClr val="B7B7B7"/>
              </a:buClr>
              <a:buSzPct val="1000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480"/>
              </a:spcBef>
              <a:buClr>
                <a:srgbClr val="B7B7B7"/>
              </a:buClr>
              <a:buSzPct val="1000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n" sz="1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sBT5EQt34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sa.un.org/unpd/wpp/Publications/Files/PopFacts_2017-3_The-end-of-high-fertility.pdf" TargetMode="External"/><Relationship Id="rId2" Type="http://schemas.openxmlformats.org/officeDocument/2006/relationships/hyperlink" Target="https://www.gapminder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sa.un.org/unpd/wpp/Publications/Files/WPP2017_KeyFindings.pdf" TargetMode="External"/><Relationship Id="rId4" Type="http://schemas.openxmlformats.org/officeDocument/2006/relationships/hyperlink" Target="https://esa.un.org/unpd/wpp/Publications/Files/PopFacts_2017-4_Population-Momentum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2714612" y="1928808"/>
            <a:ext cx="8455800" cy="115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 Light"/>
              <a:buNone/>
            </a:pPr>
            <a:r>
              <a:rPr lang="en" dirty="0"/>
              <a:t>Crescimento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Populacional</a:t>
            </a:r>
            <a:endParaRPr lang="en" dirty="0"/>
          </a:p>
        </p:txBody>
      </p:sp>
      <p:sp>
        <p:nvSpPr>
          <p:cNvPr id="47" name="Shape 47"/>
          <p:cNvSpPr txBox="1"/>
          <p:nvPr/>
        </p:nvSpPr>
        <p:spPr>
          <a:xfrm>
            <a:off x="6072198" y="3071816"/>
            <a:ext cx="2669700" cy="110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b="1" dirty="0">
                <a:solidFill>
                  <a:srgbClr val="FFFFFF"/>
                </a:solidFill>
              </a:rPr>
              <a:t>Beatriz </a:t>
            </a:r>
            <a:r>
              <a:rPr lang="en" b="1" dirty="0" smtClean="0">
                <a:solidFill>
                  <a:srgbClr val="FFFFFF"/>
                </a:solidFill>
              </a:rPr>
              <a:t>Tonetto Silvano</a:t>
            </a:r>
            <a:r>
              <a:rPr lang="en" b="1" dirty="0" smtClean="0"/>
              <a:t> </a:t>
            </a:r>
            <a:endParaRPr lang="e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rticular\Documents\transcrição beatriz TS\pirâmide população 50-2017-jap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6"/>
            <a:ext cx="8072494" cy="3971014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500034" y="214296"/>
            <a:ext cx="800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Densidade Populacional (homens e mulheres) por idade – 1950 e 2017</a:t>
            </a:r>
            <a:r>
              <a:rPr lang="pt-BR" b="1" dirty="0" smtClean="0">
                <a:solidFill>
                  <a:srgbClr val="C00000"/>
                </a:solidFill>
              </a:rPr>
              <a:t>Japão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158" y="4912668"/>
            <a:ext cx="8286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Fonte:</a:t>
            </a:r>
            <a:r>
              <a:rPr lang="pt-BR" sz="900" dirty="0" smtClean="0"/>
              <a:t> Nações Unidas, Departamento de Assuntos Econômicos e Sociais, Divisão de População (2017). World </a:t>
            </a:r>
            <a:r>
              <a:rPr lang="pt-BR" sz="900" dirty="0" err="1" smtClean="0"/>
              <a:t>Population</a:t>
            </a:r>
            <a:r>
              <a:rPr lang="pt-BR" sz="900" dirty="0" smtClean="0"/>
              <a:t> </a:t>
            </a:r>
            <a:r>
              <a:rPr lang="pt-BR" sz="900" dirty="0" err="1" smtClean="0"/>
              <a:t>Prospects</a:t>
            </a:r>
            <a:r>
              <a:rPr lang="pt-BR" sz="900" dirty="0" smtClean="0"/>
              <a:t>: The 2017 </a:t>
            </a:r>
            <a:r>
              <a:rPr lang="pt-BR" sz="900" dirty="0" err="1" smtClean="0"/>
              <a:t>Revision</a:t>
            </a:r>
            <a:r>
              <a:rPr lang="pt-BR" sz="900" dirty="0" smtClean="0"/>
              <a:t>.</a:t>
            </a:r>
            <a:endParaRPr lang="pt-BR" sz="9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00958" y="4429138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População</a:t>
            </a:r>
            <a:endParaRPr lang="pt-BR" dirty="0"/>
          </a:p>
        </p:txBody>
      </p:sp>
      <p:sp>
        <p:nvSpPr>
          <p:cNvPr id="7" name="Shape 167"/>
          <p:cNvSpPr txBox="1">
            <a:spLocks noGrp="1"/>
          </p:cNvSpPr>
          <p:nvPr>
            <p:ph type="sldNum" idx="12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10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9"/>
          <p:cNvSpPr txBox="1">
            <a:spLocks/>
          </p:cNvSpPr>
          <p:nvPr/>
        </p:nvSpPr>
        <p:spPr>
          <a:xfrm>
            <a:off x="2071670" y="214296"/>
            <a:ext cx="5049900" cy="73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279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Lato Hairline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Passado</a:t>
            </a:r>
            <a:r>
              <a:rPr kumimoji="0" lang="en" sz="3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– Presente </a:t>
            </a:r>
            <a:r>
              <a:rPr kumimoji="0" lang="e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Shape 150"/>
          <p:cNvSpPr txBox="1">
            <a:spLocks/>
          </p:cNvSpPr>
          <p:nvPr/>
        </p:nvSpPr>
        <p:spPr>
          <a:xfrm>
            <a:off x="2285984" y="1643056"/>
            <a:ext cx="4786346" cy="2307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152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 Light"/>
              <a:buNone/>
              <a:tabLst/>
              <a:defRPr/>
            </a:pPr>
            <a:r>
              <a:rPr kumimoji="0" lang="en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População</a:t>
            </a:r>
            <a:r>
              <a:rPr kumimoji="0" lang="en" sz="2400" b="0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 cresceu, mas deixou de se reproduzir </a:t>
            </a:r>
          </a:p>
          <a:p>
            <a:pPr marL="0" marR="0" lvl="0" indent="-1524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 Light"/>
              <a:buNone/>
              <a:tabLst/>
              <a:defRPr/>
            </a:pPr>
            <a:endParaRPr kumimoji="0" lang="en" sz="2400" b="0" i="1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-152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 Light"/>
              <a:buNone/>
              <a:tabLst/>
              <a:defRPr/>
            </a:pPr>
            <a:r>
              <a:rPr lang="en" sz="2400" i="1" baseline="0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A</a:t>
            </a:r>
            <a:r>
              <a:rPr lang="en" sz="2400" i="1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renda da população aumentou e o impacto da mesma também </a:t>
            </a:r>
          </a:p>
          <a:p>
            <a:pPr marL="0" marR="0" lvl="0" indent="-152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 Light"/>
              <a:buNone/>
              <a:tabLst/>
              <a:defRPr/>
            </a:pPr>
            <a:endParaRPr lang="en" sz="2400" i="1" dirty="0" smtClean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-152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 Light"/>
              <a:buNone/>
              <a:tabLst/>
              <a:defRPr/>
            </a:pPr>
            <a:r>
              <a:rPr lang="en" sz="2400" i="1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Diminuição de jovens e aumento de idosos em alguns locais. (população mais velha)</a:t>
            </a:r>
          </a:p>
          <a:p>
            <a:pPr marL="0" marR="0" lvl="0" indent="-152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 Light"/>
              <a:buNone/>
              <a:tabLst/>
              <a:defRPr/>
            </a:pPr>
            <a:endParaRPr kumimoji="0" lang="en" sz="2400" b="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" name="Shape 167"/>
          <p:cNvSpPr txBox="1">
            <a:spLocks noGrp="1"/>
          </p:cNvSpPr>
          <p:nvPr>
            <p:ph type="sldNum" idx="12"/>
          </p:nvPr>
        </p:nvSpPr>
        <p:spPr>
          <a:xfrm>
            <a:off x="4429124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11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85281" y="218817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Lato Hairline"/>
              <a:buNone/>
            </a:pPr>
            <a:r>
              <a:rPr lang="en" dirty="0"/>
              <a:t>Projeções Futuras </a:t>
            </a:r>
          </a:p>
        </p:txBody>
      </p:sp>
      <p:sp>
        <p:nvSpPr>
          <p:cNvPr id="72" name="Shape 72"/>
          <p:cNvSpPr/>
          <p:nvPr/>
        </p:nvSpPr>
        <p:spPr>
          <a:xfrm>
            <a:off x="5572132" y="357172"/>
            <a:ext cx="379714" cy="4665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6785" y="4275"/>
                </a:moveTo>
                <a:lnTo>
                  <a:pt x="96394" y="8387"/>
                </a:lnTo>
                <a:lnTo>
                  <a:pt x="95995" y="12493"/>
                </a:lnTo>
                <a:lnTo>
                  <a:pt x="95799" y="14709"/>
                </a:lnTo>
                <a:lnTo>
                  <a:pt x="95204" y="16762"/>
                </a:lnTo>
                <a:lnTo>
                  <a:pt x="94609" y="18659"/>
                </a:lnTo>
                <a:lnTo>
                  <a:pt x="93810" y="20712"/>
                </a:lnTo>
                <a:lnTo>
                  <a:pt x="93019" y="22135"/>
                </a:lnTo>
                <a:lnTo>
                  <a:pt x="92025" y="23558"/>
                </a:lnTo>
                <a:lnTo>
                  <a:pt x="90835" y="24669"/>
                </a:lnTo>
                <a:lnTo>
                  <a:pt x="89449" y="25617"/>
                </a:lnTo>
                <a:lnTo>
                  <a:pt x="87860" y="26403"/>
                </a:lnTo>
                <a:lnTo>
                  <a:pt x="86075" y="27040"/>
                </a:lnTo>
                <a:lnTo>
                  <a:pt x="84290" y="27514"/>
                </a:lnTo>
                <a:lnTo>
                  <a:pt x="82505" y="27989"/>
                </a:lnTo>
                <a:lnTo>
                  <a:pt x="81315" y="28145"/>
                </a:lnTo>
                <a:lnTo>
                  <a:pt x="80328" y="28145"/>
                </a:lnTo>
                <a:lnTo>
                  <a:pt x="77948" y="27989"/>
                </a:lnTo>
                <a:lnTo>
                  <a:pt x="75764" y="27670"/>
                </a:lnTo>
                <a:lnTo>
                  <a:pt x="73783" y="27040"/>
                </a:lnTo>
                <a:lnTo>
                  <a:pt x="76554" y="25299"/>
                </a:lnTo>
                <a:lnTo>
                  <a:pt x="78339" y="23876"/>
                </a:lnTo>
                <a:lnTo>
                  <a:pt x="79929" y="22297"/>
                </a:lnTo>
                <a:lnTo>
                  <a:pt x="81714" y="20712"/>
                </a:lnTo>
                <a:lnTo>
                  <a:pt x="83303" y="18977"/>
                </a:lnTo>
                <a:lnTo>
                  <a:pt x="84493" y="17080"/>
                </a:lnTo>
                <a:lnTo>
                  <a:pt x="85684" y="15183"/>
                </a:lnTo>
                <a:lnTo>
                  <a:pt x="86670" y="13286"/>
                </a:lnTo>
                <a:lnTo>
                  <a:pt x="87265" y="11389"/>
                </a:lnTo>
                <a:lnTo>
                  <a:pt x="87265" y="10914"/>
                </a:lnTo>
                <a:lnTo>
                  <a:pt x="87069" y="10440"/>
                </a:lnTo>
                <a:lnTo>
                  <a:pt x="86874" y="10122"/>
                </a:lnTo>
                <a:lnTo>
                  <a:pt x="86279" y="9966"/>
                </a:lnTo>
                <a:lnTo>
                  <a:pt x="85879" y="9810"/>
                </a:lnTo>
                <a:lnTo>
                  <a:pt x="85284" y="9810"/>
                </a:lnTo>
                <a:lnTo>
                  <a:pt x="84885" y="10122"/>
                </a:lnTo>
                <a:lnTo>
                  <a:pt x="84493" y="10440"/>
                </a:lnTo>
                <a:lnTo>
                  <a:pt x="82309" y="13442"/>
                </a:lnTo>
                <a:lnTo>
                  <a:pt x="80328" y="16443"/>
                </a:lnTo>
                <a:lnTo>
                  <a:pt x="78144" y="19289"/>
                </a:lnTo>
                <a:lnTo>
                  <a:pt x="76954" y="20712"/>
                </a:lnTo>
                <a:lnTo>
                  <a:pt x="75568" y="21979"/>
                </a:lnTo>
                <a:lnTo>
                  <a:pt x="73579" y="23558"/>
                </a:lnTo>
                <a:lnTo>
                  <a:pt x="71403" y="24981"/>
                </a:lnTo>
                <a:lnTo>
                  <a:pt x="71199" y="24981"/>
                </a:lnTo>
                <a:lnTo>
                  <a:pt x="70408" y="24194"/>
                </a:lnTo>
                <a:lnTo>
                  <a:pt x="70009" y="23246"/>
                </a:lnTo>
                <a:lnTo>
                  <a:pt x="69813" y="22297"/>
                </a:lnTo>
                <a:lnTo>
                  <a:pt x="69618" y="21186"/>
                </a:lnTo>
                <a:lnTo>
                  <a:pt x="70009" y="18977"/>
                </a:lnTo>
                <a:lnTo>
                  <a:pt x="70408" y="17080"/>
                </a:lnTo>
                <a:lnTo>
                  <a:pt x="71003" y="15657"/>
                </a:lnTo>
                <a:lnTo>
                  <a:pt x="71794" y="14390"/>
                </a:lnTo>
                <a:lnTo>
                  <a:pt x="72789" y="13123"/>
                </a:lnTo>
                <a:lnTo>
                  <a:pt x="73783" y="12019"/>
                </a:lnTo>
                <a:lnTo>
                  <a:pt x="75169" y="10914"/>
                </a:lnTo>
                <a:lnTo>
                  <a:pt x="76554" y="9810"/>
                </a:lnTo>
                <a:lnTo>
                  <a:pt x="77948" y="9017"/>
                </a:lnTo>
                <a:lnTo>
                  <a:pt x="79529" y="8225"/>
                </a:lnTo>
                <a:lnTo>
                  <a:pt x="81518" y="7276"/>
                </a:lnTo>
                <a:lnTo>
                  <a:pt x="83499" y="6646"/>
                </a:lnTo>
                <a:lnTo>
                  <a:pt x="85684" y="6172"/>
                </a:lnTo>
                <a:lnTo>
                  <a:pt x="87860" y="5697"/>
                </a:lnTo>
                <a:lnTo>
                  <a:pt x="92424" y="4905"/>
                </a:lnTo>
                <a:lnTo>
                  <a:pt x="96785" y="4275"/>
                </a:lnTo>
                <a:close/>
                <a:moveTo>
                  <a:pt x="15071" y="29412"/>
                </a:moveTo>
                <a:lnTo>
                  <a:pt x="17451" y="29567"/>
                </a:lnTo>
                <a:lnTo>
                  <a:pt x="19831" y="29886"/>
                </a:lnTo>
                <a:lnTo>
                  <a:pt x="22016" y="30198"/>
                </a:lnTo>
                <a:lnTo>
                  <a:pt x="24396" y="30834"/>
                </a:lnTo>
                <a:lnTo>
                  <a:pt x="26376" y="31309"/>
                </a:lnTo>
                <a:lnTo>
                  <a:pt x="30745" y="32887"/>
                </a:lnTo>
                <a:lnTo>
                  <a:pt x="34707" y="34629"/>
                </a:lnTo>
                <a:lnTo>
                  <a:pt x="38481" y="36526"/>
                </a:lnTo>
                <a:lnTo>
                  <a:pt x="40062" y="37474"/>
                </a:lnTo>
                <a:lnTo>
                  <a:pt x="41252" y="38423"/>
                </a:lnTo>
                <a:lnTo>
                  <a:pt x="42646" y="39527"/>
                </a:lnTo>
                <a:lnTo>
                  <a:pt x="43632" y="40632"/>
                </a:lnTo>
                <a:lnTo>
                  <a:pt x="45621" y="43166"/>
                </a:lnTo>
                <a:lnTo>
                  <a:pt x="47406" y="45849"/>
                </a:lnTo>
                <a:lnTo>
                  <a:pt x="48197" y="47434"/>
                </a:lnTo>
                <a:lnTo>
                  <a:pt x="48792" y="49169"/>
                </a:lnTo>
                <a:lnTo>
                  <a:pt x="49387" y="50910"/>
                </a:lnTo>
                <a:lnTo>
                  <a:pt x="49582" y="52651"/>
                </a:lnTo>
                <a:lnTo>
                  <a:pt x="49582" y="54074"/>
                </a:lnTo>
                <a:lnTo>
                  <a:pt x="49387" y="55497"/>
                </a:lnTo>
                <a:lnTo>
                  <a:pt x="48596" y="57550"/>
                </a:lnTo>
                <a:lnTo>
                  <a:pt x="46216" y="56602"/>
                </a:lnTo>
                <a:lnTo>
                  <a:pt x="43241" y="55179"/>
                </a:lnTo>
                <a:lnTo>
                  <a:pt x="40657" y="53600"/>
                </a:lnTo>
                <a:lnTo>
                  <a:pt x="38081" y="51703"/>
                </a:lnTo>
                <a:lnTo>
                  <a:pt x="35701" y="49806"/>
                </a:lnTo>
                <a:lnTo>
                  <a:pt x="32726" y="46642"/>
                </a:lnTo>
                <a:lnTo>
                  <a:pt x="30941" y="44900"/>
                </a:lnTo>
                <a:lnTo>
                  <a:pt x="28960" y="43003"/>
                </a:lnTo>
                <a:lnTo>
                  <a:pt x="26971" y="41425"/>
                </a:lnTo>
                <a:lnTo>
                  <a:pt x="25781" y="40794"/>
                </a:lnTo>
                <a:lnTo>
                  <a:pt x="24795" y="40158"/>
                </a:lnTo>
                <a:lnTo>
                  <a:pt x="23605" y="39683"/>
                </a:lnTo>
                <a:lnTo>
                  <a:pt x="22611" y="39371"/>
                </a:lnTo>
                <a:lnTo>
                  <a:pt x="21421" y="39209"/>
                </a:lnTo>
                <a:lnTo>
                  <a:pt x="19831" y="39209"/>
                </a:lnTo>
                <a:lnTo>
                  <a:pt x="19635" y="39371"/>
                </a:lnTo>
                <a:lnTo>
                  <a:pt x="19635" y="39683"/>
                </a:lnTo>
                <a:lnTo>
                  <a:pt x="19635" y="40002"/>
                </a:lnTo>
                <a:lnTo>
                  <a:pt x="20426" y="40794"/>
                </a:lnTo>
                <a:lnTo>
                  <a:pt x="21225" y="41743"/>
                </a:lnTo>
                <a:lnTo>
                  <a:pt x="23206" y="43322"/>
                </a:lnTo>
                <a:lnTo>
                  <a:pt x="25186" y="44900"/>
                </a:lnTo>
                <a:lnTo>
                  <a:pt x="26971" y="46323"/>
                </a:lnTo>
                <a:lnTo>
                  <a:pt x="30745" y="50280"/>
                </a:lnTo>
                <a:lnTo>
                  <a:pt x="32726" y="52177"/>
                </a:lnTo>
                <a:lnTo>
                  <a:pt x="34707" y="54074"/>
                </a:lnTo>
                <a:lnTo>
                  <a:pt x="35897" y="54860"/>
                </a:lnTo>
                <a:lnTo>
                  <a:pt x="37087" y="55809"/>
                </a:lnTo>
                <a:lnTo>
                  <a:pt x="39671" y="57394"/>
                </a:lnTo>
                <a:lnTo>
                  <a:pt x="42442" y="58817"/>
                </a:lnTo>
                <a:lnTo>
                  <a:pt x="45222" y="60077"/>
                </a:lnTo>
                <a:lnTo>
                  <a:pt x="43632" y="60714"/>
                </a:lnTo>
                <a:lnTo>
                  <a:pt x="42051" y="61188"/>
                </a:lnTo>
                <a:lnTo>
                  <a:pt x="40266" y="61500"/>
                </a:lnTo>
                <a:lnTo>
                  <a:pt x="38676" y="61663"/>
                </a:lnTo>
                <a:lnTo>
                  <a:pt x="37087" y="61663"/>
                </a:lnTo>
                <a:lnTo>
                  <a:pt x="35302" y="61500"/>
                </a:lnTo>
                <a:lnTo>
                  <a:pt x="33517" y="61344"/>
                </a:lnTo>
                <a:lnTo>
                  <a:pt x="31536" y="60870"/>
                </a:lnTo>
                <a:lnTo>
                  <a:pt x="29751" y="60396"/>
                </a:lnTo>
                <a:lnTo>
                  <a:pt x="27770" y="59603"/>
                </a:lnTo>
                <a:lnTo>
                  <a:pt x="25985" y="58817"/>
                </a:lnTo>
                <a:lnTo>
                  <a:pt x="24200" y="57868"/>
                </a:lnTo>
                <a:lnTo>
                  <a:pt x="22611" y="56920"/>
                </a:lnTo>
                <a:lnTo>
                  <a:pt x="21021" y="55809"/>
                </a:lnTo>
                <a:lnTo>
                  <a:pt x="18250" y="53282"/>
                </a:lnTo>
                <a:lnTo>
                  <a:pt x="16856" y="51859"/>
                </a:lnTo>
                <a:lnTo>
                  <a:pt x="15470" y="50118"/>
                </a:lnTo>
                <a:lnTo>
                  <a:pt x="14476" y="48539"/>
                </a:lnTo>
                <a:lnTo>
                  <a:pt x="13490" y="46642"/>
                </a:lnTo>
                <a:lnTo>
                  <a:pt x="11900" y="43003"/>
                </a:lnTo>
                <a:lnTo>
                  <a:pt x="10710" y="39371"/>
                </a:lnTo>
                <a:lnTo>
                  <a:pt x="9324" y="34629"/>
                </a:lnTo>
                <a:lnTo>
                  <a:pt x="8526" y="32095"/>
                </a:lnTo>
                <a:lnTo>
                  <a:pt x="8134" y="29723"/>
                </a:lnTo>
                <a:lnTo>
                  <a:pt x="10311" y="29567"/>
                </a:lnTo>
                <a:lnTo>
                  <a:pt x="12691" y="29412"/>
                </a:lnTo>
                <a:close/>
                <a:moveTo>
                  <a:pt x="89449" y="91854"/>
                </a:moveTo>
                <a:lnTo>
                  <a:pt x="87664" y="92173"/>
                </a:lnTo>
                <a:lnTo>
                  <a:pt x="85879" y="92647"/>
                </a:lnTo>
                <a:lnTo>
                  <a:pt x="82309" y="93752"/>
                </a:lnTo>
                <a:lnTo>
                  <a:pt x="80328" y="94226"/>
                </a:lnTo>
                <a:lnTo>
                  <a:pt x="78543" y="94856"/>
                </a:lnTo>
                <a:lnTo>
                  <a:pt x="74973" y="96441"/>
                </a:lnTo>
                <a:lnTo>
                  <a:pt x="74769" y="96597"/>
                </a:lnTo>
                <a:lnTo>
                  <a:pt x="74574" y="96753"/>
                </a:lnTo>
                <a:lnTo>
                  <a:pt x="74769" y="97227"/>
                </a:lnTo>
                <a:lnTo>
                  <a:pt x="74973" y="97390"/>
                </a:lnTo>
                <a:lnTo>
                  <a:pt x="75364" y="97546"/>
                </a:lnTo>
                <a:lnTo>
                  <a:pt x="75568" y="97546"/>
                </a:lnTo>
                <a:lnTo>
                  <a:pt x="77353" y="97072"/>
                </a:lnTo>
                <a:lnTo>
                  <a:pt x="79529" y="96753"/>
                </a:lnTo>
                <a:lnTo>
                  <a:pt x="83695" y="96123"/>
                </a:lnTo>
                <a:lnTo>
                  <a:pt x="85684" y="95649"/>
                </a:lnTo>
                <a:lnTo>
                  <a:pt x="87469" y="95018"/>
                </a:lnTo>
                <a:lnTo>
                  <a:pt x="88259" y="94544"/>
                </a:lnTo>
                <a:lnTo>
                  <a:pt x="89050" y="94070"/>
                </a:lnTo>
                <a:lnTo>
                  <a:pt x="89849" y="93433"/>
                </a:lnTo>
                <a:lnTo>
                  <a:pt x="90444" y="92803"/>
                </a:lnTo>
                <a:lnTo>
                  <a:pt x="90444" y="92485"/>
                </a:lnTo>
                <a:lnTo>
                  <a:pt x="90240" y="92010"/>
                </a:lnTo>
                <a:lnTo>
                  <a:pt x="89849" y="91854"/>
                </a:lnTo>
                <a:close/>
                <a:moveTo>
                  <a:pt x="67629" y="85214"/>
                </a:moveTo>
                <a:lnTo>
                  <a:pt x="70213" y="85370"/>
                </a:lnTo>
                <a:lnTo>
                  <a:pt x="68819" y="86007"/>
                </a:lnTo>
                <a:lnTo>
                  <a:pt x="68224" y="86319"/>
                </a:lnTo>
                <a:lnTo>
                  <a:pt x="67629" y="86637"/>
                </a:lnTo>
                <a:lnTo>
                  <a:pt x="67433" y="86956"/>
                </a:lnTo>
                <a:lnTo>
                  <a:pt x="67238" y="87268"/>
                </a:lnTo>
                <a:lnTo>
                  <a:pt x="67433" y="87742"/>
                </a:lnTo>
                <a:lnTo>
                  <a:pt x="67833" y="88216"/>
                </a:lnTo>
                <a:lnTo>
                  <a:pt x="68224" y="88378"/>
                </a:lnTo>
                <a:lnTo>
                  <a:pt x="68623" y="88534"/>
                </a:lnTo>
                <a:lnTo>
                  <a:pt x="70213" y="88378"/>
                </a:lnTo>
                <a:lnTo>
                  <a:pt x="71598" y="88060"/>
                </a:lnTo>
                <a:lnTo>
                  <a:pt x="74378" y="87268"/>
                </a:lnTo>
                <a:lnTo>
                  <a:pt x="75568" y="87112"/>
                </a:lnTo>
                <a:lnTo>
                  <a:pt x="77744" y="87112"/>
                </a:lnTo>
                <a:lnTo>
                  <a:pt x="78739" y="86956"/>
                </a:lnTo>
                <a:lnTo>
                  <a:pt x="79733" y="87268"/>
                </a:lnTo>
                <a:lnTo>
                  <a:pt x="83303" y="88690"/>
                </a:lnTo>
                <a:lnTo>
                  <a:pt x="81119" y="89165"/>
                </a:lnTo>
                <a:lnTo>
                  <a:pt x="79138" y="89639"/>
                </a:lnTo>
                <a:lnTo>
                  <a:pt x="74574" y="90432"/>
                </a:lnTo>
                <a:lnTo>
                  <a:pt x="72193" y="90750"/>
                </a:lnTo>
                <a:lnTo>
                  <a:pt x="70009" y="91224"/>
                </a:lnTo>
                <a:lnTo>
                  <a:pt x="69618" y="91536"/>
                </a:lnTo>
                <a:lnTo>
                  <a:pt x="69414" y="91854"/>
                </a:lnTo>
                <a:lnTo>
                  <a:pt x="69618" y="92173"/>
                </a:lnTo>
                <a:lnTo>
                  <a:pt x="70009" y="92485"/>
                </a:lnTo>
                <a:lnTo>
                  <a:pt x="72193" y="92803"/>
                </a:lnTo>
                <a:lnTo>
                  <a:pt x="74378" y="92803"/>
                </a:lnTo>
                <a:lnTo>
                  <a:pt x="76554" y="92647"/>
                </a:lnTo>
                <a:lnTo>
                  <a:pt x="78739" y="92329"/>
                </a:lnTo>
                <a:lnTo>
                  <a:pt x="80720" y="92010"/>
                </a:lnTo>
                <a:lnTo>
                  <a:pt x="82904" y="91698"/>
                </a:lnTo>
                <a:lnTo>
                  <a:pt x="84885" y="91062"/>
                </a:lnTo>
                <a:lnTo>
                  <a:pt x="85879" y="90587"/>
                </a:lnTo>
                <a:lnTo>
                  <a:pt x="86670" y="90113"/>
                </a:lnTo>
                <a:lnTo>
                  <a:pt x="90444" y="92010"/>
                </a:lnTo>
                <a:lnTo>
                  <a:pt x="94210" y="94070"/>
                </a:lnTo>
                <a:lnTo>
                  <a:pt x="94805" y="94382"/>
                </a:lnTo>
                <a:lnTo>
                  <a:pt x="91234" y="95649"/>
                </a:lnTo>
                <a:lnTo>
                  <a:pt x="88455" y="96753"/>
                </a:lnTo>
                <a:lnTo>
                  <a:pt x="85684" y="97546"/>
                </a:lnTo>
                <a:lnTo>
                  <a:pt x="82904" y="98338"/>
                </a:lnTo>
                <a:lnTo>
                  <a:pt x="80124" y="98813"/>
                </a:lnTo>
                <a:lnTo>
                  <a:pt x="79733" y="98969"/>
                </a:lnTo>
                <a:lnTo>
                  <a:pt x="79733" y="99125"/>
                </a:lnTo>
                <a:lnTo>
                  <a:pt x="79733" y="99287"/>
                </a:lnTo>
                <a:lnTo>
                  <a:pt x="80124" y="99443"/>
                </a:lnTo>
                <a:lnTo>
                  <a:pt x="81315" y="99599"/>
                </a:lnTo>
                <a:lnTo>
                  <a:pt x="82505" y="99599"/>
                </a:lnTo>
                <a:lnTo>
                  <a:pt x="84885" y="99443"/>
                </a:lnTo>
                <a:lnTo>
                  <a:pt x="87469" y="98969"/>
                </a:lnTo>
                <a:lnTo>
                  <a:pt x="89849" y="98338"/>
                </a:lnTo>
                <a:lnTo>
                  <a:pt x="93614" y="97227"/>
                </a:lnTo>
                <a:lnTo>
                  <a:pt x="97780" y="95967"/>
                </a:lnTo>
                <a:lnTo>
                  <a:pt x="100559" y="97702"/>
                </a:lnTo>
                <a:lnTo>
                  <a:pt x="98570" y="98176"/>
                </a:lnTo>
                <a:lnTo>
                  <a:pt x="96785" y="98813"/>
                </a:lnTo>
                <a:lnTo>
                  <a:pt x="93215" y="100073"/>
                </a:lnTo>
                <a:lnTo>
                  <a:pt x="90044" y="100866"/>
                </a:lnTo>
                <a:lnTo>
                  <a:pt x="87069" y="101658"/>
                </a:lnTo>
                <a:lnTo>
                  <a:pt x="83898" y="102289"/>
                </a:lnTo>
                <a:lnTo>
                  <a:pt x="80720" y="103237"/>
                </a:lnTo>
                <a:lnTo>
                  <a:pt x="80524" y="103393"/>
                </a:lnTo>
                <a:lnTo>
                  <a:pt x="80524" y="103556"/>
                </a:lnTo>
                <a:lnTo>
                  <a:pt x="80524" y="103711"/>
                </a:lnTo>
                <a:lnTo>
                  <a:pt x="80720" y="103867"/>
                </a:lnTo>
                <a:lnTo>
                  <a:pt x="82309" y="104186"/>
                </a:lnTo>
                <a:lnTo>
                  <a:pt x="83695" y="104342"/>
                </a:lnTo>
                <a:lnTo>
                  <a:pt x="85284" y="104186"/>
                </a:lnTo>
                <a:lnTo>
                  <a:pt x="86874" y="104030"/>
                </a:lnTo>
                <a:lnTo>
                  <a:pt x="89849" y="103556"/>
                </a:lnTo>
                <a:lnTo>
                  <a:pt x="92824" y="102763"/>
                </a:lnTo>
                <a:lnTo>
                  <a:pt x="97975" y="101340"/>
                </a:lnTo>
                <a:lnTo>
                  <a:pt x="100559" y="100547"/>
                </a:lnTo>
                <a:lnTo>
                  <a:pt x="102939" y="99443"/>
                </a:lnTo>
                <a:lnTo>
                  <a:pt x="105319" y="101340"/>
                </a:lnTo>
                <a:lnTo>
                  <a:pt x="101350" y="102607"/>
                </a:lnTo>
                <a:lnTo>
                  <a:pt x="97380" y="103711"/>
                </a:lnTo>
                <a:lnTo>
                  <a:pt x="94014" y="104342"/>
                </a:lnTo>
                <a:lnTo>
                  <a:pt x="90444" y="104978"/>
                </a:lnTo>
                <a:lnTo>
                  <a:pt x="87069" y="105609"/>
                </a:lnTo>
                <a:lnTo>
                  <a:pt x="85480" y="106083"/>
                </a:lnTo>
                <a:lnTo>
                  <a:pt x="83898" y="106713"/>
                </a:lnTo>
                <a:lnTo>
                  <a:pt x="83695" y="106876"/>
                </a:lnTo>
                <a:lnTo>
                  <a:pt x="83695" y="107031"/>
                </a:lnTo>
                <a:lnTo>
                  <a:pt x="83695" y="107187"/>
                </a:lnTo>
                <a:lnTo>
                  <a:pt x="83898" y="107350"/>
                </a:lnTo>
                <a:lnTo>
                  <a:pt x="85684" y="107506"/>
                </a:lnTo>
                <a:lnTo>
                  <a:pt x="87469" y="107506"/>
                </a:lnTo>
                <a:lnTo>
                  <a:pt x="89254" y="107350"/>
                </a:lnTo>
                <a:lnTo>
                  <a:pt x="91039" y="107187"/>
                </a:lnTo>
                <a:lnTo>
                  <a:pt x="94609" y="106557"/>
                </a:lnTo>
                <a:lnTo>
                  <a:pt x="97975" y="105765"/>
                </a:lnTo>
                <a:lnTo>
                  <a:pt x="100355" y="105134"/>
                </a:lnTo>
                <a:lnTo>
                  <a:pt x="102736" y="104504"/>
                </a:lnTo>
                <a:lnTo>
                  <a:pt x="104920" y="103711"/>
                </a:lnTo>
                <a:lnTo>
                  <a:pt x="107105" y="102919"/>
                </a:lnTo>
                <a:lnTo>
                  <a:pt x="107300" y="103081"/>
                </a:lnTo>
                <a:lnTo>
                  <a:pt x="109281" y="104816"/>
                </a:lnTo>
                <a:lnTo>
                  <a:pt x="105914" y="105453"/>
                </a:lnTo>
                <a:lnTo>
                  <a:pt x="102736" y="106401"/>
                </a:lnTo>
                <a:lnTo>
                  <a:pt x="95204" y="108298"/>
                </a:lnTo>
                <a:lnTo>
                  <a:pt x="87860" y="109877"/>
                </a:lnTo>
                <a:lnTo>
                  <a:pt x="87469" y="110195"/>
                </a:lnTo>
                <a:lnTo>
                  <a:pt x="87265" y="110670"/>
                </a:lnTo>
                <a:lnTo>
                  <a:pt x="87469" y="110982"/>
                </a:lnTo>
                <a:lnTo>
                  <a:pt x="88064" y="111144"/>
                </a:lnTo>
                <a:lnTo>
                  <a:pt x="89849" y="110982"/>
                </a:lnTo>
                <a:lnTo>
                  <a:pt x="91634" y="110982"/>
                </a:lnTo>
                <a:lnTo>
                  <a:pt x="95204" y="110351"/>
                </a:lnTo>
                <a:lnTo>
                  <a:pt x="98570" y="109721"/>
                </a:lnTo>
                <a:lnTo>
                  <a:pt x="102141" y="108773"/>
                </a:lnTo>
                <a:lnTo>
                  <a:pt x="106705" y="107662"/>
                </a:lnTo>
                <a:lnTo>
                  <a:pt x="111066" y="106557"/>
                </a:lnTo>
                <a:lnTo>
                  <a:pt x="113055" y="108610"/>
                </a:lnTo>
                <a:lnTo>
                  <a:pt x="114840" y="110826"/>
                </a:lnTo>
                <a:lnTo>
                  <a:pt x="113250" y="111456"/>
                </a:lnTo>
                <a:lnTo>
                  <a:pt x="111661" y="111930"/>
                </a:lnTo>
                <a:lnTo>
                  <a:pt x="108295" y="112723"/>
                </a:lnTo>
                <a:lnTo>
                  <a:pt x="104920" y="113197"/>
                </a:lnTo>
                <a:lnTo>
                  <a:pt x="101350" y="113515"/>
                </a:lnTo>
                <a:lnTo>
                  <a:pt x="92424" y="114464"/>
                </a:lnTo>
                <a:lnTo>
                  <a:pt x="83303" y="115569"/>
                </a:lnTo>
                <a:lnTo>
                  <a:pt x="78144" y="116199"/>
                </a:lnTo>
                <a:lnTo>
                  <a:pt x="72789" y="116517"/>
                </a:lnTo>
                <a:lnTo>
                  <a:pt x="67629" y="116673"/>
                </a:lnTo>
                <a:lnTo>
                  <a:pt x="57318" y="116673"/>
                </a:lnTo>
                <a:lnTo>
                  <a:pt x="52166" y="116361"/>
                </a:lnTo>
                <a:lnTo>
                  <a:pt x="41651" y="115887"/>
                </a:lnTo>
                <a:lnTo>
                  <a:pt x="31935" y="115413"/>
                </a:lnTo>
                <a:lnTo>
                  <a:pt x="27175" y="115094"/>
                </a:lnTo>
                <a:lnTo>
                  <a:pt x="22211" y="114776"/>
                </a:lnTo>
                <a:lnTo>
                  <a:pt x="17655" y="114464"/>
                </a:lnTo>
                <a:lnTo>
                  <a:pt x="15071" y="114146"/>
                </a:lnTo>
                <a:lnTo>
                  <a:pt x="12495" y="113827"/>
                </a:lnTo>
                <a:lnTo>
                  <a:pt x="9919" y="113353"/>
                </a:lnTo>
                <a:lnTo>
                  <a:pt x="7539" y="112723"/>
                </a:lnTo>
                <a:lnTo>
                  <a:pt x="5550" y="111774"/>
                </a:lnTo>
                <a:lnTo>
                  <a:pt x="4564" y="111300"/>
                </a:lnTo>
                <a:lnTo>
                  <a:pt x="3765" y="110670"/>
                </a:lnTo>
                <a:lnTo>
                  <a:pt x="6145" y="108136"/>
                </a:lnTo>
                <a:lnTo>
                  <a:pt x="8526" y="105765"/>
                </a:lnTo>
                <a:lnTo>
                  <a:pt x="11109" y="103393"/>
                </a:lnTo>
                <a:lnTo>
                  <a:pt x="13881" y="101184"/>
                </a:lnTo>
                <a:lnTo>
                  <a:pt x="16660" y="99125"/>
                </a:lnTo>
                <a:lnTo>
                  <a:pt x="19635" y="97072"/>
                </a:lnTo>
                <a:lnTo>
                  <a:pt x="22806" y="95174"/>
                </a:lnTo>
                <a:lnTo>
                  <a:pt x="26181" y="93433"/>
                </a:lnTo>
                <a:lnTo>
                  <a:pt x="30150" y="91536"/>
                </a:lnTo>
                <a:lnTo>
                  <a:pt x="34112" y="90113"/>
                </a:lnTo>
                <a:lnTo>
                  <a:pt x="38481" y="88853"/>
                </a:lnTo>
                <a:lnTo>
                  <a:pt x="42646" y="87742"/>
                </a:lnTo>
                <a:lnTo>
                  <a:pt x="47007" y="86956"/>
                </a:lnTo>
                <a:lnTo>
                  <a:pt x="51571" y="86319"/>
                </a:lnTo>
                <a:lnTo>
                  <a:pt x="55932" y="85689"/>
                </a:lnTo>
                <a:lnTo>
                  <a:pt x="60489" y="85370"/>
                </a:lnTo>
                <a:lnTo>
                  <a:pt x="60097" y="88378"/>
                </a:lnTo>
                <a:lnTo>
                  <a:pt x="59307" y="91380"/>
                </a:lnTo>
                <a:lnTo>
                  <a:pt x="59307" y="92173"/>
                </a:lnTo>
                <a:lnTo>
                  <a:pt x="59698" y="92803"/>
                </a:lnTo>
                <a:lnTo>
                  <a:pt x="60293" y="93277"/>
                </a:lnTo>
                <a:lnTo>
                  <a:pt x="61084" y="93433"/>
                </a:lnTo>
                <a:lnTo>
                  <a:pt x="61882" y="93596"/>
                </a:lnTo>
                <a:lnTo>
                  <a:pt x="62673" y="93433"/>
                </a:lnTo>
                <a:lnTo>
                  <a:pt x="63268" y="92959"/>
                </a:lnTo>
                <a:lnTo>
                  <a:pt x="63667" y="92329"/>
                </a:lnTo>
                <a:lnTo>
                  <a:pt x="64263" y="88853"/>
                </a:lnTo>
                <a:lnTo>
                  <a:pt x="64858" y="85214"/>
                </a:lnTo>
                <a:close/>
                <a:moveTo>
                  <a:pt x="56128" y="6"/>
                </a:moveTo>
                <a:lnTo>
                  <a:pt x="55533" y="162"/>
                </a:lnTo>
                <a:lnTo>
                  <a:pt x="55141" y="162"/>
                </a:lnTo>
                <a:lnTo>
                  <a:pt x="54938" y="480"/>
                </a:lnTo>
                <a:lnTo>
                  <a:pt x="54938" y="636"/>
                </a:lnTo>
                <a:lnTo>
                  <a:pt x="54938" y="955"/>
                </a:lnTo>
                <a:lnTo>
                  <a:pt x="55932" y="3482"/>
                </a:lnTo>
                <a:lnTo>
                  <a:pt x="57122" y="6016"/>
                </a:lnTo>
                <a:lnTo>
                  <a:pt x="58117" y="8543"/>
                </a:lnTo>
                <a:lnTo>
                  <a:pt x="58907" y="11070"/>
                </a:lnTo>
                <a:lnTo>
                  <a:pt x="59502" y="13760"/>
                </a:lnTo>
                <a:lnTo>
                  <a:pt x="59902" y="16606"/>
                </a:lnTo>
                <a:lnTo>
                  <a:pt x="60097" y="19452"/>
                </a:lnTo>
                <a:lnTo>
                  <a:pt x="60097" y="22135"/>
                </a:lnTo>
                <a:lnTo>
                  <a:pt x="59698" y="25143"/>
                </a:lnTo>
                <a:lnTo>
                  <a:pt x="59307" y="28145"/>
                </a:lnTo>
                <a:lnTo>
                  <a:pt x="57913" y="34154"/>
                </a:lnTo>
                <a:lnTo>
                  <a:pt x="56332" y="40158"/>
                </a:lnTo>
                <a:lnTo>
                  <a:pt x="55736" y="43166"/>
                </a:lnTo>
                <a:lnTo>
                  <a:pt x="55141" y="46167"/>
                </a:lnTo>
                <a:lnTo>
                  <a:pt x="54742" y="49806"/>
                </a:lnTo>
                <a:lnTo>
                  <a:pt x="54742" y="53282"/>
                </a:lnTo>
                <a:lnTo>
                  <a:pt x="55141" y="56602"/>
                </a:lnTo>
                <a:lnTo>
                  <a:pt x="55736" y="59922"/>
                </a:lnTo>
                <a:lnTo>
                  <a:pt x="52362" y="58973"/>
                </a:lnTo>
                <a:lnTo>
                  <a:pt x="52957" y="57394"/>
                </a:lnTo>
                <a:lnTo>
                  <a:pt x="53552" y="55809"/>
                </a:lnTo>
                <a:lnTo>
                  <a:pt x="53748" y="54230"/>
                </a:lnTo>
                <a:lnTo>
                  <a:pt x="53748" y="52489"/>
                </a:lnTo>
                <a:lnTo>
                  <a:pt x="53552" y="50910"/>
                </a:lnTo>
                <a:lnTo>
                  <a:pt x="53153" y="49169"/>
                </a:lnTo>
                <a:lnTo>
                  <a:pt x="52558" y="47590"/>
                </a:lnTo>
                <a:lnTo>
                  <a:pt x="51767" y="46011"/>
                </a:lnTo>
                <a:lnTo>
                  <a:pt x="50976" y="44426"/>
                </a:lnTo>
                <a:lnTo>
                  <a:pt x="49982" y="42847"/>
                </a:lnTo>
                <a:lnTo>
                  <a:pt x="48987" y="41269"/>
                </a:lnTo>
                <a:lnTo>
                  <a:pt x="47797" y="39846"/>
                </a:lnTo>
                <a:lnTo>
                  <a:pt x="46412" y="38579"/>
                </a:lnTo>
                <a:lnTo>
                  <a:pt x="45222" y="37312"/>
                </a:lnTo>
                <a:lnTo>
                  <a:pt x="43836" y="36051"/>
                </a:lnTo>
                <a:lnTo>
                  <a:pt x="42442" y="35103"/>
                </a:lnTo>
                <a:lnTo>
                  <a:pt x="40461" y="33836"/>
                </a:lnTo>
                <a:lnTo>
                  <a:pt x="38277" y="32569"/>
                </a:lnTo>
                <a:lnTo>
                  <a:pt x="36101" y="31621"/>
                </a:lnTo>
                <a:lnTo>
                  <a:pt x="33916" y="30672"/>
                </a:lnTo>
                <a:lnTo>
                  <a:pt x="31536" y="29723"/>
                </a:lnTo>
                <a:lnTo>
                  <a:pt x="29156" y="28937"/>
                </a:lnTo>
                <a:lnTo>
                  <a:pt x="24396" y="27670"/>
                </a:lnTo>
                <a:lnTo>
                  <a:pt x="20426" y="26878"/>
                </a:lnTo>
                <a:lnTo>
                  <a:pt x="18250" y="26566"/>
                </a:lnTo>
                <a:lnTo>
                  <a:pt x="16065" y="26403"/>
                </a:lnTo>
                <a:lnTo>
                  <a:pt x="13685" y="26247"/>
                </a:lnTo>
                <a:lnTo>
                  <a:pt x="11501" y="26403"/>
                </a:lnTo>
                <a:lnTo>
                  <a:pt x="9520" y="26878"/>
                </a:lnTo>
                <a:lnTo>
                  <a:pt x="7735" y="27514"/>
                </a:lnTo>
                <a:lnTo>
                  <a:pt x="7335" y="27196"/>
                </a:lnTo>
                <a:lnTo>
                  <a:pt x="6944" y="26878"/>
                </a:lnTo>
                <a:lnTo>
                  <a:pt x="6545" y="26878"/>
                </a:lnTo>
                <a:lnTo>
                  <a:pt x="6145" y="27196"/>
                </a:lnTo>
                <a:lnTo>
                  <a:pt x="5550" y="27670"/>
                </a:lnTo>
                <a:lnTo>
                  <a:pt x="5159" y="28301"/>
                </a:lnTo>
                <a:lnTo>
                  <a:pt x="4955" y="28937"/>
                </a:lnTo>
                <a:lnTo>
                  <a:pt x="4760" y="29723"/>
                </a:lnTo>
                <a:lnTo>
                  <a:pt x="4760" y="31309"/>
                </a:lnTo>
                <a:lnTo>
                  <a:pt x="4955" y="32887"/>
                </a:lnTo>
                <a:lnTo>
                  <a:pt x="5355" y="34629"/>
                </a:lnTo>
                <a:lnTo>
                  <a:pt x="5754" y="36363"/>
                </a:lnTo>
                <a:lnTo>
                  <a:pt x="6545" y="39053"/>
                </a:lnTo>
                <a:lnTo>
                  <a:pt x="7140" y="41269"/>
                </a:lnTo>
                <a:lnTo>
                  <a:pt x="7930" y="43478"/>
                </a:lnTo>
                <a:lnTo>
                  <a:pt x="8729" y="45693"/>
                </a:lnTo>
                <a:lnTo>
                  <a:pt x="9716" y="47746"/>
                </a:lnTo>
                <a:lnTo>
                  <a:pt x="10906" y="49962"/>
                </a:lnTo>
                <a:lnTo>
                  <a:pt x="12096" y="52015"/>
                </a:lnTo>
                <a:lnTo>
                  <a:pt x="13685" y="53912"/>
                </a:lnTo>
                <a:lnTo>
                  <a:pt x="15275" y="55653"/>
                </a:lnTo>
                <a:lnTo>
                  <a:pt x="16856" y="57232"/>
                </a:lnTo>
                <a:lnTo>
                  <a:pt x="18641" y="58499"/>
                </a:lnTo>
                <a:lnTo>
                  <a:pt x="20630" y="59766"/>
                </a:lnTo>
                <a:lnTo>
                  <a:pt x="22611" y="61026"/>
                </a:lnTo>
                <a:lnTo>
                  <a:pt x="24795" y="61975"/>
                </a:lnTo>
                <a:lnTo>
                  <a:pt x="26971" y="62923"/>
                </a:lnTo>
                <a:lnTo>
                  <a:pt x="29156" y="63716"/>
                </a:lnTo>
                <a:lnTo>
                  <a:pt x="31536" y="64346"/>
                </a:lnTo>
                <a:lnTo>
                  <a:pt x="33916" y="64820"/>
                </a:lnTo>
                <a:lnTo>
                  <a:pt x="36296" y="64976"/>
                </a:lnTo>
                <a:lnTo>
                  <a:pt x="38676" y="64976"/>
                </a:lnTo>
                <a:lnTo>
                  <a:pt x="40861" y="64820"/>
                </a:lnTo>
                <a:lnTo>
                  <a:pt x="43037" y="64346"/>
                </a:lnTo>
                <a:lnTo>
                  <a:pt x="45222" y="63716"/>
                </a:lnTo>
                <a:lnTo>
                  <a:pt x="47406" y="62923"/>
                </a:lnTo>
                <a:lnTo>
                  <a:pt x="49387" y="61975"/>
                </a:lnTo>
                <a:lnTo>
                  <a:pt x="51172" y="62611"/>
                </a:lnTo>
                <a:lnTo>
                  <a:pt x="53153" y="63242"/>
                </a:lnTo>
                <a:lnTo>
                  <a:pt x="54938" y="63560"/>
                </a:lnTo>
                <a:lnTo>
                  <a:pt x="56927" y="63716"/>
                </a:lnTo>
                <a:lnTo>
                  <a:pt x="58712" y="69089"/>
                </a:lnTo>
                <a:lnTo>
                  <a:pt x="59698" y="72409"/>
                </a:lnTo>
                <a:lnTo>
                  <a:pt x="60489" y="75573"/>
                </a:lnTo>
                <a:lnTo>
                  <a:pt x="60692" y="78893"/>
                </a:lnTo>
                <a:lnTo>
                  <a:pt x="60692" y="82050"/>
                </a:lnTo>
                <a:lnTo>
                  <a:pt x="56128" y="82369"/>
                </a:lnTo>
                <a:lnTo>
                  <a:pt x="51571" y="82999"/>
                </a:lnTo>
                <a:lnTo>
                  <a:pt x="47007" y="83636"/>
                </a:lnTo>
                <a:lnTo>
                  <a:pt x="42442" y="84422"/>
                </a:lnTo>
                <a:lnTo>
                  <a:pt x="37886" y="85533"/>
                </a:lnTo>
                <a:lnTo>
                  <a:pt x="33517" y="86793"/>
                </a:lnTo>
                <a:lnTo>
                  <a:pt x="29351" y="88378"/>
                </a:lnTo>
                <a:lnTo>
                  <a:pt x="25186" y="90113"/>
                </a:lnTo>
                <a:lnTo>
                  <a:pt x="21616" y="91854"/>
                </a:lnTo>
                <a:lnTo>
                  <a:pt x="18250" y="93907"/>
                </a:lnTo>
                <a:lnTo>
                  <a:pt x="14875" y="96123"/>
                </a:lnTo>
                <a:lnTo>
                  <a:pt x="11501" y="98338"/>
                </a:lnTo>
                <a:lnTo>
                  <a:pt x="8526" y="100866"/>
                </a:lnTo>
                <a:lnTo>
                  <a:pt x="5754" y="103556"/>
                </a:lnTo>
                <a:lnTo>
                  <a:pt x="3374" y="106401"/>
                </a:lnTo>
                <a:lnTo>
                  <a:pt x="1190" y="109403"/>
                </a:lnTo>
                <a:lnTo>
                  <a:pt x="595" y="109559"/>
                </a:lnTo>
                <a:lnTo>
                  <a:pt x="195" y="109877"/>
                </a:lnTo>
                <a:lnTo>
                  <a:pt x="0" y="110351"/>
                </a:lnTo>
                <a:lnTo>
                  <a:pt x="0" y="110826"/>
                </a:lnTo>
                <a:lnTo>
                  <a:pt x="595" y="111774"/>
                </a:lnTo>
                <a:lnTo>
                  <a:pt x="1190" y="112567"/>
                </a:lnTo>
                <a:lnTo>
                  <a:pt x="1785" y="113197"/>
                </a:lnTo>
                <a:lnTo>
                  <a:pt x="2575" y="113827"/>
                </a:lnTo>
                <a:lnTo>
                  <a:pt x="3570" y="114464"/>
                </a:lnTo>
                <a:lnTo>
                  <a:pt x="4564" y="114938"/>
                </a:lnTo>
                <a:lnTo>
                  <a:pt x="6944" y="115724"/>
                </a:lnTo>
                <a:lnTo>
                  <a:pt x="9324" y="116361"/>
                </a:lnTo>
                <a:lnTo>
                  <a:pt x="11900" y="116829"/>
                </a:lnTo>
                <a:lnTo>
                  <a:pt x="16261" y="117466"/>
                </a:lnTo>
                <a:lnTo>
                  <a:pt x="22211" y="118096"/>
                </a:lnTo>
                <a:lnTo>
                  <a:pt x="28161" y="118414"/>
                </a:lnTo>
                <a:lnTo>
                  <a:pt x="40266" y="119044"/>
                </a:lnTo>
                <a:lnTo>
                  <a:pt x="50577" y="119519"/>
                </a:lnTo>
                <a:lnTo>
                  <a:pt x="60888" y="119993"/>
                </a:lnTo>
                <a:lnTo>
                  <a:pt x="65844" y="119993"/>
                </a:lnTo>
                <a:lnTo>
                  <a:pt x="71003" y="119837"/>
                </a:lnTo>
                <a:lnTo>
                  <a:pt x="76163" y="119519"/>
                </a:lnTo>
                <a:lnTo>
                  <a:pt x="81315" y="119044"/>
                </a:lnTo>
                <a:lnTo>
                  <a:pt x="92424" y="117778"/>
                </a:lnTo>
                <a:lnTo>
                  <a:pt x="103730" y="116673"/>
                </a:lnTo>
                <a:lnTo>
                  <a:pt x="107105" y="116199"/>
                </a:lnTo>
                <a:lnTo>
                  <a:pt x="110471" y="115724"/>
                </a:lnTo>
                <a:lnTo>
                  <a:pt x="113845" y="114776"/>
                </a:lnTo>
                <a:lnTo>
                  <a:pt x="115435" y="114302"/>
                </a:lnTo>
                <a:lnTo>
                  <a:pt x="117016" y="113515"/>
                </a:lnTo>
                <a:lnTo>
                  <a:pt x="117611" y="113671"/>
                </a:lnTo>
                <a:lnTo>
                  <a:pt x="118206" y="113671"/>
                </a:lnTo>
                <a:lnTo>
                  <a:pt x="118801" y="113515"/>
                </a:lnTo>
                <a:lnTo>
                  <a:pt x="119201" y="113353"/>
                </a:lnTo>
                <a:lnTo>
                  <a:pt x="119600" y="113041"/>
                </a:lnTo>
                <a:lnTo>
                  <a:pt x="119991" y="112567"/>
                </a:lnTo>
                <a:lnTo>
                  <a:pt x="119991" y="112249"/>
                </a:lnTo>
                <a:lnTo>
                  <a:pt x="119796" y="111618"/>
                </a:lnTo>
                <a:lnTo>
                  <a:pt x="119005" y="109877"/>
                </a:lnTo>
                <a:lnTo>
                  <a:pt x="117815" y="108298"/>
                </a:lnTo>
                <a:lnTo>
                  <a:pt x="116421" y="106557"/>
                </a:lnTo>
                <a:lnTo>
                  <a:pt x="115036" y="105134"/>
                </a:lnTo>
                <a:lnTo>
                  <a:pt x="115231" y="104978"/>
                </a:lnTo>
                <a:lnTo>
                  <a:pt x="115231" y="104816"/>
                </a:lnTo>
                <a:lnTo>
                  <a:pt x="115231" y="104660"/>
                </a:lnTo>
                <a:lnTo>
                  <a:pt x="115036" y="104660"/>
                </a:lnTo>
                <a:lnTo>
                  <a:pt x="114440" y="104504"/>
                </a:lnTo>
                <a:lnTo>
                  <a:pt x="111661" y="101814"/>
                </a:lnTo>
                <a:lnTo>
                  <a:pt x="110471" y="100866"/>
                </a:lnTo>
                <a:lnTo>
                  <a:pt x="111066" y="100391"/>
                </a:lnTo>
                <a:lnTo>
                  <a:pt x="111066" y="100073"/>
                </a:lnTo>
                <a:lnTo>
                  <a:pt x="111066" y="99917"/>
                </a:lnTo>
                <a:lnTo>
                  <a:pt x="110870" y="99761"/>
                </a:lnTo>
                <a:lnTo>
                  <a:pt x="110471" y="99761"/>
                </a:lnTo>
                <a:lnTo>
                  <a:pt x="109485" y="99917"/>
                </a:lnTo>
                <a:lnTo>
                  <a:pt x="107496" y="98338"/>
                </a:lnTo>
                <a:lnTo>
                  <a:pt x="105515" y="96753"/>
                </a:lnTo>
                <a:lnTo>
                  <a:pt x="100950" y="93907"/>
                </a:lnTo>
                <a:lnTo>
                  <a:pt x="100755" y="93433"/>
                </a:lnTo>
                <a:lnTo>
                  <a:pt x="100355" y="93277"/>
                </a:lnTo>
                <a:lnTo>
                  <a:pt x="99964" y="93121"/>
                </a:lnTo>
                <a:lnTo>
                  <a:pt x="98375" y="92329"/>
                </a:lnTo>
                <a:lnTo>
                  <a:pt x="94405" y="90113"/>
                </a:lnTo>
                <a:lnTo>
                  <a:pt x="90240" y="88060"/>
                </a:lnTo>
                <a:lnTo>
                  <a:pt x="86075" y="86163"/>
                </a:lnTo>
                <a:lnTo>
                  <a:pt x="81714" y="84422"/>
                </a:lnTo>
                <a:lnTo>
                  <a:pt x="79733" y="83792"/>
                </a:lnTo>
                <a:lnTo>
                  <a:pt x="77744" y="83317"/>
                </a:lnTo>
                <a:lnTo>
                  <a:pt x="75764" y="82843"/>
                </a:lnTo>
                <a:lnTo>
                  <a:pt x="73579" y="82525"/>
                </a:lnTo>
                <a:lnTo>
                  <a:pt x="69414" y="82050"/>
                </a:lnTo>
                <a:lnTo>
                  <a:pt x="65249" y="82050"/>
                </a:lnTo>
                <a:lnTo>
                  <a:pt x="65249" y="79679"/>
                </a:lnTo>
                <a:lnTo>
                  <a:pt x="65053" y="77308"/>
                </a:lnTo>
                <a:lnTo>
                  <a:pt x="64858" y="75099"/>
                </a:lnTo>
                <a:lnTo>
                  <a:pt x="64263" y="72727"/>
                </a:lnTo>
                <a:lnTo>
                  <a:pt x="63464" y="69719"/>
                </a:lnTo>
                <a:lnTo>
                  <a:pt x="62274" y="66717"/>
                </a:lnTo>
                <a:lnTo>
                  <a:pt x="61084" y="63716"/>
                </a:lnTo>
                <a:lnTo>
                  <a:pt x="59902" y="60714"/>
                </a:lnTo>
                <a:lnTo>
                  <a:pt x="59502" y="58973"/>
                </a:lnTo>
                <a:lnTo>
                  <a:pt x="59103" y="57232"/>
                </a:lnTo>
                <a:lnTo>
                  <a:pt x="58712" y="53600"/>
                </a:lnTo>
                <a:lnTo>
                  <a:pt x="58712" y="49806"/>
                </a:lnTo>
                <a:lnTo>
                  <a:pt x="59103" y="46167"/>
                </a:lnTo>
                <a:lnTo>
                  <a:pt x="59698" y="42373"/>
                </a:lnTo>
                <a:lnTo>
                  <a:pt x="60489" y="38579"/>
                </a:lnTo>
                <a:lnTo>
                  <a:pt x="62078" y="30834"/>
                </a:lnTo>
                <a:lnTo>
                  <a:pt x="64263" y="30834"/>
                </a:lnTo>
                <a:lnTo>
                  <a:pt x="66243" y="30360"/>
                </a:lnTo>
                <a:lnTo>
                  <a:pt x="68224" y="29723"/>
                </a:lnTo>
                <a:lnTo>
                  <a:pt x="70408" y="28937"/>
                </a:lnTo>
                <a:lnTo>
                  <a:pt x="71403" y="29412"/>
                </a:lnTo>
                <a:lnTo>
                  <a:pt x="72593" y="30042"/>
                </a:lnTo>
                <a:lnTo>
                  <a:pt x="73979" y="30360"/>
                </a:lnTo>
                <a:lnTo>
                  <a:pt x="75364" y="30672"/>
                </a:lnTo>
                <a:lnTo>
                  <a:pt x="78144" y="31146"/>
                </a:lnTo>
                <a:lnTo>
                  <a:pt x="82505" y="31146"/>
                </a:lnTo>
                <a:lnTo>
                  <a:pt x="84493" y="30834"/>
                </a:lnTo>
                <a:lnTo>
                  <a:pt x="86474" y="30360"/>
                </a:lnTo>
                <a:lnTo>
                  <a:pt x="88259" y="29723"/>
                </a:lnTo>
                <a:lnTo>
                  <a:pt x="90240" y="28937"/>
                </a:lnTo>
                <a:lnTo>
                  <a:pt x="91829" y="27989"/>
                </a:lnTo>
                <a:lnTo>
                  <a:pt x="93419" y="27040"/>
                </a:lnTo>
                <a:lnTo>
                  <a:pt x="94609" y="25773"/>
                </a:lnTo>
                <a:lnTo>
                  <a:pt x="95595" y="24669"/>
                </a:lnTo>
                <a:lnTo>
                  <a:pt x="96590" y="23402"/>
                </a:lnTo>
                <a:lnTo>
                  <a:pt x="97380" y="22135"/>
                </a:lnTo>
                <a:lnTo>
                  <a:pt x="97975" y="20712"/>
                </a:lnTo>
                <a:lnTo>
                  <a:pt x="98970" y="18029"/>
                </a:lnTo>
                <a:lnTo>
                  <a:pt x="99565" y="15021"/>
                </a:lnTo>
                <a:lnTo>
                  <a:pt x="100160" y="12019"/>
                </a:lnTo>
                <a:lnTo>
                  <a:pt x="100355" y="9173"/>
                </a:lnTo>
                <a:lnTo>
                  <a:pt x="100755" y="3326"/>
                </a:lnTo>
                <a:lnTo>
                  <a:pt x="101545" y="3008"/>
                </a:lnTo>
                <a:lnTo>
                  <a:pt x="101945" y="2533"/>
                </a:lnTo>
                <a:lnTo>
                  <a:pt x="102141" y="2059"/>
                </a:lnTo>
                <a:lnTo>
                  <a:pt x="101945" y="1429"/>
                </a:lnTo>
                <a:lnTo>
                  <a:pt x="101749" y="955"/>
                </a:lnTo>
                <a:lnTo>
                  <a:pt x="101350" y="636"/>
                </a:lnTo>
                <a:lnTo>
                  <a:pt x="100559" y="480"/>
                </a:lnTo>
                <a:lnTo>
                  <a:pt x="99964" y="636"/>
                </a:lnTo>
                <a:lnTo>
                  <a:pt x="98375" y="955"/>
                </a:lnTo>
                <a:lnTo>
                  <a:pt x="98179" y="955"/>
                </a:lnTo>
                <a:lnTo>
                  <a:pt x="94805" y="1747"/>
                </a:lnTo>
                <a:lnTo>
                  <a:pt x="91430" y="2377"/>
                </a:lnTo>
                <a:lnTo>
                  <a:pt x="88064" y="3008"/>
                </a:lnTo>
                <a:lnTo>
                  <a:pt x="84689" y="3644"/>
                </a:lnTo>
                <a:lnTo>
                  <a:pt x="81518" y="4593"/>
                </a:lnTo>
                <a:lnTo>
                  <a:pt x="78339" y="5697"/>
                </a:lnTo>
                <a:lnTo>
                  <a:pt x="76758" y="6328"/>
                </a:lnTo>
                <a:lnTo>
                  <a:pt x="75364" y="7120"/>
                </a:lnTo>
                <a:lnTo>
                  <a:pt x="73979" y="8069"/>
                </a:lnTo>
                <a:lnTo>
                  <a:pt x="72593" y="9017"/>
                </a:lnTo>
                <a:lnTo>
                  <a:pt x="71199" y="10122"/>
                </a:lnTo>
                <a:lnTo>
                  <a:pt x="70213" y="11389"/>
                </a:lnTo>
                <a:lnTo>
                  <a:pt x="69218" y="12649"/>
                </a:lnTo>
                <a:lnTo>
                  <a:pt x="68428" y="13916"/>
                </a:lnTo>
                <a:lnTo>
                  <a:pt x="67629" y="15339"/>
                </a:lnTo>
                <a:lnTo>
                  <a:pt x="67238" y="16762"/>
                </a:lnTo>
                <a:lnTo>
                  <a:pt x="66838" y="18185"/>
                </a:lnTo>
                <a:lnTo>
                  <a:pt x="66439" y="19763"/>
                </a:lnTo>
                <a:lnTo>
                  <a:pt x="66439" y="21349"/>
                </a:lnTo>
                <a:lnTo>
                  <a:pt x="66838" y="23246"/>
                </a:lnTo>
                <a:lnTo>
                  <a:pt x="67034" y="24194"/>
                </a:lnTo>
                <a:lnTo>
                  <a:pt x="67629" y="24981"/>
                </a:lnTo>
                <a:lnTo>
                  <a:pt x="68224" y="25773"/>
                </a:lnTo>
                <a:lnTo>
                  <a:pt x="68819" y="26247"/>
                </a:lnTo>
                <a:lnTo>
                  <a:pt x="68819" y="26403"/>
                </a:lnTo>
                <a:lnTo>
                  <a:pt x="68224" y="26566"/>
                </a:lnTo>
                <a:lnTo>
                  <a:pt x="66838" y="27196"/>
                </a:lnTo>
                <a:lnTo>
                  <a:pt x="65453" y="27670"/>
                </a:lnTo>
                <a:lnTo>
                  <a:pt x="62673" y="28463"/>
                </a:lnTo>
                <a:lnTo>
                  <a:pt x="63268" y="24669"/>
                </a:lnTo>
                <a:lnTo>
                  <a:pt x="63667" y="21030"/>
                </a:lnTo>
                <a:lnTo>
                  <a:pt x="63667" y="17554"/>
                </a:lnTo>
                <a:lnTo>
                  <a:pt x="63464" y="13916"/>
                </a:lnTo>
                <a:lnTo>
                  <a:pt x="63072" y="12175"/>
                </a:lnTo>
                <a:lnTo>
                  <a:pt x="62673" y="10440"/>
                </a:lnTo>
                <a:lnTo>
                  <a:pt x="62078" y="8699"/>
                </a:lnTo>
                <a:lnTo>
                  <a:pt x="61287" y="6964"/>
                </a:lnTo>
                <a:lnTo>
                  <a:pt x="60489" y="5379"/>
                </a:lnTo>
                <a:lnTo>
                  <a:pt x="59502" y="3644"/>
                </a:lnTo>
                <a:lnTo>
                  <a:pt x="58117" y="2059"/>
                </a:lnTo>
                <a:lnTo>
                  <a:pt x="56723" y="324"/>
                </a:lnTo>
                <a:lnTo>
                  <a:pt x="56527" y="162"/>
                </a:lnTo>
                <a:lnTo>
                  <a:pt x="56128" y="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20" y="1714494"/>
            <a:ext cx="55007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População vai continuar a crescer? 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População voltará a ter mais filhos?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Como ficará a quantidade de jovens, idosos e adultos?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b="1" dirty="0" smtClean="0"/>
              <a:t>Nossa sociedade entrará em colapso? </a:t>
            </a:r>
            <a:endParaRPr lang="pt-BR" b="1" dirty="0"/>
          </a:p>
        </p:txBody>
      </p:sp>
      <p:sp>
        <p:nvSpPr>
          <p:cNvPr id="6" name="Shape 167"/>
          <p:cNvSpPr txBox="1">
            <a:spLocks noGrp="1"/>
          </p:cNvSpPr>
          <p:nvPr>
            <p:ph type="sldNum" idx="12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12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rticular\Documents\transcrição beatriz TS\crescimento populacio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90"/>
            <a:ext cx="5929354" cy="3614182"/>
          </a:xfrm>
          <a:prstGeom prst="rect">
            <a:avLst/>
          </a:prstGeom>
          <a:noFill/>
        </p:spPr>
      </p:pic>
      <p:sp>
        <p:nvSpPr>
          <p:cNvPr id="5" name="Shape 69"/>
          <p:cNvSpPr txBox="1">
            <a:spLocks/>
          </p:cNvSpPr>
          <p:nvPr/>
        </p:nvSpPr>
        <p:spPr>
          <a:xfrm>
            <a:off x="0" y="-214332"/>
            <a:ext cx="9072626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indent="-304800">
              <a:buClr>
                <a:srgbClr val="434343"/>
              </a:buClr>
              <a:buSzPct val="100000"/>
            </a:pPr>
            <a:r>
              <a:rPr lang="pt-PT" sz="2400" dirty="0" smtClean="0">
                <a:latin typeface="Lato" charset="0"/>
              </a:rPr>
              <a:t>População do mundo: estimativas, 1950-2100 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Lato" charset="0"/>
              <a:ea typeface="Lato Hairline"/>
              <a:cs typeface="Lato Hairline"/>
              <a:sym typeface="Lato Hairline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4881890"/>
            <a:ext cx="6429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 smtClean="0">
                <a:latin typeface="Lato" charset="0"/>
              </a:rPr>
              <a:t>Obs: variante média projeção com intervalos de previsão de 95%, 2015-2100.</a:t>
            </a:r>
            <a:endParaRPr lang="pt-BR" sz="1050" dirty="0"/>
          </a:p>
        </p:txBody>
      </p:sp>
      <p:sp>
        <p:nvSpPr>
          <p:cNvPr id="7" name="Shape 167"/>
          <p:cNvSpPr txBox="1">
            <a:spLocks/>
          </p:cNvSpPr>
          <p:nvPr/>
        </p:nvSpPr>
        <p:spPr>
          <a:xfrm>
            <a:off x="8595300" y="45005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-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  <a:tabLst/>
                <a:defRPr/>
              </a:pPr>
              <a:t>13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8" name="Picture 108" descr="C:\Users\Particular\Documents\transcrição beatriz TS\crescimento populacional por região.png"/>
          <p:cNvPicPr>
            <a:picLocks noChangeAspect="1" noChangeArrowheads="1"/>
          </p:cNvPicPr>
          <p:nvPr/>
        </p:nvPicPr>
        <p:blipFill>
          <a:blip r:embed="rId3"/>
          <a:srcRect r="1124"/>
          <a:stretch>
            <a:fillRect/>
          </a:stretch>
        </p:blipFill>
        <p:spPr bwMode="auto">
          <a:xfrm>
            <a:off x="0" y="714362"/>
            <a:ext cx="6005643" cy="442913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7572428" cy="588314"/>
          </a:xfrm>
        </p:spPr>
        <p:txBody>
          <a:bodyPr/>
          <a:lstStyle/>
          <a:p>
            <a:r>
              <a:rPr lang="pt-BR" sz="2000" dirty="0" smtClean="0"/>
              <a:t>Estimativa, crescimento populacional por região – 150 á 2100 </a:t>
            </a:r>
            <a:endParaRPr lang="pt-BR" sz="2000" dirty="0"/>
          </a:p>
        </p:txBody>
      </p:sp>
      <p:sp>
        <p:nvSpPr>
          <p:cNvPr id="112" name="Shape 167"/>
          <p:cNvSpPr txBox="1">
            <a:spLocks/>
          </p:cNvSpPr>
          <p:nvPr/>
        </p:nvSpPr>
        <p:spPr>
          <a:xfrm>
            <a:off x="8595300" y="45005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-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  <a:tabLst/>
                <a:defRPr/>
              </a:pPr>
              <a:t>14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14296"/>
            <a:ext cx="6786610" cy="857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pt-BR" sz="1800" dirty="0" smtClean="0"/>
              <a:t>Distribuição da população mundial por nível de fertilidade total</a:t>
            </a: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15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6" name="Picture 2" descr="C:\Users\Particular\Documents\transcrição beatriz TS\fertilida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24"/>
            <a:ext cx="7355329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ct val="100000"/>
                <a:buFont typeface="Arial"/>
                <a:buNone/>
              </a:pPr>
              <a:t>16</a:t>
            </a:fld>
            <a:endParaRPr lang="en" sz="14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2464985" y="-328590"/>
            <a:ext cx="7450518" cy="115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Lato Hairline"/>
              <a:buNone/>
            </a:pPr>
            <a:endParaRPr sz="4000" b="0" i="0" u="none" strike="noStrike" cap="none">
              <a:solidFill>
                <a:srgbClr val="702627"/>
              </a:solidFill>
              <a:latin typeface="Lato Hairline"/>
              <a:ea typeface="Lato Hairline"/>
              <a:cs typeface="Lato Hairline"/>
              <a:sym typeface="Lato Hairline"/>
            </a:endParaRPr>
          </a:p>
        </p:txBody>
      </p:sp>
      <p:pic>
        <p:nvPicPr>
          <p:cNvPr id="7170" name="Picture 2" descr="C:\Users\Particular\Documents\transcrição beatriz TS\total fertilida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6"/>
            <a:ext cx="8271325" cy="392909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14282" y="4572014"/>
            <a:ext cx="857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Source:</a:t>
            </a:r>
            <a:r>
              <a:rPr lang="en-US" sz="1000" dirty="0" smtClean="0"/>
              <a:t> United Nations, Department of Economic and Social Affairs, Population Division (2017). World Population Prospects: The 2017 Revision</a:t>
            </a:r>
            <a:endParaRPr lang="pt-BR" sz="1000" dirty="0"/>
          </a:p>
        </p:txBody>
      </p:sp>
      <p:pic>
        <p:nvPicPr>
          <p:cNvPr id="7171" name="Picture 3" descr="C:\Users\Particular\Documents\transcrição beatriz TS\total fertilidade- japa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71486"/>
            <a:ext cx="8310570" cy="3946882"/>
          </a:xfrm>
          <a:prstGeom prst="rect">
            <a:avLst/>
          </a:prstGeom>
          <a:noFill/>
        </p:spPr>
      </p:pic>
      <p:pic>
        <p:nvPicPr>
          <p:cNvPr id="7172" name="Picture 4" descr="C:\Users\Particular\Documents\transcrição beatriz TS\total fertilidade- nigéri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00048"/>
            <a:ext cx="8286808" cy="3952951"/>
          </a:xfrm>
          <a:prstGeom prst="rect">
            <a:avLst/>
          </a:prstGeom>
          <a:noFill/>
        </p:spPr>
      </p:pic>
      <p:sp>
        <p:nvSpPr>
          <p:cNvPr id="11" name="Shape 167"/>
          <p:cNvSpPr txBox="1">
            <a:spLocks/>
          </p:cNvSpPr>
          <p:nvPr/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-88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  <a:tabLst/>
                <a:defRPr/>
              </a:pPr>
              <a:t>16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Particular\Documents\transcrição beatriz TS\população presente-futuro b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3036"/>
            <a:ext cx="7572396" cy="3700464"/>
          </a:xfrm>
          <a:prstGeom prst="rect">
            <a:avLst/>
          </a:prstGeom>
          <a:noFill/>
        </p:spPr>
      </p:pic>
      <p:pic>
        <p:nvPicPr>
          <p:cNvPr id="8194" name="Picture 2" descr="C:\Users\Particular\Documents\transcrição beatriz TS\fundo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44422" y="-644420"/>
            <a:ext cx="1711524" cy="3000364"/>
          </a:xfrm>
          <a:prstGeom prst="rect">
            <a:avLst/>
          </a:prstGeom>
          <a:noFill/>
        </p:spPr>
      </p:pic>
      <p:pic>
        <p:nvPicPr>
          <p:cNvPr id="6" name="Picture 2" descr="C:\Users\Particular\Documents\transcrição beatriz TS\fundo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3679034" y="-678670"/>
            <a:ext cx="1714494" cy="3071834"/>
          </a:xfrm>
          <a:prstGeom prst="rect">
            <a:avLst/>
          </a:prstGeom>
          <a:noFill/>
        </p:spPr>
      </p:pic>
      <p:pic>
        <p:nvPicPr>
          <p:cNvPr id="8" name="Picture 2" descr="C:\Users\Particular\Documents\transcrição beatriz TS\fundo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752321" y="-680155"/>
            <a:ext cx="1711524" cy="3071834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500034" y="214296"/>
            <a:ext cx="864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</a:rPr>
              <a:t>Densidade Populacional (homens e mulheres) por  idade – 2050 e 2100 </a:t>
            </a:r>
            <a:r>
              <a:rPr lang="pt-BR" sz="1800" b="1" dirty="0" smtClean="0">
                <a:solidFill>
                  <a:schemeClr val="bg1"/>
                </a:solidFill>
              </a:rPr>
              <a:t>Brasil 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71604" y="142874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2050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572132" y="135730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2100</a:t>
            </a:r>
            <a:endParaRPr lang="pt-BR" b="1" dirty="0"/>
          </a:p>
        </p:txBody>
      </p:sp>
      <p:pic>
        <p:nvPicPr>
          <p:cNvPr id="13" name="Picture 2" descr="C:\Users\Particular\Documents\transcrição beatriz TS\pirâmide população 50-201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5303" y="1785932"/>
            <a:ext cx="1598697" cy="785800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7643834" y="1500180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1950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429620" y="1500180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2017</a:t>
            </a:r>
            <a:endParaRPr lang="pt-BR" b="1" dirty="0"/>
          </a:p>
        </p:txBody>
      </p:sp>
      <p:sp>
        <p:nvSpPr>
          <p:cNvPr id="16" name="Shape 167"/>
          <p:cNvSpPr txBox="1">
            <a:spLocks noGrp="1"/>
          </p:cNvSpPr>
          <p:nvPr>
            <p:ph type="sldNum" idx="12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17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CaixaDeTexto 16"/>
          <p:cNvSpPr txBox="1"/>
          <p:nvPr/>
        </p:nvSpPr>
        <p:spPr>
          <a:xfrm rot="10800000" flipV="1">
            <a:off x="0" y="4912668"/>
            <a:ext cx="5286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Fonte:</a:t>
            </a:r>
            <a:r>
              <a:rPr lang="pt-BR" sz="900" dirty="0" smtClean="0"/>
              <a:t> Nações Unidas, World </a:t>
            </a:r>
            <a:r>
              <a:rPr lang="pt-BR" sz="900" dirty="0" err="1" smtClean="0"/>
              <a:t>Population</a:t>
            </a:r>
            <a:r>
              <a:rPr lang="pt-BR" sz="900" dirty="0" smtClean="0"/>
              <a:t> </a:t>
            </a:r>
            <a:r>
              <a:rPr lang="pt-BR" sz="900" dirty="0" err="1" smtClean="0"/>
              <a:t>Prospects</a:t>
            </a:r>
            <a:r>
              <a:rPr lang="pt-BR" sz="900" dirty="0" smtClean="0"/>
              <a:t>: The 2017 </a:t>
            </a:r>
            <a:r>
              <a:rPr lang="pt-BR" sz="900" dirty="0" err="1" smtClean="0"/>
              <a:t>Revision</a:t>
            </a:r>
            <a:r>
              <a:rPr lang="pt-BR" sz="900" dirty="0" smtClean="0"/>
              <a:t>.</a:t>
            </a:r>
            <a:endParaRPr lang="pt-B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Particular\Documents\transcrição beatriz TS\pirâmide população 50-2017-jap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6546" y="2071684"/>
            <a:ext cx="1597454" cy="785818"/>
          </a:xfrm>
          <a:prstGeom prst="rect">
            <a:avLst/>
          </a:prstGeom>
          <a:noFill/>
        </p:spPr>
      </p:pic>
      <p:pic>
        <p:nvPicPr>
          <p:cNvPr id="9218" name="Picture 2" descr="C:\Users\Particular\Documents\transcrição beatriz TS\população presente-futuro Japa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428742"/>
            <a:ext cx="7643834" cy="3714758"/>
          </a:xfrm>
          <a:prstGeom prst="rect">
            <a:avLst/>
          </a:prstGeom>
          <a:noFill/>
        </p:spPr>
      </p:pic>
      <p:pic>
        <p:nvPicPr>
          <p:cNvPr id="8194" name="Picture 2" descr="C:\Users\Particular\Documents\transcrição beatriz TS\fundo 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644422" y="-644420"/>
            <a:ext cx="1711524" cy="3000364"/>
          </a:xfrm>
          <a:prstGeom prst="rect">
            <a:avLst/>
          </a:prstGeom>
          <a:noFill/>
        </p:spPr>
      </p:pic>
      <p:pic>
        <p:nvPicPr>
          <p:cNvPr id="6" name="Picture 2" descr="C:\Users\Particular\Documents\transcrição beatriz TS\fundo 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H="1">
            <a:off x="3679034" y="-678670"/>
            <a:ext cx="1714494" cy="3071834"/>
          </a:xfrm>
          <a:prstGeom prst="rect">
            <a:avLst/>
          </a:prstGeom>
          <a:noFill/>
        </p:spPr>
      </p:pic>
      <p:pic>
        <p:nvPicPr>
          <p:cNvPr id="8" name="Picture 2" descr="C:\Users\Particular\Documents\transcrição beatriz TS\fundo 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6752321" y="-680155"/>
            <a:ext cx="1711524" cy="3071834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357158" y="142858"/>
            <a:ext cx="864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</a:rPr>
              <a:t>Densidade Populacional (homens e mulheres) por    idade – 2050 e 2100 </a:t>
            </a:r>
            <a:r>
              <a:rPr lang="pt-BR" sz="1800" b="1" dirty="0" smtClean="0">
                <a:solidFill>
                  <a:schemeClr val="bg1"/>
                </a:solidFill>
              </a:rPr>
              <a:t>Japão 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643834" y="178593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1950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572132" y="135730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2100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643042" y="135730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2050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429620" y="178593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2017</a:t>
            </a:r>
            <a:endParaRPr lang="pt-BR" b="1" dirty="0"/>
          </a:p>
        </p:txBody>
      </p:sp>
      <p:sp>
        <p:nvSpPr>
          <p:cNvPr id="16" name="Shape 167"/>
          <p:cNvSpPr txBox="1">
            <a:spLocks noGrp="1"/>
          </p:cNvSpPr>
          <p:nvPr>
            <p:ph type="sldNum" idx="12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18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CaixaDeTexto 17"/>
          <p:cNvSpPr txBox="1"/>
          <p:nvPr/>
        </p:nvSpPr>
        <p:spPr>
          <a:xfrm rot="10800000" flipV="1">
            <a:off x="0" y="4912668"/>
            <a:ext cx="5286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Fonte:</a:t>
            </a:r>
            <a:r>
              <a:rPr lang="pt-BR" sz="900" dirty="0" smtClean="0"/>
              <a:t> Nações Unidas, World </a:t>
            </a:r>
            <a:r>
              <a:rPr lang="pt-BR" sz="900" dirty="0" err="1" smtClean="0"/>
              <a:t>Population</a:t>
            </a:r>
            <a:r>
              <a:rPr lang="pt-BR" sz="900" dirty="0" smtClean="0"/>
              <a:t> </a:t>
            </a:r>
            <a:r>
              <a:rPr lang="pt-BR" sz="900" dirty="0" err="1" smtClean="0"/>
              <a:t>Prospects</a:t>
            </a:r>
            <a:r>
              <a:rPr lang="pt-BR" sz="900" dirty="0" smtClean="0"/>
              <a:t>: The 2017 </a:t>
            </a:r>
            <a:r>
              <a:rPr lang="pt-BR" sz="900" dirty="0" err="1" smtClean="0"/>
              <a:t>Revision</a:t>
            </a:r>
            <a:r>
              <a:rPr lang="pt-BR" sz="900" dirty="0" smtClean="0"/>
              <a:t>.</a:t>
            </a:r>
            <a:endParaRPr lang="pt-B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Particular\Documents\transcrição beatriz TS\pirâmide população 50-2017-alemanh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3069" y="2071684"/>
            <a:ext cx="1820931" cy="894752"/>
          </a:xfrm>
          <a:prstGeom prst="rect">
            <a:avLst/>
          </a:prstGeom>
          <a:noFill/>
        </p:spPr>
      </p:pic>
      <p:pic>
        <p:nvPicPr>
          <p:cNvPr id="10242" name="Picture 2" descr="C:\Users\Particular\Documents\transcrição beatriz TS\população presente-futuro german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77955"/>
            <a:ext cx="7500958" cy="3665545"/>
          </a:xfrm>
          <a:prstGeom prst="rect">
            <a:avLst/>
          </a:prstGeom>
          <a:noFill/>
        </p:spPr>
      </p:pic>
      <p:pic>
        <p:nvPicPr>
          <p:cNvPr id="8194" name="Picture 2" descr="C:\Users\Particular\Documents\transcrição beatriz TS\fundo 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644422" y="-644420"/>
            <a:ext cx="1711524" cy="3000364"/>
          </a:xfrm>
          <a:prstGeom prst="rect">
            <a:avLst/>
          </a:prstGeom>
          <a:noFill/>
        </p:spPr>
      </p:pic>
      <p:pic>
        <p:nvPicPr>
          <p:cNvPr id="6" name="Picture 2" descr="C:\Users\Particular\Documents\transcrição beatriz TS\fundo 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H="1">
            <a:off x="3679034" y="-678670"/>
            <a:ext cx="1714494" cy="3071834"/>
          </a:xfrm>
          <a:prstGeom prst="rect">
            <a:avLst/>
          </a:prstGeom>
          <a:noFill/>
        </p:spPr>
      </p:pic>
      <p:pic>
        <p:nvPicPr>
          <p:cNvPr id="8" name="Picture 2" descr="C:\Users\Particular\Documents\transcrição beatriz TS\fundo 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6752321" y="-680155"/>
            <a:ext cx="1711524" cy="3071834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357158" y="142858"/>
            <a:ext cx="864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</a:rPr>
              <a:t>Densidade Populacional (homens e mulheres) por    idade – 2050 e 2100 </a:t>
            </a:r>
            <a:r>
              <a:rPr lang="pt-BR" sz="1800" b="1" dirty="0" smtClean="0">
                <a:solidFill>
                  <a:schemeClr val="bg1"/>
                </a:solidFill>
              </a:rPr>
              <a:t>Brasil 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643042" y="142874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2050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572132" y="135730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2100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643834" y="178593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1950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429620" y="178593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2017</a:t>
            </a:r>
            <a:endParaRPr lang="pt-BR" b="1" dirty="0"/>
          </a:p>
        </p:txBody>
      </p:sp>
      <p:sp>
        <p:nvSpPr>
          <p:cNvPr id="16" name="Shape 167"/>
          <p:cNvSpPr txBox="1">
            <a:spLocks noGrp="1"/>
          </p:cNvSpPr>
          <p:nvPr>
            <p:ph type="sldNum" idx="12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19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CaixaDeTexto 17"/>
          <p:cNvSpPr txBox="1"/>
          <p:nvPr/>
        </p:nvSpPr>
        <p:spPr>
          <a:xfrm rot="10800000" flipV="1">
            <a:off x="-142908" y="4912668"/>
            <a:ext cx="5286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Fonte:</a:t>
            </a:r>
            <a:r>
              <a:rPr lang="pt-BR" sz="900" dirty="0" smtClean="0"/>
              <a:t> Nações Unidas, World </a:t>
            </a:r>
            <a:r>
              <a:rPr lang="pt-BR" sz="900" dirty="0" err="1" smtClean="0"/>
              <a:t>Population</a:t>
            </a:r>
            <a:r>
              <a:rPr lang="pt-BR" sz="900" dirty="0" smtClean="0"/>
              <a:t> </a:t>
            </a:r>
            <a:r>
              <a:rPr lang="pt-BR" sz="900" dirty="0" err="1" smtClean="0"/>
              <a:t>Prospects</a:t>
            </a:r>
            <a:r>
              <a:rPr lang="pt-BR" sz="900" dirty="0" smtClean="0"/>
              <a:t>: The 2017 </a:t>
            </a:r>
            <a:r>
              <a:rPr lang="pt-BR" sz="900" dirty="0" err="1" smtClean="0"/>
              <a:t>Revision</a:t>
            </a:r>
            <a:r>
              <a:rPr lang="pt-BR" sz="900" dirty="0" smtClean="0"/>
              <a:t>.</a:t>
            </a:r>
            <a:endParaRPr lang="pt-B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59488" y="94333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Lato Hairline"/>
              <a:buNone/>
            </a:pPr>
            <a:r>
              <a:rPr lang="en"/>
              <a:t>Sumário 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3823850"/>
            <a:ext cx="5511300" cy="114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endParaRPr sz="1000" b="0" i="0" u="none" strike="noStrike" cap="none">
              <a:solidFill>
                <a:srgbClr val="B45F0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None/>
            </a:pPr>
            <a:endParaRPr sz="1000" b="0" i="0" u="none" strike="noStrike" cap="none">
              <a:solidFill>
                <a:srgbClr val="B45F0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2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2855274" y="307171"/>
            <a:ext cx="457200" cy="43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2577" y="41578"/>
                </a:moveTo>
                <a:lnTo>
                  <a:pt x="84859" y="44210"/>
                </a:lnTo>
                <a:lnTo>
                  <a:pt x="87321" y="47022"/>
                </a:lnTo>
                <a:lnTo>
                  <a:pt x="83104" y="51759"/>
                </a:lnTo>
                <a:lnTo>
                  <a:pt x="81523" y="50526"/>
                </a:lnTo>
                <a:lnTo>
                  <a:pt x="80115" y="49473"/>
                </a:lnTo>
                <a:lnTo>
                  <a:pt x="78534" y="48074"/>
                </a:lnTo>
                <a:lnTo>
                  <a:pt x="77660" y="47368"/>
                </a:lnTo>
                <a:lnTo>
                  <a:pt x="76606" y="46842"/>
                </a:lnTo>
                <a:lnTo>
                  <a:pt x="78888" y="44917"/>
                </a:lnTo>
                <a:lnTo>
                  <a:pt x="79241" y="45443"/>
                </a:lnTo>
                <a:lnTo>
                  <a:pt x="79768" y="46142"/>
                </a:lnTo>
                <a:lnTo>
                  <a:pt x="80823" y="47195"/>
                </a:lnTo>
                <a:lnTo>
                  <a:pt x="82223" y="48947"/>
                </a:lnTo>
                <a:lnTo>
                  <a:pt x="82931" y="49653"/>
                </a:lnTo>
                <a:lnTo>
                  <a:pt x="83985" y="50180"/>
                </a:lnTo>
                <a:lnTo>
                  <a:pt x="84332" y="50180"/>
                </a:lnTo>
                <a:lnTo>
                  <a:pt x="84512" y="49826"/>
                </a:lnTo>
                <a:lnTo>
                  <a:pt x="84332" y="48774"/>
                </a:lnTo>
                <a:lnTo>
                  <a:pt x="83985" y="47721"/>
                </a:lnTo>
                <a:lnTo>
                  <a:pt x="83277" y="47022"/>
                </a:lnTo>
                <a:lnTo>
                  <a:pt x="82577" y="46142"/>
                </a:lnTo>
                <a:lnTo>
                  <a:pt x="81523" y="44736"/>
                </a:lnTo>
                <a:lnTo>
                  <a:pt x="80996" y="44037"/>
                </a:lnTo>
                <a:lnTo>
                  <a:pt x="80296" y="43684"/>
                </a:lnTo>
                <a:lnTo>
                  <a:pt x="82577" y="41578"/>
                </a:lnTo>
                <a:close/>
                <a:moveTo>
                  <a:pt x="75552" y="47894"/>
                </a:moveTo>
                <a:lnTo>
                  <a:pt x="76079" y="48774"/>
                </a:lnTo>
                <a:lnTo>
                  <a:pt x="76779" y="49653"/>
                </a:lnTo>
                <a:lnTo>
                  <a:pt x="78361" y="51232"/>
                </a:lnTo>
                <a:lnTo>
                  <a:pt x="79768" y="52631"/>
                </a:lnTo>
                <a:lnTo>
                  <a:pt x="81169" y="54037"/>
                </a:lnTo>
                <a:lnTo>
                  <a:pt x="80296" y="55090"/>
                </a:lnTo>
                <a:lnTo>
                  <a:pt x="78714" y="53684"/>
                </a:lnTo>
                <a:lnTo>
                  <a:pt x="76953" y="52458"/>
                </a:lnTo>
                <a:lnTo>
                  <a:pt x="75379" y="50879"/>
                </a:lnTo>
                <a:lnTo>
                  <a:pt x="74498" y="50180"/>
                </a:lnTo>
                <a:lnTo>
                  <a:pt x="73444" y="49653"/>
                </a:lnTo>
                <a:lnTo>
                  <a:pt x="75552" y="47894"/>
                </a:lnTo>
                <a:close/>
                <a:moveTo>
                  <a:pt x="72743" y="50353"/>
                </a:moveTo>
                <a:lnTo>
                  <a:pt x="72743" y="50879"/>
                </a:lnTo>
                <a:lnTo>
                  <a:pt x="73090" y="51405"/>
                </a:lnTo>
                <a:lnTo>
                  <a:pt x="73617" y="52458"/>
                </a:lnTo>
                <a:lnTo>
                  <a:pt x="74498" y="53338"/>
                </a:lnTo>
                <a:lnTo>
                  <a:pt x="75198" y="54210"/>
                </a:lnTo>
                <a:lnTo>
                  <a:pt x="76953" y="55616"/>
                </a:lnTo>
                <a:lnTo>
                  <a:pt x="77833" y="56315"/>
                </a:lnTo>
                <a:lnTo>
                  <a:pt x="78888" y="57022"/>
                </a:lnTo>
                <a:lnTo>
                  <a:pt x="77133" y="58947"/>
                </a:lnTo>
                <a:lnTo>
                  <a:pt x="76425" y="58074"/>
                </a:lnTo>
                <a:lnTo>
                  <a:pt x="75725" y="57368"/>
                </a:lnTo>
                <a:lnTo>
                  <a:pt x="74144" y="56142"/>
                </a:lnTo>
                <a:lnTo>
                  <a:pt x="72216" y="54210"/>
                </a:lnTo>
                <a:lnTo>
                  <a:pt x="70281" y="52458"/>
                </a:lnTo>
                <a:lnTo>
                  <a:pt x="72743" y="50353"/>
                </a:lnTo>
                <a:close/>
                <a:moveTo>
                  <a:pt x="68700" y="54037"/>
                </a:moveTo>
                <a:lnTo>
                  <a:pt x="69400" y="54917"/>
                </a:lnTo>
                <a:lnTo>
                  <a:pt x="70108" y="55789"/>
                </a:lnTo>
                <a:lnTo>
                  <a:pt x="71862" y="57368"/>
                </a:lnTo>
                <a:lnTo>
                  <a:pt x="73444" y="59127"/>
                </a:lnTo>
                <a:lnTo>
                  <a:pt x="74498" y="60180"/>
                </a:lnTo>
                <a:lnTo>
                  <a:pt x="75552" y="60879"/>
                </a:lnTo>
                <a:lnTo>
                  <a:pt x="73444" y="63511"/>
                </a:lnTo>
                <a:lnTo>
                  <a:pt x="71509" y="61052"/>
                </a:lnTo>
                <a:lnTo>
                  <a:pt x="69754" y="58947"/>
                </a:lnTo>
                <a:lnTo>
                  <a:pt x="68346" y="57195"/>
                </a:lnTo>
                <a:lnTo>
                  <a:pt x="67646" y="56315"/>
                </a:lnTo>
                <a:lnTo>
                  <a:pt x="66945" y="55616"/>
                </a:lnTo>
                <a:lnTo>
                  <a:pt x="68700" y="54037"/>
                </a:lnTo>
                <a:close/>
                <a:moveTo>
                  <a:pt x="65010" y="57195"/>
                </a:moveTo>
                <a:lnTo>
                  <a:pt x="65891" y="58601"/>
                </a:lnTo>
                <a:lnTo>
                  <a:pt x="66945" y="59826"/>
                </a:lnTo>
                <a:lnTo>
                  <a:pt x="69054" y="62458"/>
                </a:lnTo>
                <a:lnTo>
                  <a:pt x="71335" y="65090"/>
                </a:lnTo>
                <a:lnTo>
                  <a:pt x="71509" y="65443"/>
                </a:lnTo>
                <a:lnTo>
                  <a:pt x="71162" y="65789"/>
                </a:lnTo>
                <a:lnTo>
                  <a:pt x="70281" y="66842"/>
                </a:lnTo>
                <a:lnTo>
                  <a:pt x="70108" y="66315"/>
                </a:lnTo>
                <a:lnTo>
                  <a:pt x="68173" y="63864"/>
                </a:lnTo>
                <a:lnTo>
                  <a:pt x="65891" y="61405"/>
                </a:lnTo>
                <a:lnTo>
                  <a:pt x="64657" y="60000"/>
                </a:lnTo>
                <a:lnTo>
                  <a:pt x="63429" y="58774"/>
                </a:lnTo>
                <a:lnTo>
                  <a:pt x="65010" y="57195"/>
                </a:lnTo>
                <a:close/>
                <a:moveTo>
                  <a:pt x="61494" y="60353"/>
                </a:moveTo>
                <a:lnTo>
                  <a:pt x="62548" y="61932"/>
                </a:lnTo>
                <a:lnTo>
                  <a:pt x="63602" y="63338"/>
                </a:lnTo>
                <a:lnTo>
                  <a:pt x="65711" y="65969"/>
                </a:lnTo>
                <a:lnTo>
                  <a:pt x="66945" y="67195"/>
                </a:lnTo>
                <a:lnTo>
                  <a:pt x="68173" y="68248"/>
                </a:lnTo>
                <a:lnTo>
                  <a:pt x="68700" y="68421"/>
                </a:lnTo>
                <a:lnTo>
                  <a:pt x="66418" y="70699"/>
                </a:lnTo>
                <a:lnTo>
                  <a:pt x="66238" y="70000"/>
                </a:lnTo>
                <a:lnTo>
                  <a:pt x="66064" y="69300"/>
                </a:lnTo>
                <a:lnTo>
                  <a:pt x="65364" y="68074"/>
                </a:lnTo>
                <a:lnTo>
                  <a:pt x="64483" y="66842"/>
                </a:lnTo>
                <a:lnTo>
                  <a:pt x="63429" y="65789"/>
                </a:lnTo>
                <a:lnTo>
                  <a:pt x="62021" y="63684"/>
                </a:lnTo>
                <a:lnTo>
                  <a:pt x="60967" y="62458"/>
                </a:lnTo>
                <a:lnTo>
                  <a:pt x="60093" y="61578"/>
                </a:lnTo>
                <a:lnTo>
                  <a:pt x="61494" y="60353"/>
                </a:lnTo>
                <a:close/>
                <a:moveTo>
                  <a:pt x="39537" y="56142"/>
                </a:moveTo>
                <a:lnTo>
                  <a:pt x="40592" y="57548"/>
                </a:lnTo>
                <a:lnTo>
                  <a:pt x="41992" y="58947"/>
                </a:lnTo>
                <a:lnTo>
                  <a:pt x="44281" y="60879"/>
                </a:lnTo>
                <a:lnTo>
                  <a:pt x="46563" y="62984"/>
                </a:lnTo>
                <a:lnTo>
                  <a:pt x="49025" y="64736"/>
                </a:lnTo>
                <a:lnTo>
                  <a:pt x="50425" y="65789"/>
                </a:lnTo>
                <a:lnTo>
                  <a:pt x="50953" y="66142"/>
                </a:lnTo>
                <a:lnTo>
                  <a:pt x="51660" y="66315"/>
                </a:lnTo>
                <a:lnTo>
                  <a:pt x="51660" y="66669"/>
                </a:lnTo>
                <a:lnTo>
                  <a:pt x="51833" y="67022"/>
                </a:lnTo>
                <a:lnTo>
                  <a:pt x="52714" y="67022"/>
                </a:lnTo>
                <a:lnTo>
                  <a:pt x="53415" y="66842"/>
                </a:lnTo>
                <a:lnTo>
                  <a:pt x="54642" y="66315"/>
                </a:lnTo>
                <a:lnTo>
                  <a:pt x="54996" y="67368"/>
                </a:lnTo>
                <a:lnTo>
                  <a:pt x="55523" y="68421"/>
                </a:lnTo>
                <a:lnTo>
                  <a:pt x="56931" y="70353"/>
                </a:lnTo>
                <a:lnTo>
                  <a:pt x="57805" y="71751"/>
                </a:lnTo>
                <a:lnTo>
                  <a:pt x="59039" y="72804"/>
                </a:lnTo>
                <a:lnTo>
                  <a:pt x="59566" y="73330"/>
                </a:lnTo>
                <a:lnTo>
                  <a:pt x="60267" y="73684"/>
                </a:lnTo>
                <a:lnTo>
                  <a:pt x="61148" y="74037"/>
                </a:lnTo>
                <a:lnTo>
                  <a:pt x="61848" y="74210"/>
                </a:lnTo>
                <a:lnTo>
                  <a:pt x="62202" y="74037"/>
                </a:lnTo>
                <a:lnTo>
                  <a:pt x="62202" y="73857"/>
                </a:lnTo>
                <a:lnTo>
                  <a:pt x="61675" y="72631"/>
                </a:lnTo>
                <a:lnTo>
                  <a:pt x="60794" y="71405"/>
                </a:lnTo>
                <a:lnTo>
                  <a:pt x="59039" y="69473"/>
                </a:lnTo>
                <a:lnTo>
                  <a:pt x="58158" y="68421"/>
                </a:lnTo>
                <a:lnTo>
                  <a:pt x="57631" y="67368"/>
                </a:lnTo>
                <a:lnTo>
                  <a:pt x="56931" y="66142"/>
                </a:lnTo>
                <a:lnTo>
                  <a:pt x="56050" y="65263"/>
                </a:lnTo>
                <a:lnTo>
                  <a:pt x="58332" y="63157"/>
                </a:lnTo>
                <a:lnTo>
                  <a:pt x="58685" y="64210"/>
                </a:lnTo>
                <a:lnTo>
                  <a:pt x="59386" y="65090"/>
                </a:lnTo>
                <a:lnTo>
                  <a:pt x="60794" y="66842"/>
                </a:lnTo>
                <a:lnTo>
                  <a:pt x="61675" y="68248"/>
                </a:lnTo>
                <a:lnTo>
                  <a:pt x="62729" y="69653"/>
                </a:lnTo>
                <a:lnTo>
                  <a:pt x="63429" y="70353"/>
                </a:lnTo>
                <a:lnTo>
                  <a:pt x="64129" y="70879"/>
                </a:lnTo>
                <a:lnTo>
                  <a:pt x="64837" y="71225"/>
                </a:lnTo>
                <a:lnTo>
                  <a:pt x="65537" y="71578"/>
                </a:lnTo>
                <a:lnTo>
                  <a:pt x="62202" y="74736"/>
                </a:lnTo>
                <a:lnTo>
                  <a:pt x="59566" y="77015"/>
                </a:lnTo>
                <a:lnTo>
                  <a:pt x="59386" y="76669"/>
                </a:lnTo>
                <a:lnTo>
                  <a:pt x="59212" y="76315"/>
                </a:lnTo>
                <a:lnTo>
                  <a:pt x="57985" y="74736"/>
                </a:lnTo>
                <a:lnTo>
                  <a:pt x="56404" y="73330"/>
                </a:lnTo>
                <a:lnTo>
                  <a:pt x="53241" y="70526"/>
                </a:lnTo>
                <a:lnTo>
                  <a:pt x="50252" y="67721"/>
                </a:lnTo>
                <a:lnTo>
                  <a:pt x="47263" y="64917"/>
                </a:lnTo>
                <a:lnTo>
                  <a:pt x="40938" y="59300"/>
                </a:lnTo>
                <a:lnTo>
                  <a:pt x="39711" y="58248"/>
                </a:lnTo>
                <a:lnTo>
                  <a:pt x="38483" y="57195"/>
                </a:lnTo>
                <a:lnTo>
                  <a:pt x="39537" y="56142"/>
                </a:lnTo>
                <a:close/>
                <a:moveTo>
                  <a:pt x="36548" y="58774"/>
                </a:moveTo>
                <a:lnTo>
                  <a:pt x="37776" y="60000"/>
                </a:lnTo>
                <a:lnTo>
                  <a:pt x="39010" y="61232"/>
                </a:lnTo>
                <a:lnTo>
                  <a:pt x="45335" y="66842"/>
                </a:lnTo>
                <a:lnTo>
                  <a:pt x="48317" y="69473"/>
                </a:lnTo>
                <a:lnTo>
                  <a:pt x="51660" y="72278"/>
                </a:lnTo>
                <a:lnTo>
                  <a:pt x="53241" y="73684"/>
                </a:lnTo>
                <a:lnTo>
                  <a:pt x="54823" y="75090"/>
                </a:lnTo>
                <a:lnTo>
                  <a:pt x="56404" y="76488"/>
                </a:lnTo>
                <a:lnTo>
                  <a:pt x="58158" y="77721"/>
                </a:lnTo>
                <a:lnTo>
                  <a:pt x="58512" y="77894"/>
                </a:lnTo>
                <a:lnTo>
                  <a:pt x="57631" y="78594"/>
                </a:lnTo>
                <a:lnTo>
                  <a:pt x="45155" y="68248"/>
                </a:lnTo>
                <a:lnTo>
                  <a:pt x="40411" y="64037"/>
                </a:lnTo>
                <a:lnTo>
                  <a:pt x="37776" y="61932"/>
                </a:lnTo>
                <a:lnTo>
                  <a:pt x="36548" y="61052"/>
                </a:lnTo>
                <a:lnTo>
                  <a:pt x="35140" y="60180"/>
                </a:lnTo>
                <a:lnTo>
                  <a:pt x="36375" y="58947"/>
                </a:lnTo>
                <a:lnTo>
                  <a:pt x="36548" y="58774"/>
                </a:lnTo>
                <a:close/>
                <a:moveTo>
                  <a:pt x="34267" y="61232"/>
                </a:moveTo>
                <a:lnTo>
                  <a:pt x="35140" y="62458"/>
                </a:lnTo>
                <a:lnTo>
                  <a:pt x="36375" y="63511"/>
                </a:lnTo>
                <a:lnTo>
                  <a:pt x="38830" y="65616"/>
                </a:lnTo>
                <a:lnTo>
                  <a:pt x="43754" y="69473"/>
                </a:lnTo>
                <a:lnTo>
                  <a:pt x="56223" y="79826"/>
                </a:lnTo>
                <a:lnTo>
                  <a:pt x="54996" y="80879"/>
                </a:lnTo>
                <a:lnTo>
                  <a:pt x="53415" y="79646"/>
                </a:lnTo>
                <a:lnTo>
                  <a:pt x="51660" y="78421"/>
                </a:lnTo>
                <a:lnTo>
                  <a:pt x="49898" y="77195"/>
                </a:lnTo>
                <a:lnTo>
                  <a:pt x="48144" y="75962"/>
                </a:lnTo>
                <a:lnTo>
                  <a:pt x="44628" y="72984"/>
                </a:lnTo>
                <a:lnTo>
                  <a:pt x="41292" y="70000"/>
                </a:lnTo>
                <a:lnTo>
                  <a:pt x="38129" y="66669"/>
                </a:lnTo>
                <a:lnTo>
                  <a:pt x="35140" y="63157"/>
                </a:lnTo>
                <a:lnTo>
                  <a:pt x="34440" y="62458"/>
                </a:lnTo>
                <a:lnTo>
                  <a:pt x="33740" y="61759"/>
                </a:lnTo>
                <a:lnTo>
                  <a:pt x="34267" y="61232"/>
                </a:lnTo>
                <a:close/>
                <a:moveTo>
                  <a:pt x="82577" y="37894"/>
                </a:moveTo>
                <a:lnTo>
                  <a:pt x="82050" y="38074"/>
                </a:lnTo>
                <a:lnTo>
                  <a:pt x="81696" y="38248"/>
                </a:lnTo>
                <a:lnTo>
                  <a:pt x="80996" y="38601"/>
                </a:lnTo>
                <a:lnTo>
                  <a:pt x="72743" y="45969"/>
                </a:lnTo>
                <a:lnTo>
                  <a:pt x="64483" y="53511"/>
                </a:lnTo>
                <a:lnTo>
                  <a:pt x="60267" y="57195"/>
                </a:lnTo>
                <a:lnTo>
                  <a:pt x="56223" y="61052"/>
                </a:lnTo>
                <a:lnTo>
                  <a:pt x="54469" y="62458"/>
                </a:lnTo>
                <a:lnTo>
                  <a:pt x="52888" y="64037"/>
                </a:lnTo>
                <a:lnTo>
                  <a:pt x="52187" y="63338"/>
                </a:lnTo>
                <a:lnTo>
                  <a:pt x="51306" y="62811"/>
                </a:lnTo>
                <a:lnTo>
                  <a:pt x="48498" y="60526"/>
                </a:lnTo>
                <a:lnTo>
                  <a:pt x="45682" y="58248"/>
                </a:lnTo>
                <a:lnTo>
                  <a:pt x="43400" y="55969"/>
                </a:lnTo>
                <a:lnTo>
                  <a:pt x="41646" y="54563"/>
                </a:lnTo>
                <a:lnTo>
                  <a:pt x="40938" y="54037"/>
                </a:lnTo>
                <a:lnTo>
                  <a:pt x="40238" y="53684"/>
                </a:lnTo>
                <a:lnTo>
                  <a:pt x="39884" y="53511"/>
                </a:lnTo>
                <a:lnTo>
                  <a:pt x="39184" y="53157"/>
                </a:lnTo>
                <a:lnTo>
                  <a:pt x="38483" y="53157"/>
                </a:lnTo>
                <a:lnTo>
                  <a:pt x="37776" y="53338"/>
                </a:lnTo>
                <a:lnTo>
                  <a:pt x="37075" y="53684"/>
                </a:lnTo>
                <a:lnTo>
                  <a:pt x="35667" y="54563"/>
                </a:lnTo>
                <a:lnTo>
                  <a:pt x="34613" y="55443"/>
                </a:lnTo>
                <a:lnTo>
                  <a:pt x="33032" y="56669"/>
                </a:lnTo>
                <a:lnTo>
                  <a:pt x="31631" y="57894"/>
                </a:lnTo>
                <a:lnTo>
                  <a:pt x="30924" y="58774"/>
                </a:lnTo>
                <a:lnTo>
                  <a:pt x="30397" y="59473"/>
                </a:lnTo>
                <a:lnTo>
                  <a:pt x="30050" y="60353"/>
                </a:lnTo>
                <a:lnTo>
                  <a:pt x="29870" y="61232"/>
                </a:lnTo>
                <a:lnTo>
                  <a:pt x="30050" y="61759"/>
                </a:lnTo>
                <a:lnTo>
                  <a:pt x="30397" y="62285"/>
                </a:lnTo>
                <a:lnTo>
                  <a:pt x="30750" y="62631"/>
                </a:lnTo>
                <a:lnTo>
                  <a:pt x="31277" y="62811"/>
                </a:lnTo>
                <a:lnTo>
                  <a:pt x="31451" y="63511"/>
                </a:lnTo>
                <a:lnTo>
                  <a:pt x="31805" y="64210"/>
                </a:lnTo>
                <a:lnTo>
                  <a:pt x="32332" y="65090"/>
                </a:lnTo>
                <a:lnTo>
                  <a:pt x="32859" y="65969"/>
                </a:lnTo>
                <a:lnTo>
                  <a:pt x="34086" y="67368"/>
                </a:lnTo>
                <a:lnTo>
                  <a:pt x="35667" y="69127"/>
                </a:lnTo>
                <a:lnTo>
                  <a:pt x="37075" y="70879"/>
                </a:lnTo>
                <a:lnTo>
                  <a:pt x="40411" y="74037"/>
                </a:lnTo>
                <a:lnTo>
                  <a:pt x="43227" y="76669"/>
                </a:lnTo>
                <a:lnTo>
                  <a:pt x="46389" y="79300"/>
                </a:lnTo>
                <a:lnTo>
                  <a:pt x="48144" y="80526"/>
                </a:lnTo>
                <a:lnTo>
                  <a:pt x="49725" y="81578"/>
                </a:lnTo>
                <a:lnTo>
                  <a:pt x="51480" y="82631"/>
                </a:lnTo>
                <a:lnTo>
                  <a:pt x="53241" y="83511"/>
                </a:lnTo>
                <a:lnTo>
                  <a:pt x="53061" y="83684"/>
                </a:lnTo>
                <a:lnTo>
                  <a:pt x="53061" y="84210"/>
                </a:lnTo>
                <a:lnTo>
                  <a:pt x="53241" y="84736"/>
                </a:lnTo>
                <a:lnTo>
                  <a:pt x="53588" y="84909"/>
                </a:lnTo>
                <a:lnTo>
                  <a:pt x="54115" y="84909"/>
                </a:lnTo>
                <a:lnTo>
                  <a:pt x="55350" y="84563"/>
                </a:lnTo>
                <a:lnTo>
                  <a:pt x="56577" y="83857"/>
                </a:lnTo>
                <a:lnTo>
                  <a:pt x="57631" y="83157"/>
                </a:lnTo>
                <a:lnTo>
                  <a:pt x="58685" y="82278"/>
                </a:lnTo>
                <a:lnTo>
                  <a:pt x="60794" y="80353"/>
                </a:lnTo>
                <a:lnTo>
                  <a:pt x="62548" y="78594"/>
                </a:lnTo>
                <a:lnTo>
                  <a:pt x="67646" y="73857"/>
                </a:lnTo>
                <a:lnTo>
                  <a:pt x="72563" y="68947"/>
                </a:lnTo>
                <a:lnTo>
                  <a:pt x="76953" y="64563"/>
                </a:lnTo>
                <a:lnTo>
                  <a:pt x="81523" y="59826"/>
                </a:lnTo>
                <a:lnTo>
                  <a:pt x="85740" y="54917"/>
                </a:lnTo>
                <a:lnTo>
                  <a:pt x="87675" y="52458"/>
                </a:lnTo>
                <a:lnTo>
                  <a:pt x="89602" y="49826"/>
                </a:lnTo>
                <a:lnTo>
                  <a:pt x="90129" y="50180"/>
                </a:lnTo>
                <a:lnTo>
                  <a:pt x="90657" y="50353"/>
                </a:lnTo>
                <a:lnTo>
                  <a:pt x="91364" y="50353"/>
                </a:lnTo>
                <a:lnTo>
                  <a:pt x="91891" y="50000"/>
                </a:lnTo>
                <a:lnTo>
                  <a:pt x="92238" y="49653"/>
                </a:lnTo>
                <a:lnTo>
                  <a:pt x="92592" y="49127"/>
                </a:lnTo>
                <a:lnTo>
                  <a:pt x="92592" y="48601"/>
                </a:lnTo>
                <a:lnTo>
                  <a:pt x="92238" y="47894"/>
                </a:lnTo>
                <a:lnTo>
                  <a:pt x="90483" y="45616"/>
                </a:lnTo>
                <a:lnTo>
                  <a:pt x="88375" y="43338"/>
                </a:lnTo>
                <a:lnTo>
                  <a:pt x="86093" y="40706"/>
                </a:lnTo>
                <a:lnTo>
                  <a:pt x="85039" y="39473"/>
                </a:lnTo>
                <a:lnTo>
                  <a:pt x="83631" y="38248"/>
                </a:lnTo>
                <a:lnTo>
                  <a:pt x="83104" y="37894"/>
                </a:lnTo>
                <a:close/>
                <a:moveTo>
                  <a:pt x="58512" y="3165"/>
                </a:moveTo>
                <a:lnTo>
                  <a:pt x="60440" y="3511"/>
                </a:lnTo>
                <a:lnTo>
                  <a:pt x="62548" y="3864"/>
                </a:lnTo>
                <a:lnTo>
                  <a:pt x="66765" y="4217"/>
                </a:lnTo>
                <a:lnTo>
                  <a:pt x="69227" y="4563"/>
                </a:lnTo>
                <a:lnTo>
                  <a:pt x="71509" y="5090"/>
                </a:lnTo>
                <a:lnTo>
                  <a:pt x="76079" y="6322"/>
                </a:lnTo>
                <a:lnTo>
                  <a:pt x="78534" y="7195"/>
                </a:lnTo>
                <a:lnTo>
                  <a:pt x="80996" y="8074"/>
                </a:lnTo>
                <a:lnTo>
                  <a:pt x="83458" y="9127"/>
                </a:lnTo>
                <a:lnTo>
                  <a:pt x="85740" y="10180"/>
                </a:lnTo>
                <a:lnTo>
                  <a:pt x="88021" y="11405"/>
                </a:lnTo>
                <a:lnTo>
                  <a:pt x="90310" y="12631"/>
                </a:lnTo>
                <a:lnTo>
                  <a:pt x="94700" y="15616"/>
                </a:lnTo>
                <a:lnTo>
                  <a:pt x="96808" y="17195"/>
                </a:lnTo>
                <a:lnTo>
                  <a:pt x="98916" y="18947"/>
                </a:lnTo>
                <a:lnTo>
                  <a:pt x="100851" y="20879"/>
                </a:lnTo>
                <a:lnTo>
                  <a:pt x="102779" y="22984"/>
                </a:lnTo>
                <a:lnTo>
                  <a:pt x="104541" y="24917"/>
                </a:lnTo>
                <a:lnTo>
                  <a:pt x="106122" y="27195"/>
                </a:lnTo>
                <a:lnTo>
                  <a:pt x="107703" y="29473"/>
                </a:lnTo>
                <a:lnTo>
                  <a:pt x="109104" y="31759"/>
                </a:lnTo>
                <a:lnTo>
                  <a:pt x="110339" y="34210"/>
                </a:lnTo>
                <a:lnTo>
                  <a:pt x="111566" y="36669"/>
                </a:lnTo>
                <a:lnTo>
                  <a:pt x="112447" y="39127"/>
                </a:lnTo>
                <a:lnTo>
                  <a:pt x="113501" y="41759"/>
                </a:lnTo>
                <a:lnTo>
                  <a:pt x="114202" y="44390"/>
                </a:lnTo>
                <a:lnTo>
                  <a:pt x="114902" y="47022"/>
                </a:lnTo>
                <a:lnTo>
                  <a:pt x="115429" y="49653"/>
                </a:lnTo>
                <a:lnTo>
                  <a:pt x="115783" y="52458"/>
                </a:lnTo>
                <a:lnTo>
                  <a:pt x="116310" y="58248"/>
                </a:lnTo>
                <a:lnTo>
                  <a:pt x="116310" y="61052"/>
                </a:lnTo>
                <a:lnTo>
                  <a:pt x="116310" y="63864"/>
                </a:lnTo>
                <a:lnTo>
                  <a:pt x="116137" y="66842"/>
                </a:lnTo>
                <a:lnTo>
                  <a:pt x="115956" y="69653"/>
                </a:lnTo>
                <a:lnTo>
                  <a:pt x="115429" y="72458"/>
                </a:lnTo>
                <a:lnTo>
                  <a:pt x="114902" y="75263"/>
                </a:lnTo>
                <a:lnTo>
                  <a:pt x="114202" y="78067"/>
                </a:lnTo>
                <a:lnTo>
                  <a:pt x="113321" y="80699"/>
                </a:lnTo>
                <a:lnTo>
                  <a:pt x="112267" y="83330"/>
                </a:lnTo>
                <a:lnTo>
                  <a:pt x="111039" y="85789"/>
                </a:lnTo>
                <a:lnTo>
                  <a:pt x="109631" y="88248"/>
                </a:lnTo>
                <a:lnTo>
                  <a:pt x="108050" y="90699"/>
                </a:lnTo>
                <a:lnTo>
                  <a:pt x="106296" y="92804"/>
                </a:lnTo>
                <a:lnTo>
                  <a:pt x="104187" y="95090"/>
                </a:lnTo>
                <a:lnTo>
                  <a:pt x="102079" y="97015"/>
                </a:lnTo>
                <a:lnTo>
                  <a:pt x="99971" y="98774"/>
                </a:lnTo>
                <a:lnTo>
                  <a:pt x="97689" y="100526"/>
                </a:lnTo>
                <a:lnTo>
                  <a:pt x="95400" y="102278"/>
                </a:lnTo>
                <a:lnTo>
                  <a:pt x="90483" y="105436"/>
                </a:lnTo>
                <a:lnTo>
                  <a:pt x="85566" y="108248"/>
                </a:lnTo>
                <a:lnTo>
                  <a:pt x="83104" y="109473"/>
                </a:lnTo>
                <a:lnTo>
                  <a:pt x="80469" y="110526"/>
                </a:lnTo>
                <a:lnTo>
                  <a:pt x="75198" y="112631"/>
                </a:lnTo>
                <a:lnTo>
                  <a:pt x="72563" y="113511"/>
                </a:lnTo>
                <a:lnTo>
                  <a:pt x="69927" y="114210"/>
                </a:lnTo>
                <a:lnTo>
                  <a:pt x="67292" y="115090"/>
                </a:lnTo>
                <a:lnTo>
                  <a:pt x="64837" y="116142"/>
                </a:lnTo>
                <a:lnTo>
                  <a:pt x="64310" y="116488"/>
                </a:lnTo>
                <a:lnTo>
                  <a:pt x="64129" y="117015"/>
                </a:lnTo>
                <a:lnTo>
                  <a:pt x="58512" y="117015"/>
                </a:lnTo>
                <a:lnTo>
                  <a:pt x="55877" y="116842"/>
                </a:lnTo>
                <a:lnTo>
                  <a:pt x="53061" y="116488"/>
                </a:lnTo>
                <a:lnTo>
                  <a:pt x="50425" y="116142"/>
                </a:lnTo>
                <a:lnTo>
                  <a:pt x="47790" y="115436"/>
                </a:lnTo>
                <a:lnTo>
                  <a:pt x="45155" y="114736"/>
                </a:lnTo>
                <a:lnTo>
                  <a:pt x="42519" y="114037"/>
                </a:lnTo>
                <a:lnTo>
                  <a:pt x="39884" y="113157"/>
                </a:lnTo>
                <a:lnTo>
                  <a:pt x="37429" y="112105"/>
                </a:lnTo>
                <a:lnTo>
                  <a:pt x="34967" y="110879"/>
                </a:lnTo>
                <a:lnTo>
                  <a:pt x="32505" y="109646"/>
                </a:lnTo>
                <a:lnTo>
                  <a:pt x="30050" y="108248"/>
                </a:lnTo>
                <a:lnTo>
                  <a:pt x="27761" y="106669"/>
                </a:lnTo>
                <a:lnTo>
                  <a:pt x="25653" y="105090"/>
                </a:lnTo>
                <a:lnTo>
                  <a:pt x="23371" y="103511"/>
                </a:lnTo>
                <a:lnTo>
                  <a:pt x="21090" y="101405"/>
                </a:lnTo>
                <a:lnTo>
                  <a:pt x="18981" y="99473"/>
                </a:lnTo>
                <a:lnTo>
                  <a:pt x="17046" y="97195"/>
                </a:lnTo>
                <a:lnTo>
                  <a:pt x="15119" y="94909"/>
                </a:lnTo>
                <a:lnTo>
                  <a:pt x="13357" y="92458"/>
                </a:lnTo>
                <a:lnTo>
                  <a:pt x="11776" y="90000"/>
                </a:lnTo>
                <a:lnTo>
                  <a:pt x="10375" y="87541"/>
                </a:lnTo>
                <a:lnTo>
                  <a:pt x="8967" y="84909"/>
                </a:lnTo>
                <a:lnTo>
                  <a:pt x="7913" y="82278"/>
                </a:lnTo>
                <a:lnTo>
                  <a:pt x="6859" y="79473"/>
                </a:lnTo>
                <a:lnTo>
                  <a:pt x="5805" y="76669"/>
                </a:lnTo>
                <a:lnTo>
                  <a:pt x="5104" y="73857"/>
                </a:lnTo>
                <a:lnTo>
                  <a:pt x="4397" y="70879"/>
                </a:lnTo>
                <a:lnTo>
                  <a:pt x="4050" y="68074"/>
                </a:lnTo>
                <a:lnTo>
                  <a:pt x="3696" y="65090"/>
                </a:lnTo>
                <a:lnTo>
                  <a:pt x="3342" y="62105"/>
                </a:lnTo>
                <a:lnTo>
                  <a:pt x="3342" y="59127"/>
                </a:lnTo>
                <a:lnTo>
                  <a:pt x="3523" y="56142"/>
                </a:lnTo>
                <a:lnTo>
                  <a:pt x="3696" y="53157"/>
                </a:lnTo>
                <a:lnTo>
                  <a:pt x="4223" y="50180"/>
                </a:lnTo>
                <a:lnTo>
                  <a:pt x="4750" y="47368"/>
                </a:lnTo>
                <a:lnTo>
                  <a:pt x="5451" y="44563"/>
                </a:lnTo>
                <a:lnTo>
                  <a:pt x="6332" y="41759"/>
                </a:lnTo>
                <a:lnTo>
                  <a:pt x="7386" y="38947"/>
                </a:lnTo>
                <a:lnTo>
                  <a:pt x="8440" y="36315"/>
                </a:lnTo>
                <a:lnTo>
                  <a:pt x="9848" y="33684"/>
                </a:lnTo>
                <a:lnTo>
                  <a:pt x="11249" y="31052"/>
                </a:lnTo>
                <a:lnTo>
                  <a:pt x="12830" y="28601"/>
                </a:lnTo>
                <a:lnTo>
                  <a:pt x="14411" y="26142"/>
                </a:lnTo>
                <a:lnTo>
                  <a:pt x="16346" y="23864"/>
                </a:lnTo>
                <a:lnTo>
                  <a:pt x="18281" y="21578"/>
                </a:lnTo>
                <a:lnTo>
                  <a:pt x="20382" y="19473"/>
                </a:lnTo>
                <a:lnTo>
                  <a:pt x="22490" y="17548"/>
                </a:lnTo>
                <a:lnTo>
                  <a:pt x="24779" y="15789"/>
                </a:lnTo>
                <a:lnTo>
                  <a:pt x="27061" y="14037"/>
                </a:lnTo>
                <a:lnTo>
                  <a:pt x="29523" y="12458"/>
                </a:lnTo>
                <a:lnTo>
                  <a:pt x="31978" y="10879"/>
                </a:lnTo>
                <a:lnTo>
                  <a:pt x="34613" y="9653"/>
                </a:lnTo>
                <a:lnTo>
                  <a:pt x="37249" y="8428"/>
                </a:lnTo>
                <a:lnTo>
                  <a:pt x="39884" y="7195"/>
                </a:lnTo>
                <a:lnTo>
                  <a:pt x="42346" y="6322"/>
                </a:lnTo>
                <a:lnTo>
                  <a:pt x="44808" y="5616"/>
                </a:lnTo>
                <a:lnTo>
                  <a:pt x="49898" y="4390"/>
                </a:lnTo>
                <a:lnTo>
                  <a:pt x="52007" y="4037"/>
                </a:lnTo>
                <a:lnTo>
                  <a:pt x="54296" y="3864"/>
                </a:lnTo>
                <a:lnTo>
                  <a:pt x="56404" y="3511"/>
                </a:lnTo>
                <a:lnTo>
                  <a:pt x="58512" y="3165"/>
                </a:lnTo>
                <a:close/>
                <a:moveTo>
                  <a:pt x="55523" y="7"/>
                </a:moveTo>
                <a:lnTo>
                  <a:pt x="53241" y="180"/>
                </a:lnTo>
                <a:lnTo>
                  <a:pt x="50953" y="533"/>
                </a:lnTo>
                <a:lnTo>
                  <a:pt x="47971" y="1059"/>
                </a:lnTo>
                <a:lnTo>
                  <a:pt x="44808" y="1759"/>
                </a:lnTo>
                <a:lnTo>
                  <a:pt x="41819" y="2638"/>
                </a:lnTo>
                <a:lnTo>
                  <a:pt x="39010" y="3691"/>
                </a:lnTo>
                <a:lnTo>
                  <a:pt x="36194" y="4917"/>
                </a:lnTo>
                <a:lnTo>
                  <a:pt x="33386" y="6142"/>
                </a:lnTo>
                <a:lnTo>
                  <a:pt x="30750" y="7548"/>
                </a:lnTo>
                <a:lnTo>
                  <a:pt x="28288" y="9127"/>
                </a:lnTo>
                <a:lnTo>
                  <a:pt x="25833" y="10706"/>
                </a:lnTo>
                <a:lnTo>
                  <a:pt x="23371" y="12631"/>
                </a:lnTo>
                <a:lnTo>
                  <a:pt x="21090" y="14390"/>
                </a:lnTo>
                <a:lnTo>
                  <a:pt x="18801" y="16496"/>
                </a:lnTo>
                <a:lnTo>
                  <a:pt x="16519" y="18601"/>
                </a:lnTo>
                <a:lnTo>
                  <a:pt x="14411" y="20879"/>
                </a:lnTo>
                <a:lnTo>
                  <a:pt x="12303" y="23338"/>
                </a:lnTo>
                <a:lnTo>
                  <a:pt x="10548" y="25789"/>
                </a:lnTo>
                <a:lnTo>
                  <a:pt x="8794" y="28421"/>
                </a:lnTo>
                <a:lnTo>
                  <a:pt x="7212" y="31052"/>
                </a:lnTo>
                <a:lnTo>
                  <a:pt x="5805" y="33864"/>
                </a:lnTo>
                <a:lnTo>
                  <a:pt x="4577" y="36669"/>
                </a:lnTo>
                <a:lnTo>
                  <a:pt x="3523" y="39653"/>
                </a:lnTo>
                <a:lnTo>
                  <a:pt x="2469" y="42458"/>
                </a:lnTo>
                <a:lnTo>
                  <a:pt x="1761" y="45443"/>
                </a:lnTo>
                <a:lnTo>
                  <a:pt x="1061" y="48601"/>
                </a:lnTo>
                <a:lnTo>
                  <a:pt x="534" y="51578"/>
                </a:lnTo>
                <a:lnTo>
                  <a:pt x="180" y="54736"/>
                </a:lnTo>
                <a:lnTo>
                  <a:pt x="7" y="57894"/>
                </a:lnTo>
                <a:lnTo>
                  <a:pt x="7" y="61052"/>
                </a:lnTo>
                <a:lnTo>
                  <a:pt x="7" y="64210"/>
                </a:lnTo>
                <a:lnTo>
                  <a:pt x="361" y="67368"/>
                </a:lnTo>
                <a:lnTo>
                  <a:pt x="707" y="70526"/>
                </a:lnTo>
                <a:lnTo>
                  <a:pt x="1415" y="73511"/>
                </a:lnTo>
                <a:lnTo>
                  <a:pt x="2115" y="76488"/>
                </a:lnTo>
                <a:lnTo>
                  <a:pt x="3169" y="79473"/>
                </a:lnTo>
                <a:lnTo>
                  <a:pt x="4223" y="82278"/>
                </a:lnTo>
                <a:lnTo>
                  <a:pt x="5451" y="85090"/>
                </a:lnTo>
                <a:lnTo>
                  <a:pt x="6685" y="87721"/>
                </a:lnTo>
                <a:lnTo>
                  <a:pt x="8267" y="90353"/>
                </a:lnTo>
                <a:lnTo>
                  <a:pt x="9848" y="92984"/>
                </a:lnTo>
                <a:lnTo>
                  <a:pt x="11602" y="95436"/>
                </a:lnTo>
                <a:lnTo>
                  <a:pt x="13537" y="97894"/>
                </a:lnTo>
                <a:lnTo>
                  <a:pt x="15465" y="100000"/>
                </a:lnTo>
                <a:lnTo>
                  <a:pt x="17574" y="102278"/>
                </a:lnTo>
                <a:lnTo>
                  <a:pt x="19682" y="104383"/>
                </a:lnTo>
                <a:lnTo>
                  <a:pt x="22144" y="106315"/>
                </a:lnTo>
                <a:lnTo>
                  <a:pt x="24425" y="108067"/>
                </a:lnTo>
                <a:lnTo>
                  <a:pt x="26888" y="109826"/>
                </a:lnTo>
                <a:lnTo>
                  <a:pt x="29523" y="111405"/>
                </a:lnTo>
                <a:lnTo>
                  <a:pt x="32158" y="112984"/>
                </a:lnTo>
                <a:lnTo>
                  <a:pt x="34794" y="114210"/>
                </a:lnTo>
                <a:lnTo>
                  <a:pt x="37602" y="115436"/>
                </a:lnTo>
                <a:lnTo>
                  <a:pt x="40411" y="116669"/>
                </a:lnTo>
                <a:lnTo>
                  <a:pt x="43400" y="117541"/>
                </a:lnTo>
                <a:lnTo>
                  <a:pt x="46389" y="118248"/>
                </a:lnTo>
                <a:lnTo>
                  <a:pt x="49371" y="118947"/>
                </a:lnTo>
                <a:lnTo>
                  <a:pt x="52361" y="119473"/>
                </a:lnTo>
                <a:lnTo>
                  <a:pt x="55523" y="119826"/>
                </a:lnTo>
                <a:lnTo>
                  <a:pt x="58685" y="120000"/>
                </a:lnTo>
                <a:lnTo>
                  <a:pt x="61848" y="120000"/>
                </a:lnTo>
                <a:lnTo>
                  <a:pt x="65010" y="119826"/>
                </a:lnTo>
                <a:lnTo>
                  <a:pt x="65711" y="119473"/>
                </a:lnTo>
                <a:lnTo>
                  <a:pt x="66238" y="119120"/>
                </a:lnTo>
                <a:lnTo>
                  <a:pt x="68873" y="118947"/>
                </a:lnTo>
                <a:lnTo>
                  <a:pt x="71689" y="118421"/>
                </a:lnTo>
                <a:lnTo>
                  <a:pt x="74498" y="117541"/>
                </a:lnTo>
                <a:lnTo>
                  <a:pt x="77306" y="116669"/>
                </a:lnTo>
                <a:lnTo>
                  <a:pt x="79942" y="115436"/>
                </a:lnTo>
                <a:lnTo>
                  <a:pt x="82577" y="114210"/>
                </a:lnTo>
                <a:lnTo>
                  <a:pt x="87675" y="111751"/>
                </a:lnTo>
                <a:lnTo>
                  <a:pt x="90310" y="110353"/>
                </a:lnTo>
                <a:lnTo>
                  <a:pt x="92765" y="108774"/>
                </a:lnTo>
                <a:lnTo>
                  <a:pt x="95400" y="107195"/>
                </a:lnTo>
                <a:lnTo>
                  <a:pt x="97862" y="105436"/>
                </a:lnTo>
                <a:lnTo>
                  <a:pt x="100324" y="103684"/>
                </a:lnTo>
                <a:lnTo>
                  <a:pt x="102606" y="101932"/>
                </a:lnTo>
                <a:lnTo>
                  <a:pt x="104888" y="99826"/>
                </a:lnTo>
                <a:lnTo>
                  <a:pt x="106996" y="97894"/>
                </a:lnTo>
                <a:lnTo>
                  <a:pt x="109104" y="95616"/>
                </a:lnTo>
                <a:lnTo>
                  <a:pt x="111039" y="93330"/>
                </a:lnTo>
                <a:lnTo>
                  <a:pt x="112620" y="90879"/>
                </a:lnTo>
                <a:lnTo>
                  <a:pt x="114202" y="88248"/>
                </a:lnTo>
                <a:lnTo>
                  <a:pt x="115429" y="85616"/>
                </a:lnTo>
                <a:lnTo>
                  <a:pt x="116664" y="82804"/>
                </a:lnTo>
                <a:lnTo>
                  <a:pt x="117537" y="80000"/>
                </a:lnTo>
                <a:lnTo>
                  <a:pt x="118418" y="77015"/>
                </a:lnTo>
                <a:lnTo>
                  <a:pt x="118945" y="74037"/>
                </a:lnTo>
                <a:lnTo>
                  <a:pt x="119472" y="71052"/>
                </a:lnTo>
                <a:lnTo>
                  <a:pt x="119826" y="68074"/>
                </a:lnTo>
                <a:lnTo>
                  <a:pt x="120000" y="65090"/>
                </a:lnTo>
                <a:lnTo>
                  <a:pt x="120000" y="62105"/>
                </a:lnTo>
                <a:lnTo>
                  <a:pt x="119826" y="58947"/>
                </a:lnTo>
                <a:lnTo>
                  <a:pt x="119646" y="56142"/>
                </a:lnTo>
                <a:lnTo>
                  <a:pt x="119299" y="53157"/>
                </a:lnTo>
                <a:lnTo>
                  <a:pt x="118772" y="50180"/>
                </a:lnTo>
                <a:lnTo>
                  <a:pt x="118245" y="47368"/>
                </a:lnTo>
                <a:lnTo>
                  <a:pt x="117537" y="44563"/>
                </a:lnTo>
                <a:lnTo>
                  <a:pt x="116664" y="41759"/>
                </a:lnTo>
                <a:lnTo>
                  <a:pt x="115783" y="38947"/>
                </a:lnTo>
                <a:lnTo>
                  <a:pt x="114729" y="36315"/>
                </a:lnTo>
                <a:lnTo>
                  <a:pt x="113501" y="33684"/>
                </a:lnTo>
                <a:lnTo>
                  <a:pt x="112267" y="31232"/>
                </a:lnTo>
                <a:lnTo>
                  <a:pt x="110866" y="28774"/>
                </a:lnTo>
                <a:lnTo>
                  <a:pt x="109285" y="26315"/>
                </a:lnTo>
                <a:lnTo>
                  <a:pt x="107703" y="24037"/>
                </a:lnTo>
                <a:lnTo>
                  <a:pt x="105768" y="21759"/>
                </a:lnTo>
                <a:lnTo>
                  <a:pt x="104014" y="19473"/>
                </a:lnTo>
                <a:lnTo>
                  <a:pt x="101906" y="17548"/>
                </a:lnTo>
                <a:lnTo>
                  <a:pt x="99797" y="15443"/>
                </a:lnTo>
                <a:lnTo>
                  <a:pt x="97509" y="13511"/>
                </a:lnTo>
                <a:lnTo>
                  <a:pt x="95400" y="12112"/>
                </a:lnTo>
                <a:lnTo>
                  <a:pt x="93119" y="10533"/>
                </a:lnTo>
                <a:lnTo>
                  <a:pt x="91010" y="9127"/>
                </a:lnTo>
                <a:lnTo>
                  <a:pt x="88729" y="7901"/>
                </a:lnTo>
                <a:lnTo>
                  <a:pt x="83985" y="5616"/>
                </a:lnTo>
                <a:lnTo>
                  <a:pt x="79061" y="3864"/>
                </a:lnTo>
                <a:lnTo>
                  <a:pt x="76252" y="2984"/>
                </a:lnTo>
                <a:lnTo>
                  <a:pt x="73444" y="2112"/>
                </a:lnTo>
                <a:lnTo>
                  <a:pt x="70635" y="1586"/>
                </a:lnTo>
                <a:lnTo>
                  <a:pt x="67646" y="1059"/>
                </a:lnTo>
                <a:lnTo>
                  <a:pt x="63783" y="533"/>
                </a:lnTo>
                <a:lnTo>
                  <a:pt x="61675" y="353"/>
                </a:lnTo>
                <a:lnTo>
                  <a:pt x="59740" y="533"/>
                </a:lnTo>
                <a:lnTo>
                  <a:pt x="58685" y="180"/>
                </a:lnTo>
                <a:lnTo>
                  <a:pt x="57631" y="7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285720" y="1071900"/>
            <a:ext cx="3958200" cy="40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" b="1" dirty="0"/>
              <a:t>Passado- </a:t>
            </a:r>
            <a:r>
              <a:rPr lang="en" b="1" dirty="0" smtClean="0"/>
              <a:t>Presente</a:t>
            </a:r>
          </a:p>
          <a:p>
            <a:pPr marL="457200" lvl="0" indent="347663">
              <a:lnSpc>
                <a:spcPct val="150000"/>
              </a:lnSpc>
              <a:buSzPct val="100000"/>
              <a:buFont typeface="Courier New" pitchFamily="49" charset="0"/>
              <a:buChar char="o"/>
            </a:pPr>
            <a:r>
              <a:rPr lang="pt-BR" dirty="0" smtClean="0"/>
              <a:t> População</a:t>
            </a:r>
            <a:r>
              <a:rPr lang="en" dirty="0" smtClean="0"/>
              <a:t> </a:t>
            </a:r>
          </a:p>
          <a:p>
            <a:pPr marL="457200" lvl="0" indent="347663">
              <a:lnSpc>
                <a:spcPct val="150000"/>
              </a:lnSpc>
              <a:buSzPct val="100000"/>
              <a:buFont typeface="Courier New" pitchFamily="49" charset="0"/>
              <a:buChar char="o"/>
            </a:pPr>
            <a:r>
              <a:rPr lang="en" dirty="0" smtClean="0">
                <a:solidFill>
                  <a:schemeClr val="tx1"/>
                </a:solidFill>
              </a:rPr>
              <a:t>Renda </a:t>
            </a:r>
          </a:p>
          <a:p>
            <a:pPr marL="457200" lvl="0" indent="347663">
              <a:lnSpc>
                <a:spcPct val="150000"/>
              </a:lnSpc>
              <a:buSzPct val="100000"/>
              <a:buFont typeface="Courier New" pitchFamily="49" charset="0"/>
              <a:buChar char="o"/>
            </a:pPr>
            <a:r>
              <a:rPr lang="en" dirty="0" smtClean="0">
                <a:solidFill>
                  <a:schemeClr val="tx1"/>
                </a:solidFill>
              </a:rPr>
              <a:t>Fertilidade </a:t>
            </a:r>
          </a:p>
          <a:p>
            <a:pPr marL="457200" lvl="0" indent="347663">
              <a:lnSpc>
                <a:spcPct val="150000"/>
              </a:lnSpc>
              <a:buSzPct val="100000"/>
              <a:buFont typeface="Courier New" pitchFamily="49" charset="0"/>
              <a:buChar char="o"/>
            </a:pPr>
            <a:r>
              <a:rPr lang="en" dirty="0" smtClean="0">
                <a:solidFill>
                  <a:schemeClr val="tx1"/>
                </a:solidFill>
              </a:rPr>
              <a:t>Faixa etária </a:t>
            </a:r>
            <a:endParaRPr lang="en" b="1" dirty="0" smtClean="0"/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" b="1" dirty="0" smtClean="0"/>
              <a:t>Projeções Futuras </a:t>
            </a:r>
          </a:p>
          <a:p>
            <a:pPr marL="457200" lvl="0" indent="347663" rtl="0">
              <a:lnSpc>
                <a:spcPct val="150000"/>
              </a:lnSpc>
              <a:spcBef>
                <a:spcPts val="0"/>
              </a:spcBef>
              <a:buSzPct val="100000"/>
              <a:buFont typeface="Courier New" pitchFamily="49" charset="0"/>
              <a:buChar char="o"/>
            </a:pPr>
            <a:r>
              <a:rPr lang="pt-BR" dirty="0" smtClean="0"/>
              <a:t>População</a:t>
            </a:r>
            <a:r>
              <a:rPr lang="en" dirty="0" smtClean="0"/>
              <a:t> </a:t>
            </a:r>
          </a:p>
          <a:p>
            <a:pPr marL="457200" lvl="0" indent="347663" rtl="0">
              <a:lnSpc>
                <a:spcPct val="150000"/>
              </a:lnSpc>
              <a:spcBef>
                <a:spcPts val="0"/>
              </a:spcBef>
              <a:buSzPct val="100000"/>
              <a:buFont typeface="Courier New" pitchFamily="49" charset="0"/>
              <a:buChar char="o"/>
            </a:pPr>
            <a:r>
              <a:rPr lang="en" dirty="0" smtClean="0">
                <a:solidFill>
                  <a:schemeClr val="tx1"/>
                </a:solidFill>
              </a:rPr>
              <a:t>Fertilidade </a:t>
            </a:r>
          </a:p>
          <a:p>
            <a:pPr marL="457200" lvl="0" indent="347663" rtl="0">
              <a:lnSpc>
                <a:spcPct val="150000"/>
              </a:lnSpc>
              <a:spcBef>
                <a:spcPts val="0"/>
              </a:spcBef>
              <a:buSzPct val="100000"/>
              <a:buFont typeface="Courier New" pitchFamily="49" charset="0"/>
              <a:buChar char="o"/>
            </a:pPr>
            <a:r>
              <a:rPr lang="en" dirty="0" smtClean="0">
                <a:solidFill>
                  <a:schemeClr val="tx1"/>
                </a:solidFill>
              </a:rPr>
              <a:t>Faixa etária 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" b="1" dirty="0" smtClean="0"/>
              <a:t>Mito ou Verdade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       </a:t>
            </a:r>
            <a:endParaRPr lang="en" dirty="0"/>
          </a:p>
        </p:txBody>
      </p:sp>
      <p:sp>
        <p:nvSpPr>
          <p:cNvPr id="7" name="CaixaDeTexto 6"/>
          <p:cNvSpPr txBox="1"/>
          <p:nvPr/>
        </p:nvSpPr>
        <p:spPr>
          <a:xfrm>
            <a:off x="4214810" y="4214824"/>
            <a:ext cx="3214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Base:</a:t>
            </a:r>
          </a:p>
          <a:p>
            <a:r>
              <a:rPr lang="pt-BR" dirty="0" smtClean="0"/>
              <a:t>Relatórios da ONU 2017</a:t>
            </a:r>
          </a:p>
          <a:p>
            <a:r>
              <a:rPr lang="pt-BR" dirty="0" err="1" smtClean="0"/>
              <a:t>Gapminder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20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89"/>
          <p:cNvSpPr txBox="1">
            <a:spLocks/>
          </p:cNvSpPr>
          <p:nvPr/>
        </p:nvSpPr>
        <p:spPr>
          <a:xfrm>
            <a:off x="2000232" y="0"/>
            <a:ext cx="5049900" cy="73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279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Lato Hairline"/>
              <a:buNone/>
              <a:defRPr/>
            </a:pPr>
            <a:r>
              <a:rPr kumimoji="0" lang="e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Presente-</a:t>
            </a:r>
            <a:r>
              <a:rPr kumimoji="0" lang="en" sz="3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futuro</a:t>
            </a: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hape 150"/>
          <p:cNvSpPr txBox="1">
            <a:spLocks/>
          </p:cNvSpPr>
          <p:nvPr/>
        </p:nvSpPr>
        <p:spPr>
          <a:xfrm>
            <a:off x="2214546" y="1428742"/>
            <a:ext cx="5072098" cy="2307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indent="-152400" algn="ctr">
              <a:buClr>
                <a:srgbClr val="FFFFFF"/>
              </a:buClr>
              <a:buSzPct val="100000"/>
            </a:pPr>
            <a:r>
              <a:rPr lang="pt-BR" sz="1700" b="1" i="1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O crescimento contínuo da população mundial :</a:t>
            </a:r>
          </a:p>
          <a:p>
            <a:pPr lvl="0" indent="-152400" algn="ctr">
              <a:buClr>
                <a:srgbClr val="FFFFFF"/>
              </a:buClr>
              <a:buSzPct val="100000"/>
            </a:pPr>
            <a:endParaRPr lang="pt-BR" sz="1700" i="1" dirty="0" smtClean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0" indent="-152400" algn="ctr">
              <a:buClr>
                <a:srgbClr val="FFFFFF"/>
              </a:buClr>
              <a:buSzPct val="100000"/>
            </a:pPr>
            <a:r>
              <a:rPr lang="pt-BR" sz="1700" i="1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É esperado pelo menos até 2050, mesmo que o declínio da fertilidade se acelere;</a:t>
            </a:r>
          </a:p>
          <a:p>
            <a:pPr lvl="0" indent="-152400" algn="ctr">
              <a:buClr>
                <a:srgbClr val="FFFFFF"/>
              </a:buClr>
              <a:buSzPct val="100000"/>
            </a:pPr>
            <a:endParaRPr kumimoji="0" lang="pt-BR" sz="1700" b="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  <a:p>
            <a:pPr lvl="0" indent="-152400" algn="ctr">
              <a:buClr>
                <a:srgbClr val="FFFFFF"/>
              </a:buClr>
              <a:buSzPct val="100000"/>
            </a:pPr>
            <a:r>
              <a:rPr lang="pt-BR" sz="1700" i="1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Será influenciado não apenas pelos níveis futuros de fertilidade, mortalidade e migração, mas também pela atual </a:t>
            </a:r>
            <a:r>
              <a:rPr lang="pt-BR" sz="1700" i="1" u="sng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distribuição etária</a:t>
            </a:r>
            <a:r>
              <a:rPr lang="pt-BR" sz="1700" i="1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</a:p>
          <a:p>
            <a:pPr lvl="0" indent="-152400" algn="ctr">
              <a:buClr>
                <a:srgbClr val="FFFFFF"/>
              </a:buClr>
              <a:buSzPct val="100000"/>
            </a:pPr>
            <a:endParaRPr lang="pt-BR" sz="1700" i="1" dirty="0" smtClean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0" indent="-152400" algn="ctr">
              <a:buClr>
                <a:srgbClr val="FFFFFF"/>
              </a:buClr>
              <a:buSzPct val="100000"/>
            </a:pPr>
            <a:r>
              <a:rPr lang="pt-BR" sz="1700" i="1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Uma redução no nível de fertilidade resulta não apenas em um ritmo </a:t>
            </a:r>
            <a:r>
              <a:rPr lang="pt-BR" sz="1700" i="1" u="sng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mais lento </a:t>
            </a:r>
            <a:r>
              <a:rPr lang="pt-BR" sz="1700" i="1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de crescimento populacional, mas também em uma </a:t>
            </a:r>
            <a:r>
              <a:rPr lang="pt-BR" sz="1700" i="1" u="sng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população mais idosa.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4294967295"/>
          </p:nvPr>
        </p:nvSpPr>
        <p:spPr>
          <a:xfrm>
            <a:off x="0" y="4673600"/>
            <a:ext cx="549275" cy="393700"/>
          </a:xfrm>
        </p:spPr>
        <p:txBody>
          <a:bodyPr/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21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164"/>
          <p:cNvSpPr txBox="1">
            <a:spLocks/>
          </p:cNvSpPr>
          <p:nvPr/>
        </p:nvSpPr>
        <p:spPr>
          <a:xfrm>
            <a:off x="642910" y="0"/>
            <a:ext cx="4863900" cy="115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381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25000"/>
              <a:buFont typeface="Lato Hairline"/>
              <a:buNone/>
              <a:tabLst/>
              <a:defRPr/>
            </a:pPr>
            <a:r>
              <a:rPr kumimoji="0" lang="pt-BR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Lato Hairline"/>
                <a:ea typeface="Lato Hairline"/>
                <a:cs typeface="Lato Hairline"/>
                <a:sym typeface="Lato Hairline"/>
              </a:rPr>
              <a:t>Vídeo </a:t>
            </a:r>
            <a:endParaRPr kumimoji="0" lang="pt-BR" sz="48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Lato Hairline"/>
              <a:ea typeface="Lato Hairline"/>
              <a:cs typeface="Lato Hairline"/>
              <a:sym typeface="Lato Hairline"/>
            </a:endParaRPr>
          </a:p>
        </p:txBody>
      </p:sp>
      <p:sp>
        <p:nvSpPr>
          <p:cNvPr id="4" name="Shape 165"/>
          <p:cNvSpPr txBox="1">
            <a:spLocks/>
          </p:cNvSpPr>
          <p:nvPr/>
        </p:nvSpPr>
        <p:spPr>
          <a:xfrm>
            <a:off x="714348" y="2214560"/>
            <a:ext cx="4863900" cy="78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Lato Light"/>
              <a:buNone/>
              <a:tabLst/>
              <a:defRPr/>
            </a:pPr>
            <a:r>
              <a:rPr kumimoji="0" lang="pt-BR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  <a:hlinkClick r:id="rId2"/>
              </a:rPr>
              <a:t>https://www.youtube.com/watch?v=QsBT5EQt348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22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50"/>
          <p:cNvSpPr txBox="1">
            <a:spLocks/>
          </p:cNvSpPr>
          <p:nvPr/>
        </p:nvSpPr>
        <p:spPr>
          <a:xfrm>
            <a:off x="3000364" y="1428742"/>
            <a:ext cx="3374534" cy="2307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152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ato Light"/>
              <a:buNone/>
              <a:tabLst/>
              <a:defRPr/>
            </a:pPr>
            <a:r>
              <a:rPr kumimoji="0" lang="en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“Se todas as crianças pobres fossem “salvas” a população da terra aumentaria no futuro?”</a:t>
            </a:r>
            <a:endParaRPr kumimoji="0" lang="en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0"/>
            <a:ext cx="5511300" cy="857400"/>
          </a:xfrm>
        </p:spPr>
        <p:txBody>
          <a:bodyPr/>
          <a:lstStyle/>
          <a:p>
            <a:r>
              <a:rPr lang="pt-BR" dirty="0" smtClean="0">
                <a:latin typeface="Lao UI" pitchFamily="34" charset="0"/>
                <a:cs typeface="Lao UI" pitchFamily="34" charset="0"/>
              </a:rPr>
              <a:t>Referências </a:t>
            </a:r>
            <a:endParaRPr lang="pt-BR" dirty="0">
              <a:latin typeface="Lao UI" pitchFamily="34" charset="0"/>
              <a:cs typeface="Lao UI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>
          <a:xfrm>
            <a:off x="0" y="785800"/>
            <a:ext cx="5857884" cy="4357700"/>
          </a:xfrm>
        </p:spPr>
        <p:txBody>
          <a:bodyPr/>
          <a:lstStyle/>
          <a:p>
            <a:pPr>
              <a:buNone/>
            </a:pPr>
            <a:r>
              <a:rPr lang="pt-BR" sz="1400" dirty="0" smtClean="0">
                <a:latin typeface="Lao UI" pitchFamily="34" charset="0"/>
                <a:cs typeface="Lao UI" pitchFamily="34" charset="0"/>
              </a:rPr>
              <a:t>GAPMINDER. &lt;Disponível em: </a:t>
            </a:r>
            <a:r>
              <a:rPr lang="pt-BR" sz="1400" dirty="0" smtClean="0">
                <a:latin typeface="Lao UI" pitchFamily="34" charset="0"/>
                <a:cs typeface="Lao UI" pitchFamily="34" charset="0"/>
                <a:hlinkClick r:id="rId2"/>
              </a:rPr>
              <a:t>https://www.gapminder.org</a:t>
            </a:r>
            <a:r>
              <a:rPr lang="pt-BR" sz="1400" dirty="0" smtClean="0">
                <a:latin typeface="Lao UI" pitchFamily="34" charset="0"/>
                <a:cs typeface="Lao UI" pitchFamily="34" charset="0"/>
              </a:rPr>
              <a:t>&gt; Acesso: 26/11/2017</a:t>
            </a:r>
          </a:p>
          <a:p>
            <a:pPr>
              <a:buNone/>
            </a:pPr>
            <a:endParaRPr lang="pt-BR" sz="1400" dirty="0" smtClean="0">
              <a:latin typeface="Lao UI" pitchFamily="34" charset="0"/>
              <a:cs typeface="Lao UI" pitchFamily="34" charset="0"/>
            </a:endParaRPr>
          </a:p>
          <a:p>
            <a:pPr>
              <a:buNone/>
            </a:pPr>
            <a:r>
              <a:rPr lang="pt-BR" sz="1400" dirty="0" smtClean="0">
                <a:latin typeface="Lao UI" pitchFamily="34" charset="0"/>
                <a:cs typeface="Lao UI" pitchFamily="34" charset="0"/>
              </a:rPr>
              <a:t>ONU – Organização  das Nações Unidas.</a:t>
            </a:r>
            <a:r>
              <a:rPr lang="en-US" sz="1400" dirty="0" smtClean="0">
                <a:latin typeface="Lao UI" pitchFamily="34" charset="0"/>
                <a:cs typeface="Lao UI" pitchFamily="34" charset="0"/>
              </a:rPr>
              <a:t> </a:t>
            </a:r>
            <a:r>
              <a:rPr lang="en-US" sz="1400" b="1" dirty="0" smtClean="0">
                <a:latin typeface="Lao UI" pitchFamily="34" charset="0"/>
                <a:cs typeface="Lao UI" pitchFamily="34" charset="0"/>
              </a:rPr>
              <a:t>The end of high fertility is near . </a:t>
            </a:r>
            <a:r>
              <a:rPr lang="en-US" sz="1400" dirty="0" smtClean="0">
                <a:latin typeface="Lao UI" pitchFamily="34" charset="0"/>
                <a:cs typeface="Lao UI" pitchFamily="34" charset="0"/>
              </a:rPr>
              <a:t>&lt;</a:t>
            </a:r>
            <a:r>
              <a:rPr lang="en-US" sz="1400" dirty="0" err="1" smtClean="0">
                <a:latin typeface="Lao UI" pitchFamily="34" charset="0"/>
                <a:cs typeface="Lao UI" pitchFamily="34" charset="0"/>
              </a:rPr>
              <a:t>Disponível</a:t>
            </a:r>
            <a:r>
              <a:rPr lang="en-US" sz="1400" dirty="0" smtClean="0">
                <a:latin typeface="Lao UI" pitchFamily="34" charset="0"/>
                <a:cs typeface="Lao UI" pitchFamily="34" charset="0"/>
              </a:rPr>
              <a:t> </a:t>
            </a:r>
            <a:r>
              <a:rPr lang="en-US" sz="1400" dirty="0" err="1" smtClean="0">
                <a:latin typeface="Lao UI" pitchFamily="34" charset="0"/>
                <a:cs typeface="Lao UI" pitchFamily="34" charset="0"/>
              </a:rPr>
              <a:t>em</a:t>
            </a:r>
            <a:r>
              <a:rPr lang="en-US" sz="1400" dirty="0" smtClean="0">
                <a:latin typeface="Lao UI" pitchFamily="34" charset="0"/>
                <a:cs typeface="Lao UI" pitchFamily="34" charset="0"/>
              </a:rPr>
              <a:t>: </a:t>
            </a:r>
            <a:r>
              <a:rPr lang="en-US" sz="1400" dirty="0" smtClean="0">
                <a:latin typeface="Lao UI" pitchFamily="34" charset="0"/>
                <a:cs typeface="Lao UI" pitchFamily="34" charset="0"/>
                <a:hlinkClick r:id="rId3"/>
              </a:rPr>
              <a:t>https://esa.un.org/unpd/wpp/Publications/Files/PopFacts_2017-3_The-end-of-high-fertility.pdf</a:t>
            </a:r>
            <a:r>
              <a:rPr lang="en-US" sz="1400" dirty="0" smtClean="0">
                <a:latin typeface="Lao UI" pitchFamily="34" charset="0"/>
                <a:cs typeface="Lao UI" pitchFamily="34" charset="0"/>
              </a:rPr>
              <a:t>&gt; </a:t>
            </a:r>
            <a:r>
              <a:rPr lang="en-US" sz="1400" dirty="0" err="1" smtClean="0">
                <a:latin typeface="Lao UI" pitchFamily="34" charset="0"/>
                <a:cs typeface="Lao UI" pitchFamily="34" charset="0"/>
              </a:rPr>
              <a:t>Acesso</a:t>
            </a:r>
            <a:r>
              <a:rPr lang="en-US" sz="1400" dirty="0" smtClean="0">
                <a:latin typeface="Lao UI" pitchFamily="34" charset="0"/>
                <a:cs typeface="Lao UI" pitchFamily="34" charset="0"/>
              </a:rPr>
              <a:t>: 20/11/2017</a:t>
            </a:r>
          </a:p>
          <a:p>
            <a:pPr>
              <a:buNone/>
            </a:pPr>
            <a:endParaRPr lang="pt-BR" sz="1400" dirty="0" smtClean="0">
              <a:latin typeface="Lao UI" pitchFamily="34" charset="0"/>
              <a:cs typeface="Lao UI" pitchFamily="34" charset="0"/>
            </a:endParaRPr>
          </a:p>
          <a:p>
            <a:pPr>
              <a:buNone/>
            </a:pPr>
            <a:r>
              <a:rPr lang="pt-BR" sz="1400" dirty="0" smtClean="0">
                <a:latin typeface="Lao UI" pitchFamily="34" charset="0"/>
                <a:cs typeface="Lao UI" pitchFamily="34" charset="0"/>
              </a:rPr>
              <a:t>ONU – Organização  das Nações Unidas. </a:t>
            </a:r>
            <a:r>
              <a:rPr lang="en-US" sz="1400" b="1" dirty="0" smtClean="0">
                <a:latin typeface="Lao UI" pitchFamily="34" charset="0"/>
                <a:cs typeface="Lao UI" pitchFamily="34" charset="0"/>
              </a:rPr>
              <a:t>The impact of population momentum on future population growth . </a:t>
            </a:r>
            <a:r>
              <a:rPr lang="en-US" sz="1400" dirty="0" smtClean="0">
                <a:latin typeface="Lao UI" pitchFamily="34" charset="0"/>
                <a:cs typeface="Lao UI" pitchFamily="34" charset="0"/>
              </a:rPr>
              <a:t>&lt;</a:t>
            </a:r>
            <a:r>
              <a:rPr lang="en-US" sz="1400" dirty="0" err="1" smtClean="0">
                <a:latin typeface="Lao UI" pitchFamily="34" charset="0"/>
                <a:cs typeface="Lao UI" pitchFamily="34" charset="0"/>
              </a:rPr>
              <a:t>Disponível</a:t>
            </a:r>
            <a:r>
              <a:rPr lang="en-US" sz="1400" dirty="0" smtClean="0">
                <a:latin typeface="Lao UI" pitchFamily="34" charset="0"/>
                <a:cs typeface="Lao UI" pitchFamily="34" charset="0"/>
              </a:rPr>
              <a:t> </a:t>
            </a:r>
            <a:r>
              <a:rPr lang="en-US" sz="1400" dirty="0" err="1" smtClean="0">
                <a:latin typeface="Lao UI" pitchFamily="34" charset="0"/>
                <a:cs typeface="Lao UI" pitchFamily="34" charset="0"/>
              </a:rPr>
              <a:t>em</a:t>
            </a:r>
            <a:r>
              <a:rPr lang="en-US" sz="1400" dirty="0" smtClean="0">
                <a:latin typeface="Lao UI" pitchFamily="34" charset="0"/>
                <a:cs typeface="Lao UI" pitchFamily="34" charset="0"/>
              </a:rPr>
              <a:t>: </a:t>
            </a:r>
            <a:r>
              <a:rPr lang="en-US" sz="1400" dirty="0" smtClean="0">
                <a:latin typeface="Lao UI" pitchFamily="34" charset="0"/>
                <a:cs typeface="Lao UI" pitchFamily="34" charset="0"/>
                <a:hlinkClick r:id="rId4"/>
              </a:rPr>
              <a:t>https://esa.un.org/unpd/wpp/Publications/Files/PopFacts_2017-4_Population-Momentum.pdf</a:t>
            </a:r>
            <a:r>
              <a:rPr lang="en-US" sz="1400" dirty="0" smtClean="0">
                <a:latin typeface="Lao UI" pitchFamily="34" charset="0"/>
                <a:cs typeface="Lao UI" pitchFamily="34" charset="0"/>
              </a:rPr>
              <a:t>&gt; </a:t>
            </a:r>
            <a:r>
              <a:rPr lang="en-US" sz="1400" dirty="0" err="1" smtClean="0">
                <a:latin typeface="Lao UI" pitchFamily="34" charset="0"/>
                <a:cs typeface="Lao UI" pitchFamily="34" charset="0"/>
              </a:rPr>
              <a:t>Acesso</a:t>
            </a:r>
            <a:r>
              <a:rPr lang="en-US" sz="1400" dirty="0" smtClean="0">
                <a:latin typeface="Lao UI" pitchFamily="34" charset="0"/>
                <a:cs typeface="Lao UI" pitchFamily="34" charset="0"/>
              </a:rPr>
              <a:t>: 20/11/2017</a:t>
            </a:r>
          </a:p>
          <a:p>
            <a:pPr>
              <a:buNone/>
            </a:pPr>
            <a:endParaRPr lang="pt-BR" sz="1400" b="1" dirty="0" smtClean="0">
              <a:latin typeface="Lao UI" pitchFamily="34" charset="0"/>
              <a:cs typeface="Lao UI" pitchFamily="34" charset="0"/>
            </a:endParaRPr>
          </a:p>
          <a:p>
            <a:pPr>
              <a:buNone/>
            </a:pPr>
            <a:r>
              <a:rPr lang="pt-BR" sz="1400" dirty="0" smtClean="0">
                <a:latin typeface="Lao UI" pitchFamily="34" charset="0"/>
                <a:cs typeface="Lao UI" pitchFamily="34" charset="0"/>
              </a:rPr>
              <a:t>ONU – Organização  das Nações Unidas.</a:t>
            </a:r>
            <a:r>
              <a:rPr lang="en-US" sz="1400" dirty="0" smtClean="0">
                <a:latin typeface="Lao UI" pitchFamily="34" charset="0"/>
                <a:cs typeface="Lao UI" pitchFamily="34" charset="0"/>
              </a:rPr>
              <a:t> </a:t>
            </a:r>
            <a:r>
              <a:rPr lang="en-US" sz="1400" b="1" dirty="0" smtClean="0">
                <a:latin typeface="Lao UI" pitchFamily="34" charset="0"/>
                <a:cs typeface="Lao UI" pitchFamily="34" charset="0"/>
              </a:rPr>
              <a:t>World Population Prospects The 2017 Revision-</a:t>
            </a:r>
            <a:r>
              <a:rPr lang="en-US" sz="1400" dirty="0" smtClean="0">
                <a:latin typeface="Lao UI" pitchFamily="34" charset="0"/>
                <a:cs typeface="Lao UI" pitchFamily="34" charset="0"/>
              </a:rPr>
              <a:t> Key Findings and Advance Tables . &lt;</a:t>
            </a:r>
            <a:r>
              <a:rPr lang="en-US" sz="1400" dirty="0" err="1" smtClean="0">
                <a:latin typeface="Lao UI" pitchFamily="34" charset="0"/>
                <a:cs typeface="Lao UI" pitchFamily="34" charset="0"/>
              </a:rPr>
              <a:t>Disponível</a:t>
            </a:r>
            <a:r>
              <a:rPr lang="en-US" sz="1400" dirty="0" smtClean="0">
                <a:latin typeface="Lao UI" pitchFamily="34" charset="0"/>
                <a:cs typeface="Lao UI" pitchFamily="34" charset="0"/>
              </a:rPr>
              <a:t> </a:t>
            </a:r>
            <a:r>
              <a:rPr lang="en-US" sz="1400" dirty="0" err="1" smtClean="0">
                <a:latin typeface="Lao UI" pitchFamily="34" charset="0"/>
                <a:cs typeface="Lao UI" pitchFamily="34" charset="0"/>
              </a:rPr>
              <a:t>em</a:t>
            </a:r>
            <a:r>
              <a:rPr lang="en-US" sz="1400" dirty="0" smtClean="0">
                <a:latin typeface="Lao UI" pitchFamily="34" charset="0"/>
                <a:cs typeface="Lao UI" pitchFamily="34" charset="0"/>
              </a:rPr>
              <a:t>: </a:t>
            </a:r>
            <a:r>
              <a:rPr lang="en-US" sz="1400" dirty="0" smtClean="0">
                <a:latin typeface="Lao UI" pitchFamily="34" charset="0"/>
                <a:cs typeface="Lao UI" pitchFamily="34" charset="0"/>
                <a:hlinkClick r:id="rId5"/>
              </a:rPr>
              <a:t>https://esa.un.org/unpd/wpp/Publications/Files/WPP2017_KeyFindings.pdf</a:t>
            </a:r>
            <a:r>
              <a:rPr lang="en-US" sz="1400" dirty="0" smtClean="0">
                <a:latin typeface="Lao UI" pitchFamily="34" charset="0"/>
                <a:cs typeface="Lao UI" pitchFamily="34" charset="0"/>
              </a:rPr>
              <a:t>&gt; </a:t>
            </a:r>
            <a:r>
              <a:rPr lang="en-US" sz="1400" dirty="0" err="1" smtClean="0">
                <a:latin typeface="Lao UI" pitchFamily="34" charset="0"/>
                <a:cs typeface="Lao UI" pitchFamily="34" charset="0"/>
              </a:rPr>
              <a:t>Acesso</a:t>
            </a:r>
            <a:r>
              <a:rPr lang="en-US" sz="1400" dirty="0" smtClean="0">
                <a:latin typeface="Lao UI" pitchFamily="34" charset="0"/>
                <a:cs typeface="Lao UI" pitchFamily="34" charset="0"/>
              </a:rPr>
              <a:t>: 25/11/2017.</a:t>
            </a:r>
          </a:p>
          <a:p>
            <a:pPr>
              <a:buNone/>
            </a:pPr>
            <a:endParaRPr lang="pt-BR" sz="1400" b="1" dirty="0" smtClean="0">
              <a:latin typeface="Lao UI" pitchFamily="34" charset="0"/>
              <a:cs typeface="Lao UI" pitchFamily="34" charset="0"/>
            </a:endParaRPr>
          </a:p>
          <a:p>
            <a:pPr>
              <a:buNone/>
            </a:pPr>
            <a:endParaRPr lang="pt-BR" sz="1400" dirty="0">
              <a:latin typeface="Lao UI" pitchFamily="34" charset="0"/>
              <a:cs typeface="Lao U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rgbClr val="000000"/>
                </a:solidFill>
                <a:latin typeface="Lao UI" pitchFamily="34" charset="0"/>
                <a:cs typeface="Lao UI" pitchFamily="34" charset="0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23</a:t>
            </a:fld>
            <a:endParaRPr lang="en" sz="1400" b="0" i="0" u="none" strike="noStrike" cap="none">
              <a:solidFill>
                <a:srgbClr val="000000"/>
              </a:solidFill>
              <a:latin typeface="Lao UI" pitchFamily="34" charset="0"/>
              <a:cs typeface="Lao UI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 idx="4294967295"/>
          </p:nvPr>
        </p:nvSpPr>
        <p:spPr>
          <a:xfrm>
            <a:off x="571472" y="1142990"/>
            <a:ext cx="4754100" cy="45120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Obrigada!</a:t>
            </a:r>
            <a:endParaRPr lang="en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pPr lvl="0" algn="ctr" rtl="0">
                <a:spcBef>
                  <a:spcPts val="0"/>
                </a:spcBef>
                <a:buNone/>
              </a:pPr>
              <a:t>24</a:t>
            </a:fld>
            <a:endParaRPr lang="en">
              <a:solidFill>
                <a:srgbClr val="99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69448" y="145976"/>
            <a:ext cx="5365800" cy="115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Lato Hairline"/>
              <a:buNone/>
            </a:pPr>
            <a:r>
              <a:rPr lang="en" dirty="0"/>
              <a:t>Passado - Presente 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257075" y="1375986"/>
            <a:ext cx="5815124" cy="353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 Light"/>
              <a:buNone/>
            </a:pPr>
            <a:r>
              <a:rPr lang="pt-BR" sz="1400" b="0" i="0" u="none" strike="noStrike" cap="none" dirty="0" smtClean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</a:rPr>
              <a:t>Como a população cresceu ao longo dos anos? 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 Light"/>
              <a:buNone/>
            </a:pPr>
            <a:endParaRPr lang="pt-BR" sz="1400" b="0" i="0" u="none" strike="noStrike" cap="none" dirty="0" smtClean="0">
              <a:solidFill>
                <a:schemeClr val="tx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 Light"/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 Light"/>
              <a:buNone/>
            </a:pPr>
            <a:r>
              <a:rPr lang="pt-BR" sz="1400" b="0" i="0" u="none" strike="noStrike" cap="none" dirty="0" smtClean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</a:rPr>
              <a:t>Qual o impacto do crescimento ou decrescimento populacional?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 Light"/>
              <a:buNone/>
            </a:pPr>
            <a:endParaRPr lang="pt-BR" sz="1400" b="0" i="0" u="none" strike="noStrike" cap="none" dirty="0" smtClean="0">
              <a:solidFill>
                <a:schemeClr val="tx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 Light"/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 Light"/>
              <a:buNone/>
            </a:pPr>
            <a:r>
              <a:rPr lang="pt-BR" sz="1400" b="0" i="0" u="none" strike="noStrike" cap="none" dirty="0" smtClean="0">
                <a:solidFill>
                  <a:schemeClr val="tx1"/>
                </a:solidFill>
                <a:latin typeface="Lato Light"/>
                <a:ea typeface="Lato Light"/>
                <a:cs typeface="Lato Light"/>
                <a:sym typeface="Lato Light"/>
              </a:rPr>
              <a:t>A renda influenciou o crescimento populacional?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 Light"/>
              <a:buNone/>
            </a:pPr>
            <a:endParaRPr lang="pt-BR" sz="1400" b="0" i="0" u="none" strike="noStrike" cap="none" dirty="0" smtClean="0">
              <a:solidFill>
                <a:schemeClr val="tx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 Light"/>
              <a:buNone/>
            </a:pPr>
            <a:endParaRPr lang="pt-BR" sz="1400" b="0" i="0" u="none" strike="noStrike" cap="none" dirty="0" smtClean="0">
              <a:solidFill>
                <a:schemeClr val="tx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 Light"/>
              <a:buNone/>
            </a:pPr>
            <a:r>
              <a:rPr lang="pt-BR" dirty="0" smtClean="0">
                <a:solidFill>
                  <a:schemeClr val="tx1"/>
                </a:solidFill>
              </a:rPr>
              <a:t>A quantidade de jovens é a mesma desde 1900?</a:t>
            </a:r>
            <a:endParaRPr lang="pt-BR" sz="1400" b="0" i="0" u="none" strike="noStrike" cap="none" dirty="0" smtClean="0">
              <a:solidFill>
                <a:schemeClr val="tx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 Light"/>
              <a:buNone/>
            </a:pPr>
            <a:endParaRPr lang="pt-BR" sz="1400" b="0" i="0" u="none" strike="noStrike" cap="none" dirty="0" smtClean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 Light"/>
              <a:buNone/>
            </a:pPr>
            <a:endParaRPr lang="pt-BR" dirty="0" smtClean="0"/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ato Light"/>
              <a:buNone/>
            </a:pPr>
            <a:endParaRPr sz="1400" b="0" i="0" u="none" strike="noStrike" cap="none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sldNum" idx="4294967295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3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5535249" y="627321"/>
            <a:ext cx="457106" cy="43169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2577" y="41578"/>
                </a:moveTo>
                <a:lnTo>
                  <a:pt x="84859" y="44210"/>
                </a:lnTo>
                <a:lnTo>
                  <a:pt x="87321" y="47022"/>
                </a:lnTo>
                <a:lnTo>
                  <a:pt x="83104" y="51759"/>
                </a:lnTo>
                <a:lnTo>
                  <a:pt x="81523" y="50526"/>
                </a:lnTo>
                <a:lnTo>
                  <a:pt x="80115" y="49473"/>
                </a:lnTo>
                <a:lnTo>
                  <a:pt x="78534" y="48074"/>
                </a:lnTo>
                <a:lnTo>
                  <a:pt x="77660" y="47368"/>
                </a:lnTo>
                <a:lnTo>
                  <a:pt x="76606" y="46842"/>
                </a:lnTo>
                <a:lnTo>
                  <a:pt x="78888" y="44917"/>
                </a:lnTo>
                <a:lnTo>
                  <a:pt x="79241" y="45443"/>
                </a:lnTo>
                <a:lnTo>
                  <a:pt x="79768" y="46142"/>
                </a:lnTo>
                <a:lnTo>
                  <a:pt x="80823" y="47195"/>
                </a:lnTo>
                <a:lnTo>
                  <a:pt x="82223" y="48947"/>
                </a:lnTo>
                <a:lnTo>
                  <a:pt x="82931" y="49653"/>
                </a:lnTo>
                <a:lnTo>
                  <a:pt x="83985" y="50180"/>
                </a:lnTo>
                <a:lnTo>
                  <a:pt x="84332" y="50180"/>
                </a:lnTo>
                <a:lnTo>
                  <a:pt x="84512" y="49826"/>
                </a:lnTo>
                <a:lnTo>
                  <a:pt x="84332" y="48774"/>
                </a:lnTo>
                <a:lnTo>
                  <a:pt x="83985" y="47721"/>
                </a:lnTo>
                <a:lnTo>
                  <a:pt x="83277" y="47022"/>
                </a:lnTo>
                <a:lnTo>
                  <a:pt x="82577" y="46142"/>
                </a:lnTo>
                <a:lnTo>
                  <a:pt x="81523" y="44736"/>
                </a:lnTo>
                <a:lnTo>
                  <a:pt x="80996" y="44037"/>
                </a:lnTo>
                <a:lnTo>
                  <a:pt x="80296" y="43684"/>
                </a:lnTo>
                <a:lnTo>
                  <a:pt x="82577" y="41578"/>
                </a:lnTo>
                <a:close/>
                <a:moveTo>
                  <a:pt x="75552" y="47894"/>
                </a:moveTo>
                <a:lnTo>
                  <a:pt x="76079" y="48774"/>
                </a:lnTo>
                <a:lnTo>
                  <a:pt x="76779" y="49653"/>
                </a:lnTo>
                <a:lnTo>
                  <a:pt x="78361" y="51232"/>
                </a:lnTo>
                <a:lnTo>
                  <a:pt x="79768" y="52631"/>
                </a:lnTo>
                <a:lnTo>
                  <a:pt x="81169" y="54037"/>
                </a:lnTo>
                <a:lnTo>
                  <a:pt x="80296" y="55090"/>
                </a:lnTo>
                <a:lnTo>
                  <a:pt x="78714" y="53684"/>
                </a:lnTo>
                <a:lnTo>
                  <a:pt x="76953" y="52458"/>
                </a:lnTo>
                <a:lnTo>
                  <a:pt x="75379" y="50879"/>
                </a:lnTo>
                <a:lnTo>
                  <a:pt x="74498" y="50180"/>
                </a:lnTo>
                <a:lnTo>
                  <a:pt x="73444" y="49653"/>
                </a:lnTo>
                <a:lnTo>
                  <a:pt x="75552" y="47894"/>
                </a:lnTo>
                <a:close/>
                <a:moveTo>
                  <a:pt x="72743" y="50353"/>
                </a:moveTo>
                <a:lnTo>
                  <a:pt x="72743" y="50879"/>
                </a:lnTo>
                <a:lnTo>
                  <a:pt x="73090" y="51405"/>
                </a:lnTo>
                <a:lnTo>
                  <a:pt x="73617" y="52458"/>
                </a:lnTo>
                <a:lnTo>
                  <a:pt x="74498" y="53338"/>
                </a:lnTo>
                <a:lnTo>
                  <a:pt x="75198" y="54210"/>
                </a:lnTo>
                <a:lnTo>
                  <a:pt x="76953" y="55616"/>
                </a:lnTo>
                <a:lnTo>
                  <a:pt x="77833" y="56315"/>
                </a:lnTo>
                <a:lnTo>
                  <a:pt x="78888" y="57022"/>
                </a:lnTo>
                <a:lnTo>
                  <a:pt x="77133" y="58947"/>
                </a:lnTo>
                <a:lnTo>
                  <a:pt x="76425" y="58074"/>
                </a:lnTo>
                <a:lnTo>
                  <a:pt x="75725" y="57368"/>
                </a:lnTo>
                <a:lnTo>
                  <a:pt x="74144" y="56142"/>
                </a:lnTo>
                <a:lnTo>
                  <a:pt x="72216" y="54210"/>
                </a:lnTo>
                <a:lnTo>
                  <a:pt x="70281" y="52458"/>
                </a:lnTo>
                <a:lnTo>
                  <a:pt x="72743" y="50353"/>
                </a:lnTo>
                <a:close/>
                <a:moveTo>
                  <a:pt x="68700" y="54037"/>
                </a:moveTo>
                <a:lnTo>
                  <a:pt x="69400" y="54917"/>
                </a:lnTo>
                <a:lnTo>
                  <a:pt x="70108" y="55789"/>
                </a:lnTo>
                <a:lnTo>
                  <a:pt x="71862" y="57368"/>
                </a:lnTo>
                <a:lnTo>
                  <a:pt x="73444" y="59127"/>
                </a:lnTo>
                <a:lnTo>
                  <a:pt x="74498" y="60180"/>
                </a:lnTo>
                <a:lnTo>
                  <a:pt x="75552" y="60879"/>
                </a:lnTo>
                <a:lnTo>
                  <a:pt x="73444" y="63511"/>
                </a:lnTo>
                <a:lnTo>
                  <a:pt x="71509" y="61052"/>
                </a:lnTo>
                <a:lnTo>
                  <a:pt x="69754" y="58947"/>
                </a:lnTo>
                <a:lnTo>
                  <a:pt x="68346" y="57195"/>
                </a:lnTo>
                <a:lnTo>
                  <a:pt x="67646" y="56315"/>
                </a:lnTo>
                <a:lnTo>
                  <a:pt x="66945" y="55616"/>
                </a:lnTo>
                <a:lnTo>
                  <a:pt x="68700" y="54037"/>
                </a:lnTo>
                <a:close/>
                <a:moveTo>
                  <a:pt x="65010" y="57195"/>
                </a:moveTo>
                <a:lnTo>
                  <a:pt x="65891" y="58601"/>
                </a:lnTo>
                <a:lnTo>
                  <a:pt x="66945" y="59826"/>
                </a:lnTo>
                <a:lnTo>
                  <a:pt x="69054" y="62458"/>
                </a:lnTo>
                <a:lnTo>
                  <a:pt x="71335" y="65090"/>
                </a:lnTo>
                <a:lnTo>
                  <a:pt x="71509" y="65443"/>
                </a:lnTo>
                <a:lnTo>
                  <a:pt x="71162" y="65789"/>
                </a:lnTo>
                <a:lnTo>
                  <a:pt x="70281" y="66842"/>
                </a:lnTo>
                <a:lnTo>
                  <a:pt x="70108" y="66315"/>
                </a:lnTo>
                <a:lnTo>
                  <a:pt x="68173" y="63864"/>
                </a:lnTo>
                <a:lnTo>
                  <a:pt x="65891" y="61405"/>
                </a:lnTo>
                <a:lnTo>
                  <a:pt x="64657" y="60000"/>
                </a:lnTo>
                <a:lnTo>
                  <a:pt x="63429" y="58774"/>
                </a:lnTo>
                <a:lnTo>
                  <a:pt x="65010" y="57195"/>
                </a:lnTo>
                <a:close/>
                <a:moveTo>
                  <a:pt x="61494" y="60353"/>
                </a:moveTo>
                <a:lnTo>
                  <a:pt x="62548" y="61932"/>
                </a:lnTo>
                <a:lnTo>
                  <a:pt x="63602" y="63338"/>
                </a:lnTo>
                <a:lnTo>
                  <a:pt x="65711" y="65969"/>
                </a:lnTo>
                <a:lnTo>
                  <a:pt x="66945" y="67195"/>
                </a:lnTo>
                <a:lnTo>
                  <a:pt x="68173" y="68248"/>
                </a:lnTo>
                <a:lnTo>
                  <a:pt x="68700" y="68421"/>
                </a:lnTo>
                <a:lnTo>
                  <a:pt x="66418" y="70699"/>
                </a:lnTo>
                <a:lnTo>
                  <a:pt x="66238" y="70000"/>
                </a:lnTo>
                <a:lnTo>
                  <a:pt x="66064" y="69300"/>
                </a:lnTo>
                <a:lnTo>
                  <a:pt x="65364" y="68074"/>
                </a:lnTo>
                <a:lnTo>
                  <a:pt x="64483" y="66842"/>
                </a:lnTo>
                <a:lnTo>
                  <a:pt x="63429" y="65789"/>
                </a:lnTo>
                <a:lnTo>
                  <a:pt x="62021" y="63684"/>
                </a:lnTo>
                <a:lnTo>
                  <a:pt x="60967" y="62458"/>
                </a:lnTo>
                <a:lnTo>
                  <a:pt x="60093" y="61578"/>
                </a:lnTo>
                <a:lnTo>
                  <a:pt x="61494" y="60353"/>
                </a:lnTo>
                <a:close/>
                <a:moveTo>
                  <a:pt x="39537" y="56142"/>
                </a:moveTo>
                <a:lnTo>
                  <a:pt x="40592" y="57548"/>
                </a:lnTo>
                <a:lnTo>
                  <a:pt x="41992" y="58947"/>
                </a:lnTo>
                <a:lnTo>
                  <a:pt x="44281" y="60879"/>
                </a:lnTo>
                <a:lnTo>
                  <a:pt x="46563" y="62984"/>
                </a:lnTo>
                <a:lnTo>
                  <a:pt x="49025" y="64736"/>
                </a:lnTo>
                <a:lnTo>
                  <a:pt x="50425" y="65789"/>
                </a:lnTo>
                <a:lnTo>
                  <a:pt x="50953" y="66142"/>
                </a:lnTo>
                <a:lnTo>
                  <a:pt x="51660" y="66315"/>
                </a:lnTo>
                <a:lnTo>
                  <a:pt x="51660" y="66669"/>
                </a:lnTo>
                <a:lnTo>
                  <a:pt x="51833" y="67022"/>
                </a:lnTo>
                <a:lnTo>
                  <a:pt x="52714" y="67022"/>
                </a:lnTo>
                <a:lnTo>
                  <a:pt x="53415" y="66842"/>
                </a:lnTo>
                <a:lnTo>
                  <a:pt x="54642" y="66315"/>
                </a:lnTo>
                <a:lnTo>
                  <a:pt x="54996" y="67368"/>
                </a:lnTo>
                <a:lnTo>
                  <a:pt x="55523" y="68421"/>
                </a:lnTo>
                <a:lnTo>
                  <a:pt x="56931" y="70353"/>
                </a:lnTo>
                <a:lnTo>
                  <a:pt x="57805" y="71751"/>
                </a:lnTo>
                <a:lnTo>
                  <a:pt x="59039" y="72804"/>
                </a:lnTo>
                <a:lnTo>
                  <a:pt x="59566" y="73330"/>
                </a:lnTo>
                <a:lnTo>
                  <a:pt x="60267" y="73684"/>
                </a:lnTo>
                <a:lnTo>
                  <a:pt x="61148" y="74037"/>
                </a:lnTo>
                <a:lnTo>
                  <a:pt x="61848" y="74210"/>
                </a:lnTo>
                <a:lnTo>
                  <a:pt x="62202" y="74037"/>
                </a:lnTo>
                <a:lnTo>
                  <a:pt x="62202" y="73857"/>
                </a:lnTo>
                <a:lnTo>
                  <a:pt x="61675" y="72631"/>
                </a:lnTo>
                <a:lnTo>
                  <a:pt x="60794" y="71405"/>
                </a:lnTo>
                <a:lnTo>
                  <a:pt x="59039" y="69473"/>
                </a:lnTo>
                <a:lnTo>
                  <a:pt x="58158" y="68421"/>
                </a:lnTo>
                <a:lnTo>
                  <a:pt x="57631" y="67368"/>
                </a:lnTo>
                <a:lnTo>
                  <a:pt x="56931" y="66142"/>
                </a:lnTo>
                <a:lnTo>
                  <a:pt x="56050" y="65263"/>
                </a:lnTo>
                <a:lnTo>
                  <a:pt x="58332" y="63157"/>
                </a:lnTo>
                <a:lnTo>
                  <a:pt x="58685" y="64210"/>
                </a:lnTo>
                <a:lnTo>
                  <a:pt x="59386" y="65090"/>
                </a:lnTo>
                <a:lnTo>
                  <a:pt x="60794" y="66842"/>
                </a:lnTo>
                <a:lnTo>
                  <a:pt x="61675" y="68248"/>
                </a:lnTo>
                <a:lnTo>
                  <a:pt x="62729" y="69653"/>
                </a:lnTo>
                <a:lnTo>
                  <a:pt x="63429" y="70353"/>
                </a:lnTo>
                <a:lnTo>
                  <a:pt x="64129" y="70879"/>
                </a:lnTo>
                <a:lnTo>
                  <a:pt x="64837" y="71225"/>
                </a:lnTo>
                <a:lnTo>
                  <a:pt x="65537" y="71578"/>
                </a:lnTo>
                <a:lnTo>
                  <a:pt x="62202" y="74736"/>
                </a:lnTo>
                <a:lnTo>
                  <a:pt x="59566" y="77015"/>
                </a:lnTo>
                <a:lnTo>
                  <a:pt x="59386" y="76669"/>
                </a:lnTo>
                <a:lnTo>
                  <a:pt x="59212" y="76315"/>
                </a:lnTo>
                <a:lnTo>
                  <a:pt x="57985" y="74736"/>
                </a:lnTo>
                <a:lnTo>
                  <a:pt x="56404" y="73330"/>
                </a:lnTo>
                <a:lnTo>
                  <a:pt x="53241" y="70526"/>
                </a:lnTo>
                <a:lnTo>
                  <a:pt x="50252" y="67721"/>
                </a:lnTo>
                <a:lnTo>
                  <a:pt x="47263" y="64917"/>
                </a:lnTo>
                <a:lnTo>
                  <a:pt x="40938" y="59300"/>
                </a:lnTo>
                <a:lnTo>
                  <a:pt x="39711" y="58248"/>
                </a:lnTo>
                <a:lnTo>
                  <a:pt x="38483" y="57195"/>
                </a:lnTo>
                <a:lnTo>
                  <a:pt x="39537" y="56142"/>
                </a:lnTo>
                <a:close/>
                <a:moveTo>
                  <a:pt x="36548" y="58774"/>
                </a:moveTo>
                <a:lnTo>
                  <a:pt x="37776" y="60000"/>
                </a:lnTo>
                <a:lnTo>
                  <a:pt x="39010" y="61232"/>
                </a:lnTo>
                <a:lnTo>
                  <a:pt x="45335" y="66842"/>
                </a:lnTo>
                <a:lnTo>
                  <a:pt x="48317" y="69473"/>
                </a:lnTo>
                <a:lnTo>
                  <a:pt x="51660" y="72278"/>
                </a:lnTo>
                <a:lnTo>
                  <a:pt x="53241" y="73684"/>
                </a:lnTo>
                <a:lnTo>
                  <a:pt x="54823" y="75090"/>
                </a:lnTo>
                <a:lnTo>
                  <a:pt x="56404" y="76488"/>
                </a:lnTo>
                <a:lnTo>
                  <a:pt x="58158" y="77721"/>
                </a:lnTo>
                <a:lnTo>
                  <a:pt x="58512" y="77894"/>
                </a:lnTo>
                <a:lnTo>
                  <a:pt x="57631" y="78594"/>
                </a:lnTo>
                <a:lnTo>
                  <a:pt x="45155" y="68248"/>
                </a:lnTo>
                <a:lnTo>
                  <a:pt x="40411" y="64037"/>
                </a:lnTo>
                <a:lnTo>
                  <a:pt x="37776" y="61932"/>
                </a:lnTo>
                <a:lnTo>
                  <a:pt x="36548" y="61052"/>
                </a:lnTo>
                <a:lnTo>
                  <a:pt x="35140" y="60180"/>
                </a:lnTo>
                <a:lnTo>
                  <a:pt x="36375" y="58947"/>
                </a:lnTo>
                <a:lnTo>
                  <a:pt x="36548" y="58774"/>
                </a:lnTo>
                <a:close/>
                <a:moveTo>
                  <a:pt x="34267" y="61232"/>
                </a:moveTo>
                <a:lnTo>
                  <a:pt x="35140" y="62458"/>
                </a:lnTo>
                <a:lnTo>
                  <a:pt x="36375" y="63511"/>
                </a:lnTo>
                <a:lnTo>
                  <a:pt x="38830" y="65616"/>
                </a:lnTo>
                <a:lnTo>
                  <a:pt x="43754" y="69473"/>
                </a:lnTo>
                <a:lnTo>
                  <a:pt x="56223" y="79826"/>
                </a:lnTo>
                <a:lnTo>
                  <a:pt x="54996" y="80879"/>
                </a:lnTo>
                <a:lnTo>
                  <a:pt x="53415" y="79646"/>
                </a:lnTo>
                <a:lnTo>
                  <a:pt x="51660" y="78421"/>
                </a:lnTo>
                <a:lnTo>
                  <a:pt x="49898" y="77195"/>
                </a:lnTo>
                <a:lnTo>
                  <a:pt x="48144" y="75962"/>
                </a:lnTo>
                <a:lnTo>
                  <a:pt x="44628" y="72984"/>
                </a:lnTo>
                <a:lnTo>
                  <a:pt x="41292" y="70000"/>
                </a:lnTo>
                <a:lnTo>
                  <a:pt x="38129" y="66669"/>
                </a:lnTo>
                <a:lnTo>
                  <a:pt x="35140" y="63157"/>
                </a:lnTo>
                <a:lnTo>
                  <a:pt x="34440" y="62458"/>
                </a:lnTo>
                <a:lnTo>
                  <a:pt x="33740" y="61759"/>
                </a:lnTo>
                <a:lnTo>
                  <a:pt x="34267" y="61232"/>
                </a:lnTo>
                <a:close/>
                <a:moveTo>
                  <a:pt x="82577" y="37894"/>
                </a:moveTo>
                <a:lnTo>
                  <a:pt x="82050" y="38074"/>
                </a:lnTo>
                <a:lnTo>
                  <a:pt x="81696" y="38248"/>
                </a:lnTo>
                <a:lnTo>
                  <a:pt x="80996" y="38601"/>
                </a:lnTo>
                <a:lnTo>
                  <a:pt x="72743" y="45969"/>
                </a:lnTo>
                <a:lnTo>
                  <a:pt x="64483" y="53511"/>
                </a:lnTo>
                <a:lnTo>
                  <a:pt x="60267" y="57195"/>
                </a:lnTo>
                <a:lnTo>
                  <a:pt x="56223" y="61052"/>
                </a:lnTo>
                <a:lnTo>
                  <a:pt x="54469" y="62458"/>
                </a:lnTo>
                <a:lnTo>
                  <a:pt x="52888" y="64037"/>
                </a:lnTo>
                <a:lnTo>
                  <a:pt x="52187" y="63338"/>
                </a:lnTo>
                <a:lnTo>
                  <a:pt x="51306" y="62811"/>
                </a:lnTo>
                <a:lnTo>
                  <a:pt x="48498" y="60526"/>
                </a:lnTo>
                <a:lnTo>
                  <a:pt x="45682" y="58248"/>
                </a:lnTo>
                <a:lnTo>
                  <a:pt x="43400" y="55969"/>
                </a:lnTo>
                <a:lnTo>
                  <a:pt x="41646" y="54563"/>
                </a:lnTo>
                <a:lnTo>
                  <a:pt x="40938" y="54037"/>
                </a:lnTo>
                <a:lnTo>
                  <a:pt x="40238" y="53684"/>
                </a:lnTo>
                <a:lnTo>
                  <a:pt x="39884" y="53511"/>
                </a:lnTo>
                <a:lnTo>
                  <a:pt x="39184" y="53157"/>
                </a:lnTo>
                <a:lnTo>
                  <a:pt x="38483" y="53157"/>
                </a:lnTo>
                <a:lnTo>
                  <a:pt x="37776" y="53338"/>
                </a:lnTo>
                <a:lnTo>
                  <a:pt x="37075" y="53684"/>
                </a:lnTo>
                <a:lnTo>
                  <a:pt x="35667" y="54563"/>
                </a:lnTo>
                <a:lnTo>
                  <a:pt x="34613" y="55443"/>
                </a:lnTo>
                <a:lnTo>
                  <a:pt x="33032" y="56669"/>
                </a:lnTo>
                <a:lnTo>
                  <a:pt x="31631" y="57894"/>
                </a:lnTo>
                <a:lnTo>
                  <a:pt x="30924" y="58774"/>
                </a:lnTo>
                <a:lnTo>
                  <a:pt x="30397" y="59473"/>
                </a:lnTo>
                <a:lnTo>
                  <a:pt x="30050" y="60353"/>
                </a:lnTo>
                <a:lnTo>
                  <a:pt x="29870" y="61232"/>
                </a:lnTo>
                <a:lnTo>
                  <a:pt x="30050" y="61759"/>
                </a:lnTo>
                <a:lnTo>
                  <a:pt x="30397" y="62285"/>
                </a:lnTo>
                <a:lnTo>
                  <a:pt x="30750" y="62631"/>
                </a:lnTo>
                <a:lnTo>
                  <a:pt x="31277" y="62811"/>
                </a:lnTo>
                <a:lnTo>
                  <a:pt x="31451" y="63511"/>
                </a:lnTo>
                <a:lnTo>
                  <a:pt x="31805" y="64210"/>
                </a:lnTo>
                <a:lnTo>
                  <a:pt x="32332" y="65090"/>
                </a:lnTo>
                <a:lnTo>
                  <a:pt x="32859" y="65969"/>
                </a:lnTo>
                <a:lnTo>
                  <a:pt x="34086" y="67368"/>
                </a:lnTo>
                <a:lnTo>
                  <a:pt x="35667" y="69127"/>
                </a:lnTo>
                <a:lnTo>
                  <a:pt x="37075" y="70879"/>
                </a:lnTo>
                <a:lnTo>
                  <a:pt x="40411" y="74037"/>
                </a:lnTo>
                <a:lnTo>
                  <a:pt x="43227" y="76669"/>
                </a:lnTo>
                <a:lnTo>
                  <a:pt x="46389" y="79300"/>
                </a:lnTo>
                <a:lnTo>
                  <a:pt x="48144" y="80526"/>
                </a:lnTo>
                <a:lnTo>
                  <a:pt x="49725" y="81578"/>
                </a:lnTo>
                <a:lnTo>
                  <a:pt x="51480" y="82631"/>
                </a:lnTo>
                <a:lnTo>
                  <a:pt x="53241" y="83511"/>
                </a:lnTo>
                <a:lnTo>
                  <a:pt x="53061" y="83684"/>
                </a:lnTo>
                <a:lnTo>
                  <a:pt x="53061" y="84210"/>
                </a:lnTo>
                <a:lnTo>
                  <a:pt x="53241" y="84736"/>
                </a:lnTo>
                <a:lnTo>
                  <a:pt x="53588" y="84909"/>
                </a:lnTo>
                <a:lnTo>
                  <a:pt x="54115" y="84909"/>
                </a:lnTo>
                <a:lnTo>
                  <a:pt x="55350" y="84563"/>
                </a:lnTo>
                <a:lnTo>
                  <a:pt x="56577" y="83857"/>
                </a:lnTo>
                <a:lnTo>
                  <a:pt x="57631" y="83157"/>
                </a:lnTo>
                <a:lnTo>
                  <a:pt x="58685" y="82278"/>
                </a:lnTo>
                <a:lnTo>
                  <a:pt x="60794" y="80353"/>
                </a:lnTo>
                <a:lnTo>
                  <a:pt x="62548" y="78594"/>
                </a:lnTo>
                <a:lnTo>
                  <a:pt x="67646" y="73857"/>
                </a:lnTo>
                <a:lnTo>
                  <a:pt x="72563" y="68947"/>
                </a:lnTo>
                <a:lnTo>
                  <a:pt x="76953" y="64563"/>
                </a:lnTo>
                <a:lnTo>
                  <a:pt x="81523" y="59826"/>
                </a:lnTo>
                <a:lnTo>
                  <a:pt x="85740" y="54917"/>
                </a:lnTo>
                <a:lnTo>
                  <a:pt x="87675" y="52458"/>
                </a:lnTo>
                <a:lnTo>
                  <a:pt x="89602" y="49826"/>
                </a:lnTo>
                <a:lnTo>
                  <a:pt x="90129" y="50180"/>
                </a:lnTo>
                <a:lnTo>
                  <a:pt x="90657" y="50353"/>
                </a:lnTo>
                <a:lnTo>
                  <a:pt x="91364" y="50353"/>
                </a:lnTo>
                <a:lnTo>
                  <a:pt x="91891" y="50000"/>
                </a:lnTo>
                <a:lnTo>
                  <a:pt x="92238" y="49653"/>
                </a:lnTo>
                <a:lnTo>
                  <a:pt x="92592" y="49127"/>
                </a:lnTo>
                <a:lnTo>
                  <a:pt x="92592" y="48601"/>
                </a:lnTo>
                <a:lnTo>
                  <a:pt x="92238" y="47894"/>
                </a:lnTo>
                <a:lnTo>
                  <a:pt x="90483" y="45616"/>
                </a:lnTo>
                <a:lnTo>
                  <a:pt x="88375" y="43338"/>
                </a:lnTo>
                <a:lnTo>
                  <a:pt x="86093" y="40706"/>
                </a:lnTo>
                <a:lnTo>
                  <a:pt x="85039" y="39473"/>
                </a:lnTo>
                <a:lnTo>
                  <a:pt x="83631" y="38248"/>
                </a:lnTo>
                <a:lnTo>
                  <a:pt x="83104" y="37894"/>
                </a:lnTo>
                <a:close/>
                <a:moveTo>
                  <a:pt x="58512" y="3165"/>
                </a:moveTo>
                <a:lnTo>
                  <a:pt x="60440" y="3511"/>
                </a:lnTo>
                <a:lnTo>
                  <a:pt x="62548" y="3864"/>
                </a:lnTo>
                <a:lnTo>
                  <a:pt x="66765" y="4217"/>
                </a:lnTo>
                <a:lnTo>
                  <a:pt x="69227" y="4563"/>
                </a:lnTo>
                <a:lnTo>
                  <a:pt x="71509" y="5090"/>
                </a:lnTo>
                <a:lnTo>
                  <a:pt x="76079" y="6322"/>
                </a:lnTo>
                <a:lnTo>
                  <a:pt x="78534" y="7195"/>
                </a:lnTo>
                <a:lnTo>
                  <a:pt x="80996" y="8074"/>
                </a:lnTo>
                <a:lnTo>
                  <a:pt x="83458" y="9127"/>
                </a:lnTo>
                <a:lnTo>
                  <a:pt x="85740" y="10180"/>
                </a:lnTo>
                <a:lnTo>
                  <a:pt x="88021" y="11405"/>
                </a:lnTo>
                <a:lnTo>
                  <a:pt x="90310" y="12631"/>
                </a:lnTo>
                <a:lnTo>
                  <a:pt x="94700" y="15616"/>
                </a:lnTo>
                <a:lnTo>
                  <a:pt x="96808" y="17195"/>
                </a:lnTo>
                <a:lnTo>
                  <a:pt x="98916" y="18947"/>
                </a:lnTo>
                <a:lnTo>
                  <a:pt x="100851" y="20879"/>
                </a:lnTo>
                <a:lnTo>
                  <a:pt x="102779" y="22984"/>
                </a:lnTo>
                <a:lnTo>
                  <a:pt x="104541" y="24917"/>
                </a:lnTo>
                <a:lnTo>
                  <a:pt x="106122" y="27195"/>
                </a:lnTo>
                <a:lnTo>
                  <a:pt x="107703" y="29473"/>
                </a:lnTo>
                <a:lnTo>
                  <a:pt x="109104" y="31759"/>
                </a:lnTo>
                <a:lnTo>
                  <a:pt x="110339" y="34210"/>
                </a:lnTo>
                <a:lnTo>
                  <a:pt x="111566" y="36669"/>
                </a:lnTo>
                <a:lnTo>
                  <a:pt x="112447" y="39127"/>
                </a:lnTo>
                <a:lnTo>
                  <a:pt x="113501" y="41759"/>
                </a:lnTo>
                <a:lnTo>
                  <a:pt x="114202" y="44390"/>
                </a:lnTo>
                <a:lnTo>
                  <a:pt x="114902" y="47022"/>
                </a:lnTo>
                <a:lnTo>
                  <a:pt x="115429" y="49653"/>
                </a:lnTo>
                <a:lnTo>
                  <a:pt x="115783" y="52458"/>
                </a:lnTo>
                <a:lnTo>
                  <a:pt x="116310" y="58248"/>
                </a:lnTo>
                <a:lnTo>
                  <a:pt x="116310" y="61052"/>
                </a:lnTo>
                <a:lnTo>
                  <a:pt x="116310" y="63864"/>
                </a:lnTo>
                <a:lnTo>
                  <a:pt x="116137" y="66842"/>
                </a:lnTo>
                <a:lnTo>
                  <a:pt x="115956" y="69653"/>
                </a:lnTo>
                <a:lnTo>
                  <a:pt x="115429" y="72458"/>
                </a:lnTo>
                <a:lnTo>
                  <a:pt x="114902" y="75263"/>
                </a:lnTo>
                <a:lnTo>
                  <a:pt x="114202" y="78067"/>
                </a:lnTo>
                <a:lnTo>
                  <a:pt x="113321" y="80699"/>
                </a:lnTo>
                <a:lnTo>
                  <a:pt x="112267" y="83330"/>
                </a:lnTo>
                <a:lnTo>
                  <a:pt x="111039" y="85789"/>
                </a:lnTo>
                <a:lnTo>
                  <a:pt x="109631" y="88248"/>
                </a:lnTo>
                <a:lnTo>
                  <a:pt x="108050" y="90699"/>
                </a:lnTo>
                <a:lnTo>
                  <a:pt x="106296" y="92804"/>
                </a:lnTo>
                <a:lnTo>
                  <a:pt x="104187" y="95090"/>
                </a:lnTo>
                <a:lnTo>
                  <a:pt x="102079" y="97015"/>
                </a:lnTo>
                <a:lnTo>
                  <a:pt x="99971" y="98774"/>
                </a:lnTo>
                <a:lnTo>
                  <a:pt x="97689" y="100526"/>
                </a:lnTo>
                <a:lnTo>
                  <a:pt x="95400" y="102278"/>
                </a:lnTo>
                <a:lnTo>
                  <a:pt x="90483" y="105436"/>
                </a:lnTo>
                <a:lnTo>
                  <a:pt x="85566" y="108248"/>
                </a:lnTo>
                <a:lnTo>
                  <a:pt x="83104" y="109473"/>
                </a:lnTo>
                <a:lnTo>
                  <a:pt x="80469" y="110526"/>
                </a:lnTo>
                <a:lnTo>
                  <a:pt x="75198" y="112631"/>
                </a:lnTo>
                <a:lnTo>
                  <a:pt x="72563" y="113511"/>
                </a:lnTo>
                <a:lnTo>
                  <a:pt x="69927" y="114210"/>
                </a:lnTo>
                <a:lnTo>
                  <a:pt x="67292" y="115090"/>
                </a:lnTo>
                <a:lnTo>
                  <a:pt x="64837" y="116142"/>
                </a:lnTo>
                <a:lnTo>
                  <a:pt x="64310" y="116488"/>
                </a:lnTo>
                <a:lnTo>
                  <a:pt x="64129" y="117015"/>
                </a:lnTo>
                <a:lnTo>
                  <a:pt x="58512" y="117015"/>
                </a:lnTo>
                <a:lnTo>
                  <a:pt x="55877" y="116842"/>
                </a:lnTo>
                <a:lnTo>
                  <a:pt x="53061" y="116488"/>
                </a:lnTo>
                <a:lnTo>
                  <a:pt x="50425" y="116142"/>
                </a:lnTo>
                <a:lnTo>
                  <a:pt x="47790" y="115436"/>
                </a:lnTo>
                <a:lnTo>
                  <a:pt x="45155" y="114736"/>
                </a:lnTo>
                <a:lnTo>
                  <a:pt x="42519" y="114037"/>
                </a:lnTo>
                <a:lnTo>
                  <a:pt x="39884" y="113157"/>
                </a:lnTo>
                <a:lnTo>
                  <a:pt x="37429" y="112105"/>
                </a:lnTo>
                <a:lnTo>
                  <a:pt x="34967" y="110879"/>
                </a:lnTo>
                <a:lnTo>
                  <a:pt x="32505" y="109646"/>
                </a:lnTo>
                <a:lnTo>
                  <a:pt x="30050" y="108248"/>
                </a:lnTo>
                <a:lnTo>
                  <a:pt x="27761" y="106669"/>
                </a:lnTo>
                <a:lnTo>
                  <a:pt x="25653" y="105090"/>
                </a:lnTo>
                <a:lnTo>
                  <a:pt x="23371" y="103511"/>
                </a:lnTo>
                <a:lnTo>
                  <a:pt x="21090" y="101405"/>
                </a:lnTo>
                <a:lnTo>
                  <a:pt x="18981" y="99473"/>
                </a:lnTo>
                <a:lnTo>
                  <a:pt x="17046" y="97195"/>
                </a:lnTo>
                <a:lnTo>
                  <a:pt x="15119" y="94909"/>
                </a:lnTo>
                <a:lnTo>
                  <a:pt x="13357" y="92458"/>
                </a:lnTo>
                <a:lnTo>
                  <a:pt x="11776" y="90000"/>
                </a:lnTo>
                <a:lnTo>
                  <a:pt x="10375" y="87541"/>
                </a:lnTo>
                <a:lnTo>
                  <a:pt x="8967" y="84909"/>
                </a:lnTo>
                <a:lnTo>
                  <a:pt x="7913" y="82278"/>
                </a:lnTo>
                <a:lnTo>
                  <a:pt x="6859" y="79473"/>
                </a:lnTo>
                <a:lnTo>
                  <a:pt x="5805" y="76669"/>
                </a:lnTo>
                <a:lnTo>
                  <a:pt x="5104" y="73857"/>
                </a:lnTo>
                <a:lnTo>
                  <a:pt x="4397" y="70879"/>
                </a:lnTo>
                <a:lnTo>
                  <a:pt x="4050" y="68074"/>
                </a:lnTo>
                <a:lnTo>
                  <a:pt x="3696" y="65090"/>
                </a:lnTo>
                <a:lnTo>
                  <a:pt x="3342" y="62105"/>
                </a:lnTo>
                <a:lnTo>
                  <a:pt x="3342" y="59127"/>
                </a:lnTo>
                <a:lnTo>
                  <a:pt x="3523" y="56142"/>
                </a:lnTo>
                <a:lnTo>
                  <a:pt x="3696" y="53157"/>
                </a:lnTo>
                <a:lnTo>
                  <a:pt x="4223" y="50180"/>
                </a:lnTo>
                <a:lnTo>
                  <a:pt x="4750" y="47368"/>
                </a:lnTo>
                <a:lnTo>
                  <a:pt x="5451" y="44563"/>
                </a:lnTo>
                <a:lnTo>
                  <a:pt x="6332" y="41759"/>
                </a:lnTo>
                <a:lnTo>
                  <a:pt x="7386" y="38947"/>
                </a:lnTo>
                <a:lnTo>
                  <a:pt x="8440" y="36315"/>
                </a:lnTo>
                <a:lnTo>
                  <a:pt x="9848" y="33684"/>
                </a:lnTo>
                <a:lnTo>
                  <a:pt x="11249" y="31052"/>
                </a:lnTo>
                <a:lnTo>
                  <a:pt x="12830" y="28601"/>
                </a:lnTo>
                <a:lnTo>
                  <a:pt x="14411" y="26142"/>
                </a:lnTo>
                <a:lnTo>
                  <a:pt x="16346" y="23864"/>
                </a:lnTo>
                <a:lnTo>
                  <a:pt x="18281" y="21578"/>
                </a:lnTo>
                <a:lnTo>
                  <a:pt x="20382" y="19473"/>
                </a:lnTo>
                <a:lnTo>
                  <a:pt x="22490" y="17548"/>
                </a:lnTo>
                <a:lnTo>
                  <a:pt x="24779" y="15789"/>
                </a:lnTo>
                <a:lnTo>
                  <a:pt x="27061" y="14037"/>
                </a:lnTo>
                <a:lnTo>
                  <a:pt x="29523" y="12458"/>
                </a:lnTo>
                <a:lnTo>
                  <a:pt x="31978" y="10879"/>
                </a:lnTo>
                <a:lnTo>
                  <a:pt x="34613" y="9653"/>
                </a:lnTo>
                <a:lnTo>
                  <a:pt x="37249" y="8428"/>
                </a:lnTo>
                <a:lnTo>
                  <a:pt x="39884" y="7195"/>
                </a:lnTo>
                <a:lnTo>
                  <a:pt x="42346" y="6322"/>
                </a:lnTo>
                <a:lnTo>
                  <a:pt x="44808" y="5616"/>
                </a:lnTo>
                <a:lnTo>
                  <a:pt x="49898" y="4390"/>
                </a:lnTo>
                <a:lnTo>
                  <a:pt x="52007" y="4037"/>
                </a:lnTo>
                <a:lnTo>
                  <a:pt x="54296" y="3864"/>
                </a:lnTo>
                <a:lnTo>
                  <a:pt x="56404" y="3511"/>
                </a:lnTo>
                <a:lnTo>
                  <a:pt x="58512" y="3165"/>
                </a:lnTo>
                <a:close/>
                <a:moveTo>
                  <a:pt x="55523" y="7"/>
                </a:moveTo>
                <a:lnTo>
                  <a:pt x="53241" y="180"/>
                </a:lnTo>
                <a:lnTo>
                  <a:pt x="50953" y="533"/>
                </a:lnTo>
                <a:lnTo>
                  <a:pt x="47971" y="1059"/>
                </a:lnTo>
                <a:lnTo>
                  <a:pt x="44808" y="1759"/>
                </a:lnTo>
                <a:lnTo>
                  <a:pt x="41819" y="2638"/>
                </a:lnTo>
                <a:lnTo>
                  <a:pt x="39010" y="3691"/>
                </a:lnTo>
                <a:lnTo>
                  <a:pt x="36194" y="4917"/>
                </a:lnTo>
                <a:lnTo>
                  <a:pt x="33386" y="6142"/>
                </a:lnTo>
                <a:lnTo>
                  <a:pt x="30750" y="7548"/>
                </a:lnTo>
                <a:lnTo>
                  <a:pt x="28288" y="9127"/>
                </a:lnTo>
                <a:lnTo>
                  <a:pt x="25833" y="10706"/>
                </a:lnTo>
                <a:lnTo>
                  <a:pt x="23371" y="12631"/>
                </a:lnTo>
                <a:lnTo>
                  <a:pt x="21090" y="14390"/>
                </a:lnTo>
                <a:lnTo>
                  <a:pt x="18801" y="16496"/>
                </a:lnTo>
                <a:lnTo>
                  <a:pt x="16519" y="18601"/>
                </a:lnTo>
                <a:lnTo>
                  <a:pt x="14411" y="20879"/>
                </a:lnTo>
                <a:lnTo>
                  <a:pt x="12303" y="23338"/>
                </a:lnTo>
                <a:lnTo>
                  <a:pt x="10548" y="25789"/>
                </a:lnTo>
                <a:lnTo>
                  <a:pt x="8794" y="28421"/>
                </a:lnTo>
                <a:lnTo>
                  <a:pt x="7212" y="31052"/>
                </a:lnTo>
                <a:lnTo>
                  <a:pt x="5805" y="33864"/>
                </a:lnTo>
                <a:lnTo>
                  <a:pt x="4577" y="36669"/>
                </a:lnTo>
                <a:lnTo>
                  <a:pt x="3523" y="39653"/>
                </a:lnTo>
                <a:lnTo>
                  <a:pt x="2469" y="42458"/>
                </a:lnTo>
                <a:lnTo>
                  <a:pt x="1761" y="45443"/>
                </a:lnTo>
                <a:lnTo>
                  <a:pt x="1061" y="48601"/>
                </a:lnTo>
                <a:lnTo>
                  <a:pt x="534" y="51578"/>
                </a:lnTo>
                <a:lnTo>
                  <a:pt x="180" y="54736"/>
                </a:lnTo>
                <a:lnTo>
                  <a:pt x="7" y="57894"/>
                </a:lnTo>
                <a:lnTo>
                  <a:pt x="7" y="61052"/>
                </a:lnTo>
                <a:lnTo>
                  <a:pt x="7" y="64210"/>
                </a:lnTo>
                <a:lnTo>
                  <a:pt x="361" y="67368"/>
                </a:lnTo>
                <a:lnTo>
                  <a:pt x="707" y="70526"/>
                </a:lnTo>
                <a:lnTo>
                  <a:pt x="1415" y="73511"/>
                </a:lnTo>
                <a:lnTo>
                  <a:pt x="2115" y="76488"/>
                </a:lnTo>
                <a:lnTo>
                  <a:pt x="3169" y="79473"/>
                </a:lnTo>
                <a:lnTo>
                  <a:pt x="4223" y="82278"/>
                </a:lnTo>
                <a:lnTo>
                  <a:pt x="5451" y="85090"/>
                </a:lnTo>
                <a:lnTo>
                  <a:pt x="6685" y="87721"/>
                </a:lnTo>
                <a:lnTo>
                  <a:pt x="8267" y="90353"/>
                </a:lnTo>
                <a:lnTo>
                  <a:pt x="9848" y="92984"/>
                </a:lnTo>
                <a:lnTo>
                  <a:pt x="11602" y="95436"/>
                </a:lnTo>
                <a:lnTo>
                  <a:pt x="13537" y="97894"/>
                </a:lnTo>
                <a:lnTo>
                  <a:pt x="15465" y="100000"/>
                </a:lnTo>
                <a:lnTo>
                  <a:pt x="17574" y="102278"/>
                </a:lnTo>
                <a:lnTo>
                  <a:pt x="19682" y="104383"/>
                </a:lnTo>
                <a:lnTo>
                  <a:pt x="22144" y="106315"/>
                </a:lnTo>
                <a:lnTo>
                  <a:pt x="24425" y="108067"/>
                </a:lnTo>
                <a:lnTo>
                  <a:pt x="26888" y="109826"/>
                </a:lnTo>
                <a:lnTo>
                  <a:pt x="29523" y="111405"/>
                </a:lnTo>
                <a:lnTo>
                  <a:pt x="32158" y="112984"/>
                </a:lnTo>
                <a:lnTo>
                  <a:pt x="34794" y="114210"/>
                </a:lnTo>
                <a:lnTo>
                  <a:pt x="37602" y="115436"/>
                </a:lnTo>
                <a:lnTo>
                  <a:pt x="40411" y="116669"/>
                </a:lnTo>
                <a:lnTo>
                  <a:pt x="43400" y="117541"/>
                </a:lnTo>
                <a:lnTo>
                  <a:pt x="46389" y="118248"/>
                </a:lnTo>
                <a:lnTo>
                  <a:pt x="49371" y="118947"/>
                </a:lnTo>
                <a:lnTo>
                  <a:pt x="52361" y="119473"/>
                </a:lnTo>
                <a:lnTo>
                  <a:pt x="55523" y="119826"/>
                </a:lnTo>
                <a:lnTo>
                  <a:pt x="58685" y="120000"/>
                </a:lnTo>
                <a:lnTo>
                  <a:pt x="61848" y="120000"/>
                </a:lnTo>
                <a:lnTo>
                  <a:pt x="65010" y="119826"/>
                </a:lnTo>
                <a:lnTo>
                  <a:pt x="65711" y="119473"/>
                </a:lnTo>
                <a:lnTo>
                  <a:pt x="66238" y="119120"/>
                </a:lnTo>
                <a:lnTo>
                  <a:pt x="68873" y="118947"/>
                </a:lnTo>
                <a:lnTo>
                  <a:pt x="71689" y="118421"/>
                </a:lnTo>
                <a:lnTo>
                  <a:pt x="74498" y="117541"/>
                </a:lnTo>
                <a:lnTo>
                  <a:pt x="77306" y="116669"/>
                </a:lnTo>
                <a:lnTo>
                  <a:pt x="79942" y="115436"/>
                </a:lnTo>
                <a:lnTo>
                  <a:pt x="82577" y="114210"/>
                </a:lnTo>
                <a:lnTo>
                  <a:pt x="87675" y="111751"/>
                </a:lnTo>
                <a:lnTo>
                  <a:pt x="90310" y="110353"/>
                </a:lnTo>
                <a:lnTo>
                  <a:pt x="92765" y="108774"/>
                </a:lnTo>
                <a:lnTo>
                  <a:pt x="95400" y="107195"/>
                </a:lnTo>
                <a:lnTo>
                  <a:pt x="97862" y="105436"/>
                </a:lnTo>
                <a:lnTo>
                  <a:pt x="100324" y="103684"/>
                </a:lnTo>
                <a:lnTo>
                  <a:pt x="102606" y="101932"/>
                </a:lnTo>
                <a:lnTo>
                  <a:pt x="104888" y="99826"/>
                </a:lnTo>
                <a:lnTo>
                  <a:pt x="106996" y="97894"/>
                </a:lnTo>
                <a:lnTo>
                  <a:pt x="109104" y="95616"/>
                </a:lnTo>
                <a:lnTo>
                  <a:pt x="111039" y="93330"/>
                </a:lnTo>
                <a:lnTo>
                  <a:pt x="112620" y="90879"/>
                </a:lnTo>
                <a:lnTo>
                  <a:pt x="114202" y="88248"/>
                </a:lnTo>
                <a:lnTo>
                  <a:pt x="115429" y="85616"/>
                </a:lnTo>
                <a:lnTo>
                  <a:pt x="116664" y="82804"/>
                </a:lnTo>
                <a:lnTo>
                  <a:pt x="117537" y="80000"/>
                </a:lnTo>
                <a:lnTo>
                  <a:pt x="118418" y="77015"/>
                </a:lnTo>
                <a:lnTo>
                  <a:pt x="118945" y="74037"/>
                </a:lnTo>
                <a:lnTo>
                  <a:pt x="119472" y="71052"/>
                </a:lnTo>
                <a:lnTo>
                  <a:pt x="119826" y="68074"/>
                </a:lnTo>
                <a:lnTo>
                  <a:pt x="120000" y="65090"/>
                </a:lnTo>
                <a:lnTo>
                  <a:pt x="120000" y="62105"/>
                </a:lnTo>
                <a:lnTo>
                  <a:pt x="119826" y="58947"/>
                </a:lnTo>
                <a:lnTo>
                  <a:pt x="119646" y="56142"/>
                </a:lnTo>
                <a:lnTo>
                  <a:pt x="119299" y="53157"/>
                </a:lnTo>
                <a:lnTo>
                  <a:pt x="118772" y="50180"/>
                </a:lnTo>
                <a:lnTo>
                  <a:pt x="118245" y="47368"/>
                </a:lnTo>
                <a:lnTo>
                  <a:pt x="117537" y="44563"/>
                </a:lnTo>
                <a:lnTo>
                  <a:pt x="116664" y="41759"/>
                </a:lnTo>
                <a:lnTo>
                  <a:pt x="115783" y="38947"/>
                </a:lnTo>
                <a:lnTo>
                  <a:pt x="114729" y="36315"/>
                </a:lnTo>
                <a:lnTo>
                  <a:pt x="113501" y="33684"/>
                </a:lnTo>
                <a:lnTo>
                  <a:pt x="112267" y="31232"/>
                </a:lnTo>
                <a:lnTo>
                  <a:pt x="110866" y="28774"/>
                </a:lnTo>
                <a:lnTo>
                  <a:pt x="109285" y="26315"/>
                </a:lnTo>
                <a:lnTo>
                  <a:pt x="107703" y="24037"/>
                </a:lnTo>
                <a:lnTo>
                  <a:pt x="105768" y="21759"/>
                </a:lnTo>
                <a:lnTo>
                  <a:pt x="104014" y="19473"/>
                </a:lnTo>
                <a:lnTo>
                  <a:pt x="101906" y="17548"/>
                </a:lnTo>
                <a:lnTo>
                  <a:pt x="99797" y="15443"/>
                </a:lnTo>
                <a:lnTo>
                  <a:pt x="97509" y="13511"/>
                </a:lnTo>
                <a:lnTo>
                  <a:pt x="95400" y="12112"/>
                </a:lnTo>
                <a:lnTo>
                  <a:pt x="93119" y="10533"/>
                </a:lnTo>
                <a:lnTo>
                  <a:pt x="91010" y="9127"/>
                </a:lnTo>
                <a:lnTo>
                  <a:pt x="88729" y="7901"/>
                </a:lnTo>
                <a:lnTo>
                  <a:pt x="83985" y="5616"/>
                </a:lnTo>
                <a:lnTo>
                  <a:pt x="79061" y="3864"/>
                </a:lnTo>
                <a:lnTo>
                  <a:pt x="76252" y="2984"/>
                </a:lnTo>
                <a:lnTo>
                  <a:pt x="73444" y="2112"/>
                </a:lnTo>
                <a:lnTo>
                  <a:pt x="70635" y="1586"/>
                </a:lnTo>
                <a:lnTo>
                  <a:pt x="67646" y="1059"/>
                </a:lnTo>
                <a:lnTo>
                  <a:pt x="63783" y="533"/>
                </a:lnTo>
                <a:lnTo>
                  <a:pt x="61675" y="353"/>
                </a:lnTo>
                <a:lnTo>
                  <a:pt x="59740" y="533"/>
                </a:lnTo>
                <a:lnTo>
                  <a:pt x="58685" y="180"/>
                </a:lnTo>
                <a:lnTo>
                  <a:pt x="57631" y="7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6930993" y="3495599"/>
            <a:ext cx="113397" cy="150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1547" y="29288"/>
                </a:moveTo>
                <a:lnTo>
                  <a:pt x="63920" y="29464"/>
                </a:lnTo>
                <a:lnTo>
                  <a:pt x="66293" y="29823"/>
                </a:lnTo>
                <a:lnTo>
                  <a:pt x="68431" y="30359"/>
                </a:lnTo>
                <a:lnTo>
                  <a:pt x="70814" y="31071"/>
                </a:lnTo>
                <a:lnTo>
                  <a:pt x="72708" y="31966"/>
                </a:lnTo>
                <a:lnTo>
                  <a:pt x="74847" y="33038"/>
                </a:lnTo>
                <a:lnTo>
                  <a:pt x="76517" y="34285"/>
                </a:lnTo>
                <a:lnTo>
                  <a:pt x="78411" y="35533"/>
                </a:lnTo>
                <a:lnTo>
                  <a:pt x="79837" y="36964"/>
                </a:lnTo>
                <a:lnTo>
                  <a:pt x="81262" y="38571"/>
                </a:lnTo>
                <a:lnTo>
                  <a:pt x="82688" y="40178"/>
                </a:lnTo>
                <a:lnTo>
                  <a:pt x="83645" y="41961"/>
                </a:lnTo>
                <a:lnTo>
                  <a:pt x="84358" y="43928"/>
                </a:lnTo>
                <a:lnTo>
                  <a:pt x="85071" y="45711"/>
                </a:lnTo>
                <a:lnTo>
                  <a:pt x="85305" y="47502"/>
                </a:lnTo>
                <a:lnTo>
                  <a:pt x="85071" y="49285"/>
                </a:lnTo>
                <a:lnTo>
                  <a:pt x="84827" y="51068"/>
                </a:lnTo>
                <a:lnTo>
                  <a:pt x="84358" y="52676"/>
                </a:lnTo>
                <a:lnTo>
                  <a:pt x="83401" y="54283"/>
                </a:lnTo>
                <a:lnTo>
                  <a:pt x="82454" y="55714"/>
                </a:lnTo>
                <a:lnTo>
                  <a:pt x="81262" y="57145"/>
                </a:lnTo>
                <a:lnTo>
                  <a:pt x="79602" y="58568"/>
                </a:lnTo>
                <a:lnTo>
                  <a:pt x="77942" y="59823"/>
                </a:lnTo>
                <a:lnTo>
                  <a:pt x="76273" y="60895"/>
                </a:lnTo>
                <a:lnTo>
                  <a:pt x="74134" y="61783"/>
                </a:lnTo>
                <a:lnTo>
                  <a:pt x="71996" y="62502"/>
                </a:lnTo>
                <a:lnTo>
                  <a:pt x="69623" y="63214"/>
                </a:lnTo>
                <a:lnTo>
                  <a:pt x="67250" y="63750"/>
                </a:lnTo>
                <a:lnTo>
                  <a:pt x="65111" y="63926"/>
                </a:lnTo>
                <a:lnTo>
                  <a:pt x="62729" y="64109"/>
                </a:lnTo>
                <a:lnTo>
                  <a:pt x="60590" y="64109"/>
                </a:lnTo>
                <a:lnTo>
                  <a:pt x="58452" y="63926"/>
                </a:lnTo>
                <a:lnTo>
                  <a:pt x="56079" y="63573"/>
                </a:lnTo>
                <a:lnTo>
                  <a:pt x="53940" y="63214"/>
                </a:lnTo>
                <a:lnTo>
                  <a:pt x="51802" y="62678"/>
                </a:lnTo>
                <a:lnTo>
                  <a:pt x="49898" y="61966"/>
                </a:lnTo>
                <a:lnTo>
                  <a:pt x="47759" y="61247"/>
                </a:lnTo>
                <a:lnTo>
                  <a:pt x="45865" y="60359"/>
                </a:lnTo>
                <a:lnTo>
                  <a:pt x="43961" y="59464"/>
                </a:lnTo>
                <a:lnTo>
                  <a:pt x="42301" y="58392"/>
                </a:lnTo>
                <a:lnTo>
                  <a:pt x="40875" y="57145"/>
                </a:lnTo>
                <a:lnTo>
                  <a:pt x="39205" y="55890"/>
                </a:lnTo>
                <a:lnTo>
                  <a:pt x="38024" y="54642"/>
                </a:lnTo>
                <a:lnTo>
                  <a:pt x="36832" y="53211"/>
                </a:lnTo>
                <a:lnTo>
                  <a:pt x="36354" y="52140"/>
                </a:lnTo>
                <a:lnTo>
                  <a:pt x="35641" y="50892"/>
                </a:lnTo>
                <a:lnTo>
                  <a:pt x="35172" y="48750"/>
                </a:lnTo>
                <a:lnTo>
                  <a:pt x="34928" y="46431"/>
                </a:lnTo>
                <a:lnTo>
                  <a:pt x="35172" y="44104"/>
                </a:lnTo>
                <a:lnTo>
                  <a:pt x="36120" y="41961"/>
                </a:lnTo>
                <a:lnTo>
                  <a:pt x="37311" y="39818"/>
                </a:lnTo>
                <a:lnTo>
                  <a:pt x="38737" y="37676"/>
                </a:lnTo>
                <a:lnTo>
                  <a:pt x="40631" y="35892"/>
                </a:lnTo>
                <a:lnTo>
                  <a:pt x="42301" y="34461"/>
                </a:lnTo>
                <a:lnTo>
                  <a:pt x="44439" y="33038"/>
                </a:lnTo>
                <a:lnTo>
                  <a:pt x="46812" y="31966"/>
                </a:lnTo>
                <a:lnTo>
                  <a:pt x="49185" y="30895"/>
                </a:lnTo>
                <a:lnTo>
                  <a:pt x="49429" y="30895"/>
                </a:lnTo>
                <a:lnTo>
                  <a:pt x="49898" y="31071"/>
                </a:lnTo>
                <a:lnTo>
                  <a:pt x="51089" y="31071"/>
                </a:lnTo>
                <a:lnTo>
                  <a:pt x="51802" y="30895"/>
                </a:lnTo>
                <a:lnTo>
                  <a:pt x="54175" y="30176"/>
                </a:lnTo>
                <a:lnTo>
                  <a:pt x="56792" y="29640"/>
                </a:lnTo>
                <a:lnTo>
                  <a:pt x="59165" y="29464"/>
                </a:lnTo>
                <a:lnTo>
                  <a:pt x="61547" y="29288"/>
                </a:lnTo>
                <a:close/>
                <a:moveTo>
                  <a:pt x="61069" y="25538"/>
                </a:moveTo>
                <a:lnTo>
                  <a:pt x="58452" y="25714"/>
                </a:lnTo>
                <a:lnTo>
                  <a:pt x="55600" y="26073"/>
                </a:lnTo>
                <a:lnTo>
                  <a:pt x="52993" y="26609"/>
                </a:lnTo>
                <a:lnTo>
                  <a:pt x="51802" y="26785"/>
                </a:lnTo>
                <a:lnTo>
                  <a:pt x="50611" y="27145"/>
                </a:lnTo>
                <a:lnTo>
                  <a:pt x="48003" y="27857"/>
                </a:lnTo>
                <a:lnTo>
                  <a:pt x="44908" y="29104"/>
                </a:lnTo>
                <a:lnTo>
                  <a:pt x="41822" y="30535"/>
                </a:lnTo>
                <a:lnTo>
                  <a:pt x="38971" y="32318"/>
                </a:lnTo>
                <a:lnTo>
                  <a:pt x="36598" y="34285"/>
                </a:lnTo>
                <a:lnTo>
                  <a:pt x="34460" y="36252"/>
                </a:lnTo>
                <a:lnTo>
                  <a:pt x="32800" y="38395"/>
                </a:lnTo>
                <a:lnTo>
                  <a:pt x="31608" y="40890"/>
                </a:lnTo>
                <a:lnTo>
                  <a:pt x="30895" y="43216"/>
                </a:lnTo>
                <a:lnTo>
                  <a:pt x="30417" y="45711"/>
                </a:lnTo>
                <a:lnTo>
                  <a:pt x="30661" y="48214"/>
                </a:lnTo>
                <a:lnTo>
                  <a:pt x="31130" y="50716"/>
                </a:lnTo>
                <a:lnTo>
                  <a:pt x="31843" y="53211"/>
                </a:lnTo>
                <a:lnTo>
                  <a:pt x="33034" y="55002"/>
                </a:lnTo>
                <a:lnTo>
                  <a:pt x="34460" y="56961"/>
                </a:lnTo>
                <a:lnTo>
                  <a:pt x="36120" y="58568"/>
                </a:lnTo>
                <a:lnTo>
                  <a:pt x="37780" y="60176"/>
                </a:lnTo>
                <a:lnTo>
                  <a:pt x="39918" y="61431"/>
                </a:lnTo>
                <a:lnTo>
                  <a:pt x="42057" y="62678"/>
                </a:lnTo>
                <a:lnTo>
                  <a:pt x="44439" y="63926"/>
                </a:lnTo>
                <a:lnTo>
                  <a:pt x="46812" y="64821"/>
                </a:lnTo>
                <a:lnTo>
                  <a:pt x="49429" y="65533"/>
                </a:lnTo>
                <a:lnTo>
                  <a:pt x="52036" y="66252"/>
                </a:lnTo>
                <a:lnTo>
                  <a:pt x="54653" y="66788"/>
                </a:lnTo>
                <a:lnTo>
                  <a:pt x="57505" y="67140"/>
                </a:lnTo>
                <a:lnTo>
                  <a:pt x="60356" y="67323"/>
                </a:lnTo>
                <a:lnTo>
                  <a:pt x="62973" y="67500"/>
                </a:lnTo>
                <a:lnTo>
                  <a:pt x="65824" y="67323"/>
                </a:lnTo>
                <a:lnTo>
                  <a:pt x="68431" y="67140"/>
                </a:lnTo>
                <a:lnTo>
                  <a:pt x="71527" y="66604"/>
                </a:lnTo>
                <a:lnTo>
                  <a:pt x="74378" y="65892"/>
                </a:lnTo>
                <a:lnTo>
                  <a:pt x="76985" y="64821"/>
                </a:lnTo>
                <a:lnTo>
                  <a:pt x="79368" y="63750"/>
                </a:lnTo>
                <a:lnTo>
                  <a:pt x="81507" y="62318"/>
                </a:lnTo>
                <a:lnTo>
                  <a:pt x="83401" y="60711"/>
                </a:lnTo>
                <a:lnTo>
                  <a:pt x="85071" y="59104"/>
                </a:lnTo>
                <a:lnTo>
                  <a:pt x="86496" y="57145"/>
                </a:lnTo>
                <a:lnTo>
                  <a:pt x="87678" y="55354"/>
                </a:lnTo>
                <a:lnTo>
                  <a:pt x="88391" y="53211"/>
                </a:lnTo>
                <a:lnTo>
                  <a:pt x="89104" y="51068"/>
                </a:lnTo>
                <a:lnTo>
                  <a:pt x="89348" y="48926"/>
                </a:lnTo>
                <a:lnTo>
                  <a:pt x="89348" y="46783"/>
                </a:lnTo>
                <a:lnTo>
                  <a:pt x="89104" y="44640"/>
                </a:lnTo>
                <a:lnTo>
                  <a:pt x="88391" y="42497"/>
                </a:lnTo>
                <a:lnTo>
                  <a:pt x="87444" y="40354"/>
                </a:lnTo>
                <a:lnTo>
                  <a:pt x="86496" y="38395"/>
                </a:lnTo>
                <a:lnTo>
                  <a:pt x="85071" y="36604"/>
                </a:lnTo>
                <a:lnTo>
                  <a:pt x="83645" y="34997"/>
                </a:lnTo>
                <a:lnTo>
                  <a:pt x="81975" y="33390"/>
                </a:lnTo>
                <a:lnTo>
                  <a:pt x="80081" y="31966"/>
                </a:lnTo>
                <a:lnTo>
                  <a:pt x="77942" y="30535"/>
                </a:lnTo>
                <a:lnTo>
                  <a:pt x="75804" y="29288"/>
                </a:lnTo>
                <a:lnTo>
                  <a:pt x="73665" y="28216"/>
                </a:lnTo>
                <a:lnTo>
                  <a:pt x="71283" y="27321"/>
                </a:lnTo>
                <a:lnTo>
                  <a:pt x="68676" y="26609"/>
                </a:lnTo>
                <a:lnTo>
                  <a:pt x="66293" y="26073"/>
                </a:lnTo>
                <a:lnTo>
                  <a:pt x="63686" y="25714"/>
                </a:lnTo>
                <a:lnTo>
                  <a:pt x="61069" y="25538"/>
                </a:lnTo>
                <a:close/>
                <a:moveTo>
                  <a:pt x="61547" y="3933"/>
                </a:moveTo>
                <a:lnTo>
                  <a:pt x="65111" y="4109"/>
                </a:lnTo>
                <a:lnTo>
                  <a:pt x="68676" y="4645"/>
                </a:lnTo>
                <a:lnTo>
                  <a:pt x="72474" y="5181"/>
                </a:lnTo>
                <a:lnTo>
                  <a:pt x="75804" y="6076"/>
                </a:lnTo>
                <a:lnTo>
                  <a:pt x="79368" y="6964"/>
                </a:lnTo>
                <a:lnTo>
                  <a:pt x="82688" y="8035"/>
                </a:lnTo>
                <a:lnTo>
                  <a:pt x="86018" y="9290"/>
                </a:lnTo>
                <a:lnTo>
                  <a:pt x="89104" y="10714"/>
                </a:lnTo>
                <a:lnTo>
                  <a:pt x="92199" y="12321"/>
                </a:lnTo>
                <a:lnTo>
                  <a:pt x="95050" y="13928"/>
                </a:lnTo>
                <a:lnTo>
                  <a:pt x="97902" y="15895"/>
                </a:lnTo>
                <a:lnTo>
                  <a:pt x="98136" y="16783"/>
                </a:lnTo>
                <a:lnTo>
                  <a:pt x="98370" y="17678"/>
                </a:lnTo>
                <a:lnTo>
                  <a:pt x="99562" y="20533"/>
                </a:lnTo>
                <a:lnTo>
                  <a:pt x="99796" y="20892"/>
                </a:lnTo>
                <a:lnTo>
                  <a:pt x="100275" y="21068"/>
                </a:lnTo>
                <a:lnTo>
                  <a:pt x="100987" y="21252"/>
                </a:lnTo>
                <a:lnTo>
                  <a:pt x="101466" y="21252"/>
                </a:lnTo>
                <a:lnTo>
                  <a:pt x="101935" y="21068"/>
                </a:lnTo>
                <a:lnTo>
                  <a:pt x="102179" y="20892"/>
                </a:lnTo>
                <a:lnTo>
                  <a:pt x="102413" y="20533"/>
                </a:lnTo>
                <a:lnTo>
                  <a:pt x="102647" y="19645"/>
                </a:lnTo>
                <a:lnTo>
                  <a:pt x="103360" y="20357"/>
                </a:lnTo>
                <a:lnTo>
                  <a:pt x="102892" y="22676"/>
                </a:lnTo>
                <a:lnTo>
                  <a:pt x="102892" y="23931"/>
                </a:lnTo>
                <a:lnTo>
                  <a:pt x="103126" y="24466"/>
                </a:lnTo>
                <a:lnTo>
                  <a:pt x="103604" y="24818"/>
                </a:lnTo>
                <a:lnTo>
                  <a:pt x="103839" y="25178"/>
                </a:lnTo>
                <a:lnTo>
                  <a:pt x="104317" y="25002"/>
                </a:lnTo>
                <a:lnTo>
                  <a:pt x="105030" y="24818"/>
                </a:lnTo>
                <a:lnTo>
                  <a:pt x="105499" y="24283"/>
                </a:lnTo>
                <a:lnTo>
                  <a:pt x="106212" y="23211"/>
                </a:lnTo>
                <a:lnTo>
                  <a:pt x="106212" y="23395"/>
                </a:lnTo>
                <a:lnTo>
                  <a:pt x="106924" y="24107"/>
                </a:lnTo>
                <a:lnTo>
                  <a:pt x="105977" y="26073"/>
                </a:lnTo>
                <a:lnTo>
                  <a:pt x="105499" y="26961"/>
                </a:lnTo>
                <a:lnTo>
                  <a:pt x="105030" y="27857"/>
                </a:lnTo>
                <a:lnTo>
                  <a:pt x="105030" y="28568"/>
                </a:lnTo>
                <a:lnTo>
                  <a:pt x="105499" y="29464"/>
                </a:lnTo>
                <a:lnTo>
                  <a:pt x="105743" y="30000"/>
                </a:lnTo>
                <a:lnTo>
                  <a:pt x="106456" y="30176"/>
                </a:lnTo>
                <a:lnTo>
                  <a:pt x="107169" y="30176"/>
                </a:lnTo>
                <a:lnTo>
                  <a:pt x="107637" y="30000"/>
                </a:lnTo>
                <a:lnTo>
                  <a:pt x="108350" y="29640"/>
                </a:lnTo>
                <a:lnTo>
                  <a:pt x="109063" y="29104"/>
                </a:lnTo>
                <a:lnTo>
                  <a:pt x="109776" y="28033"/>
                </a:lnTo>
                <a:lnTo>
                  <a:pt x="110733" y="29640"/>
                </a:lnTo>
                <a:lnTo>
                  <a:pt x="109307" y="31607"/>
                </a:lnTo>
                <a:lnTo>
                  <a:pt x="107881" y="33573"/>
                </a:lnTo>
                <a:lnTo>
                  <a:pt x="107637" y="34461"/>
                </a:lnTo>
                <a:lnTo>
                  <a:pt x="107637" y="35181"/>
                </a:lnTo>
                <a:lnTo>
                  <a:pt x="107881" y="35716"/>
                </a:lnTo>
                <a:lnTo>
                  <a:pt x="108594" y="36068"/>
                </a:lnTo>
                <a:lnTo>
                  <a:pt x="109063" y="36068"/>
                </a:lnTo>
                <a:lnTo>
                  <a:pt x="109541" y="35892"/>
                </a:lnTo>
                <a:lnTo>
                  <a:pt x="110733" y="35181"/>
                </a:lnTo>
                <a:lnTo>
                  <a:pt x="112393" y="33573"/>
                </a:lnTo>
                <a:lnTo>
                  <a:pt x="112627" y="33390"/>
                </a:lnTo>
                <a:lnTo>
                  <a:pt x="113340" y="35357"/>
                </a:lnTo>
                <a:lnTo>
                  <a:pt x="112393" y="36252"/>
                </a:lnTo>
                <a:lnTo>
                  <a:pt x="111201" y="37140"/>
                </a:lnTo>
                <a:lnTo>
                  <a:pt x="110254" y="38035"/>
                </a:lnTo>
                <a:lnTo>
                  <a:pt x="109541" y="38747"/>
                </a:lnTo>
                <a:lnTo>
                  <a:pt x="108350" y="40538"/>
                </a:lnTo>
                <a:lnTo>
                  <a:pt x="108116" y="40714"/>
                </a:lnTo>
                <a:lnTo>
                  <a:pt x="108350" y="40890"/>
                </a:lnTo>
                <a:lnTo>
                  <a:pt x="108594" y="41073"/>
                </a:lnTo>
                <a:lnTo>
                  <a:pt x="108829" y="40890"/>
                </a:lnTo>
                <a:lnTo>
                  <a:pt x="111201" y="40178"/>
                </a:lnTo>
                <a:lnTo>
                  <a:pt x="112393" y="39642"/>
                </a:lnTo>
                <a:lnTo>
                  <a:pt x="113574" y="38931"/>
                </a:lnTo>
                <a:lnTo>
                  <a:pt x="114053" y="38571"/>
                </a:lnTo>
                <a:lnTo>
                  <a:pt x="114531" y="40354"/>
                </a:lnTo>
                <a:lnTo>
                  <a:pt x="110967" y="42857"/>
                </a:lnTo>
                <a:lnTo>
                  <a:pt x="107881" y="45711"/>
                </a:lnTo>
                <a:lnTo>
                  <a:pt x="107637" y="46071"/>
                </a:lnTo>
                <a:lnTo>
                  <a:pt x="107881" y="46431"/>
                </a:lnTo>
                <a:lnTo>
                  <a:pt x="108116" y="46607"/>
                </a:lnTo>
                <a:lnTo>
                  <a:pt x="108594" y="46607"/>
                </a:lnTo>
                <a:lnTo>
                  <a:pt x="110254" y="45895"/>
                </a:lnTo>
                <a:lnTo>
                  <a:pt x="111914" y="45176"/>
                </a:lnTo>
                <a:lnTo>
                  <a:pt x="114766" y="43392"/>
                </a:lnTo>
                <a:lnTo>
                  <a:pt x="114766" y="46247"/>
                </a:lnTo>
                <a:lnTo>
                  <a:pt x="113574" y="47142"/>
                </a:lnTo>
                <a:lnTo>
                  <a:pt x="112627" y="48038"/>
                </a:lnTo>
                <a:lnTo>
                  <a:pt x="111436" y="49109"/>
                </a:lnTo>
                <a:lnTo>
                  <a:pt x="110254" y="49821"/>
                </a:lnTo>
                <a:lnTo>
                  <a:pt x="107881" y="50892"/>
                </a:lnTo>
                <a:lnTo>
                  <a:pt x="107403" y="51252"/>
                </a:lnTo>
                <a:lnTo>
                  <a:pt x="106924" y="51604"/>
                </a:lnTo>
                <a:lnTo>
                  <a:pt x="106690" y="52140"/>
                </a:lnTo>
                <a:lnTo>
                  <a:pt x="106924" y="52500"/>
                </a:lnTo>
                <a:lnTo>
                  <a:pt x="107637" y="52859"/>
                </a:lnTo>
                <a:lnTo>
                  <a:pt x="108350" y="53211"/>
                </a:lnTo>
                <a:lnTo>
                  <a:pt x="109063" y="53211"/>
                </a:lnTo>
                <a:lnTo>
                  <a:pt x="110020" y="53035"/>
                </a:lnTo>
                <a:lnTo>
                  <a:pt x="111680" y="52676"/>
                </a:lnTo>
                <a:lnTo>
                  <a:pt x="113106" y="51964"/>
                </a:lnTo>
                <a:lnTo>
                  <a:pt x="114287" y="51252"/>
                </a:lnTo>
                <a:lnTo>
                  <a:pt x="113574" y="54818"/>
                </a:lnTo>
                <a:lnTo>
                  <a:pt x="113106" y="54818"/>
                </a:lnTo>
                <a:lnTo>
                  <a:pt x="112627" y="55002"/>
                </a:lnTo>
                <a:lnTo>
                  <a:pt x="110254" y="56250"/>
                </a:lnTo>
                <a:lnTo>
                  <a:pt x="107637" y="57321"/>
                </a:lnTo>
                <a:lnTo>
                  <a:pt x="106456" y="57857"/>
                </a:lnTo>
                <a:lnTo>
                  <a:pt x="105499" y="58392"/>
                </a:lnTo>
                <a:lnTo>
                  <a:pt x="104786" y="59104"/>
                </a:lnTo>
                <a:lnTo>
                  <a:pt x="104552" y="59464"/>
                </a:lnTo>
                <a:lnTo>
                  <a:pt x="104552" y="60000"/>
                </a:lnTo>
                <a:lnTo>
                  <a:pt x="104552" y="60176"/>
                </a:lnTo>
                <a:lnTo>
                  <a:pt x="105977" y="60176"/>
                </a:lnTo>
                <a:lnTo>
                  <a:pt x="106924" y="60000"/>
                </a:lnTo>
                <a:lnTo>
                  <a:pt x="109307" y="59288"/>
                </a:lnTo>
                <a:lnTo>
                  <a:pt x="112627" y="58216"/>
                </a:lnTo>
                <a:lnTo>
                  <a:pt x="111680" y="60711"/>
                </a:lnTo>
                <a:lnTo>
                  <a:pt x="110733" y="60895"/>
                </a:lnTo>
                <a:lnTo>
                  <a:pt x="109776" y="61071"/>
                </a:lnTo>
                <a:lnTo>
                  <a:pt x="108116" y="61783"/>
                </a:lnTo>
                <a:lnTo>
                  <a:pt x="105743" y="62678"/>
                </a:lnTo>
                <a:lnTo>
                  <a:pt x="103126" y="63214"/>
                </a:lnTo>
                <a:lnTo>
                  <a:pt x="102892" y="63390"/>
                </a:lnTo>
                <a:lnTo>
                  <a:pt x="102647" y="63573"/>
                </a:lnTo>
                <a:lnTo>
                  <a:pt x="102892" y="63750"/>
                </a:lnTo>
                <a:lnTo>
                  <a:pt x="103126" y="63926"/>
                </a:lnTo>
                <a:lnTo>
                  <a:pt x="104786" y="64109"/>
                </a:lnTo>
                <a:lnTo>
                  <a:pt x="106690" y="64109"/>
                </a:lnTo>
                <a:lnTo>
                  <a:pt x="108594" y="63926"/>
                </a:lnTo>
                <a:lnTo>
                  <a:pt x="110489" y="63573"/>
                </a:lnTo>
                <a:lnTo>
                  <a:pt x="109063" y="66252"/>
                </a:lnTo>
                <a:lnTo>
                  <a:pt x="106690" y="66252"/>
                </a:lnTo>
                <a:lnTo>
                  <a:pt x="104317" y="66428"/>
                </a:lnTo>
                <a:lnTo>
                  <a:pt x="101935" y="66964"/>
                </a:lnTo>
                <a:lnTo>
                  <a:pt x="99796" y="67500"/>
                </a:lnTo>
                <a:lnTo>
                  <a:pt x="99562" y="67676"/>
                </a:lnTo>
                <a:lnTo>
                  <a:pt x="99562" y="67859"/>
                </a:lnTo>
                <a:lnTo>
                  <a:pt x="99796" y="68035"/>
                </a:lnTo>
                <a:lnTo>
                  <a:pt x="100040" y="68211"/>
                </a:lnTo>
                <a:lnTo>
                  <a:pt x="102413" y="68211"/>
                </a:lnTo>
                <a:lnTo>
                  <a:pt x="104786" y="68395"/>
                </a:lnTo>
                <a:lnTo>
                  <a:pt x="107881" y="68747"/>
                </a:lnTo>
                <a:lnTo>
                  <a:pt x="105977" y="71602"/>
                </a:lnTo>
                <a:lnTo>
                  <a:pt x="103126" y="71426"/>
                </a:lnTo>
                <a:lnTo>
                  <a:pt x="100040" y="71250"/>
                </a:lnTo>
                <a:lnTo>
                  <a:pt x="98615" y="71250"/>
                </a:lnTo>
                <a:lnTo>
                  <a:pt x="97423" y="71426"/>
                </a:lnTo>
                <a:lnTo>
                  <a:pt x="96710" y="71785"/>
                </a:lnTo>
                <a:lnTo>
                  <a:pt x="96476" y="71961"/>
                </a:lnTo>
                <a:lnTo>
                  <a:pt x="96476" y="72137"/>
                </a:lnTo>
                <a:lnTo>
                  <a:pt x="96945" y="72857"/>
                </a:lnTo>
                <a:lnTo>
                  <a:pt x="97423" y="73392"/>
                </a:lnTo>
                <a:lnTo>
                  <a:pt x="98136" y="73928"/>
                </a:lnTo>
                <a:lnTo>
                  <a:pt x="99083" y="74280"/>
                </a:lnTo>
                <a:lnTo>
                  <a:pt x="101466" y="74640"/>
                </a:lnTo>
                <a:lnTo>
                  <a:pt x="103604" y="75000"/>
                </a:lnTo>
                <a:lnTo>
                  <a:pt x="101935" y="77142"/>
                </a:lnTo>
                <a:lnTo>
                  <a:pt x="101935" y="76607"/>
                </a:lnTo>
                <a:lnTo>
                  <a:pt x="101466" y="76247"/>
                </a:lnTo>
                <a:lnTo>
                  <a:pt x="100987" y="75887"/>
                </a:lnTo>
                <a:lnTo>
                  <a:pt x="99796" y="75535"/>
                </a:lnTo>
                <a:lnTo>
                  <a:pt x="97423" y="75352"/>
                </a:lnTo>
                <a:lnTo>
                  <a:pt x="94806" y="75000"/>
                </a:lnTo>
                <a:lnTo>
                  <a:pt x="93625" y="75000"/>
                </a:lnTo>
                <a:lnTo>
                  <a:pt x="92433" y="75176"/>
                </a:lnTo>
                <a:lnTo>
                  <a:pt x="91955" y="75352"/>
                </a:lnTo>
                <a:lnTo>
                  <a:pt x="91721" y="75711"/>
                </a:lnTo>
                <a:lnTo>
                  <a:pt x="91721" y="76071"/>
                </a:lnTo>
                <a:lnTo>
                  <a:pt x="91955" y="76423"/>
                </a:lnTo>
                <a:lnTo>
                  <a:pt x="92912" y="76959"/>
                </a:lnTo>
                <a:lnTo>
                  <a:pt x="94093" y="77495"/>
                </a:lnTo>
                <a:lnTo>
                  <a:pt x="96476" y="78030"/>
                </a:lnTo>
                <a:lnTo>
                  <a:pt x="98849" y="78390"/>
                </a:lnTo>
                <a:lnTo>
                  <a:pt x="100040" y="78390"/>
                </a:lnTo>
                <a:lnTo>
                  <a:pt x="101222" y="78030"/>
                </a:lnTo>
                <a:lnTo>
                  <a:pt x="97658" y="82500"/>
                </a:lnTo>
                <a:lnTo>
                  <a:pt x="95519" y="81964"/>
                </a:lnTo>
                <a:lnTo>
                  <a:pt x="93625" y="81780"/>
                </a:lnTo>
                <a:lnTo>
                  <a:pt x="91955" y="81428"/>
                </a:lnTo>
                <a:lnTo>
                  <a:pt x="90295" y="81245"/>
                </a:lnTo>
                <a:lnTo>
                  <a:pt x="88391" y="81068"/>
                </a:lnTo>
                <a:lnTo>
                  <a:pt x="86731" y="81428"/>
                </a:lnTo>
                <a:lnTo>
                  <a:pt x="86496" y="81604"/>
                </a:lnTo>
                <a:lnTo>
                  <a:pt x="86252" y="81964"/>
                </a:lnTo>
                <a:lnTo>
                  <a:pt x="86252" y="82140"/>
                </a:lnTo>
                <a:lnTo>
                  <a:pt x="86496" y="82500"/>
                </a:lnTo>
                <a:lnTo>
                  <a:pt x="88391" y="83035"/>
                </a:lnTo>
                <a:lnTo>
                  <a:pt x="90061" y="83387"/>
                </a:lnTo>
                <a:lnTo>
                  <a:pt x="93625" y="84283"/>
                </a:lnTo>
                <a:lnTo>
                  <a:pt x="95519" y="84818"/>
                </a:lnTo>
                <a:lnTo>
                  <a:pt x="92668" y="88033"/>
                </a:lnTo>
                <a:lnTo>
                  <a:pt x="91242" y="87497"/>
                </a:lnTo>
                <a:lnTo>
                  <a:pt x="90061" y="87137"/>
                </a:lnTo>
                <a:lnTo>
                  <a:pt x="87209" y="86602"/>
                </a:lnTo>
                <a:lnTo>
                  <a:pt x="83645" y="85890"/>
                </a:lnTo>
                <a:lnTo>
                  <a:pt x="81741" y="85530"/>
                </a:lnTo>
                <a:lnTo>
                  <a:pt x="79837" y="85530"/>
                </a:lnTo>
                <a:lnTo>
                  <a:pt x="79124" y="85714"/>
                </a:lnTo>
                <a:lnTo>
                  <a:pt x="78890" y="86066"/>
                </a:lnTo>
                <a:lnTo>
                  <a:pt x="78655" y="86602"/>
                </a:lnTo>
                <a:lnTo>
                  <a:pt x="79124" y="86961"/>
                </a:lnTo>
                <a:lnTo>
                  <a:pt x="80550" y="87673"/>
                </a:lnTo>
                <a:lnTo>
                  <a:pt x="81975" y="88392"/>
                </a:lnTo>
                <a:lnTo>
                  <a:pt x="85305" y="89280"/>
                </a:lnTo>
                <a:lnTo>
                  <a:pt x="87678" y="89816"/>
                </a:lnTo>
                <a:lnTo>
                  <a:pt x="90295" y="90352"/>
                </a:lnTo>
                <a:lnTo>
                  <a:pt x="87922" y="92678"/>
                </a:lnTo>
                <a:lnTo>
                  <a:pt x="85071" y="92318"/>
                </a:lnTo>
                <a:lnTo>
                  <a:pt x="82219" y="91959"/>
                </a:lnTo>
                <a:lnTo>
                  <a:pt x="80081" y="91423"/>
                </a:lnTo>
                <a:lnTo>
                  <a:pt x="78177" y="90711"/>
                </a:lnTo>
                <a:lnTo>
                  <a:pt x="76038" y="89816"/>
                </a:lnTo>
                <a:lnTo>
                  <a:pt x="74134" y="89104"/>
                </a:lnTo>
                <a:lnTo>
                  <a:pt x="73665" y="89104"/>
                </a:lnTo>
                <a:lnTo>
                  <a:pt x="73187" y="89280"/>
                </a:lnTo>
                <a:lnTo>
                  <a:pt x="73187" y="89640"/>
                </a:lnTo>
                <a:lnTo>
                  <a:pt x="72953" y="90000"/>
                </a:lnTo>
                <a:lnTo>
                  <a:pt x="73421" y="90887"/>
                </a:lnTo>
                <a:lnTo>
                  <a:pt x="74134" y="91783"/>
                </a:lnTo>
                <a:lnTo>
                  <a:pt x="75091" y="92495"/>
                </a:lnTo>
                <a:lnTo>
                  <a:pt x="76273" y="93030"/>
                </a:lnTo>
                <a:lnTo>
                  <a:pt x="78655" y="94102"/>
                </a:lnTo>
                <a:lnTo>
                  <a:pt x="81028" y="94821"/>
                </a:lnTo>
                <a:lnTo>
                  <a:pt x="82932" y="95357"/>
                </a:lnTo>
                <a:lnTo>
                  <a:pt x="84827" y="95533"/>
                </a:lnTo>
                <a:lnTo>
                  <a:pt x="81741" y="98387"/>
                </a:lnTo>
                <a:lnTo>
                  <a:pt x="80794" y="97676"/>
                </a:lnTo>
                <a:lnTo>
                  <a:pt x="79602" y="97316"/>
                </a:lnTo>
                <a:lnTo>
                  <a:pt x="77230" y="96780"/>
                </a:lnTo>
                <a:lnTo>
                  <a:pt x="72953" y="95357"/>
                </a:lnTo>
                <a:lnTo>
                  <a:pt x="70814" y="94821"/>
                </a:lnTo>
                <a:lnTo>
                  <a:pt x="68676" y="94637"/>
                </a:lnTo>
                <a:lnTo>
                  <a:pt x="68431" y="94637"/>
                </a:lnTo>
                <a:lnTo>
                  <a:pt x="68431" y="94997"/>
                </a:lnTo>
                <a:lnTo>
                  <a:pt x="68910" y="95709"/>
                </a:lnTo>
                <a:lnTo>
                  <a:pt x="69623" y="96245"/>
                </a:lnTo>
                <a:lnTo>
                  <a:pt x="71283" y="97316"/>
                </a:lnTo>
                <a:lnTo>
                  <a:pt x="73187" y="98035"/>
                </a:lnTo>
                <a:lnTo>
                  <a:pt x="75091" y="98747"/>
                </a:lnTo>
                <a:lnTo>
                  <a:pt x="77230" y="99642"/>
                </a:lnTo>
                <a:lnTo>
                  <a:pt x="78177" y="99995"/>
                </a:lnTo>
                <a:lnTo>
                  <a:pt x="79368" y="100354"/>
                </a:lnTo>
                <a:lnTo>
                  <a:pt x="76517" y="102857"/>
                </a:lnTo>
                <a:lnTo>
                  <a:pt x="74847" y="102497"/>
                </a:lnTo>
                <a:lnTo>
                  <a:pt x="70101" y="100714"/>
                </a:lnTo>
                <a:lnTo>
                  <a:pt x="66537" y="99459"/>
                </a:lnTo>
                <a:lnTo>
                  <a:pt x="64633" y="98923"/>
                </a:lnTo>
                <a:lnTo>
                  <a:pt x="62729" y="98923"/>
                </a:lnTo>
                <a:lnTo>
                  <a:pt x="62494" y="99107"/>
                </a:lnTo>
                <a:lnTo>
                  <a:pt x="62494" y="99459"/>
                </a:lnTo>
                <a:lnTo>
                  <a:pt x="62973" y="100178"/>
                </a:lnTo>
                <a:lnTo>
                  <a:pt x="63442" y="100714"/>
                </a:lnTo>
                <a:lnTo>
                  <a:pt x="64399" y="101426"/>
                </a:lnTo>
                <a:lnTo>
                  <a:pt x="65346" y="101961"/>
                </a:lnTo>
                <a:lnTo>
                  <a:pt x="67250" y="102857"/>
                </a:lnTo>
                <a:lnTo>
                  <a:pt x="69144" y="103745"/>
                </a:lnTo>
                <a:lnTo>
                  <a:pt x="71048" y="104464"/>
                </a:lnTo>
                <a:lnTo>
                  <a:pt x="73421" y="105535"/>
                </a:lnTo>
                <a:lnTo>
                  <a:pt x="69388" y="108926"/>
                </a:lnTo>
                <a:lnTo>
                  <a:pt x="66537" y="107854"/>
                </a:lnTo>
                <a:lnTo>
                  <a:pt x="63920" y="106607"/>
                </a:lnTo>
                <a:lnTo>
                  <a:pt x="62260" y="105711"/>
                </a:lnTo>
                <a:lnTo>
                  <a:pt x="60834" y="104640"/>
                </a:lnTo>
                <a:lnTo>
                  <a:pt x="60122" y="103928"/>
                </a:lnTo>
                <a:lnTo>
                  <a:pt x="58930" y="103209"/>
                </a:lnTo>
                <a:lnTo>
                  <a:pt x="58217" y="103209"/>
                </a:lnTo>
                <a:lnTo>
                  <a:pt x="57739" y="103392"/>
                </a:lnTo>
                <a:lnTo>
                  <a:pt x="57026" y="104104"/>
                </a:lnTo>
                <a:lnTo>
                  <a:pt x="57026" y="104816"/>
                </a:lnTo>
                <a:lnTo>
                  <a:pt x="57270" y="105535"/>
                </a:lnTo>
                <a:lnTo>
                  <a:pt x="57739" y="106247"/>
                </a:lnTo>
                <a:lnTo>
                  <a:pt x="59165" y="107678"/>
                </a:lnTo>
                <a:lnTo>
                  <a:pt x="60590" y="108566"/>
                </a:lnTo>
                <a:lnTo>
                  <a:pt x="62973" y="110173"/>
                </a:lnTo>
                <a:lnTo>
                  <a:pt x="64399" y="111068"/>
                </a:lnTo>
                <a:lnTo>
                  <a:pt x="66059" y="111604"/>
                </a:lnTo>
                <a:lnTo>
                  <a:pt x="59877" y="116066"/>
                </a:lnTo>
                <a:lnTo>
                  <a:pt x="58452" y="114283"/>
                </a:lnTo>
                <a:lnTo>
                  <a:pt x="56557" y="112676"/>
                </a:lnTo>
                <a:lnTo>
                  <a:pt x="52749" y="109461"/>
                </a:lnTo>
                <a:lnTo>
                  <a:pt x="48951" y="106607"/>
                </a:lnTo>
                <a:lnTo>
                  <a:pt x="47046" y="105176"/>
                </a:lnTo>
                <a:lnTo>
                  <a:pt x="45386" y="103568"/>
                </a:lnTo>
                <a:lnTo>
                  <a:pt x="42301" y="100714"/>
                </a:lnTo>
                <a:lnTo>
                  <a:pt x="38971" y="98035"/>
                </a:lnTo>
                <a:lnTo>
                  <a:pt x="32321" y="92678"/>
                </a:lnTo>
                <a:lnTo>
                  <a:pt x="28991" y="90000"/>
                </a:lnTo>
                <a:lnTo>
                  <a:pt x="25906" y="87137"/>
                </a:lnTo>
                <a:lnTo>
                  <a:pt x="23054" y="84283"/>
                </a:lnTo>
                <a:lnTo>
                  <a:pt x="20203" y="81245"/>
                </a:lnTo>
                <a:lnTo>
                  <a:pt x="16639" y="76607"/>
                </a:lnTo>
                <a:lnTo>
                  <a:pt x="13309" y="71602"/>
                </a:lnTo>
                <a:lnTo>
                  <a:pt x="10702" y="66428"/>
                </a:lnTo>
                <a:lnTo>
                  <a:pt x="9510" y="63926"/>
                </a:lnTo>
                <a:lnTo>
                  <a:pt x="8563" y="61247"/>
                </a:lnTo>
                <a:lnTo>
                  <a:pt x="7606" y="58568"/>
                </a:lnTo>
                <a:lnTo>
                  <a:pt x="6893" y="55890"/>
                </a:lnTo>
                <a:lnTo>
                  <a:pt x="6181" y="53211"/>
                </a:lnTo>
                <a:lnTo>
                  <a:pt x="5946" y="50357"/>
                </a:lnTo>
                <a:lnTo>
                  <a:pt x="5712" y="47678"/>
                </a:lnTo>
                <a:lnTo>
                  <a:pt x="5712" y="45000"/>
                </a:lnTo>
                <a:lnTo>
                  <a:pt x="5712" y="42145"/>
                </a:lnTo>
                <a:lnTo>
                  <a:pt x="5946" y="39466"/>
                </a:lnTo>
                <a:lnTo>
                  <a:pt x="6659" y="36604"/>
                </a:lnTo>
                <a:lnTo>
                  <a:pt x="7372" y="33750"/>
                </a:lnTo>
                <a:lnTo>
                  <a:pt x="8563" y="30895"/>
                </a:lnTo>
                <a:lnTo>
                  <a:pt x="9989" y="28216"/>
                </a:lnTo>
                <a:lnTo>
                  <a:pt x="11649" y="25714"/>
                </a:lnTo>
                <a:lnTo>
                  <a:pt x="13309" y="23211"/>
                </a:lnTo>
                <a:lnTo>
                  <a:pt x="15447" y="20716"/>
                </a:lnTo>
                <a:lnTo>
                  <a:pt x="17830" y="18390"/>
                </a:lnTo>
                <a:lnTo>
                  <a:pt x="20437" y="16247"/>
                </a:lnTo>
                <a:lnTo>
                  <a:pt x="23054" y="14288"/>
                </a:lnTo>
                <a:lnTo>
                  <a:pt x="25906" y="12321"/>
                </a:lnTo>
                <a:lnTo>
                  <a:pt x="28991" y="10714"/>
                </a:lnTo>
                <a:lnTo>
                  <a:pt x="32321" y="9107"/>
                </a:lnTo>
                <a:lnTo>
                  <a:pt x="35641" y="7683"/>
                </a:lnTo>
                <a:lnTo>
                  <a:pt x="39205" y="6612"/>
                </a:lnTo>
                <a:lnTo>
                  <a:pt x="43014" y="5540"/>
                </a:lnTo>
                <a:lnTo>
                  <a:pt x="46578" y="4821"/>
                </a:lnTo>
                <a:lnTo>
                  <a:pt x="50376" y="4285"/>
                </a:lnTo>
                <a:lnTo>
                  <a:pt x="53940" y="3933"/>
                </a:lnTo>
                <a:close/>
                <a:moveTo>
                  <a:pt x="55132" y="0"/>
                </a:moveTo>
                <a:lnTo>
                  <a:pt x="51323" y="359"/>
                </a:lnTo>
                <a:lnTo>
                  <a:pt x="47291" y="719"/>
                </a:lnTo>
                <a:lnTo>
                  <a:pt x="43482" y="1431"/>
                </a:lnTo>
                <a:lnTo>
                  <a:pt x="39918" y="2326"/>
                </a:lnTo>
                <a:lnTo>
                  <a:pt x="36354" y="3214"/>
                </a:lnTo>
                <a:lnTo>
                  <a:pt x="32800" y="4469"/>
                </a:lnTo>
                <a:lnTo>
                  <a:pt x="29235" y="5892"/>
                </a:lnTo>
                <a:lnTo>
                  <a:pt x="25906" y="7323"/>
                </a:lnTo>
                <a:lnTo>
                  <a:pt x="22820" y="9107"/>
                </a:lnTo>
                <a:lnTo>
                  <a:pt x="19724" y="11073"/>
                </a:lnTo>
                <a:lnTo>
                  <a:pt x="16873" y="13033"/>
                </a:lnTo>
                <a:lnTo>
                  <a:pt x="14266" y="15359"/>
                </a:lnTo>
                <a:lnTo>
                  <a:pt x="11649" y="17678"/>
                </a:lnTo>
                <a:lnTo>
                  <a:pt x="9032" y="20533"/>
                </a:lnTo>
                <a:lnTo>
                  <a:pt x="6659" y="23395"/>
                </a:lnTo>
                <a:lnTo>
                  <a:pt x="4755" y="26426"/>
                </a:lnTo>
                <a:lnTo>
                  <a:pt x="3329" y="29464"/>
                </a:lnTo>
                <a:lnTo>
                  <a:pt x="2148" y="32678"/>
                </a:lnTo>
                <a:lnTo>
                  <a:pt x="1191" y="35892"/>
                </a:lnTo>
                <a:lnTo>
                  <a:pt x="478" y="39107"/>
                </a:lnTo>
                <a:lnTo>
                  <a:pt x="244" y="42497"/>
                </a:lnTo>
                <a:lnTo>
                  <a:pt x="9" y="45895"/>
                </a:lnTo>
                <a:lnTo>
                  <a:pt x="244" y="49109"/>
                </a:lnTo>
                <a:lnTo>
                  <a:pt x="722" y="52500"/>
                </a:lnTo>
                <a:lnTo>
                  <a:pt x="1191" y="55890"/>
                </a:lnTo>
                <a:lnTo>
                  <a:pt x="2148" y="59104"/>
                </a:lnTo>
                <a:lnTo>
                  <a:pt x="3095" y="62318"/>
                </a:lnTo>
                <a:lnTo>
                  <a:pt x="4521" y="65533"/>
                </a:lnTo>
                <a:lnTo>
                  <a:pt x="5946" y="68747"/>
                </a:lnTo>
                <a:lnTo>
                  <a:pt x="7606" y="71961"/>
                </a:lnTo>
                <a:lnTo>
                  <a:pt x="9510" y="75176"/>
                </a:lnTo>
                <a:lnTo>
                  <a:pt x="11649" y="78390"/>
                </a:lnTo>
                <a:lnTo>
                  <a:pt x="13787" y="81428"/>
                </a:lnTo>
                <a:lnTo>
                  <a:pt x="16404" y="84459"/>
                </a:lnTo>
                <a:lnTo>
                  <a:pt x="19012" y="87321"/>
                </a:lnTo>
                <a:lnTo>
                  <a:pt x="21863" y="90176"/>
                </a:lnTo>
                <a:lnTo>
                  <a:pt x="24714" y="93030"/>
                </a:lnTo>
                <a:lnTo>
                  <a:pt x="28991" y="96964"/>
                </a:lnTo>
                <a:lnTo>
                  <a:pt x="33268" y="100890"/>
                </a:lnTo>
                <a:lnTo>
                  <a:pt x="35407" y="103033"/>
                </a:lnTo>
                <a:lnTo>
                  <a:pt x="37780" y="104816"/>
                </a:lnTo>
                <a:lnTo>
                  <a:pt x="40162" y="106607"/>
                </a:lnTo>
                <a:lnTo>
                  <a:pt x="42769" y="108214"/>
                </a:lnTo>
                <a:lnTo>
                  <a:pt x="43961" y="109102"/>
                </a:lnTo>
                <a:lnTo>
                  <a:pt x="45865" y="110709"/>
                </a:lnTo>
                <a:lnTo>
                  <a:pt x="50376" y="114642"/>
                </a:lnTo>
                <a:lnTo>
                  <a:pt x="54888" y="118392"/>
                </a:lnTo>
                <a:lnTo>
                  <a:pt x="56557" y="119640"/>
                </a:lnTo>
                <a:lnTo>
                  <a:pt x="57270" y="120000"/>
                </a:lnTo>
                <a:lnTo>
                  <a:pt x="57739" y="120000"/>
                </a:lnTo>
                <a:lnTo>
                  <a:pt x="59409" y="119816"/>
                </a:lnTo>
                <a:lnTo>
                  <a:pt x="60834" y="119464"/>
                </a:lnTo>
                <a:lnTo>
                  <a:pt x="62016" y="119104"/>
                </a:lnTo>
                <a:lnTo>
                  <a:pt x="63207" y="118568"/>
                </a:lnTo>
                <a:lnTo>
                  <a:pt x="65580" y="117137"/>
                </a:lnTo>
                <a:lnTo>
                  <a:pt x="67484" y="115530"/>
                </a:lnTo>
                <a:lnTo>
                  <a:pt x="79837" y="104640"/>
                </a:lnTo>
                <a:lnTo>
                  <a:pt x="86252" y="98923"/>
                </a:lnTo>
                <a:lnTo>
                  <a:pt x="92433" y="93030"/>
                </a:lnTo>
                <a:lnTo>
                  <a:pt x="98370" y="87137"/>
                </a:lnTo>
                <a:lnTo>
                  <a:pt x="103839" y="80892"/>
                </a:lnTo>
                <a:lnTo>
                  <a:pt x="106212" y="77854"/>
                </a:lnTo>
                <a:lnTo>
                  <a:pt x="108594" y="74816"/>
                </a:lnTo>
                <a:lnTo>
                  <a:pt x="110733" y="71785"/>
                </a:lnTo>
                <a:lnTo>
                  <a:pt x="112627" y="68571"/>
                </a:lnTo>
                <a:lnTo>
                  <a:pt x="114287" y="65533"/>
                </a:lnTo>
                <a:lnTo>
                  <a:pt x="115957" y="62318"/>
                </a:lnTo>
                <a:lnTo>
                  <a:pt x="117383" y="58928"/>
                </a:lnTo>
                <a:lnTo>
                  <a:pt x="118330" y="55714"/>
                </a:lnTo>
                <a:lnTo>
                  <a:pt x="119277" y="52323"/>
                </a:lnTo>
                <a:lnTo>
                  <a:pt x="119755" y="48926"/>
                </a:lnTo>
                <a:lnTo>
                  <a:pt x="119990" y="45535"/>
                </a:lnTo>
                <a:lnTo>
                  <a:pt x="119990" y="42145"/>
                </a:lnTo>
                <a:lnTo>
                  <a:pt x="119521" y="38747"/>
                </a:lnTo>
                <a:lnTo>
                  <a:pt x="118808" y="35357"/>
                </a:lnTo>
                <a:lnTo>
                  <a:pt x="117617" y="32142"/>
                </a:lnTo>
                <a:lnTo>
                  <a:pt x="116191" y="28752"/>
                </a:lnTo>
                <a:lnTo>
                  <a:pt x="114531" y="25890"/>
                </a:lnTo>
                <a:lnTo>
                  <a:pt x="112627" y="23211"/>
                </a:lnTo>
                <a:lnTo>
                  <a:pt x="110489" y="20533"/>
                </a:lnTo>
                <a:lnTo>
                  <a:pt x="108350" y="18038"/>
                </a:lnTo>
                <a:lnTo>
                  <a:pt x="105743" y="15711"/>
                </a:lnTo>
                <a:lnTo>
                  <a:pt x="102892" y="13392"/>
                </a:lnTo>
                <a:lnTo>
                  <a:pt x="100040" y="11426"/>
                </a:lnTo>
                <a:lnTo>
                  <a:pt x="96945" y="9466"/>
                </a:lnTo>
                <a:lnTo>
                  <a:pt x="93625" y="7683"/>
                </a:lnTo>
                <a:lnTo>
                  <a:pt x="90061" y="6076"/>
                </a:lnTo>
                <a:lnTo>
                  <a:pt x="86496" y="4645"/>
                </a:lnTo>
                <a:lnTo>
                  <a:pt x="82932" y="3397"/>
                </a:lnTo>
                <a:lnTo>
                  <a:pt x="79124" y="2326"/>
                </a:lnTo>
                <a:lnTo>
                  <a:pt x="75325" y="1431"/>
                </a:lnTo>
                <a:lnTo>
                  <a:pt x="71283" y="719"/>
                </a:lnTo>
                <a:lnTo>
                  <a:pt x="67250" y="359"/>
                </a:lnTo>
                <a:lnTo>
                  <a:pt x="6320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1185178" y="648963"/>
            <a:ext cx="386700" cy="302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015" y="18804"/>
                </a:moveTo>
                <a:lnTo>
                  <a:pt x="38625" y="19230"/>
                </a:lnTo>
                <a:lnTo>
                  <a:pt x="44072" y="19646"/>
                </a:lnTo>
                <a:lnTo>
                  <a:pt x="51337" y="19863"/>
                </a:lnTo>
                <a:lnTo>
                  <a:pt x="58595" y="20072"/>
                </a:lnTo>
                <a:lnTo>
                  <a:pt x="72956" y="20072"/>
                </a:lnTo>
                <a:lnTo>
                  <a:pt x="80221" y="20497"/>
                </a:lnTo>
                <a:lnTo>
                  <a:pt x="87479" y="21131"/>
                </a:lnTo>
                <a:lnTo>
                  <a:pt x="94745" y="21765"/>
                </a:lnTo>
                <a:lnTo>
                  <a:pt x="101840" y="22182"/>
                </a:lnTo>
                <a:lnTo>
                  <a:pt x="107457" y="21973"/>
                </a:lnTo>
                <a:lnTo>
                  <a:pt x="112904" y="21973"/>
                </a:lnTo>
                <a:lnTo>
                  <a:pt x="114220" y="22182"/>
                </a:lnTo>
                <a:lnTo>
                  <a:pt x="115543" y="22607"/>
                </a:lnTo>
                <a:lnTo>
                  <a:pt x="116038" y="22815"/>
                </a:lnTo>
                <a:lnTo>
                  <a:pt x="116533" y="23449"/>
                </a:lnTo>
                <a:lnTo>
                  <a:pt x="116866" y="24083"/>
                </a:lnTo>
                <a:lnTo>
                  <a:pt x="117028" y="24934"/>
                </a:lnTo>
                <a:lnTo>
                  <a:pt x="117028" y="24934"/>
                </a:lnTo>
                <a:lnTo>
                  <a:pt x="114390" y="24300"/>
                </a:lnTo>
                <a:lnTo>
                  <a:pt x="111744" y="24083"/>
                </a:lnTo>
                <a:lnTo>
                  <a:pt x="109105" y="23874"/>
                </a:lnTo>
                <a:lnTo>
                  <a:pt x="106466" y="23666"/>
                </a:lnTo>
                <a:lnTo>
                  <a:pt x="101019" y="23666"/>
                </a:lnTo>
                <a:lnTo>
                  <a:pt x="95735" y="23874"/>
                </a:lnTo>
                <a:lnTo>
                  <a:pt x="83023" y="23874"/>
                </a:lnTo>
                <a:lnTo>
                  <a:pt x="70480" y="23666"/>
                </a:lnTo>
                <a:lnTo>
                  <a:pt x="64212" y="23241"/>
                </a:lnTo>
                <a:lnTo>
                  <a:pt x="57937" y="23032"/>
                </a:lnTo>
                <a:lnTo>
                  <a:pt x="51832" y="22607"/>
                </a:lnTo>
                <a:lnTo>
                  <a:pt x="45557" y="22399"/>
                </a:lnTo>
                <a:lnTo>
                  <a:pt x="35321" y="22182"/>
                </a:lnTo>
                <a:lnTo>
                  <a:pt x="34005" y="22182"/>
                </a:lnTo>
                <a:lnTo>
                  <a:pt x="32682" y="22399"/>
                </a:lnTo>
                <a:lnTo>
                  <a:pt x="31529" y="22815"/>
                </a:lnTo>
                <a:lnTo>
                  <a:pt x="30369" y="23449"/>
                </a:lnTo>
                <a:lnTo>
                  <a:pt x="29548" y="19438"/>
                </a:lnTo>
                <a:lnTo>
                  <a:pt x="29711" y="19230"/>
                </a:lnTo>
                <a:lnTo>
                  <a:pt x="29874" y="19230"/>
                </a:lnTo>
                <a:lnTo>
                  <a:pt x="30864" y="18804"/>
                </a:lnTo>
                <a:close/>
                <a:moveTo>
                  <a:pt x="103990" y="27460"/>
                </a:moveTo>
                <a:lnTo>
                  <a:pt x="110096" y="27677"/>
                </a:lnTo>
                <a:lnTo>
                  <a:pt x="108773" y="31054"/>
                </a:lnTo>
                <a:lnTo>
                  <a:pt x="105306" y="31054"/>
                </a:lnTo>
                <a:lnTo>
                  <a:pt x="102668" y="31263"/>
                </a:lnTo>
                <a:lnTo>
                  <a:pt x="103326" y="28945"/>
                </a:lnTo>
                <a:lnTo>
                  <a:pt x="103990" y="27460"/>
                </a:lnTo>
                <a:close/>
                <a:moveTo>
                  <a:pt x="111418" y="27885"/>
                </a:moveTo>
                <a:lnTo>
                  <a:pt x="116533" y="28311"/>
                </a:lnTo>
                <a:lnTo>
                  <a:pt x="116370" y="28519"/>
                </a:lnTo>
                <a:lnTo>
                  <a:pt x="116038" y="29361"/>
                </a:lnTo>
                <a:lnTo>
                  <a:pt x="115210" y="31054"/>
                </a:lnTo>
                <a:lnTo>
                  <a:pt x="112076" y="31263"/>
                </a:lnTo>
                <a:lnTo>
                  <a:pt x="110923" y="31054"/>
                </a:lnTo>
                <a:lnTo>
                  <a:pt x="111249" y="29361"/>
                </a:lnTo>
                <a:lnTo>
                  <a:pt x="111418" y="27885"/>
                </a:lnTo>
                <a:close/>
                <a:moveTo>
                  <a:pt x="102010" y="27252"/>
                </a:moveTo>
                <a:lnTo>
                  <a:pt x="101345" y="28945"/>
                </a:lnTo>
                <a:lnTo>
                  <a:pt x="100687" y="30421"/>
                </a:lnTo>
                <a:lnTo>
                  <a:pt x="100355" y="31263"/>
                </a:lnTo>
                <a:lnTo>
                  <a:pt x="94249" y="31688"/>
                </a:lnTo>
                <a:lnTo>
                  <a:pt x="94582" y="29578"/>
                </a:lnTo>
                <a:lnTo>
                  <a:pt x="94582" y="27252"/>
                </a:lnTo>
                <a:close/>
                <a:moveTo>
                  <a:pt x="98869" y="35282"/>
                </a:moveTo>
                <a:lnTo>
                  <a:pt x="97058" y="40136"/>
                </a:lnTo>
                <a:lnTo>
                  <a:pt x="92269" y="40136"/>
                </a:lnTo>
                <a:lnTo>
                  <a:pt x="93096" y="37817"/>
                </a:lnTo>
                <a:lnTo>
                  <a:pt x="93591" y="35282"/>
                </a:lnTo>
                <a:close/>
                <a:moveTo>
                  <a:pt x="105306" y="34649"/>
                </a:moveTo>
                <a:lnTo>
                  <a:pt x="107287" y="34857"/>
                </a:lnTo>
                <a:lnTo>
                  <a:pt x="106297" y="37184"/>
                </a:lnTo>
                <a:lnTo>
                  <a:pt x="104811" y="40353"/>
                </a:lnTo>
                <a:lnTo>
                  <a:pt x="101182" y="40353"/>
                </a:lnTo>
                <a:lnTo>
                  <a:pt x="99534" y="40136"/>
                </a:lnTo>
                <a:lnTo>
                  <a:pt x="101514" y="35065"/>
                </a:lnTo>
                <a:lnTo>
                  <a:pt x="105306" y="34649"/>
                </a:lnTo>
                <a:close/>
                <a:moveTo>
                  <a:pt x="113562" y="35065"/>
                </a:moveTo>
                <a:lnTo>
                  <a:pt x="111418" y="40353"/>
                </a:lnTo>
                <a:lnTo>
                  <a:pt x="107287" y="40353"/>
                </a:lnTo>
                <a:lnTo>
                  <a:pt x="108610" y="37392"/>
                </a:lnTo>
                <a:lnTo>
                  <a:pt x="109600" y="35065"/>
                </a:lnTo>
                <a:lnTo>
                  <a:pt x="111581" y="35282"/>
                </a:lnTo>
                <a:lnTo>
                  <a:pt x="113562" y="35065"/>
                </a:lnTo>
                <a:close/>
                <a:moveTo>
                  <a:pt x="101182" y="43304"/>
                </a:moveTo>
                <a:lnTo>
                  <a:pt x="103163" y="43521"/>
                </a:lnTo>
                <a:lnTo>
                  <a:pt x="101514" y="47107"/>
                </a:lnTo>
                <a:lnTo>
                  <a:pt x="96725" y="47107"/>
                </a:lnTo>
                <a:lnTo>
                  <a:pt x="98374" y="43304"/>
                </a:lnTo>
                <a:close/>
                <a:moveTo>
                  <a:pt x="91441" y="43096"/>
                </a:moveTo>
                <a:lnTo>
                  <a:pt x="95735" y="43304"/>
                </a:lnTo>
                <a:lnTo>
                  <a:pt x="94412" y="46690"/>
                </a:lnTo>
                <a:lnTo>
                  <a:pt x="94249" y="47107"/>
                </a:lnTo>
                <a:lnTo>
                  <a:pt x="92106" y="47107"/>
                </a:lnTo>
                <a:lnTo>
                  <a:pt x="89955" y="47324"/>
                </a:lnTo>
                <a:lnTo>
                  <a:pt x="89955" y="47324"/>
                </a:lnTo>
                <a:lnTo>
                  <a:pt x="91441" y="43096"/>
                </a:lnTo>
                <a:close/>
                <a:moveTo>
                  <a:pt x="109933" y="43730"/>
                </a:moveTo>
                <a:lnTo>
                  <a:pt x="108447" y="47324"/>
                </a:lnTo>
                <a:lnTo>
                  <a:pt x="106297" y="46899"/>
                </a:lnTo>
                <a:lnTo>
                  <a:pt x="104153" y="46899"/>
                </a:lnTo>
                <a:lnTo>
                  <a:pt x="105639" y="43730"/>
                </a:lnTo>
                <a:close/>
                <a:moveTo>
                  <a:pt x="102668" y="50493"/>
                </a:moveTo>
                <a:lnTo>
                  <a:pt x="106962" y="50701"/>
                </a:lnTo>
                <a:lnTo>
                  <a:pt x="105476" y="54504"/>
                </a:lnTo>
                <a:lnTo>
                  <a:pt x="103163" y="54504"/>
                </a:lnTo>
                <a:lnTo>
                  <a:pt x="101019" y="54929"/>
                </a:lnTo>
                <a:lnTo>
                  <a:pt x="102668" y="50493"/>
                </a:lnTo>
                <a:close/>
                <a:moveTo>
                  <a:pt x="96725" y="50276"/>
                </a:moveTo>
                <a:lnTo>
                  <a:pt x="100192" y="50493"/>
                </a:lnTo>
                <a:lnTo>
                  <a:pt x="98211" y="55138"/>
                </a:lnTo>
                <a:lnTo>
                  <a:pt x="93917" y="55138"/>
                </a:lnTo>
                <a:lnTo>
                  <a:pt x="94582" y="52811"/>
                </a:lnTo>
                <a:lnTo>
                  <a:pt x="95403" y="50701"/>
                </a:lnTo>
                <a:lnTo>
                  <a:pt x="95572" y="50276"/>
                </a:lnTo>
                <a:close/>
                <a:moveTo>
                  <a:pt x="89297" y="49434"/>
                </a:moveTo>
                <a:lnTo>
                  <a:pt x="91115" y="49859"/>
                </a:lnTo>
                <a:lnTo>
                  <a:pt x="93096" y="50068"/>
                </a:lnTo>
                <a:lnTo>
                  <a:pt x="91278" y="54929"/>
                </a:lnTo>
                <a:lnTo>
                  <a:pt x="89460" y="55138"/>
                </a:lnTo>
                <a:lnTo>
                  <a:pt x="87479" y="55563"/>
                </a:lnTo>
                <a:lnTo>
                  <a:pt x="89297" y="49434"/>
                </a:lnTo>
                <a:close/>
                <a:moveTo>
                  <a:pt x="104316" y="57247"/>
                </a:moveTo>
                <a:lnTo>
                  <a:pt x="103495" y="59366"/>
                </a:lnTo>
                <a:lnTo>
                  <a:pt x="102830" y="59574"/>
                </a:lnTo>
                <a:lnTo>
                  <a:pt x="101019" y="60000"/>
                </a:lnTo>
                <a:lnTo>
                  <a:pt x="99201" y="60208"/>
                </a:lnTo>
                <a:lnTo>
                  <a:pt x="99039" y="60208"/>
                </a:lnTo>
                <a:lnTo>
                  <a:pt x="100029" y="57673"/>
                </a:lnTo>
                <a:lnTo>
                  <a:pt x="103163" y="57247"/>
                </a:lnTo>
                <a:close/>
                <a:moveTo>
                  <a:pt x="102010" y="63802"/>
                </a:moveTo>
                <a:lnTo>
                  <a:pt x="101182" y="65912"/>
                </a:lnTo>
                <a:lnTo>
                  <a:pt x="100355" y="67813"/>
                </a:lnTo>
                <a:lnTo>
                  <a:pt x="96067" y="67813"/>
                </a:lnTo>
                <a:lnTo>
                  <a:pt x="97383" y="64219"/>
                </a:lnTo>
                <a:lnTo>
                  <a:pt x="99697" y="64219"/>
                </a:lnTo>
                <a:lnTo>
                  <a:pt x="102010" y="63802"/>
                </a:lnTo>
                <a:close/>
                <a:moveTo>
                  <a:pt x="95240" y="69714"/>
                </a:moveTo>
                <a:lnTo>
                  <a:pt x="96888" y="70140"/>
                </a:lnTo>
                <a:lnTo>
                  <a:pt x="98869" y="70348"/>
                </a:lnTo>
                <a:lnTo>
                  <a:pt x="97716" y="71824"/>
                </a:lnTo>
                <a:lnTo>
                  <a:pt x="96393" y="72883"/>
                </a:lnTo>
                <a:lnTo>
                  <a:pt x="95077" y="73725"/>
                </a:lnTo>
                <a:lnTo>
                  <a:pt x="93422" y="74359"/>
                </a:lnTo>
                <a:lnTo>
                  <a:pt x="95240" y="69714"/>
                </a:lnTo>
                <a:close/>
                <a:moveTo>
                  <a:pt x="93259" y="57464"/>
                </a:moveTo>
                <a:lnTo>
                  <a:pt x="97221" y="57673"/>
                </a:lnTo>
                <a:lnTo>
                  <a:pt x="96067" y="60208"/>
                </a:lnTo>
                <a:lnTo>
                  <a:pt x="94745" y="60208"/>
                </a:lnTo>
                <a:lnTo>
                  <a:pt x="93422" y="60416"/>
                </a:lnTo>
                <a:lnTo>
                  <a:pt x="93096" y="60633"/>
                </a:lnTo>
                <a:lnTo>
                  <a:pt x="92927" y="60842"/>
                </a:lnTo>
                <a:lnTo>
                  <a:pt x="92764" y="61267"/>
                </a:lnTo>
                <a:lnTo>
                  <a:pt x="92764" y="61901"/>
                </a:lnTo>
                <a:lnTo>
                  <a:pt x="93096" y="62535"/>
                </a:lnTo>
                <a:lnTo>
                  <a:pt x="93917" y="63168"/>
                </a:lnTo>
                <a:lnTo>
                  <a:pt x="94745" y="63585"/>
                </a:lnTo>
                <a:lnTo>
                  <a:pt x="93096" y="67813"/>
                </a:lnTo>
                <a:lnTo>
                  <a:pt x="91278" y="67813"/>
                </a:lnTo>
                <a:lnTo>
                  <a:pt x="91115" y="68021"/>
                </a:lnTo>
                <a:lnTo>
                  <a:pt x="91278" y="68239"/>
                </a:lnTo>
                <a:lnTo>
                  <a:pt x="91441" y="68447"/>
                </a:lnTo>
                <a:lnTo>
                  <a:pt x="92601" y="68872"/>
                </a:lnTo>
                <a:lnTo>
                  <a:pt x="90288" y="74785"/>
                </a:lnTo>
                <a:lnTo>
                  <a:pt x="87479" y="74993"/>
                </a:lnTo>
                <a:lnTo>
                  <a:pt x="87317" y="74993"/>
                </a:lnTo>
                <a:lnTo>
                  <a:pt x="88307" y="73092"/>
                </a:lnTo>
                <a:lnTo>
                  <a:pt x="89135" y="70982"/>
                </a:lnTo>
                <a:lnTo>
                  <a:pt x="90620" y="66546"/>
                </a:lnTo>
                <a:lnTo>
                  <a:pt x="91936" y="61901"/>
                </a:lnTo>
                <a:lnTo>
                  <a:pt x="93259" y="57464"/>
                </a:lnTo>
                <a:close/>
                <a:moveTo>
                  <a:pt x="87317" y="56197"/>
                </a:moveTo>
                <a:lnTo>
                  <a:pt x="90620" y="57039"/>
                </a:lnTo>
                <a:lnTo>
                  <a:pt x="87812" y="66120"/>
                </a:lnTo>
                <a:lnTo>
                  <a:pt x="86163" y="70774"/>
                </a:lnTo>
                <a:lnTo>
                  <a:pt x="84345" y="74993"/>
                </a:lnTo>
                <a:lnTo>
                  <a:pt x="84345" y="75418"/>
                </a:lnTo>
                <a:lnTo>
                  <a:pt x="82527" y="75418"/>
                </a:lnTo>
                <a:lnTo>
                  <a:pt x="83192" y="72883"/>
                </a:lnTo>
                <a:lnTo>
                  <a:pt x="84841" y="66337"/>
                </a:lnTo>
                <a:lnTo>
                  <a:pt x="86489" y="59782"/>
                </a:lnTo>
                <a:lnTo>
                  <a:pt x="87317" y="56197"/>
                </a:lnTo>
                <a:close/>
                <a:moveTo>
                  <a:pt x="93754" y="27043"/>
                </a:moveTo>
                <a:lnTo>
                  <a:pt x="92106" y="31896"/>
                </a:lnTo>
                <a:lnTo>
                  <a:pt x="87649" y="31688"/>
                </a:lnTo>
                <a:lnTo>
                  <a:pt x="87317" y="31896"/>
                </a:lnTo>
                <a:lnTo>
                  <a:pt x="86984" y="32322"/>
                </a:lnTo>
                <a:lnTo>
                  <a:pt x="86984" y="32956"/>
                </a:lnTo>
                <a:lnTo>
                  <a:pt x="87317" y="33164"/>
                </a:lnTo>
                <a:lnTo>
                  <a:pt x="89135" y="34223"/>
                </a:lnTo>
                <a:lnTo>
                  <a:pt x="91115" y="34857"/>
                </a:lnTo>
                <a:lnTo>
                  <a:pt x="89297" y="40561"/>
                </a:lnTo>
                <a:lnTo>
                  <a:pt x="87317" y="40769"/>
                </a:lnTo>
                <a:lnTo>
                  <a:pt x="86984" y="41195"/>
                </a:lnTo>
                <a:lnTo>
                  <a:pt x="86821" y="41620"/>
                </a:lnTo>
                <a:lnTo>
                  <a:pt x="86984" y="42037"/>
                </a:lnTo>
                <a:lnTo>
                  <a:pt x="87317" y="42254"/>
                </a:lnTo>
                <a:lnTo>
                  <a:pt x="88470" y="42462"/>
                </a:lnTo>
                <a:lnTo>
                  <a:pt x="86489" y="49225"/>
                </a:lnTo>
                <a:lnTo>
                  <a:pt x="84678" y="55980"/>
                </a:lnTo>
                <a:lnTo>
                  <a:pt x="81707" y="68239"/>
                </a:lnTo>
                <a:lnTo>
                  <a:pt x="80221" y="73309"/>
                </a:lnTo>
                <a:lnTo>
                  <a:pt x="79726" y="74993"/>
                </a:lnTo>
                <a:lnTo>
                  <a:pt x="79394" y="75627"/>
                </a:lnTo>
                <a:lnTo>
                  <a:pt x="79889" y="75210"/>
                </a:lnTo>
                <a:lnTo>
                  <a:pt x="79563" y="75844"/>
                </a:lnTo>
                <a:lnTo>
                  <a:pt x="74611" y="76261"/>
                </a:lnTo>
                <a:lnTo>
                  <a:pt x="75432" y="73942"/>
                </a:lnTo>
                <a:lnTo>
                  <a:pt x="76097" y="71407"/>
                </a:lnTo>
                <a:lnTo>
                  <a:pt x="77087" y="66754"/>
                </a:lnTo>
                <a:lnTo>
                  <a:pt x="78736" y="58940"/>
                </a:lnTo>
                <a:lnTo>
                  <a:pt x="79726" y="55138"/>
                </a:lnTo>
                <a:lnTo>
                  <a:pt x="80716" y="51127"/>
                </a:lnTo>
                <a:lnTo>
                  <a:pt x="82202" y="45206"/>
                </a:lnTo>
                <a:lnTo>
                  <a:pt x="83687" y="39085"/>
                </a:lnTo>
                <a:lnTo>
                  <a:pt x="85173" y="33164"/>
                </a:lnTo>
                <a:lnTo>
                  <a:pt x="86821" y="27043"/>
                </a:lnTo>
                <a:close/>
                <a:moveTo>
                  <a:pt x="84345" y="27043"/>
                </a:moveTo>
                <a:lnTo>
                  <a:pt x="83355" y="29361"/>
                </a:lnTo>
                <a:lnTo>
                  <a:pt x="82365" y="31896"/>
                </a:lnTo>
                <a:lnTo>
                  <a:pt x="81707" y="34649"/>
                </a:lnTo>
                <a:lnTo>
                  <a:pt x="81049" y="37392"/>
                </a:lnTo>
                <a:lnTo>
                  <a:pt x="79889" y="43096"/>
                </a:lnTo>
                <a:lnTo>
                  <a:pt x="78736" y="48375"/>
                </a:lnTo>
                <a:lnTo>
                  <a:pt x="71470" y="76478"/>
                </a:lnTo>
                <a:lnTo>
                  <a:pt x="70154" y="76686"/>
                </a:lnTo>
                <a:lnTo>
                  <a:pt x="71145" y="71616"/>
                </a:lnTo>
                <a:lnTo>
                  <a:pt x="71803" y="66546"/>
                </a:lnTo>
                <a:lnTo>
                  <a:pt x="74279" y="53236"/>
                </a:lnTo>
                <a:lnTo>
                  <a:pt x="75432" y="46899"/>
                </a:lnTo>
                <a:lnTo>
                  <a:pt x="76755" y="40353"/>
                </a:lnTo>
                <a:lnTo>
                  <a:pt x="77250" y="36967"/>
                </a:lnTo>
                <a:lnTo>
                  <a:pt x="77582" y="33589"/>
                </a:lnTo>
                <a:lnTo>
                  <a:pt x="77908" y="30212"/>
                </a:lnTo>
                <a:lnTo>
                  <a:pt x="77908" y="27043"/>
                </a:lnTo>
                <a:close/>
                <a:moveTo>
                  <a:pt x="75764" y="26826"/>
                </a:moveTo>
                <a:lnTo>
                  <a:pt x="75106" y="29995"/>
                </a:lnTo>
                <a:lnTo>
                  <a:pt x="74442" y="33164"/>
                </a:lnTo>
                <a:lnTo>
                  <a:pt x="73288" y="39502"/>
                </a:lnTo>
                <a:lnTo>
                  <a:pt x="72298" y="46057"/>
                </a:lnTo>
                <a:lnTo>
                  <a:pt x="71308" y="52394"/>
                </a:lnTo>
                <a:lnTo>
                  <a:pt x="70154" y="58307"/>
                </a:lnTo>
                <a:lnTo>
                  <a:pt x="68832" y="64436"/>
                </a:lnTo>
                <a:lnTo>
                  <a:pt x="67678" y="70774"/>
                </a:lnTo>
                <a:lnTo>
                  <a:pt x="67183" y="73942"/>
                </a:lnTo>
                <a:lnTo>
                  <a:pt x="66851" y="76894"/>
                </a:lnTo>
                <a:lnTo>
                  <a:pt x="64375" y="77320"/>
                </a:lnTo>
                <a:lnTo>
                  <a:pt x="64707" y="75418"/>
                </a:lnTo>
                <a:lnTo>
                  <a:pt x="64707" y="73517"/>
                </a:lnTo>
                <a:lnTo>
                  <a:pt x="64538" y="69923"/>
                </a:lnTo>
                <a:lnTo>
                  <a:pt x="64707" y="66120"/>
                </a:lnTo>
                <a:lnTo>
                  <a:pt x="64870" y="62318"/>
                </a:lnTo>
                <a:lnTo>
                  <a:pt x="65698" y="54929"/>
                </a:lnTo>
                <a:lnTo>
                  <a:pt x="66193" y="50493"/>
                </a:lnTo>
                <a:lnTo>
                  <a:pt x="66851" y="46473"/>
                </a:lnTo>
                <a:lnTo>
                  <a:pt x="67678" y="42254"/>
                </a:lnTo>
                <a:lnTo>
                  <a:pt x="68499" y="38026"/>
                </a:lnTo>
                <a:lnTo>
                  <a:pt x="68994" y="35491"/>
                </a:lnTo>
                <a:lnTo>
                  <a:pt x="69490" y="32530"/>
                </a:lnTo>
                <a:lnTo>
                  <a:pt x="69822" y="29578"/>
                </a:lnTo>
                <a:lnTo>
                  <a:pt x="69822" y="28094"/>
                </a:lnTo>
                <a:lnTo>
                  <a:pt x="69659" y="26826"/>
                </a:lnTo>
                <a:close/>
                <a:moveTo>
                  <a:pt x="62062" y="26410"/>
                </a:moveTo>
                <a:lnTo>
                  <a:pt x="67509" y="26618"/>
                </a:lnTo>
                <a:lnTo>
                  <a:pt x="67014" y="29361"/>
                </a:lnTo>
                <a:lnTo>
                  <a:pt x="66688" y="31896"/>
                </a:lnTo>
                <a:lnTo>
                  <a:pt x="66356" y="34649"/>
                </a:lnTo>
                <a:lnTo>
                  <a:pt x="65860" y="37184"/>
                </a:lnTo>
                <a:lnTo>
                  <a:pt x="64375" y="44364"/>
                </a:lnTo>
                <a:lnTo>
                  <a:pt x="63717" y="48166"/>
                </a:lnTo>
                <a:lnTo>
                  <a:pt x="63222" y="51760"/>
                </a:lnTo>
                <a:lnTo>
                  <a:pt x="62557" y="58940"/>
                </a:lnTo>
                <a:lnTo>
                  <a:pt x="61899" y="65912"/>
                </a:lnTo>
                <a:lnTo>
                  <a:pt x="61899" y="67179"/>
                </a:lnTo>
                <a:lnTo>
                  <a:pt x="61899" y="68655"/>
                </a:lnTo>
                <a:lnTo>
                  <a:pt x="62062" y="71824"/>
                </a:lnTo>
                <a:lnTo>
                  <a:pt x="62062" y="74785"/>
                </a:lnTo>
                <a:lnTo>
                  <a:pt x="61899" y="76261"/>
                </a:lnTo>
                <a:lnTo>
                  <a:pt x="61566" y="77528"/>
                </a:lnTo>
                <a:lnTo>
                  <a:pt x="61404" y="77745"/>
                </a:lnTo>
                <a:lnTo>
                  <a:pt x="60413" y="77745"/>
                </a:lnTo>
                <a:lnTo>
                  <a:pt x="57775" y="78162"/>
                </a:lnTo>
                <a:lnTo>
                  <a:pt x="58595" y="71824"/>
                </a:lnTo>
                <a:lnTo>
                  <a:pt x="59260" y="65278"/>
                </a:lnTo>
                <a:lnTo>
                  <a:pt x="60081" y="52394"/>
                </a:lnTo>
                <a:lnTo>
                  <a:pt x="60746" y="45839"/>
                </a:lnTo>
                <a:lnTo>
                  <a:pt x="61404" y="39502"/>
                </a:lnTo>
                <a:lnTo>
                  <a:pt x="62062" y="32956"/>
                </a:lnTo>
                <a:lnTo>
                  <a:pt x="62062" y="29578"/>
                </a:lnTo>
                <a:lnTo>
                  <a:pt x="62062" y="26410"/>
                </a:lnTo>
                <a:close/>
                <a:moveTo>
                  <a:pt x="54308" y="25984"/>
                </a:moveTo>
                <a:lnTo>
                  <a:pt x="59755" y="26193"/>
                </a:lnTo>
                <a:lnTo>
                  <a:pt x="59586" y="27252"/>
                </a:lnTo>
                <a:lnTo>
                  <a:pt x="59586" y="28311"/>
                </a:lnTo>
                <a:lnTo>
                  <a:pt x="59586" y="30421"/>
                </a:lnTo>
                <a:lnTo>
                  <a:pt x="59586" y="32530"/>
                </a:lnTo>
                <a:lnTo>
                  <a:pt x="59423" y="34649"/>
                </a:lnTo>
                <a:lnTo>
                  <a:pt x="58928" y="39085"/>
                </a:lnTo>
                <a:lnTo>
                  <a:pt x="58270" y="43304"/>
                </a:lnTo>
                <a:lnTo>
                  <a:pt x="57775" y="47532"/>
                </a:lnTo>
                <a:lnTo>
                  <a:pt x="56947" y="55346"/>
                </a:lnTo>
                <a:lnTo>
                  <a:pt x="56289" y="62951"/>
                </a:lnTo>
                <a:lnTo>
                  <a:pt x="55624" y="70774"/>
                </a:lnTo>
                <a:lnTo>
                  <a:pt x="54803" y="78379"/>
                </a:lnTo>
                <a:lnTo>
                  <a:pt x="53976" y="78379"/>
                </a:lnTo>
                <a:lnTo>
                  <a:pt x="54139" y="71824"/>
                </a:lnTo>
                <a:lnTo>
                  <a:pt x="54308" y="65070"/>
                </a:lnTo>
                <a:lnTo>
                  <a:pt x="54966" y="51760"/>
                </a:lnTo>
                <a:lnTo>
                  <a:pt x="55129" y="48375"/>
                </a:lnTo>
                <a:lnTo>
                  <a:pt x="54966" y="44789"/>
                </a:lnTo>
                <a:lnTo>
                  <a:pt x="54634" y="38026"/>
                </a:lnTo>
                <a:lnTo>
                  <a:pt x="54471" y="31896"/>
                </a:lnTo>
                <a:lnTo>
                  <a:pt x="54471" y="28945"/>
                </a:lnTo>
                <a:lnTo>
                  <a:pt x="54308" y="25984"/>
                </a:lnTo>
                <a:close/>
                <a:moveTo>
                  <a:pt x="47206" y="25567"/>
                </a:moveTo>
                <a:lnTo>
                  <a:pt x="48033" y="25776"/>
                </a:lnTo>
                <a:lnTo>
                  <a:pt x="52327" y="25776"/>
                </a:lnTo>
                <a:lnTo>
                  <a:pt x="51832" y="28519"/>
                </a:lnTo>
                <a:lnTo>
                  <a:pt x="51500" y="31480"/>
                </a:lnTo>
                <a:lnTo>
                  <a:pt x="51500" y="34432"/>
                </a:lnTo>
                <a:lnTo>
                  <a:pt x="51663" y="37392"/>
                </a:lnTo>
                <a:lnTo>
                  <a:pt x="51995" y="43521"/>
                </a:lnTo>
                <a:lnTo>
                  <a:pt x="52158" y="46265"/>
                </a:lnTo>
                <a:lnTo>
                  <a:pt x="52158" y="49225"/>
                </a:lnTo>
                <a:lnTo>
                  <a:pt x="51995" y="56405"/>
                </a:lnTo>
                <a:lnTo>
                  <a:pt x="51500" y="63802"/>
                </a:lnTo>
                <a:lnTo>
                  <a:pt x="51167" y="71190"/>
                </a:lnTo>
                <a:lnTo>
                  <a:pt x="51167" y="74993"/>
                </a:lnTo>
                <a:lnTo>
                  <a:pt x="51167" y="78587"/>
                </a:lnTo>
                <a:lnTo>
                  <a:pt x="48033" y="78587"/>
                </a:lnTo>
                <a:lnTo>
                  <a:pt x="48366" y="74785"/>
                </a:lnTo>
                <a:lnTo>
                  <a:pt x="48691" y="70774"/>
                </a:lnTo>
                <a:lnTo>
                  <a:pt x="48691" y="66754"/>
                </a:lnTo>
                <a:lnTo>
                  <a:pt x="48691" y="62743"/>
                </a:lnTo>
                <a:lnTo>
                  <a:pt x="48529" y="54712"/>
                </a:lnTo>
                <a:lnTo>
                  <a:pt x="48033" y="46899"/>
                </a:lnTo>
                <a:lnTo>
                  <a:pt x="47538" y="40353"/>
                </a:lnTo>
                <a:lnTo>
                  <a:pt x="47043" y="33798"/>
                </a:lnTo>
                <a:lnTo>
                  <a:pt x="47043" y="31896"/>
                </a:lnTo>
                <a:lnTo>
                  <a:pt x="47206" y="29787"/>
                </a:lnTo>
                <a:lnTo>
                  <a:pt x="47206" y="27677"/>
                </a:lnTo>
                <a:lnTo>
                  <a:pt x="47206" y="25567"/>
                </a:lnTo>
                <a:close/>
                <a:moveTo>
                  <a:pt x="44567" y="25567"/>
                </a:moveTo>
                <a:lnTo>
                  <a:pt x="44404" y="27460"/>
                </a:lnTo>
                <a:lnTo>
                  <a:pt x="44235" y="29361"/>
                </a:lnTo>
                <a:lnTo>
                  <a:pt x="44072" y="32956"/>
                </a:lnTo>
                <a:lnTo>
                  <a:pt x="44235" y="36550"/>
                </a:lnTo>
                <a:lnTo>
                  <a:pt x="44899" y="43938"/>
                </a:lnTo>
                <a:lnTo>
                  <a:pt x="45557" y="52603"/>
                </a:lnTo>
                <a:lnTo>
                  <a:pt x="45720" y="56831"/>
                </a:lnTo>
                <a:lnTo>
                  <a:pt x="45890" y="61267"/>
                </a:lnTo>
                <a:lnTo>
                  <a:pt x="45890" y="65703"/>
                </a:lnTo>
                <a:lnTo>
                  <a:pt x="45890" y="70140"/>
                </a:lnTo>
                <a:lnTo>
                  <a:pt x="45557" y="74576"/>
                </a:lnTo>
                <a:lnTo>
                  <a:pt x="45062" y="78796"/>
                </a:lnTo>
                <a:lnTo>
                  <a:pt x="43909" y="78796"/>
                </a:lnTo>
                <a:lnTo>
                  <a:pt x="43909" y="77953"/>
                </a:lnTo>
                <a:lnTo>
                  <a:pt x="43739" y="77111"/>
                </a:lnTo>
                <a:lnTo>
                  <a:pt x="43414" y="75627"/>
                </a:lnTo>
                <a:lnTo>
                  <a:pt x="43081" y="72041"/>
                </a:lnTo>
                <a:lnTo>
                  <a:pt x="42749" y="68447"/>
                </a:lnTo>
                <a:lnTo>
                  <a:pt x="42254" y="61475"/>
                </a:lnTo>
                <a:lnTo>
                  <a:pt x="41928" y="55771"/>
                </a:lnTo>
                <a:lnTo>
                  <a:pt x="41433" y="50068"/>
                </a:lnTo>
                <a:lnTo>
                  <a:pt x="40110" y="35916"/>
                </a:lnTo>
                <a:lnTo>
                  <a:pt x="39778" y="33164"/>
                </a:lnTo>
                <a:lnTo>
                  <a:pt x="39452" y="30629"/>
                </a:lnTo>
                <a:lnTo>
                  <a:pt x="38957" y="27885"/>
                </a:lnTo>
                <a:lnTo>
                  <a:pt x="38292" y="25567"/>
                </a:lnTo>
                <a:close/>
                <a:moveTo>
                  <a:pt x="34005" y="25350"/>
                </a:moveTo>
                <a:lnTo>
                  <a:pt x="37139" y="25567"/>
                </a:lnTo>
                <a:lnTo>
                  <a:pt x="36976" y="28094"/>
                </a:lnTo>
                <a:lnTo>
                  <a:pt x="37139" y="30629"/>
                </a:lnTo>
                <a:lnTo>
                  <a:pt x="37472" y="35916"/>
                </a:lnTo>
                <a:lnTo>
                  <a:pt x="38788" y="50068"/>
                </a:lnTo>
                <a:lnTo>
                  <a:pt x="39283" y="55771"/>
                </a:lnTo>
                <a:lnTo>
                  <a:pt x="39615" y="61475"/>
                </a:lnTo>
                <a:lnTo>
                  <a:pt x="39947" y="68239"/>
                </a:lnTo>
                <a:lnTo>
                  <a:pt x="40605" y="75210"/>
                </a:lnTo>
                <a:lnTo>
                  <a:pt x="40768" y="76894"/>
                </a:lnTo>
                <a:lnTo>
                  <a:pt x="40938" y="78162"/>
                </a:lnTo>
                <a:lnTo>
                  <a:pt x="41263" y="79221"/>
                </a:lnTo>
                <a:lnTo>
                  <a:pt x="40110" y="79429"/>
                </a:lnTo>
                <a:lnTo>
                  <a:pt x="40443" y="78587"/>
                </a:lnTo>
                <a:lnTo>
                  <a:pt x="40443" y="77320"/>
                </a:lnTo>
                <a:lnTo>
                  <a:pt x="39778" y="72883"/>
                </a:lnTo>
                <a:lnTo>
                  <a:pt x="38788" y="68239"/>
                </a:lnTo>
                <a:lnTo>
                  <a:pt x="37797" y="63802"/>
                </a:lnTo>
                <a:lnTo>
                  <a:pt x="36976" y="59366"/>
                </a:lnTo>
                <a:lnTo>
                  <a:pt x="35321" y="49225"/>
                </a:lnTo>
                <a:lnTo>
                  <a:pt x="34500" y="44364"/>
                </a:lnTo>
                <a:lnTo>
                  <a:pt x="33510" y="39502"/>
                </a:lnTo>
                <a:lnTo>
                  <a:pt x="32024" y="32322"/>
                </a:lnTo>
                <a:lnTo>
                  <a:pt x="30702" y="25350"/>
                </a:lnTo>
                <a:close/>
                <a:moveTo>
                  <a:pt x="37797" y="83449"/>
                </a:moveTo>
                <a:lnTo>
                  <a:pt x="39283" y="83866"/>
                </a:lnTo>
                <a:lnTo>
                  <a:pt x="38130" y="85984"/>
                </a:lnTo>
                <a:lnTo>
                  <a:pt x="37302" y="88094"/>
                </a:lnTo>
                <a:lnTo>
                  <a:pt x="36807" y="89361"/>
                </a:lnTo>
                <a:lnTo>
                  <a:pt x="36481" y="90629"/>
                </a:lnTo>
                <a:lnTo>
                  <a:pt x="36149" y="92105"/>
                </a:lnTo>
                <a:lnTo>
                  <a:pt x="36312" y="93372"/>
                </a:lnTo>
                <a:lnTo>
                  <a:pt x="36481" y="93798"/>
                </a:lnTo>
                <a:lnTo>
                  <a:pt x="36644" y="94223"/>
                </a:lnTo>
                <a:lnTo>
                  <a:pt x="36644" y="94857"/>
                </a:lnTo>
                <a:lnTo>
                  <a:pt x="36807" y="95491"/>
                </a:lnTo>
                <a:lnTo>
                  <a:pt x="36976" y="96541"/>
                </a:lnTo>
                <a:lnTo>
                  <a:pt x="37302" y="97383"/>
                </a:lnTo>
                <a:lnTo>
                  <a:pt x="35986" y="97600"/>
                </a:lnTo>
                <a:lnTo>
                  <a:pt x="34663" y="98017"/>
                </a:lnTo>
                <a:lnTo>
                  <a:pt x="33836" y="97175"/>
                </a:lnTo>
                <a:lnTo>
                  <a:pt x="33510" y="96750"/>
                </a:lnTo>
                <a:lnTo>
                  <a:pt x="33015" y="96116"/>
                </a:lnTo>
                <a:lnTo>
                  <a:pt x="34168" y="94223"/>
                </a:lnTo>
                <a:lnTo>
                  <a:pt x="34996" y="91896"/>
                </a:lnTo>
                <a:lnTo>
                  <a:pt x="36312" y="87460"/>
                </a:lnTo>
                <a:lnTo>
                  <a:pt x="36976" y="85350"/>
                </a:lnTo>
                <a:lnTo>
                  <a:pt x="37797" y="83449"/>
                </a:lnTo>
                <a:close/>
                <a:moveTo>
                  <a:pt x="95077" y="97175"/>
                </a:moveTo>
                <a:lnTo>
                  <a:pt x="95240" y="98017"/>
                </a:lnTo>
                <a:lnTo>
                  <a:pt x="93917" y="98017"/>
                </a:lnTo>
                <a:lnTo>
                  <a:pt x="93096" y="98234"/>
                </a:lnTo>
                <a:lnTo>
                  <a:pt x="92601" y="97383"/>
                </a:lnTo>
                <a:lnTo>
                  <a:pt x="93422" y="97383"/>
                </a:lnTo>
                <a:lnTo>
                  <a:pt x="95077" y="97175"/>
                </a:lnTo>
                <a:close/>
                <a:moveTo>
                  <a:pt x="39778" y="95065"/>
                </a:moveTo>
                <a:lnTo>
                  <a:pt x="41263" y="95699"/>
                </a:lnTo>
                <a:lnTo>
                  <a:pt x="42749" y="95907"/>
                </a:lnTo>
                <a:lnTo>
                  <a:pt x="45395" y="96116"/>
                </a:lnTo>
                <a:lnTo>
                  <a:pt x="50177" y="96333"/>
                </a:lnTo>
                <a:lnTo>
                  <a:pt x="54803" y="96541"/>
                </a:lnTo>
                <a:lnTo>
                  <a:pt x="64375" y="96541"/>
                </a:lnTo>
                <a:lnTo>
                  <a:pt x="73784" y="96967"/>
                </a:lnTo>
                <a:lnTo>
                  <a:pt x="83355" y="97383"/>
                </a:lnTo>
                <a:lnTo>
                  <a:pt x="89460" y="97383"/>
                </a:lnTo>
                <a:lnTo>
                  <a:pt x="89955" y="98234"/>
                </a:lnTo>
                <a:lnTo>
                  <a:pt x="90288" y="98868"/>
                </a:lnTo>
                <a:lnTo>
                  <a:pt x="87317" y="98443"/>
                </a:lnTo>
                <a:lnTo>
                  <a:pt x="84345" y="98234"/>
                </a:lnTo>
                <a:lnTo>
                  <a:pt x="78240" y="98234"/>
                </a:lnTo>
                <a:lnTo>
                  <a:pt x="72135" y="98651"/>
                </a:lnTo>
                <a:lnTo>
                  <a:pt x="66023" y="98651"/>
                </a:lnTo>
                <a:lnTo>
                  <a:pt x="62726" y="98443"/>
                </a:lnTo>
                <a:lnTo>
                  <a:pt x="59260" y="98017"/>
                </a:lnTo>
                <a:lnTo>
                  <a:pt x="55794" y="97600"/>
                </a:lnTo>
                <a:lnTo>
                  <a:pt x="52490" y="97175"/>
                </a:lnTo>
                <a:lnTo>
                  <a:pt x="46548" y="96541"/>
                </a:lnTo>
                <a:lnTo>
                  <a:pt x="43577" y="96541"/>
                </a:lnTo>
                <a:lnTo>
                  <a:pt x="42091" y="96750"/>
                </a:lnTo>
                <a:lnTo>
                  <a:pt x="40768" y="97175"/>
                </a:lnTo>
                <a:lnTo>
                  <a:pt x="40605" y="96967"/>
                </a:lnTo>
                <a:lnTo>
                  <a:pt x="39778" y="95065"/>
                </a:lnTo>
                <a:close/>
                <a:moveTo>
                  <a:pt x="37797" y="105839"/>
                </a:moveTo>
                <a:lnTo>
                  <a:pt x="37302" y="106048"/>
                </a:lnTo>
                <a:lnTo>
                  <a:pt x="36644" y="106473"/>
                </a:lnTo>
                <a:lnTo>
                  <a:pt x="36149" y="106890"/>
                </a:lnTo>
                <a:lnTo>
                  <a:pt x="35654" y="107315"/>
                </a:lnTo>
                <a:lnTo>
                  <a:pt x="35491" y="107949"/>
                </a:lnTo>
                <a:lnTo>
                  <a:pt x="35158" y="108583"/>
                </a:lnTo>
                <a:lnTo>
                  <a:pt x="35158" y="109217"/>
                </a:lnTo>
                <a:lnTo>
                  <a:pt x="35321" y="109642"/>
                </a:lnTo>
                <a:lnTo>
                  <a:pt x="35491" y="110484"/>
                </a:lnTo>
                <a:lnTo>
                  <a:pt x="35986" y="111118"/>
                </a:lnTo>
                <a:lnTo>
                  <a:pt x="36481" y="111326"/>
                </a:lnTo>
                <a:lnTo>
                  <a:pt x="37139" y="111543"/>
                </a:lnTo>
                <a:lnTo>
                  <a:pt x="37797" y="111326"/>
                </a:lnTo>
                <a:lnTo>
                  <a:pt x="38462" y="111118"/>
                </a:lnTo>
                <a:lnTo>
                  <a:pt x="39120" y="110693"/>
                </a:lnTo>
                <a:lnTo>
                  <a:pt x="39615" y="109850"/>
                </a:lnTo>
                <a:lnTo>
                  <a:pt x="39778" y="109217"/>
                </a:lnTo>
                <a:lnTo>
                  <a:pt x="39947" y="108375"/>
                </a:lnTo>
                <a:lnTo>
                  <a:pt x="39778" y="107741"/>
                </a:lnTo>
                <a:lnTo>
                  <a:pt x="39452" y="106890"/>
                </a:lnTo>
                <a:lnTo>
                  <a:pt x="38957" y="106473"/>
                </a:lnTo>
                <a:lnTo>
                  <a:pt x="38462" y="106048"/>
                </a:lnTo>
                <a:lnTo>
                  <a:pt x="37797" y="105839"/>
                </a:lnTo>
                <a:close/>
                <a:moveTo>
                  <a:pt x="95240" y="106256"/>
                </a:moveTo>
                <a:lnTo>
                  <a:pt x="94745" y="106473"/>
                </a:lnTo>
                <a:lnTo>
                  <a:pt x="94412" y="106682"/>
                </a:lnTo>
                <a:lnTo>
                  <a:pt x="93591" y="107315"/>
                </a:lnTo>
                <a:lnTo>
                  <a:pt x="93096" y="108158"/>
                </a:lnTo>
                <a:lnTo>
                  <a:pt x="92927" y="108791"/>
                </a:lnTo>
                <a:lnTo>
                  <a:pt x="92764" y="109425"/>
                </a:lnTo>
                <a:lnTo>
                  <a:pt x="92927" y="110059"/>
                </a:lnTo>
                <a:lnTo>
                  <a:pt x="93096" y="110693"/>
                </a:lnTo>
                <a:lnTo>
                  <a:pt x="93591" y="111752"/>
                </a:lnTo>
                <a:lnTo>
                  <a:pt x="94412" y="112386"/>
                </a:lnTo>
                <a:lnTo>
                  <a:pt x="94745" y="112594"/>
                </a:lnTo>
                <a:lnTo>
                  <a:pt x="95735" y="112594"/>
                </a:lnTo>
                <a:lnTo>
                  <a:pt x="96230" y="112386"/>
                </a:lnTo>
                <a:lnTo>
                  <a:pt x="97058" y="111752"/>
                </a:lnTo>
                <a:lnTo>
                  <a:pt x="97553" y="110693"/>
                </a:lnTo>
                <a:lnTo>
                  <a:pt x="97716" y="110059"/>
                </a:lnTo>
                <a:lnTo>
                  <a:pt x="97716" y="109425"/>
                </a:lnTo>
                <a:lnTo>
                  <a:pt x="97716" y="108791"/>
                </a:lnTo>
                <a:lnTo>
                  <a:pt x="97553" y="108158"/>
                </a:lnTo>
                <a:lnTo>
                  <a:pt x="97058" y="107315"/>
                </a:lnTo>
                <a:lnTo>
                  <a:pt x="96230" y="106682"/>
                </a:lnTo>
                <a:lnTo>
                  <a:pt x="95735" y="106473"/>
                </a:lnTo>
                <a:lnTo>
                  <a:pt x="95240" y="106256"/>
                </a:lnTo>
                <a:close/>
                <a:moveTo>
                  <a:pt x="95572" y="102037"/>
                </a:moveTo>
                <a:lnTo>
                  <a:pt x="96563" y="102245"/>
                </a:lnTo>
                <a:lnTo>
                  <a:pt x="97553" y="102454"/>
                </a:lnTo>
                <a:lnTo>
                  <a:pt x="98374" y="103087"/>
                </a:lnTo>
                <a:lnTo>
                  <a:pt x="99039" y="103938"/>
                </a:lnTo>
                <a:lnTo>
                  <a:pt x="99534" y="104989"/>
                </a:lnTo>
                <a:lnTo>
                  <a:pt x="100029" y="106048"/>
                </a:lnTo>
                <a:lnTo>
                  <a:pt x="100192" y="107524"/>
                </a:lnTo>
                <a:lnTo>
                  <a:pt x="100355" y="109217"/>
                </a:lnTo>
                <a:lnTo>
                  <a:pt x="100192" y="110693"/>
                </a:lnTo>
                <a:lnTo>
                  <a:pt x="99859" y="111960"/>
                </a:lnTo>
                <a:lnTo>
                  <a:pt x="99364" y="113228"/>
                </a:lnTo>
                <a:lnTo>
                  <a:pt x="98706" y="114287"/>
                </a:lnTo>
                <a:lnTo>
                  <a:pt x="97716" y="115129"/>
                </a:lnTo>
                <a:lnTo>
                  <a:pt x="96725" y="115763"/>
                </a:lnTo>
                <a:lnTo>
                  <a:pt x="95572" y="116188"/>
                </a:lnTo>
                <a:lnTo>
                  <a:pt x="94087" y="116188"/>
                </a:lnTo>
                <a:lnTo>
                  <a:pt x="92601" y="115763"/>
                </a:lnTo>
                <a:lnTo>
                  <a:pt x="91441" y="115129"/>
                </a:lnTo>
                <a:lnTo>
                  <a:pt x="90451" y="114287"/>
                </a:lnTo>
                <a:lnTo>
                  <a:pt x="89793" y="113019"/>
                </a:lnTo>
                <a:lnTo>
                  <a:pt x="89297" y="111543"/>
                </a:lnTo>
                <a:lnTo>
                  <a:pt x="89297" y="109850"/>
                </a:lnTo>
                <a:lnTo>
                  <a:pt x="89630" y="107949"/>
                </a:lnTo>
                <a:lnTo>
                  <a:pt x="90125" y="106473"/>
                </a:lnTo>
                <a:lnTo>
                  <a:pt x="90620" y="105206"/>
                </a:lnTo>
                <a:lnTo>
                  <a:pt x="91441" y="103938"/>
                </a:lnTo>
                <a:lnTo>
                  <a:pt x="92269" y="102879"/>
                </a:lnTo>
                <a:lnTo>
                  <a:pt x="92269" y="102671"/>
                </a:lnTo>
                <a:lnTo>
                  <a:pt x="92764" y="102879"/>
                </a:lnTo>
                <a:lnTo>
                  <a:pt x="93259" y="102879"/>
                </a:lnTo>
                <a:lnTo>
                  <a:pt x="93591" y="102671"/>
                </a:lnTo>
                <a:lnTo>
                  <a:pt x="93917" y="102245"/>
                </a:lnTo>
                <a:lnTo>
                  <a:pt x="94412" y="102245"/>
                </a:lnTo>
                <a:lnTo>
                  <a:pt x="95572" y="102037"/>
                </a:lnTo>
                <a:close/>
                <a:moveTo>
                  <a:pt x="37139" y="100978"/>
                </a:moveTo>
                <a:lnTo>
                  <a:pt x="37472" y="101611"/>
                </a:lnTo>
                <a:lnTo>
                  <a:pt x="37967" y="101820"/>
                </a:lnTo>
                <a:lnTo>
                  <a:pt x="38292" y="102037"/>
                </a:lnTo>
                <a:lnTo>
                  <a:pt x="38957" y="102037"/>
                </a:lnTo>
                <a:lnTo>
                  <a:pt x="39615" y="101820"/>
                </a:lnTo>
                <a:lnTo>
                  <a:pt x="40273" y="102037"/>
                </a:lnTo>
                <a:lnTo>
                  <a:pt x="40768" y="102454"/>
                </a:lnTo>
                <a:lnTo>
                  <a:pt x="41263" y="103087"/>
                </a:lnTo>
                <a:lnTo>
                  <a:pt x="41596" y="103938"/>
                </a:lnTo>
                <a:lnTo>
                  <a:pt x="41928" y="104989"/>
                </a:lnTo>
                <a:lnTo>
                  <a:pt x="42254" y="107315"/>
                </a:lnTo>
                <a:lnTo>
                  <a:pt x="42254" y="109850"/>
                </a:lnTo>
                <a:lnTo>
                  <a:pt x="41928" y="112386"/>
                </a:lnTo>
                <a:lnTo>
                  <a:pt x="41596" y="113445"/>
                </a:lnTo>
                <a:lnTo>
                  <a:pt x="41263" y="114287"/>
                </a:lnTo>
                <a:lnTo>
                  <a:pt x="40768" y="115129"/>
                </a:lnTo>
                <a:lnTo>
                  <a:pt x="40273" y="115554"/>
                </a:lnTo>
                <a:lnTo>
                  <a:pt x="39615" y="115980"/>
                </a:lnTo>
                <a:lnTo>
                  <a:pt x="38957" y="116188"/>
                </a:lnTo>
                <a:lnTo>
                  <a:pt x="38292" y="116397"/>
                </a:lnTo>
                <a:lnTo>
                  <a:pt x="37634" y="116397"/>
                </a:lnTo>
                <a:lnTo>
                  <a:pt x="36312" y="115980"/>
                </a:lnTo>
                <a:lnTo>
                  <a:pt x="34996" y="115346"/>
                </a:lnTo>
                <a:lnTo>
                  <a:pt x="34005" y="114079"/>
                </a:lnTo>
                <a:lnTo>
                  <a:pt x="33015" y="112811"/>
                </a:lnTo>
                <a:lnTo>
                  <a:pt x="32350" y="111326"/>
                </a:lnTo>
                <a:lnTo>
                  <a:pt x="32024" y="109642"/>
                </a:lnTo>
                <a:lnTo>
                  <a:pt x="32024" y="107949"/>
                </a:lnTo>
                <a:lnTo>
                  <a:pt x="32187" y="106473"/>
                </a:lnTo>
                <a:lnTo>
                  <a:pt x="32682" y="105206"/>
                </a:lnTo>
                <a:lnTo>
                  <a:pt x="33340" y="103938"/>
                </a:lnTo>
                <a:lnTo>
                  <a:pt x="34168" y="102879"/>
                </a:lnTo>
                <a:lnTo>
                  <a:pt x="34996" y="102037"/>
                </a:lnTo>
                <a:lnTo>
                  <a:pt x="36149" y="101403"/>
                </a:lnTo>
                <a:lnTo>
                  <a:pt x="37139" y="100978"/>
                </a:lnTo>
                <a:close/>
                <a:moveTo>
                  <a:pt x="4789" y="0"/>
                </a:moveTo>
                <a:lnTo>
                  <a:pt x="3466" y="217"/>
                </a:lnTo>
                <a:lnTo>
                  <a:pt x="2150" y="425"/>
                </a:lnTo>
                <a:lnTo>
                  <a:pt x="990" y="1059"/>
                </a:lnTo>
                <a:lnTo>
                  <a:pt x="495" y="1484"/>
                </a:lnTo>
                <a:lnTo>
                  <a:pt x="169" y="2326"/>
                </a:lnTo>
                <a:lnTo>
                  <a:pt x="0" y="2960"/>
                </a:lnTo>
                <a:lnTo>
                  <a:pt x="169" y="3802"/>
                </a:lnTo>
                <a:lnTo>
                  <a:pt x="332" y="4653"/>
                </a:lnTo>
                <a:lnTo>
                  <a:pt x="827" y="5287"/>
                </a:lnTo>
                <a:lnTo>
                  <a:pt x="1322" y="5495"/>
                </a:lnTo>
                <a:lnTo>
                  <a:pt x="1980" y="5703"/>
                </a:lnTo>
                <a:lnTo>
                  <a:pt x="4456" y="5703"/>
                </a:lnTo>
                <a:lnTo>
                  <a:pt x="7102" y="5920"/>
                </a:lnTo>
                <a:lnTo>
                  <a:pt x="9578" y="6337"/>
                </a:lnTo>
                <a:lnTo>
                  <a:pt x="12054" y="6554"/>
                </a:lnTo>
                <a:lnTo>
                  <a:pt x="21625" y="7188"/>
                </a:lnTo>
                <a:lnTo>
                  <a:pt x="21788" y="8664"/>
                </a:lnTo>
                <a:lnTo>
                  <a:pt x="21958" y="9931"/>
                </a:lnTo>
                <a:lnTo>
                  <a:pt x="22778" y="12675"/>
                </a:lnTo>
                <a:lnTo>
                  <a:pt x="23606" y="15427"/>
                </a:lnTo>
                <a:lnTo>
                  <a:pt x="24434" y="17962"/>
                </a:lnTo>
                <a:lnTo>
                  <a:pt x="25587" y="23449"/>
                </a:lnTo>
                <a:lnTo>
                  <a:pt x="26577" y="28728"/>
                </a:lnTo>
                <a:lnTo>
                  <a:pt x="28558" y="39502"/>
                </a:lnTo>
                <a:lnTo>
                  <a:pt x="36149" y="78796"/>
                </a:lnTo>
                <a:lnTo>
                  <a:pt x="36149" y="79013"/>
                </a:lnTo>
                <a:lnTo>
                  <a:pt x="34996" y="81122"/>
                </a:lnTo>
                <a:lnTo>
                  <a:pt x="34168" y="83024"/>
                </a:lnTo>
                <a:lnTo>
                  <a:pt x="32845" y="86193"/>
                </a:lnTo>
                <a:lnTo>
                  <a:pt x="31855" y="89570"/>
                </a:lnTo>
                <a:lnTo>
                  <a:pt x="30702" y="92322"/>
                </a:lnTo>
                <a:lnTo>
                  <a:pt x="30206" y="93589"/>
                </a:lnTo>
                <a:lnTo>
                  <a:pt x="29711" y="95065"/>
                </a:lnTo>
                <a:lnTo>
                  <a:pt x="29548" y="95491"/>
                </a:lnTo>
                <a:lnTo>
                  <a:pt x="29711" y="95907"/>
                </a:lnTo>
                <a:lnTo>
                  <a:pt x="29874" y="96750"/>
                </a:lnTo>
                <a:lnTo>
                  <a:pt x="30044" y="97383"/>
                </a:lnTo>
                <a:lnTo>
                  <a:pt x="30206" y="98234"/>
                </a:lnTo>
                <a:lnTo>
                  <a:pt x="30702" y="99076"/>
                </a:lnTo>
                <a:lnTo>
                  <a:pt x="31692" y="100769"/>
                </a:lnTo>
                <a:lnTo>
                  <a:pt x="30539" y="102454"/>
                </a:lnTo>
                <a:lnTo>
                  <a:pt x="29711" y="104572"/>
                </a:lnTo>
                <a:lnTo>
                  <a:pt x="29216" y="106682"/>
                </a:lnTo>
                <a:lnTo>
                  <a:pt x="29053" y="109008"/>
                </a:lnTo>
                <a:lnTo>
                  <a:pt x="29053" y="110484"/>
                </a:lnTo>
                <a:lnTo>
                  <a:pt x="29216" y="111752"/>
                </a:lnTo>
                <a:lnTo>
                  <a:pt x="29548" y="113019"/>
                </a:lnTo>
                <a:lnTo>
                  <a:pt x="30044" y="114079"/>
                </a:lnTo>
                <a:lnTo>
                  <a:pt x="30539" y="115129"/>
                </a:lnTo>
                <a:lnTo>
                  <a:pt x="31034" y="116188"/>
                </a:lnTo>
                <a:lnTo>
                  <a:pt x="31855" y="117030"/>
                </a:lnTo>
                <a:lnTo>
                  <a:pt x="32682" y="117881"/>
                </a:lnTo>
                <a:lnTo>
                  <a:pt x="33510" y="118515"/>
                </a:lnTo>
                <a:lnTo>
                  <a:pt x="34331" y="119149"/>
                </a:lnTo>
                <a:lnTo>
                  <a:pt x="35321" y="119565"/>
                </a:lnTo>
                <a:lnTo>
                  <a:pt x="36312" y="119782"/>
                </a:lnTo>
                <a:lnTo>
                  <a:pt x="37302" y="119991"/>
                </a:lnTo>
                <a:lnTo>
                  <a:pt x="39283" y="119991"/>
                </a:lnTo>
                <a:lnTo>
                  <a:pt x="40273" y="119782"/>
                </a:lnTo>
                <a:lnTo>
                  <a:pt x="41433" y="119357"/>
                </a:lnTo>
                <a:lnTo>
                  <a:pt x="42423" y="118723"/>
                </a:lnTo>
                <a:lnTo>
                  <a:pt x="43244" y="117664"/>
                </a:lnTo>
                <a:lnTo>
                  <a:pt x="43909" y="116614"/>
                </a:lnTo>
                <a:lnTo>
                  <a:pt x="44567" y="115346"/>
                </a:lnTo>
                <a:lnTo>
                  <a:pt x="44899" y="114079"/>
                </a:lnTo>
                <a:lnTo>
                  <a:pt x="45225" y="112594"/>
                </a:lnTo>
                <a:lnTo>
                  <a:pt x="45395" y="111118"/>
                </a:lnTo>
                <a:lnTo>
                  <a:pt x="45395" y="109642"/>
                </a:lnTo>
                <a:lnTo>
                  <a:pt x="45395" y="107949"/>
                </a:lnTo>
                <a:lnTo>
                  <a:pt x="45225" y="106473"/>
                </a:lnTo>
                <a:lnTo>
                  <a:pt x="44899" y="104989"/>
                </a:lnTo>
                <a:lnTo>
                  <a:pt x="44567" y="103513"/>
                </a:lnTo>
                <a:lnTo>
                  <a:pt x="44072" y="102245"/>
                </a:lnTo>
                <a:lnTo>
                  <a:pt x="43577" y="100978"/>
                </a:lnTo>
                <a:lnTo>
                  <a:pt x="42919" y="99918"/>
                </a:lnTo>
                <a:lnTo>
                  <a:pt x="46548" y="100136"/>
                </a:lnTo>
                <a:lnTo>
                  <a:pt x="50014" y="100136"/>
                </a:lnTo>
                <a:lnTo>
                  <a:pt x="56784" y="100978"/>
                </a:lnTo>
                <a:lnTo>
                  <a:pt x="63547" y="101820"/>
                </a:lnTo>
                <a:lnTo>
                  <a:pt x="66688" y="102037"/>
                </a:lnTo>
                <a:lnTo>
                  <a:pt x="69822" y="102037"/>
                </a:lnTo>
                <a:lnTo>
                  <a:pt x="76097" y="101611"/>
                </a:lnTo>
                <a:lnTo>
                  <a:pt x="79394" y="101403"/>
                </a:lnTo>
                <a:lnTo>
                  <a:pt x="82527" y="101403"/>
                </a:lnTo>
                <a:lnTo>
                  <a:pt x="85668" y="101611"/>
                </a:lnTo>
                <a:lnTo>
                  <a:pt x="88802" y="102037"/>
                </a:lnTo>
                <a:lnTo>
                  <a:pt x="87649" y="104147"/>
                </a:lnTo>
                <a:lnTo>
                  <a:pt x="86821" y="106473"/>
                </a:lnTo>
                <a:lnTo>
                  <a:pt x="86489" y="107949"/>
                </a:lnTo>
                <a:lnTo>
                  <a:pt x="86163" y="109217"/>
                </a:lnTo>
                <a:lnTo>
                  <a:pt x="86163" y="110484"/>
                </a:lnTo>
                <a:lnTo>
                  <a:pt x="86163" y="111752"/>
                </a:lnTo>
                <a:lnTo>
                  <a:pt x="86489" y="113019"/>
                </a:lnTo>
                <a:lnTo>
                  <a:pt x="86821" y="114079"/>
                </a:lnTo>
                <a:lnTo>
                  <a:pt x="87154" y="115129"/>
                </a:lnTo>
                <a:lnTo>
                  <a:pt x="87812" y="116188"/>
                </a:lnTo>
                <a:lnTo>
                  <a:pt x="88470" y="117030"/>
                </a:lnTo>
                <a:lnTo>
                  <a:pt x="89135" y="117664"/>
                </a:lnTo>
                <a:lnTo>
                  <a:pt x="89955" y="118298"/>
                </a:lnTo>
                <a:lnTo>
                  <a:pt x="90946" y="118932"/>
                </a:lnTo>
                <a:lnTo>
                  <a:pt x="91936" y="119357"/>
                </a:lnTo>
                <a:lnTo>
                  <a:pt x="92927" y="119782"/>
                </a:lnTo>
                <a:lnTo>
                  <a:pt x="93917" y="119991"/>
                </a:lnTo>
                <a:lnTo>
                  <a:pt x="95077" y="119991"/>
                </a:lnTo>
                <a:lnTo>
                  <a:pt x="96888" y="119782"/>
                </a:lnTo>
                <a:lnTo>
                  <a:pt x="98374" y="119357"/>
                </a:lnTo>
                <a:lnTo>
                  <a:pt x="99697" y="118515"/>
                </a:lnTo>
                <a:lnTo>
                  <a:pt x="100850" y="117247"/>
                </a:lnTo>
                <a:lnTo>
                  <a:pt x="101677" y="115980"/>
                </a:lnTo>
                <a:lnTo>
                  <a:pt x="102335" y="114287"/>
                </a:lnTo>
                <a:lnTo>
                  <a:pt x="102830" y="112594"/>
                </a:lnTo>
                <a:lnTo>
                  <a:pt x="103163" y="110693"/>
                </a:lnTo>
                <a:lnTo>
                  <a:pt x="103163" y="108791"/>
                </a:lnTo>
                <a:lnTo>
                  <a:pt x="103000" y="107107"/>
                </a:lnTo>
                <a:lnTo>
                  <a:pt x="102830" y="105206"/>
                </a:lnTo>
                <a:lnTo>
                  <a:pt x="102335" y="103513"/>
                </a:lnTo>
                <a:lnTo>
                  <a:pt x="101677" y="101820"/>
                </a:lnTo>
                <a:lnTo>
                  <a:pt x="100850" y="100552"/>
                </a:lnTo>
                <a:lnTo>
                  <a:pt x="99859" y="99285"/>
                </a:lnTo>
                <a:lnTo>
                  <a:pt x="98706" y="98443"/>
                </a:lnTo>
                <a:lnTo>
                  <a:pt x="97716" y="96750"/>
                </a:lnTo>
                <a:lnTo>
                  <a:pt x="99364" y="96541"/>
                </a:lnTo>
                <a:lnTo>
                  <a:pt x="101677" y="96541"/>
                </a:lnTo>
                <a:lnTo>
                  <a:pt x="102172" y="96116"/>
                </a:lnTo>
                <a:lnTo>
                  <a:pt x="102335" y="95491"/>
                </a:lnTo>
                <a:lnTo>
                  <a:pt x="102505" y="94857"/>
                </a:lnTo>
                <a:lnTo>
                  <a:pt x="102335" y="94223"/>
                </a:lnTo>
                <a:lnTo>
                  <a:pt x="102172" y="93589"/>
                </a:lnTo>
                <a:lnTo>
                  <a:pt x="101677" y="92956"/>
                </a:lnTo>
                <a:lnTo>
                  <a:pt x="101019" y="92739"/>
                </a:lnTo>
                <a:lnTo>
                  <a:pt x="99364" y="92739"/>
                </a:lnTo>
                <a:lnTo>
                  <a:pt x="97879" y="92956"/>
                </a:lnTo>
                <a:lnTo>
                  <a:pt x="94745" y="93589"/>
                </a:lnTo>
                <a:lnTo>
                  <a:pt x="85831" y="93589"/>
                </a:lnTo>
                <a:lnTo>
                  <a:pt x="76918" y="93372"/>
                </a:lnTo>
                <a:lnTo>
                  <a:pt x="68174" y="92956"/>
                </a:lnTo>
                <a:lnTo>
                  <a:pt x="59423" y="92956"/>
                </a:lnTo>
                <a:lnTo>
                  <a:pt x="50842" y="93164"/>
                </a:lnTo>
                <a:lnTo>
                  <a:pt x="48033" y="92956"/>
                </a:lnTo>
                <a:lnTo>
                  <a:pt x="45062" y="92739"/>
                </a:lnTo>
                <a:lnTo>
                  <a:pt x="42254" y="92322"/>
                </a:lnTo>
                <a:lnTo>
                  <a:pt x="39452" y="92322"/>
                </a:lnTo>
                <a:lnTo>
                  <a:pt x="39778" y="90629"/>
                </a:lnTo>
                <a:lnTo>
                  <a:pt x="40110" y="89153"/>
                </a:lnTo>
                <a:lnTo>
                  <a:pt x="40938" y="86618"/>
                </a:lnTo>
                <a:lnTo>
                  <a:pt x="41101" y="85350"/>
                </a:lnTo>
                <a:lnTo>
                  <a:pt x="41263" y="84291"/>
                </a:lnTo>
                <a:lnTo>
                  <a:pt x="43414" y="84291"/>
                </a:lnTo>
                <a:lnTo>
                  <a:pt x="45557" y="84083"/>
                </a:lnTo>
                <a:lnTo>
                  <a:pt x="49519" y="83866"/>
                </a:lnTo>
                <a:lnTo>
                  <a:pt x="53318" y="83657"/>
                </a:lnTo>
                <a:lnTo>
                  <a:pt x="56947" y="83449"/>
                </a:lnTo>
                <a:lnTo>
                  <a:pt x="64212" y="82598"/>
                </a:lnTo>
                <a:lnTo>
                  <a:pt x="71308" y="81756"/>
                </a:lnTo>
                <a:lnTo>
                  <a:pt x="78403" y="81331"/>
                </a:lnTo>
                <a:lnTo>
                  <a:pt x="85499" y="80697"/>
                </a:lnTo>
                <a:lnTo>
                  <a:pt x="89135" y="80280"/>
                </a:lnTo>
                <a:lnTo>
                  <a:pt x="92601" y="79646"/>
                </a:lnTo>
                <a:lnTo>
                  <a:pt x="94907" y="79221"/>
                </a:lnTo>
                <a:lnTo>
                  <a:pt x="97221" y="78162"/>
                </a:lnTo>
                <a:lnTo>
                  <a:pt x="99201" y="76686"/>
                </a:lnTo>
                <a:lnTo>
                  <a:pt x="101182" y="74785"/>
                </a:lnTo>
                <a:lnTo>
                  <a:pt x="102172" y="73725"/>
                </a:lnTo>
                <a:lnTo>
                  <a:pt x="102830" y="72250"/>
                </a:lnTo>
                <a:lnTo>
                  <a:pt x="103495" y="70774"/>
                </a:lnTo>
                <a:lnTo>
                  <a:pt x="104153" y="69081"/>
                </a:lnTo>
                <a:lnTo>
                  <a:pt x="105144" y="65912"/>
                </a:lnTo>
                <a:lnTo>
                  <a:pt x="106134" y="62743"/>
                </a:lnTo>
                <a:lnTo>
                  <a:pt x="107952" y="56831"/>
                </a:lnTo>
                <a:lnTo>
                  <a:pt x="108447" y="56831"/>
                </a:lnTo>
                <a:lnTo>
                  <a:pt x="108610" y="56614"/>
                </a:lnTo>
                <a:lnTo>
                  <a:pt x="108773" y="56405"/>
                </a:lnTo>
                <a:lnTo>
                  <a:pt x="108773" y="56197"/>
                </a:lnTo>
                <a:lnTo>
                  <a:pt x="108610" y="55771"/>
                </a:lnTo>
                <a:lnTo>
                  <a:pt x="108447" y="55771"/>
                </a:lnTo>
                <a:lnTo>
                  <a:pt x="110591" y="50493"/>
                </a:lnTo>
                <a:lnTo>
                  <a:pt x="110754" y="50068"/>
                </a:lnTo>
                <a:lnTo>
                  <a:pt x="110923" y="49859"/>
                </a:lnTo>
                <a:lnTo>
                  <a:pt x="111086" y="49225"/>
                </a:lnTo>
                <a:lnTo>
                  <a:pt x="115380" y="39502"/>
                </a:lnTo>
                <a:lnTo>
                  <a:pt x="117524" y="34649"/>
                </a:lnTo>
                <a:lnTo>
                  <a:pt x="119667" y="29787"/>
                </a:lnTo>
                <a:lnTo>
                  <a:pt x="119837" y="28945"/>
                </a:lnTo>
                <a:lnTo>
                  <a:pt x="119667" y="28094"/>
                </a:lnTo>
                <a:lnTo>
                  <a:pt x="120000" y="25567"/>
                </a:lnTo>
                <a:lnTo>
                  <a:pt x="120000" y="24300"/>
                </a:lnTo>
                <a:lnTo>
                  <a:pt x="120000" y="23241"/>
                </a:lnTo>
                <a:lnTo>
                  <a:pt x="119667" y="22182"/>
                </a:lnTo>
                <a:lnTo>
                  <a:pt x="119172" y="21339"/>
                </a:lnTo>
                <a:lnTo>
                  <a:pt x="118677" y="20497"/>
                </a:lnTo>
                <a:lnTo>
                  <a:pt x="118019" y="19863"/>
                </a:lnTo>
                <a:lnTo>
                  <a:pt x="117361" y="19230"/>
                </a:lnTo>
                <a:lnTo>
                  <a:pt x="116370" y="18804"/>
                </a:lnTo>
                <a:lnTo>
                  <a:pt x="115210" y="18379"/>
                </a:lnTo>
                <a:lnTo>
                  <a:pt x="113894" y="17962"/>
                </a:lnTo>
                <a:lnTo>
                  <a:pt x="111086" y="17962"/>
                </a:lnTo>
                <a:lnTo>
                  <a:pt x="105802" y="18171"/>
                </a:lnTo>
                <a:lnTo>
                  <a:pt x="96888" y="18171"/>
                </a:lnTo>
                <a:lnTo>
                  <a:pt x="92601" y="17962"/>
                </a:lnTo>
                <a:lnTo>
                  <a:pt x="88144" y="17537"/>
                </a:lnTo>
                <a:lnTo>
                  <a:pt x="79726" y="16695"/>
                </a:lnTo>
                <a:lnTo>
                  <a:pt x="71145" y="16478"/>
                </a:lnTo>
                <a:lnTo>
                  <a:pt x="62557" y="16269"/>
                </a:lnTo>
                <a:lnTo>
                  <a:pt x="54139" y="16269"/>
                </a:lnTo>
                <a:lnTo>
                  <a:pt x="47701" y="16061"/>
                </a:lnTo>
                <a:lnTo>
                  <a:pt x="41263" y="15844"/>
                </a:lnTo>
                <a:lnTo>
                  <a:pt x="34996" y="15635"/>
                </a:lnTo>
                <a:lnTo>
                  <a:pt x="28558" y="15635"/>
                </a:lnTo>
                <a:lnTo>
                  <a:pt x="27893" y="13100"/>
                </a:lnTo>
                <a:lnTo>
                  <a:pt x="27072" y="10774"/>
                </a:lnTo>
                <a:lnTo>
                  <a:pt x="26740" y="8664"/>
                </a:lnTo>
                <a:lnTo>
                  <a:pt x="26082" y="5495"/>
                </a:lnTo>
                <a:lnTo>
                  <a:pt x="25750" y="4019"/>
                </a:lnTo>
                <a:lnTo>
                  <a:pt x="25254" y="2535"/>
                </a:lnTo>
                <a:lnTo>
                  <a:pt x="24759" y="1692"/>
                </a:lnTo>
                <a:lnTo>
                  <a:pt x="24264" y="1267"/>
                </a:lnTo>
                <a:lnTo>
                  <a:pt x="23938" y="1267"/>
                </a:lnTo>
                <a:lnTo>
                  <a:pt x="17664" y="1059"/>
                </a:lnTo>
                <a:lnTo>
                  <a:pt x="11226" y="633"/>
                </a:lnTo>
                <a:lnTo>
                  <a:pt x="611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621350" y="586131"/>
            <a:ext cx="606300" cy="42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4875" y="15708"/>
                </a:moveTo>
                <a:lnTo>
                  <a:pt x="105516" y="16147"/>
                </a:lnTo>
                <a:lnTo>
                  <a:pt x="107288" y="16147"/>
                </a:lnTo>
                <a:lnTo>
                  <a:pt x="107611" y="16362"/>
                </a:lnTo>
                <a:lnTo>
                  <a:pt x="107770" y="16586"/>
                </a:lnTo>
                <a:lnTo>
                  <a:pt x="107929" y="17241"/>
                </a:lnTo>
                <a:lnTo>
                  <a:pt x="107770" y="17671"/>
                </a:lnTo>
                <a:lnTo>
                  <a:pt x="107611" y="18980"/>
                </a:lnTo>
                <a:lnTo>
                  <a:pt x="107288" y="19635"/>
                </a:lnTo>
                <a:lnTo>
                  <a:pt x="106805" y="20514"/>
                </a:lnTo>
                <a:lnTo>
                  <a:pt x="106322" y="20944"/>
                </a:lnTo>
                <a:lnTo>
                  <a:pt x="105840" y="21168"/>
                </a:lnTo>
                <a:lnTo>
                  <a:pt x="105357" y="20944"/>
                </a:lnTo>
                <a:lnTo>
                  <a:pt x="104875" y="20074"/>
                </a:lnTo>
                <a:lnTo>
                  <a:pt x="104392" y="19205"/>
                </a:lnTo>
                <a:lnTo>
                  <a:pt x="104234" y="18111"/>
                </a:lnTo>
                <a:lnTo>
                  <a:pt x="104234" y="17241"/>
                </a:lnTo>
                <a:lnTo>
                  <a:pt x="104716" y="16147"/>
                </a:lnTo>
                <a:lnTo>
                  <a:pt x="104875" y="15708"/>
                </a:lnTo>
                <a:close/>
                <a:moveTo>
                  <a:pt x="72219" y="35998"/>
                </a:moveTo>
                <a:lnTo>
                  <a:pt x="72867" y="36213"/>
                </a:lnTo>
                <a:lnTo>
                  <a:pt x="73184" y="36437"/>
                </a:lnTo>
                <a:lnTo>
                  <a:pt x="73349" y="36437"/>
                </a:lnTo>
                <a:lnTo>
                  <a:pt x="73349" y="36652"/>
                </a:lnTo>
                <a:lnTo>
                  <a:pt x="73508" y="36867"/>
                </a:lnTo>
                <a:lnTo>
                  <a:pt x="73508" y="37092"/>
                </a:lnTo>
                <a:lnTo>
                  <a:pt x="73508" y="37522"/>
                </a:lnTo>
                <a:lnTo>
                  <a:pt x="73508" y="37746"/>
                </a:lnTo>
                <a:lnTo>
                  <a:pt x="73349" y="38401"/>
                </a:lnTo>
                <a:lnTo>
                  <a:pt x="72867" y="39270"/>
                </a:lnTo>
                <a:lnTo>
                  <a:pt x="72702" y="39710"/>
                </a:lnTo>
                <a:lnTo>
                  <a:pt x="72384" y="40140"/>
                </a:lnTo>
                <a:lnTo>
                  <a:pt x="72060" y="40140"/>
                </a:lnTo>
                <a:lnTo>
                  <a:pt x="72060" y="39925"/>
                </a:lnTo>
                <a:lnTo>
                  <a:pt x="71902" y="39925"/>
                </a:lnTo>
                <a:lnTo>
                  <a:pt x="71578" y="39270"/>
                </a:lnTo>
                <a:lnTo>
                  <a:pt x="71254" y="38616"/>
                </a:lnTo>
                <a:lnTo>
                  <a:pt x="71254" y="37961"/>
                </a:lnTo>
                <a:lnTo>
                  <a:pt x="71254" y="37092"/>
                </a:lnTo>
                <a:lnTo>
                  <a:pt x="71578" y="36437"/>
                </a:lnTo>
                <a:lnTo>
                  <a:pt x="72060" y="35998"/>
                </a:lnTo>
                <a:close/>
                <a:moveTo>
                  <a:pt x="82677" y="46255"/>
                </a:moveTo>
                <a:lnTo>
                  <a:pt x="83159" y="46470"/>
                </a:lnTo>
                <a:lnTo>
                  <a:pt x="83483" y="47124"/>
                </a:lnTo>
                <a:lnTo>
                  <a:pt x="83801" y="47779"/>
                </a:lnTo>
                <a:lnTo>
                  <a:pt x="83801" y="48873"/>
                </a:lnTo>
                <a:lnTo>
                  <a:pt x="83642" y="49742"/>
                </a:lnTo>
                <a:lnTo>
                  <a:pt x="83318" y="50612"/>
                </a:lnTo>
                <a:lnTo>
                  <a:pt x="83001" y="51491"/>
                </a:lnTo>
                <a:lnTo>
                  <a:pt x="82677" y="51706"/>
                </a:lnTo>
                <a:lnTo>
                  <a:pt x="82353" y="51921"/>
                </a:lnTo>
                <a:lnTo>
                  <a:pt x="81553" y="51706"/>
                </a:lnTo>
                <a:lnTo>
                  <a:pt x="80905" y="51267"/>
                </a:lnTo>
                <a:lnTo>
                  <a:pt x="80423" y="50612"/>
                </a:lnTo>
                <a:lnTo>
                  <a:pt x="80264" y="49958"/>
                </a:lnTo>
                <a:lnTo>
                  <a:pt x="80264" y="49303"/>
                </a:lnTo>
                <a:lnTo>
                  <a:pt x="80423" y="48649"/>
                </a:lnTo>
                <a:lnTo>
                  <a:pt x="80588" y="47994"/>
                </a:lnTo>
                <a:lnTo>
                  <a:pt x="81070" y="47779"/>
                </a:lnTo>
                <a:lnTo>
                  <a:pt x="81388" y="47564"/>
                </a:lnTo>
                <a:lnTo>
                  <a:pt x="81553" y="47124"/>
                </a:lnTo>
                <a:lnTo>
                  <a:pt x="81712" y="46470"/>
                </a:lnTo>
                <a:lnTo>
                  <a:pt x="82036" y="46255"/>
                </a:lnTo>
                <a:close/>
                <a:moveTo>
                  <a:pt x="36351" y="55848"/>
                </a:moveTo>
                <a:lnTo>
                  <a:pt x="36998" y="56503"/>
                </a:lnTo>
                <a:lnTo>
                  <a:pt x="37640" y="56942"/>
                </a:lnTo>
                <a:lnTo>
                  <a:pt x="37963" y="57597"/>
                </a:lnTo>
                <a:lnTo>
                  <a:pt x="38122" y="58690"/>
                </a:lnTo>
                <a:lnTo>
                  <a:pt x="37963" y="59560"/>
                </a:lnTo>
                <a:lnTo>
                  <a:pt x="37481" y="60430"/>
                </a:lnTo>
                <a:lnTo>
                  <a:pt x="37157" y="61084"/>
                </a:lnTo>
                <a:lnTo>
                  <a:pt x="36516" y="61309"/>
                </a:lnTo>
                <a:lnTo>
                  <a:pt x="36192" y="61524"/>
                </a:lnTo>
                <a:lnTo>
                  <a:pt x="35868" y="61524"/>
                </a:lnTo>
                <a:lnTo>
                  <a:pt x="35227" y="60869"/>
                </a:lnTo>
                <a:lnTo>
                  <a:pt x="34903" y="60215"/>
                </a:lnTo>
                <a:lnTo>
                  <a:pt x="34903" y="59560"/>
                </a:lnTo>
                <a:lnTo>
                  <a:pt x="34903" y="59121"/>
                </a:lnTo>
                <a:lnTo>
                  <a:pt x="35068" y="58251"/>
                </a:lnTo>
                <a:lnTo>
                  <a:pt x="35385" y="57381"/>
                </a:lnTo>
                <a:lnTo>
                  <a:pt x="36192" y="56072"/>
                </a:lnTo>
                <a:lnTo>
                  <a:pt x="36351" y="55848"/>
                </a:lnTo>
                <a:close/>
                <a:moveTo>
                  <a:pt x="50028" y="66975"/>
                </a:moveTo>
                <a:lnTo>
                  <a:pt x="50345" y="67414"/>
                </a:lnTo>
                <a:lnTo>
                  <a:pt x="50827" y="67414"/>
                </a:lnTo>
                <a:lnTo>
                  <a:pt x="51793" y="67630"/>
                </a:lnTo>
                <a:lnTo>
                  <a:pt x="52275" y="67854"/>
                </a:lnTo>
                <a:lnTo>
                  <a:pt x="52599" y="68069"/>
                </a:lnTo>
                <a:lnTo>
                  <a:pt x="52599" y="68284"/>
                </a:lnTo>
                <a:lnTo>
                  <a:pt x="52599" y="68508"/>
                </a:lnTo>
                <a:lnTo>
                  <a:pt x="52599" y="68723"/>
                </a:lnTo>
                <a:lnTo>
                  <a:pt x="52275" y="69163"/>
                </a:lnTo>
                <a:lnTo>
                  <a:pt x="52275" y="69378"/>
                </a:lnTo>
                <a:lnTo>
                  <a:pt x="51634" y="70032"/>
                </a:lnTo>
                <a:lnTo>
                  <a:pt x="51475" y="70248"/>
                </a:lnTo>
                <a:lnTo>
                  <a:pt x="50993" y="70687"/>
                </a:lnTo>
                <a:lnTo>
                  <a:pt x="50510" y="70687"/>
                </a:lnTo>
                <a:lnTo>
                  <a:pt x="50510" y="70902"/>
                </a:lnTo>
                <a:lnTo>
                  <a:pt x="50186" y="70902"/>
                </a:lnTo>
                <a:lnTo>
                  <a:pt x="49862" y="70687"/>
                </a:lnTo>
                <a:lnTo>
                  <a:pt x="49704" y="70687"/>
                </a:lnTo>
                <a:lnTo>
                  <a:pt x="49545" y="70472"/>
                </a:lnTo>
                <a:lnTo>
                  <a:pt x="49545" y="70248"/>
                </a:lnTo>
                <a:lnTo>
                  <a:pt x="49380" y="70032"/>
                </a:lnTo>
                <a:lnTo>
                  <a:pt x="49062" y="68939"/>
                </a:lnTo>
                <a:lnTo>
                  <a:pt x="48897" y="68284"/>
                </a:lnTo>
                <a:lnTo>
                  <a:pt x="49062" y="67630"/>
                </a:lnTo>
                <a:lnTo>
                  <a:pt x="49545" y="67414"/>
                </a:lnTo>
                <a:lnTo>
                  <a:pt x="50028" y="66975"/>
                </a:lnTo>
                <a:close/>
                <a:moveTo>
                  <a:pt x="105840" y="12220"/>
                </a:moveTo>
                <a:lnTo>
                  <a:pt x="105033" y="12435"/>
                </a:lnTo>
                <a:lnTo>
                  <a:pt x="104234" y="12875"/>
                </a:lnTo>
                <a:lnTo>
                  <a:pt x="103427" y="13529"/>
                </a:lnTo>
                <a:lnTo>
                  <a:pt x="102944" y="14184"/>
                </a:lnTo>
                <a:lnTo>
                  <a:pt x="102462" y="14838"/>
                </a:lnTo>
                <a:lnTo>
                  <a:pt x="102303" y="15708"/>
                </a:lnTo>
                <a:lnTo>
                  <a:pt x="101979" y="16362"/>
                </a:lnTo>
                <a:lnTo>
                  <a:pt x="101821" y="18111"/>
                </a:lnTo>
                <a:lnTo>
                  <a:pt x="102138" y="19859"/>
                </a:lnTo>
                <a:lnTo>
                  <a:pt x="102462" y="21168"/>
                </a:lnTo>
                <a:lnTo>
                  <a:pt x="101338" y="22038"/>
                </a:lnTo>
                <a:lnTo>
                  <a:pt x="100208" y="23123"/>
                </a:lnTo>
                <a:lnTo>
                  <a:pt x="99084" y="24432"/>
                </a:lnTo>
                <a:lnTo>
                  <a:pt x="98119" y="25965"/>
                </a:lnTo>
                <a:lnTo>
                  <a:pt x="94417" y="31631"/>
                </a:lnTo>
                <a:lnTo>
                  <a:pt x="92004" y="34904"/>
                </a:lnTo>
                <a:lnTo>
                  <a:pt x="89433" y="37961"/>
                </a:lnTo>
                <a:lnTo>
                  <a:pt x="86861" y="41234"/>
                </a:lnTo>
                <a:lnTo>
                  <a:pt x="84448" y="44506"/>
                </a:lnTo>
                <a:lnTo>
                  <a:pt x="83801" y="43852"/>
                </a:lnTo>
                <a:lnTo>
                  <a:pt x="83001" y="43413"/>
                </a:lnTo>
                <a:lnTo>
                  <a:pt x="82677" y="43413"/>
                </a:lnTo>
                <a:lnTo>
                  <a:pt x="82194" y="43197"/>
                </a:lnTo>
                <a:lnTo>
                  <a:pt x="81070" y="43197"/>
                </a:lnTo>
                <a:lnTo>
                  <a:pt x="80588" y="43637"/>
                </a:lnTo>
                <a:lnTo>
                  <a:pt x="79457" y="42104"/>
                </a:lnTo>
                <a:lnTo>
                  <a:pt x="78175" y="40364"/>
                </a:lnTo>
                <a:lnTo>
                  <a:pt x="77045" y="38831"/>
                </a:lnTo>
                <a:lnTo>
                  <a:pt x="76562" y="38616"/>
                </a:lnTo>
                <a:lnTo>
                  <a:pt x="76562" y="37307"/>
                </a:lnTo>
                <a:lnTo>
                  <a:pt x="76562" y="36213"/>
                </a:lnTo>
                <a:lnTo>
                  <a:pt x="76245" y="35128"/>
                </a:lnTo>
                <a:lnTo>
                  <a:pt x="75921" y="34249"/>
                </a:lnTo>
                <a:lnTo>
                  <a:pt x="75280" y="33380"/>
                </a:lnTo>
                <a:lnTo>
                  <a:pt x="74314" y="32510"/>
                </a:lnTo>
                <a:lnTo>
                  <a:pt x="73832" y="32071"/>
                </a:lnTo>
                <a:lnTo>
                  <a:pt x="73508" y="31631"/>
                </a:lnTo>
                <a:lnTo>
                  <a:pt x="73025" y="31416"/>
                </a:lnTo>
                <a:lnTo>
                  <a:pt x="72543" y="31416"/>
                </a:lnTo>
                <a:lnTo>
                  <a:pt x="71578" y="31631"/>
                </a:lnTo>
                <a:lnTo>
                  <a:pt x="70613" y="32286"/>
                </a:lnTo>
                <a:lnTo>
                  <a:pt x="69647" y="33380"/>
                </a:lnTo>
                <a:lnTo>
                  <a:pt x="69006" y="34689"/>
                </a:lnTo>
                <a:lnTo>
                  <a:pt x="68358" y="36213"/>
                </a:lnTo>
                <a:lnTo>
                  <a:pt x="68200" y="37961"/>
                </a:lnTo>
                <a:lnTo>
                  <a:pt x="68200" y="39270"/>
                </a:lnTo>
                <a:lnTo>
                  <a:pt x="67235" y="40140"/>
                </a:lnTo>
                <a:lnTo>
                  <a:pt x="66270" y="41019"/>
                </a:lnTo>
                <a:lnTo>
                  <a:pt x="65304" y="42328"/>
                </a:lnTo>
                <a:lnTo>
                  <a:pt x="64339" y="43637"/>
                </a:lnTo>
                <a:lnTo>
                  <a:pt x="62733" y="46255"/>
                </a:lnTo>
                <a:lnTo>
                  <a:pt x="61603" y="48433"/>
                </a:lnTo>
                <a:lnTo>
                  <a:pt x="59190" y="52576"/>
                </a:lnTo>
                <a:lnTo>
                  <a:pt x="56942" y="57157"/>
                </a:lnTo>
                <a:lnTo>
                  <a:pt x="54853" y="60869"/>
                </a:lnTo>
                <a:lnTo>
                  <a:pt x="53888" y="62833"/>
                </a:lnTo>
                <a:lnTo>
                  <a:pt x="53082" y="64796"/>
                </a:lnTo>
                <a:lnTo>
                  <a:pt x="52275" y="64581"/>
                </a:lnTo>
                <a:lnTo>
                  <a:pt x="51475" y="64357"/>
                </a:lnTo>
                <a:lnTo>
                  <a:pt x="51151" y="64142"/>
                </a:lnTo>
                <a:lnTo>
                  <a:pt x="50345" y="63927"/>
                </a:lnTo>
                <a:lnTo>
                  <a:pt x="49380" y="63927"/>
                </a:lnTo>
                <a:lnTo>
                  <a:pt x="48580" y="64357"/>
                </a:lnTo>
                <a:lnTo>
                  <a:pt x="47773" y="65011"/>
                </a:lnTo>
                <a:lnTo>
                  <a:pt x="47450" y="64581"/>
                </a:lnTo>
                <a:lnTo>
                  <a:pt x="45843" y="63487"/>
                </a:lnTo>
                <a:lnTo>
                  <a:pt x="44237" y="62178"/>
                </a:lnTo>
                <a:lnTo>
                  <a:pt x="42624" y="60654"/>
                </a:lnTo>
                <a:lnTo>
                  <a:pt x="41824" y="60215"/>
                </a:lnTo>
                <a:lnTo>
                  <a:pt x="41018" y="59775"/>
                </a:lnTo>
                <a:lnTo>
                  <a:pt x="41176" y="58690"/>
                </a:lnTo>
                <a:lnTo>
                  <a:pt x="41018" y="57597"/>
                </a:lnTo>
                <a:lnTo>
                  <a:pt x="40859" y="56288"/>
                </a:lnTo>
                <a:lnTo>
                  <a:pt x="40535" y="55418"/>
                </a:lnTo>
                <a:lnTo>
                  <a:pt x="40052" y="54324"/>
                </a:lnTo>
                <a:lnTo>
                  <a:pt x="39570" y="53454"/>
                </a:lnTo>
                <a:lnTo>
                  <a:pt x="38929" y="52800"/>
                </a:lnTo>
                <a:lnTo>
                  <a:pt x="38122" y="52361"/>
                </a:lnTo>
                <a:lnTo>
                  <a:pt x="37640" y="52145"/>
                </a:lnTo>
                <a:lnTo>
                  <a:pt x="37157" y="51921"/>
                </a:lnTo>
                <a:lnTo>
                  <a:pt x="36192" y="51921"/>
                </a:lnTo>
                <a:lnTo>
                  <a:pt x="35227" y="52361"/>
                </a:lnTo>
                <a:lnTo>
                  <a:pt x="34420" y="53015"/>
                </a:lnTo>
                <a:lnTo>
                  <a:pt x="33620" y="53885"/>
                </a:lnTo>
                <a:lnTo>
                  <a:pt x="32814" y="55194"/>
                </a:lnTo>
                <a:lnTo>
                  <a:pt x="32331" y="56503"/>
                </a:lnTo>
                <a:lnTo>
                  <a:pt x="31849" y="58036"/>
                </a:lnTo>
                <a:lnTo>
                  <a:pt x="31849" y="58906"/>
                </a:lnTo>
                <a:lnTo>
                  <a:pt x="31849" y="59999"/>
                </a:lnTo>
                <a:lnTo>
                  <a:pt x="31525" y="60215"/>
                </a:lnTo>
                <a:lnTo>
                  <a:pt x="25899" y="69163"/>
                </a:lnTo>
                <a:lnTo>
                  <a:pt x="23163" y="73744"/>
                </a:lnTo>
                <a:lnTo>
                  <a:pt x="20426" y="78541"/>
                </a:lnTo>
                <a:lnTo>
                  <a:pt x="17696" y="83123"/>
                </a:lnTo>
                <a:lnTo>
                  <a:pt x="14635" y="87704"/>
                </a:lnTo>
                <a:lnTo>
                  <a:pt x="13511" y="89228"/>
                </a:lnTo>
                <a:lnTo>
                  <a:pt x="12388" y="90977"/>
                </a:lnTo>
                <a:lnTo>
                  <a:pt x="11905" y="91846"/>
                </a:lnTo>
                <a:lnTo>
                  <a:pt x="11581" y="92940"/>
                </a:lnTo>
                <a:lnTo>
                  <a:pt x="11257" y="94034"/>
                </a:lnTo>
                <a:lnTo>
                  <a:pt x="11257" y="95119"/>
                </a:lnTo>
                <a:lnTo>
                  <a:pt x="11422" y="95774"/>
                </a:lnTo>
                <a:lnTo>
                  <a:pt x="11740" y="96213"/>
                </a:lnTo>
                <a:lnTo>
                  <a:pt x="12222" y="96428"/>
                </a:lnTo>
                <a:lnTo>
                  <a:pt x="12705" y="96213"/>
                </a:lnTo>
                <a:lnTo>
                  <a:pt x="13353" y="95774"/>
                </a:lnTo>
                <a:lnTo>
                  <a:pt x="13994" y="95334"/>
                </a:lnTo>
                <a:lnTo>
                  <a:pt x="14959" y="93810"/>
                </a:lnTo>
                <a:lnTo>
                  <a:pt x="17048" y="90762"/>
                </a:lnTo>
                <a:lnTo>
                  <a:pt x="19626" y="87265"/>
                </a:lnTo>
                <a:lnTo>
                  <a:pt x="20908" y="85301"/>
                </a:lnTo>
                <a:lnTo>
                  <a:pt x="22039" y="83338"/>
                </a:lnTo>
                <a:lnTo>
                  <a:pt x="24769" y="78541"/>
                </a:lnTo>
                <a:lnTo>
                  <a:pt x="27664" y="73744"/>
                </a:lnTo>
                <a:lnTo>
                  <a:pt x="30725" y="69163"/>
                </a:lnTo>
                <a:lnTo>
                  <a:pt x="33620" y="64581"/>
                </a:lnTo>
                <a:lnTo>
                  <a:pt x="34103" y="65011"/>
                </a:lnTo>
                <a:lnTo>
                  <a:pt x="34903" y="65451"/>
                </a:lnTo>
                <a:lnTo>
                  <a:pt x="35551" y="65666"/>
                </a:lnTo>
                <a:lnTo>
                  <a:pt x="36351" y="65666"/>
                </a:lnTo>
                <a:lnTo>
                  <a:pt x="37316" y="65451"/>
                </a:lnTo>
                <a:lnTo>
                  <a:pt x="38281" y="65011"/>
                </a:lnTo>
                <a:lnTo>
                  <a:pt x="39087" y="64142"/>
                </a:lnTo>
                <a:lnTo>
                  <a:pt x="39728" y="63272"/>
                </a:lnTo>
                <a:lnTo>
                  <a:pt x="41018" y="64357"/>
                </a:lnTo>
                <a:lnTo>
                  <a:pt x="42307" y="65451"/>
                </a:lnTo>
                <a:lnTo>
                  <a:pt x="44395" y="67414"/>
                </a:lnTo>
                <a:lnTo>
                  <a:pt x="45361" y="68284"/>
                </a:lnTo>
                <a:lnTo>
                  <a:pt x="46484" y="68939"/>
                </a:lnTo>
                <a:lnTo>
                  <a:pt x="46650" y="70032"/>
                </a:lnTo>
                <a:lnTo>
                  <a:pt x="46967" y="71126"/>
                </a:lnTo>
                <a:lnTo>
                  <a:pt x="47291" y="71996"/>
                </a:lnTo>
                <a:lnTo>
                  <a:pt x="47773" y="72866"/>
                </a:lnTo>
                <a:lnTo>
                  <a:pt x="48415" y="73305"/>
                </a:lnTo>
                <a:lnTo>
                  <a:pt x="48897" y="73744"/>
                </a:lnTo>
                <a:lnTo>
                  <a:pt x="49545" y="74175"/>
                </a:lnTo>
                <a:lnTo>
                  <a:pt x="50993" y="74175"/>
                </a:lnTo>
                <a:lnTo>
                  <a:pt x="51793" y="73744"/>
                </a:lnTo>
                <a:lnTo>
                  <a:pt x="52923" y="72866"/>
                </a:lnTo>
                <a:lnTo>
                  <a:pt x="53888" y="71781"/>
                </a:lnTo>
                <a:lnTo>
                  <a:pt x="54371" y="70902"/>
                </a:lnTo>
                <a:lnTo>
                  <a:pt x="54688" y="70248"/>
                </a:lnTo>
                <a:lnTo>
                  <a:pt x="54853" y="69378"/>
                </a:lnTo>
                <a:lnTo>
                  <a:pt x="55012" y="68508"/>
                </a:lnTo>
                <a:lnTo>
                  <a:pt x="55012" y="67630"/>
                </a:lnTo>
                <a:lnTo>
                  <a:pt x="54853" y="66975"/>
                </a:lnTo>
                <a:lnTo>
                  <a:pt x="55977" y="65451"/>
                </a:lnTo>
                <a:lnTo>
                  <a:pt x="56942" y="63927"/>
                </a:lnTo>
                <a:lnTo>
                  <a:pt x="58872" y="60430"/>
                </a:lnTo>
                <a:lnTo>
                  <a:pt x="60637" y="56727"/>
                </a:lnTo>
                <a:lnTo>
                  <a:pt x="62250" y="53454"/>
                </a:lnTo>
                <a:lnTo>
                  <a:pt x="64663" y="49303"/>
                </a:lnTo>
                <a:lnTo>
                  <a:pt x="67393" y="45600"/>
                </a:lnTo>
                <a:lnTo>
                  <a:pt x="67876" y="44946"/>
                </a:lnTo>
                <a:lnTo>
                  <a:pt x="68524" y="44291"/>
                </a:lnTo>
                <a:lnTo>
                  <a:pt x="69971" y="43197"/>
                </a:lnTo>
                <a:lnTo>
                  <a:pt x="70771" y="43852"/>
                </a:lnTo>
                <a:lnTo>
                  <a:pt x="71578" y="44067"/>
                </a:lnTo>
                <a:lnTo>
                  <a:pt x="72384" y="44291"/>
                </a:lnTo>
                <a:lnTo>
                  <a:pt x="73349" y="44067"/>
                </a:lnTo>
                <a:lnTo>
                  <a:pt x="73991" y="43637"/>
                </a:lnTo>
                <a:lnTo>
                  <a:pt x="74473" y="42982"/>
                </a:lnTo>
                <a:lnTo>
                  <a:pt x="75114" y="42328"/>
                </a:lnTo>
                <a:lnTo>
                  <a:pt x="75597" y="41673"/>
                </a:lnTo>
                <a:lnTo>
                  <a:pt x="77369" y="44506"/>
                </a:lnTo>
                <a:lnTo>
                  <a:pt x="78492" y="46470"/>
                </a:lnTo>
                <a:lnTo>
                  <a:pt x="78010" y="47564"/>
                </a:lnTo>
                <a:lnTo>
                  <a:pt x="77851" y="48649"/>
                </a:lnTo>
                <a:lnTo>
                  <a:pt x="77692" y="49742"/>
                </a:lnTo>
                <a:lnTo>
                  <a:pt x="77851" y="51052"/>
                </a:lnTo>
                <a:lnTo>
                  <a:pt x="78175" y="52145"/>
                </a:lnTo>
                <a:lnTo>
                  <a:pt x="78658" y="53015"/>
                </a:lnTo>
                <a:lnTo>
                  <a:pt x="79457" y="53885"/>
                </a:lnTo>
                <a:lnTo>
                  <a:pt x="80264" y="54324"/>
                </a:lnTo>
                <a:lnTo>
                  <a:pt x="81070" y="54763"/>
                </a:lnTo>
                <a:lnTo>
                  <a:pt x="82036" y="54763"/>
                </a:lnTo>
                <a:lnTo>
                  <a:pt x="82835" y="54539"/>
                </a:lnTo>
                <a:lnTo>
                  <a:pt x="83642" y="54109"/>
                </a:lnTo>
                <a:lnTo>
                  <a:pt x="84124" y="53670"/>
                </a:lnTo>
                <a:lnTo>
                  <a:pt x="84607" y="53015"/>
                </a:lnTo>
                <a:lnTo>
                  <a:pt x="85090" y="52361"/>
                </a:lnTo>
                <a:lnTo>
                  <a:pt x="85413" y="51491"/>
                </a:lnTo>
                <a:lnTo>
                  <a:pt x="85731" y="49742"/>
                </a:lnTo>
                <a:lnTo>
                  <a:pt x="85731" y="47779"/>
                </a:lnTo>
                <a:lnTo>
                  <a:pt x="85731" y="47340"/>
                </a:lnTo>
                <a:lnTo>
                  <a:pt x="86213" y="47124"/>
                </a:lnTo>
                <a:lnTo>
                  <a:pt x="88468" y="44067"/>
                </a:lnTo>
                <a:lnTo>
                  <a:pt x="90880" y="41019"/>
                </a:lnTo>
                <a:lnTo>
                  <a:pt x="95547" y="35343"/>
                </a:lnTo>
                <a:lnTo>
                  <a:pt x="99890" y="29668"/>
                </a:lnTo>
                <a:lnTo>
                  <a:pt x="104234" y="24001"/>
                </a:lnTo>
                <a:lnTo>
                  <a:pt x="104392" y="23777"/>
                </a:lnTo>
                <a:lnTo>
                  <a:pt x="105199" y="24216"/>
                </a:lnTo>
                <a:lnTo>
                  <a:pt x="106805" y="24216"/>
                </a:lnTo>
                <a:lnTo>
                  <a:pt x="107611" y="23777"/>
                </a:lnTo>
                <a:lnTo>
                  <a:pt x="108253" y="23123"/>
                </a:lnTo>
                <a:lnTo>
                  <a:pt x="108735" y="22468"/>
                </a:lnTo>
                <a:lnTo>
                  <a:pt x="109218" y="21598"/>
                </a:lnTo>
                <a:lnTo>
                  <a:pt x="109700" y="20729"/>
                </a:lnTo>
                <a:lnTo>
                  <a:pt x="110018" y="19859"/>
                </a:lnTo>
                <a:lnTo>
                  <a:pt x="110183" y="18765"/>
                </a:lnTo>
                <a:lnTo>
                  <a:pt x="110342" y="17895"/>
                </a:lnTo>
                <a:lnTo>
                  <a:pt x="110342" y="16802"/>
                </a:lnTo>
                <a:lnTo>
                  <a:pt x="110183" y="15932"/>
                </a:lnTo>
                <a:lnTo>
                  <a:pt x="110018" y="15053"/>
                </a:lnTo>
                <a:lnTo>
                  <a:pt x="109535" y="14399"/>
                </a:lnTo>
                <a:lnTo>
                  <a:pt x="109218" y="13744"/>
                </a:lnTo>
                <a:lnTo>
                  <a:pt x="108570" y="13090"/>
                </a:lnTo>
                <a:lnTo>
                  <a:pt x="108094" y="12875"/>
                </a:lnTo>
                <a:lnTo>
                  <a:pt x="107446" y="12659"/>
                </a:lnTo>
                <a:lnTo>
                  <a:pt x="106805" y="12435"/>
                </a:lnTo>
                <a:lnTo>
                  <a:pt x="105840" y="12220"/>
                </a:lnTo>
                <a:close/>
                <a:moveTo>
                  <a:pt x="1289" y="0"/>
                </a:moveTo>
                <a:lnTo>
                  <a:pt x="965" y="439"/>
                </a:lnTo>
                <a:lnTo>
                  <a:pt x="647" y="654"/>
                </a:lnTo>
                <a:lnTo>
                  <a:pt x="323" y="1748"/>
                </a:lnTo>
                <a:lnTo>
                  <a:pt x="0" y="2842"/>
                </a:lnTo>
                <a:lnTo>
                  <a:pt x="0" y="3927"/>
                </a:lnTo>
                <a:lnTo>
                  <a:pt x="0" y="5236"/>
                </a:lnTo>
                <a:lnTo>
                  <a:pt x="165" y="7854"/>
                </a:lnTo>
                <a:lnTo>
                  <a:pt x="323" y="10041"/>
                </a:lnTo>
                <a:lnTo>
                  <a:pt x="323" y="17456"/>
                </a:lnTo>
                <a:lnTo>
                  <a:pt x="165" y="24871"/>
                </a:lnTo>
                <a:lnTo>
                  <a:pt x="323" y="32286"/>
                </a:lnTo>
                <a:lnTo>
                  <a:pt x="165" y="39710"/>
                </a:lnTo>
                <a:lnTo>
                  <a:pt x="0" y="54763"/>
                </a:lnTo>
                <a:lnTo>
                  <a:pt x="0" y="62618"/>
                </a:lnTo>
                <a:lnTo>
                  <a:pt x="0" y="70472"/>
                </a:lnTo>
                <a:lnTo>
                  <a:pt x="482" y="85956"/>
                </a:lnTo>
                <a:lnTo>
                  <a:pt x="965" y="101449"/>
                </a:lnTo>
                <a:lnTo>
                  <a:pt x="1130" y="109303"/>
                </a:lnTo>
                <a:lnTo>
                  <a:pt x="1130" y="117157"/>
                </a:lnTo>
                <a:lnTo>
                  <a:pt x="1289" y="118242"/>
                </a:lnTo>
                <a:lnTo>
                  <a:pt x="1771" y="118897"/>
                </a:lnTo>
                <a:lnTo>
                  <a:pt x="2095" y="119336"/>
                </a:lnTo>
                <a:lnTo>
                  <a:pt x="2578" y="119336"/>
                </a:lnTo>
                <a:lnTo>
                  <a:pt x="5949" y="119991"/>
                </a:lnTo>
                <a:lnTo>
                  <a:pt x="12546" y="119991"/>
                </a:lnTo>
                <a:lnTo>
                  <a:pt x="15924" y="119551"/>
                </a:lnTo>
                <a:lnTo>
                  <a:pt x="22680" y="118897"/>
                </a:lnTo>
                <a:lnTo>
                  <a:pt x="26058" y="118466"/>
                </a:lnTo>
                <a:lnTo>
                  <a:pt x="29436" y="118242"/>
                </a:lnTo>
                <a:lnTo>
                  <a:pt x="66270" y="118242"/>
                </a:lnTo>
                <a:lnTo>
                  <a:pt x="73832" y="118027"/>
                </a:lnTo>
                <a:lnTo>
                  <a:pt x="88791" y="117372"/>
                </a:lnTo>
                <a:lnTo>
                  <a:pt x="96347" y="117157"/>
                </a:lnTo>
                <a:lnTo>
                  <a:pt x="110666" y="117157"/>
                </a:lnTo>
                <a:lnTo>
                  <a:pt x="114202" y="117372"/>
                </a:lnTo>
                <a:lnTo>
                  <a:pt x="115974" y="117812"/>
                </a:lnTo>
                <a:lnTo>
                  <a:pt x="117739" y="118027"/>
                </a:lnTo>
                <a:lnTo>
                  <a:pt x="118545" y="118027"/>
                </a:lnTo>
                <a:lnTo>
                  <a:pt x="119186" y="117588"/>
                </a:lnTo>
                <a:lnTo>
                  <a:pt x="119669" y="116933"/>
                </a:lnTo>
                <a:lnTo>
                  <a:pt x="119993" y="116063"/>
                </a:lnTo>
                <a:lnTo>
                  <a:pt x="119993" y="115194"/>
                </a:lnTo>
                <a:lnTo>
                  <a:pt x="119834" y="114315"/>
                </a:lnTo>
                <a:lnTo>
                  <a:pt x="119352" y="113661"/>
                </a:lnTo>
                <a:lnTo>
                  <a:pt x="118704" y="113230"/>
                </a:lnTo>
                <a:lnTo>
                  <a:pt x="115650" y="112576"/>
                </a:lnTo>
                <a:lnTo>
                  <a:pt x="112431" y="112352"/>
                </a:lnTo>
                <a:lnTo>
                  <a:pt x="106322" y="112136"/>
                </a:lnTo>
                <a:lnTo>
                  <a:pt x="98760" y="111921"/>
                </a:lnTo>
                <a:lnTo>
                  <a:pt x="91363" y="112136"/>
                </a:lnTo>
                <a:lnTo>
                  <a:pt x="76245" y="112791"/>
                </a:lnTo>
                <a:lnTo>
                  <a:pt x="68841" y="113006"/>
                </a:lnTo>
                <a:lnTo>
                  <a:pt x="61285" y="113230"/>
                </a:lnTo>
                <a:lnTo>
                  <a:pt x="46484" y="113006"/>
                </a:lnTo>
                <a:lnTo>
                  <a:pt x="39087" y="113006"/>
                </a:lnTo>
                <a:lnTo>
                  <a:pt x="31849" y="113230"/>
                </a:lnTo>
                <a:lnTo>
                  <a:pt x="25093" y="113661"/>
                </a:lnTo>
                <a:lnTo>
                  <a:pt x="18337" y="114100"/>
                </a:lnTo>
                <a:lnTo>
                  <a:pt x="11581" y="114754"/>
                </a:lnTo>
                <a:lnTo>
                  <a:pt x="4825" y="115194"/>
                </a:lnTo>
                <a:lnTo>
                  <a:pt x="4501" y="100140"/>
                </a:lnTo>
                <a:lnTo>
                  <a:pt x="4019" y="85086"/>
                </a:lnTo>
                <a:lnTo>
                  <a:pt x="3536" y="69817"/>
                </a:lnTo>
                <a:lnTo>
                  <a:pt x="3536" y="62393"/>
                </a:lnTo>
                <a:lnTo>
                  <a:pt x="3536" y="54763"/>
                </a:lnTo>
                <a:lnTo>
                  <a:pt x="3701" y="39055"/>
                </a:lnTo>
                <a:lnTo>
                  <a:pt x="3701" y="23123"/>
                </a:lnTo>
                <a:lnTo>
                  <a:pt x="3701" y="15708"/>
                </a:lnTo>
                <a:lnTo>
                  <a:pt x="3860" y="12220"/>
                </a:lnTo>
                <a:lnTo>
                  <a:pt x="3860" y="8508"/>
                </a:lnTo>
                <a:lnTo>
                  <a:pt x="3701" y="6329"/>
                </a:lnTo>
                <a:lnTo>
                  <a:pt x="3536" y="3927"/>
                </a:lnTo>
                <a:lnTo>
                  <a:pt x="3377" y="2842"/>
                </a:lnTo>
                <a:lnTo>
                  <a:pt x="3060" y="1963"/>
                </a:lnTo>
                <a:lnTo>
                  <a:pt x="2578" y="878"/>
                </a:lnTo>
                <a:lnTo>
                  <a:pt x="2095" y="224"/>
                </a:lnTo>
                <a:lnTo>
                  <a:pt x="16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721388" y="1013916"/>
            <a:ext cx="493500" cy="48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7093" y="40060"/>
                </a:moveTo>
                <a:lnTo>
                  <a:pt x="47968" y="41419"/>
                </a:lnTo>
                <a:lnTo>
                  <a:pt x="47445" y="41931"/>
                </a:lnTo>
                <a:lnTo>
                  <a:pt x="45524" y="43296"/>
                </a:lnTo>
                <a:lnTo>
                  <a:pt x="43431" y="44831"/>
                </a:lnTo>
                <a:lnTo>
                  <a:pt x="41689" y="46708"/>
                </a:lnTo>
                <a:lnTo>
                  <a:pt x="40986" y="47555"/>
                </a:lnTo>
                <a:lnTo>
                  <a:pt x="40291" y="48578"/>
                </a:lnTo>
                <a:lnTo>
                  <a:pt x="39417" y="47899"/>
                </a:lnTo>
                <a:lnTo>
                  <a:pt x="38370" y="47219"/>
                </a:lnTo>
                <a:lnTo>
                  <a:pt x="39417" y="46533"/>
                </a:lnTo>
                <a:lnTo>
                  <a:pt x="40463" y="45685"/>
                </a:lnTo>
                <a:lnTo>
                  <a:pt x="42384" y="44151"/>
                </a:lnTo>
                <a:lnTo>
                  <a:pt x="47093" y="40060"/>
                </a:lnTo>
                <a:close/>
                <a:moveTo>
                  <a:pt x="49882" y="43465"/>
                </a:moveTo>
                <a:lnTo>
                  <a:pt x="50584" y="44151"/>
                </a:lnTo>
                <a:lnTo>
                  <a:pt x="48663" y="45685"/>
                </a:lnTo>
                <a:lnTo>
                  <a:pt x="46398" y="47555"/>
                </a:lnTo>
                <a:lnTo>
                  <a:pt x="44477" y="49433"/>
                </a:lnTo>
                <a:lnTo>
                  <a:pt x="43603" y="50287"/>
                </a:lnTo>
                <a:lnTo>
                  <a:pt x="42907" y="51135"/>
                </a:lnTo>
                <a:lnTo>
                  <a:pt x="42033" y="50112"/>
                </a:lnTo>
                <a:lnTo>
                  <a:pt x="42907" y="49433"/>
                </a:lnTo>
                <a:lnTo>
                  <a:pt x="43782" y="48578"/>
                </a:lnTo>
                <a:lnTo>
                  <a:pt x="45524" y="46876"/>
                </a:lnTo>
                <a:lnTo>
                  <a:pt x="47445" y="45174"/>
                </a:lnTo>
                <a:lnTo>
                  <a:pt x="49538" y="43808"/>
                </a:lnTo>
                <a:lnTo>
                  <a:pt x="49882" y="43465"/>
                </a:lnTo>
                <a:close/>
                <a:moveTo>
                  <a:pt x="53021" y="46365"/>
                </a:moveTo>
                <a:lnTo>
                  <a:pt x="54942" y="47731"/>
                </a:lnTo>
                <a:lnTo>
                  <a:pt x="52498" y="49265"/>
                </a:lnTo>
                <a:lnTo>
                  <a:pt x="50233" y="50967"/>
                </a:lnTo>
                <a:lnTo>
                  <a:pt x="49187" y="51989"/>
                </a:lnTo>
                <a:lnTo>
                  <a:pt x="48140" y="53012"/>
                </a:lnTo>
                <a:lnTo>
                  <a:pt x="47265" y="54035"/>
                </a:lnTo>
                <a:lnTo>
                  <a:pt x="46570" y="55226"/>
                </a:lnTo>
                <a:lnTo>
                  <a:pt x="44649" y="53012"/>
                </a:lnTo>
                <a:lnTo>
                  <a:pt x="45352" y="52501"/>
                </a:lnTo>
                <a:lnTo>
                  <a:pt x="46047" y="51989"/>
                </a:lnTo>
                <a:lnTo>
                  <a:pt x="47445" y="50799"/>
                </a:lnTo>
                <a:lnTo>
                  <a:pt x="50233" y="48578"/>
                </a:lnTo>
                <a:lnTo>
                  <a:pt x="53021" y="46365"/>
                </a:lnTo>
                <a:close/>
                <a:moveTo>
                  <a:pt x="57559" y="49601"/>
                </a:moveTo>
                <a:lnTo>
                  <a:pt x="58254" y="50112"/>
                </a:lnTo>
                <a:lnTo>
                  <a:pt x="55638" y="51646"/>
                </a:lnTo>
                <a:lnTo>
                  <a:pt x="53021" y="53524"/>
                </a:lnTo>
                <a:lnTo>
                  <a:pt x="50584" y="55569"/>
                </a:lnTo>
                <a:lnTo>
                  <a:pt x="49538" y="56592"/>
                </a:lnTo>
                <a:lnTo>
                  <a:pt x="48491" y="57782"/>
                </a:lnTo>
                <a:lnTo>
                  <a:pt x="47445" y="56248"/>
                </a:lnTo>
                <a:lnTo>
                  <a:pt x="47617" y="56248"/>
                </a:lnTo>
                <a:lnTo>
                  <a:pt x="49014" y="55401"/>
                </a:lnTo>
                <a:lnTo>
                  <a:pt x="50233" y="54546"/>
                </a:lnTo>
                <a:lnTo>
                  <a:pt x="52498" y="52844"/>
                </a:lnTo>
                <a:lnTo>
                  <a:pt x="55114" y="51135"/>
                </a:lnTo>
                <a:lnTo>
                  <a:pt x="57559" y="49601"/>
                </a:lnTo>
                <a:close/>
                <a:moveTo>
                  <a:pt x="70812" y="62560"/>
                </a:moveTo>
                <a:lnTo>
                  <a:pt x="71336" y="63407"/>
                </a:lnTo>
                <a:lnTo>
                  <a:pt x="69938" y="64605"/>
                </a:lnTo>
                <a:lnTo>
                  <a:pt x="68547" y="65964"/>
                </a:lnTo>
                <a:lnTo>
                  <a:pt x="65931" y="68521"/>
                </a:lnTo>
                <a:lnTo>
                  <a:pt x="64705" y="69719"/>
                </a:lnTo>
                <a:lnTo>
                  <a:pt x="64010" y="70566"/>
                </a:lnTo>
                <a:lnTo>
                  <a:pt x="63315" y="71421"/>
                </a:lnTo>
                <a:lnTo>
                  <a:pt x="61566" y="70398"/>
                </a:lnTo>
                <a:lnTo>
                  <a:pt x="62440" y="69887"/>
                </a:lnTo>
                <a:lnTo>
                  <a:pt x="63315" y="69207"/>
                </a:lnTo>
                <a:lnTo>
                  <a:pt x="64705" y="67841"/>
                </a:lnTo>
                <a:lnTo>
                  <a:pt x="70812" y="62560"/>
                </a:lnTo>
                <a:close/>
                <a:moveTo>
                  <a:pt x="73952" y="39717"/>
                </a:moveTo>
                <a:lnTo>
                  <a:pt x="75873" y="41762"/>
                </a:lnTo>
                <a:lnTo>
                  <a:pt x="73257" y="43640"/>
                </a:lnTo>
                <a:lnTo>
                  <a:pt x="70812" y="45510"/>
                </a:lnTo>
                <a:lnTo>
                  <a:pt x="65931" y="49601"/>
                </a:lnTo>
                <a:lnTo>
                  <a:pt x="61222" y="53867"/>
                </a:lnTo>
                <a:lnTo>
                  <a:pt x="56684" y="57958"/>
                </a:lnTo>
                <a:lnTo>
                  <a:pt x="52154" y="62385"/>
                </a:lnTo>
                <a:lnTo>
                  <a:pt x="47617" y="66651"/>
                </a:lnTo>
                <a:lnTo>
                  <a:pt x="43782" y="70398"/>
                </a:lnTo>
                <a:lnTo>
                  <a:pt x="42735" y="71421"/>
                </a:lnTo>
                <a:lnTo>
                  <a:pt x="42033" y="72612"/>
                </a:lnTo>
                <a:lnTo>
                  <a:pt x="41338" y="73634"/>
                </a:lnTo>
                <a:lnTo>
                  <a:pt x="40814" y="74825"/>
                </a:lnTo>
                <a:lnTo>
                  <a:pt x="38549" y="72955"/>
                </a:lnTo>
                <a:lnTo>
                  <a:pt x="39596" y="72100"/>
                </a:lnTo>
                <a:lnTo>
                  <a:pt x="40642" y="71078"/>
                </a:lnTo>
                <a:lnTo>
                  <a:pt x="42384" y="69207"/>
                </a:lnTo>
                <a:lnTo>
                  <a:pt x="46047" y="65285"/>
                </a:lnTo>
                <a:lnTo>
                  <a:pt x="49710" y="61362"/>
                </a:lnTo>
                <a:lnTo>
                  <a:pt x="50061" y="61026"/>
                </a:lnTo>
                <a:lnTo>
                  <a:pt x="50233" y="60682"/>
                </a:lnTo>
                <a:lnTo>
                  <a:pt x="50233" y="60003"/>
                </a:lnTo>
                <a:lnTo>
                  <a:pt x="53896" y="56760"/>
                </a:lnTo>
                <a:lnTo>
                  <a:pt x="55638" y="55226"/>
                </a:lnTo>
                <a:lnTo>
                  <a:pt x="57731" y="53867"/>
                </a:lnTo>
                <a:lnTo>
                  <a:pt x="59996" y="52501"/>
                </a:lnTo>
                <a:lnTo>
                  <a:pt x="61042" y="51646"/>
                </a:lnTo>
                <a:lnTo>
                  <a:pt x="61222" y="51135"/>
                </a:lnTo>
                <a:lnTo>
                  <a:pt x="61394" y="50624"/>
                </a:lnTo>
                <a:lnTo>
                  <a:pt x="62612" y="49944"/>
                </a:lnTo>
                <a:lnTo>
                  <a:pt x="63838" y="48921"/>
                </a:lnTo>
                <a:lnTo>
                  <a:pt x="66275" y="47044"/>
                </a:lnTo>
                <a:lnTo>
                  <a:pt x="70117" y="43465"/>
                </a:lnTo>
                <a:lnTo>
                  <a:pt x="73952" y="39717"/>
                </a:lnTo>
                <a:close/>
                <a:moveTo>
                  <a:pt x="73078" y="65628"/>
                </a:moveTo>
                <a:lnTo>
                  <a:pt x="74827" y="67673"/>
                </a:lnTo>
                <a:lnTo>
                  <a:pt x="71164" y="71078"/>
                </a:lnTo>
                <a:lnTo>
                  <a:pt x="69243" y="72955"/>
                </a:lnTo>
                <a:lnTo>
                  <a:pt x="68196" y="73803"/>
                </a:lnTo>
                <a:lnTo>
                  <a:pt x="67501" y="74825"/>
                </a:lnTo>
                <a:lnTo>
                  <a:pt x="66103" y="73634"/>
                </a:lnTo>
                <a:lnTo>
                  <a:pt x="64885" y="72612"/>
                </a:lnTo>
                <a:lnTo>
                  <a:pt x="65931" y="72100"/>
                </a:lnTo>
                <a:lnTo>
                  <a:pt x="66798" y="71246"/>
                </a:lnTo>
                <a:lnTo>
                  <a:pt x="68368" y="69887"/>
                </a:lnTo>
                <a:lnTo>
                  <a:pt x="70812" y="67841"/>
                </a:lnTo>
                <a:lnTo>
                  <a:pt x="73078" y="65628"/>
                </a:lnTo>
                <a:close/>
                <a:moveTo>
                  <a:pt x="77787" y="43976"/>
                </a:moveTo>
                <a:lnTo>
                  <a:pt x="78138" y="44151"/>
                </a:lnTo>
                <a:lnTo>
                  <a:pt x="76045" y="45853"/>
                </a:lnTo>
                <a:lnTo>
                  <a:pt x="74124" y="47555"/>
                </a:lnTo>
                <a:lnTo>
                  <a:pt x="70289" y="51310"/>
                </a:lnTo>
                <a:lnTo>
                  <a:pt x="61394" y="59828"/>
                </a:lnTo>
                <a:lnTo>
                  <a:pt x="52326" y="68185"/>
                </a:lnTo>
                <a:lnTo>
                  <a:pt x="47617" y="72444"/>
                </a:lnTo>
                <a:lnTo>
                  <a:pt x="46398" y="73634"/>
                </a:lnTo>
                <a:lnTo>
                  <a:pt x="45352" y="74657"/>
                </a:lnTo>
                <a:lnTo>
                  <a:pt x="44305" y="76023"/>
                </a:lnTo>
                <a:lnTo>
                  <a:pt x="43603" y="77214"/>
                </a:lnTo>
                <a:lnTo>
                  <a:pt x="43603" y="77382"/>
                </a:lnTo>
                <a:lnTo>
                  <a:pt x="41510" y="75512"/>
                </a:lnTo>
                <a:lnTo>
                  <a:pt x="42556" y="75000"/>
                </a:lnTo>
                <a:lnTo>
                  <a:pt x="43603" y="74314"/>
                </a:lnTo>
                <a:lnTo>
                  <a:pt x="45352" y="72780"/>
                </a:lnTo>
                <a:lnTo>
                  <a:pt x="48491" y="69375"/>
                </a:lnTo>
                <a:lnTo>
                  <a:pt x="53021" y="64941"/>
                </a:lnTo>
                <a:lnTo>
                  <a:pt x="57731" y="60682"/>
                </a:lnTo>
                <a:lnTo>
                  <a:pt x="62612" y="56424"/>
                </a:lnTo>
                <a:lnTo>
                  <a:pt x="67673" y="52333"/>
                </a:lnTo>
                <a:lnTo>
                  <a:pt x="72906" y="48242"/>
                </a:lnTo>
                <a:lnTo>
                  <a:pt x="77787" y="43976"/>
                </a:lnTo>
                <a:close/>
                <a:moveTo>
                  <a:pt x="76920" y="69719"/>
                </a:moveTo>
                <a:lnTo>
                  <a:pt x="78138" y="70910"/>
                </a:lnTo>
                <a:lnTo>
                  <a:pt x="76396" y="72268"/>
                </a:lnTo>
                <a:lnTo>
                  <a:pt x="74999" y="73634"/>
                </a:lnTo>
                <a:lnTo>
                  <a:pt x="72734" y="75337"/>
                </a:lnTo>
                <a:lnTo>
                  <a:pt x="71687" y="76359"/>
                </a:lnTo>
                <a:lnTo>
                  <a:pt x="70812" y="77382"/>
                </a:lnTo>
                <a:lnTo>
                  <a:pt x="69594" y="76534"/>
                </a:lnTo>
                <a:lnTo>
                  <a:pt x="68891" y="76191"/>
                </a:lnTo>
                <a:lnTo>
                  <a:pt x="70812" y="74825"/>
                </a:lnTo>
                <a:lnTo>
                  <a:pt x="72554" y="73466"/>
                </a:lnTo>
                <a:lnTo>
                  <a:pt x="76920" y="69719"/>
                </a:lnTo>
                <a:close/>
                <a:moveTo>
                  <a:pt x="80231" y="46365"/>
                </a:moveTo>
                <a:lnTo>
                  <a:pt x="81106" y="47219"/>
                </a:lnTo>
                <a:lnTo>
                  <a:pt x="77787" y="50287"/>
                </a:lnTo>
                <a:lnTo>
                  <a:pt x="74827" y="53524"/>
                </a:lnTo>
                <a:lnTo>
                  <a:pt x="71687" y="56424"/>
                </a:lnTo>
                <a:lnTo>
                  <a:pt x="70289" y="57958"/>
                </a:lnTo>
                <a:lnTo>
                  <a:pt x="69766" y="58805"/>
                </a:lnTo>
                <a:lnTo>
                  <a:pt x="69415" y="59828"/>
                </a:lnTo>
                <a:lnTo>
                  <a:pt x="69415" y="60003"/>
                </a:lnTo>
                <a:lnTo>
                  <a:pt x="63487" y="65285"/>
                </a:lnTo>
                <a:lnTo>
                  <a:pt x="61394" y="67162"/>
                </a:lnTo>
                <a:lnTo>
                  <a:pt x="60347" y="68185"/>
                </a:lnTo>
                <a:lnTo>
                  <a:pt x="59824" y="68864"/>
                </a:lnTo>
                <a:lnTo>
                  <a:pt x="59473" y="69375"/>
                </a:lnTo>
                <a:lnTo>
                  <a:pt x="58949" y="69719"/>
                </a:lnTo>
                <a:lnTo>
                  <a:pt x="55287" y="73123"/>
                </a:lnTo>
                <a:lnTo>
                  <a:pt x="51631" y="76359"/>
                </a:lnTo>
                <a:lnTo>
                  <a:pt x="49359" y="78068"/>
                </a:lnTo>
                <a:lnTo>
                  <a:pt x="48140" y="79091"/>
                </a:lnTo>
                <a:lnTo>
                  <a:pt x="47093" y="79939"/>
                </a:lnTo>
                <a:lnTo>
                  <a:pt x="44828" y="78237"/>
                </a:lnTo>
                <a:lnTo>
                  <a:pt x="46047" y="77725"/>
                </a:lnTo>
                <a:lnTo>
                  <a:pt x="47093" y="76871"/>
                </a:lnTo>
                <a:lnTo>
                  <a:pt x="49359" y="75000"/>
                </a:lnTo>
                <a:lnTo>
                  <a:pt x="53373" y="71078"/>
                </a:lnTo>
                <a:lnTo>
                  <a:pt x="62440" y="62728"/>
                </a:lnTo>
                <a:lnTo>
                  <a:pt x="71687" y="54378"/>
                </a:lnTo>
                <a:lnTo>
                  <a:pt x="76045" y="50455"/>
                </a:lnTo>
                <a:lnTo>
                  <a:pt x="78138" y="48410"/>
                </a:lnTo>
                <a:lnTo>
                  <a:pt x="80231" y="46365"/>
                </a:lnTo>
                <a:close/>
                <a:moveTo>
                  <a:pt x="79708" y="72612"/>
                </a:moveTo>
                <a:lnTo>
                  <a:pt x="80927" y="73803"/>
                </a:lnTo>
                <a:lnTo>
                  <a:pt x="78834" y="75848"/>
                </a:lnTo>
                <a:lnTo>
                  <a:pt x="76740" y="77725"/>
                </a:lnTo>
                <a:lnTo>
                  <a:pt x="75171" y="78916"/>
                </a:lnTo>
                <a:lnTo>
                  <a:pt x="73429" y="80114"/>
                </a:lnTo>
                <a:lnTo>
                  <a:pt x="72906" y="79259"/>
                </a:lnTo>
                <a:lnTo>
                  <a:pt x="72210" y="78580"/>
                </a:lnTo>
                <a:lnTo>
                  <a:pt x="73257" y="77893"/>
                </a:lnTo>
                <a:lnTo>
                  <a:pt x="74303" y="77214"/>
                </a:lnTo>
                <a:lnTo>
                  <a:pt x="76217" y="75512"/>
                </a:lnTo>
                <a:lnTo>
                  <a:pt x="77966" y="74146"/>
                </a:lnTo>
                <a:lnTo>
                  <a:pt x="79708" y="72612"/>
                </a:lnTo>
                <a:close/>
                <a:moveTo>
                  <a:pt x="73257" y="36481"/>
                </a:moveTo>
                <a:lnTo>
                  <a:pt x="72554" y="36649"/>
                </a:lnTo>
                <a:lnTo>
                  <a:pt x="72031" y="37160"/>
                </a:lnTo>
                <a:lnTo>
                  <a:pt x="71336" y="37672"/>
                </a:lnTo>
                <a:lnTo>
                  <a:pt x="66978" y="42106"/>
                </a:lnTo>
                <a:lnTo>
                  <a:pt x="64705" y="44151"/>
                </a:lnTo>
                <a:lnTo>
                  <a:pt x="62268" y="46021"/>
                </a:lnTo>
                <a:lnTo>
                  <a:pt x="60347" y="47555"/>
                </a:lnTo>
                <a:lnTo>
                  <a:pt x="57380" y="45510"/>
                </a:lnTo>
                <a:lnTo>
                  <a:pt x="54419" y="43128"/>
                </a:lnTo>
                <a:lnTo>
                  <a:pt x="52849" y="41762"/>
                </a:lnTo>
                <a:lnTo>
                  <a:pt x="51452" y="40396"/>
                </a:lnTo>
                <a:lnTo>
                  <a:pt x="50061" y="39038"/>
                </a:lnTo>
                <a:lnTo>
                  <a:pt x="48312" y="37840"/>
                </a:lnTo>
                <a:lnTo>
                  <a:pt x="48140" y="37328"/>
                </a:lnTo>
                <a:lnTo>
                  <a:pt x="47617" y="36992"/>
                </a:lnTo>
                <a:lnTo>
                  <a:pt x="47265" y="36817"/>
                </a:lnTo>
                <a:lnTo>
                  <a:pt x="46219" y="36817"/>
                </a:lnTo>
                <a:lnTo>
                  <a:pt x="45875" y="37160"/>
                </a:lnTo>
                <a:lnTo>
                  <a:pt x="40291" y="42106"/>
                </a:lnTo>
                <a:lnTo>
                  <a:pt x="37847" y="44151"/>
                </a:lnTo>
                <a:lnTo>
                  <a:pt x="36800" y="45342"/>
                </a:lnTo>
                <a:lnTo>
                  <a:pt x="36456" y="46021"/>
                </a:lnTo>
                <a:lnTo>
                  <a:pt x="36105" y="46708"/>
                </a:lnTo>
                <a:lnTo>
                  <a:pt x="36105" y="47044"/>
                </a:lnTo>
                <a:lnTo>
                  <a:pt x="36105" y="47219"/>
                </a:lnTo>
                <a:lnTo>
                  <a:pt x="36456" y="47555"/>
                </a:lnTo>
                <a:lnTo>
                  <a:pt x="36628" y="47731"/>
                </a:lnTo>
                <a:lnTo>
                  <a:pt x="37151" y="48410"/>
                </a:lnTo>
                <a:lnTo>
                  <a:pt x="37675" y="49265"/>
                </a:lnTo>
                <a:lnTo>
                  <a:pt x="38893" y="50624"/>
                </a:lnTo>
                <a:lnTo>
                  <a:pt x="41510" y="53355"/>
                </a:lnTo>
                <a:lnTo>
                  <a:pt x="44126" y="56592"/>
                </a:lnTo>
                <a:lnTo>
                  <a:pt x="46742" y="59828"/>
                </a:lnTo>
                <a:lnTo>
                  <a:pt x="40814" y="66307"/>
                </a:lnTo>
                <a:lnTo>
                  <a:pt x="37675" y="69375"/>
                </a:lnTo>
                <a:lnTo>
                  <a:pt x="36979" y="70223"/>
                </a:lnTo>
                <a:lnTo>
                  <a:pt x="36277" y="71078"/>
                </a:lnTo>
                <a:lnTo>
                  <a:pt x="35933" y="71932"/>
                </a:lnTo>
                <a:lnTo>
                  <a:pt x="35754" y="72955"/>
                </a:lnTo>
                <a:lnTo>
                  <a:pt x="35754" y="73123"/>
                </a:lnTo>
                <a:lnTo>
                  <a:pt x="35754" y="73634"/>
                </a:lnTo>
                <a:lnTo>
                  <a:pt x="35933" y="74146"/>
                </a:lnTo>
                <a:lnTo>
                  <a:pt x="36979" y="75512"/>
                </a:lnTo>
                <a:lnTo>
                  <a:pt x="38026" y="76703"/>
                </a:lnTo>
                <a:lnTo>
                  <a:pt x="40642" y="79091"/>
                </a:lnTo>
                <a:lnTo>
                  <a:pt x="43259" y="81305"/>
                </a:lnTo>
                <a:lnTo>
                  <a:pt x="46047" y="83182"/>
                </a:lnTo>
                <a:lnTo>
                  <a:pt x="46398" y="83350"/>
                </a:lnTo>
                <a:lnTo>
                  <a:pt x="46742" y="83518"/>
                </a:lnTo>
                <a:lnTo>
                  <a:pt x="47265" y="83350"/>
                </a:lnTo>
                <a:lnTo>
                  <a:pt x="47445" y="83350"/>
                </a:lnTo>
                <a:lnTo>
                  <a:pt x="47968" y="82839"/>
                </a:lnTo>
                <a:lnTo>
                  <a:pt x="48312" y="82159"/>
                </a:lnTo>
                <a:lnTo>
                  <a:pt x="49538" y="81473"/>
                </a:lnTo>
                <a:lnTo>
                  <a:pt x="50584" y="80625"/>
                </a:lnTo>
                <a:lnTo>
                  <a:pt x="52677" y="78916"/>
                </a:lnTo>
                <a:lnTo>
                  <a:pt x="56333" y="75848"/>
                </a:lnTo>
                <a:lnTo>
                  <a:pt x="59996" y="72444"/>
                </a:lnTo>
                <a:lnTo>
                  <a:pt x="60698" y="73123"/>
                </a:lnTo>
                <a:lnTo>
                  <a:pt x="62963" y="75000"/>
                </a:lnTo>
                <a:lnTo>
                  <a:pt x="65057" y="77046"/>
                </a:lnTo>
                <a:lnTo>
                  <a:pt x="65931" y="77893"/>
                </a:lnTo>
                <a:lnTo>
                  <a:pt x="66798" y="78580"/>
                </a:lnTo>
                <a:lnTo>
                  <a:pt x="68719" y="79603"/>
                </a:lnTo>
                <a:lnTo>
                  <a:pt x="69594" y="80450"/>
                </a:lnTo>
                <a:lnTo>
                  <a:pt x="70461" y="81137"/>
                </a:lnTo>
                <a:lnTo>
                  <a:pt x="71164" y="81984"/>
                </a:lnTo>
                <a:lnTo>
                  <a:pt x="71687" y="82327"/>
                </a:lnTo>
                <a:lnTo>
                  <a:pt x="72210" y="82496"/>
                </a:lnTo>
                <a:lnTo>
                  <a:pt x="72382" y="82671"/>
                </a:lnTo>
                <a:lnTo>
                  <a:pt x="73257" y="82671"/>
                </a:lnTo>
                <a:lnTo>
                  <a:pt x="73952" y="82496"/>
                </a:lnTo>
                <a:lnTo>
                  <a:pt x="74647" y="82159"/>
                </a:lnTo>
                <a:lnTo>
                  <a:pt x="75350" y="81816"/>
                </a:lnTo>
                <a:lnTo>
                  <a:pt x="76740" y="80793"/>
                </a:lnTo>
                <a:lnTo>
                  <a:pt x="77966" y="79771"/>
                </a:lnTo>
                <a:lnTo>
                  <a:pt x="79536" y="78580"/>
                </a:lnTo>
                <a:lnTo>
                  <a:pt x="81106" y="77046"/>
                </a:lnTo>
                <a:lnTo>
                  <a:pt x="83894" y="74146"/>
                </a:lnTo>
                <a:lnTo>
                  <a:pt x="84245" y="73634"/>
                </a:lnTo>
                <a:lnTo>
                  <a:pt x="84245" y="73123"/>
                </a:lnTo>
                <a:lnTo>
                  <a:pt x="84066" y="72612"/>
                </a:lnTo>
                <a:lnTo>
                  <a:pt x="83722" y="72268"/>
                </a:lnTo>
                <a:lnTo>
                  <a:pt x="83371" y="71757"/>
                </a:lnTo>
                <a:lnTo>
                  <a:pt x="81278" y="69375"/>
                </a:lnTo>
                <a:lnTo>
                  <a:pt x="79185" y="67162"/>
                </a:lnTo>
                <a:lnTo>
                  <a:pt x="76920" y="64941"/>
                </a:lnTo>
                <a:lnTo>
                  <a:pt x="74827" y="62728"/>
                </a:lnTo>
                <a:lnTo>
                  <a:pt x="74647" y="62385"/>
                </a:lnTo>
                <a:lnTo>
                  <a:pt x="74303" y="62217"/>
                </a:lnTo>
                <a:lnTo>
                  <a:pt x="73078" y="60514"/>
                </a:lnTo>
                <a:lnTo>
                  <a:pt x="73257" y="60171"/>
                </a:lnTo>
                <a:lnTo>
                  <a:pt x="73257" y="59660"/>
                </a:lnTo>
                <a:lnTo>
                  <a:pt x="73257" y="59317"/>
                </a:lnTo>
                <a:lnTo>
                  <a:pt x="73078" y="58980"/>
                </a:lnTo>
                <a:lnTo>
                  <a:pt x="74999" y="57103"/>
                </a:lnTo>
                <a:lnTo>
                  <a:pt x="76740" y="55401"/>
                </a:lnTo>
                <a:lnTo>
                  <a:pt x="80231" y="51989"/>
                </a:lnTo>
                <a:lnTo>
                  <a:pt x="82152" y="50287"/>
                </a:lnTo>
                <a:lnTo>
                  <a:pt x="83722" y="48410"/>
                </a:lnTo>
                <a:lnTo>
                  <a:pt x="84066" y="47899"/>
                </a:lnTo>
                <a:lnTo>
                  <a:pt x="84066" y="47219"/>
                </a:lnTo>
                <a:lnTo>
                  <a:pt x="84245" y="46876"/>
                </a:lnTo>
                <a:lnTo>
                  <a:pt x="84245" y="46533"/>
                </a:lnTo>
                <a:lnTo>
                  <a:pt x="84245" y="46021"/>
                </a:lnTo>
                <a:lnTo>
                  <a:pt x="84066" y="45685"/>
                </a:lnTo>
                <a:lnTo>
                  <a:pt x="83199" y="44487"/>
                </a:lnTo>
                <a:lnTo>
                  <a:pt x="82152" y="43465"/>
                </a:lnTo>
                <a:lnTo>
                  <a:pt x="80059" y="41419"/>
                </a:lnTo>
                <a:lnTo>
                  <a:pt x="77787" y="39206"/>
                </a:lnTo>
                <a:lnTo>
                  <a:pt x="75522" y="37160"/>
                </a:lnTo>
                <a:lnTo>
                  <a:pt x="74999" y="36817"/>
                </a:lnTo>
                <a:lnTo>
                  <a:pt x="74303" y="36817"/>
                </a:lnTo>
                <a:lnTo>
                  <a:pt x="74124" y="36649"/>
                </a:lnTo>
                <a:lnTo>
                  <a:pt x="73257" y="36481"/>
                </a:lnTo>
                <a:close/>
                <a:moveTo>
                  <a:pt x="83371" y="3754"/>
                </a:moveTo>
                <a:lnTo>
                  <a:pt x="84066" y="4609"/>
                </a:lnTo>
                <a:lnTo>
                  <a:pt x="84589" y="5456"/>
                </a:lnTo>
                <a:lnTo>
                  <a:pt x="86159" y="6990"/>
                </a:lnTo>
                <a:lnTo>
                  <a:pt x="89478" y="9890"/>
                </a:lnTo>
                <a:lnTo>
                  <a:pt x="94359" y="14317"/>
                </a:lnTo>
                <a:lnTo>
                  <a:pt x="98897" y="18751"/>
                </a:lnTo>
                <a:lnTo>
                  <a:pt x="103427" y="23354"/>
                </a:lnTo>
                <a:lnTo>
                  <a:pt x="107964" y="27956"/>
                </a:lnTo>
                <a:lnTo>
                  <a:pt x="116681" y="37503"/>
                </a:lnTo>
                <a:lnTo>
                  <a:pt x="116860" y="37503"/>
                </a:lnTo>
                <a:lnTo>
                  <a:pt x="116509" y="38862"/>
                </a:lnTo>
                <a:lnTo>
                  <a:pt x="116337" y="40060"/>
                </a:lnTo>
                <a:lnTo>
                  <a:pt x="115985" y="42617"/>
                </a:lnTo>
                <a:lnTo>
                  <a:pt x="115985" y="47899"/>
                </a:lnTo>
                <a:lnTo>
                  <a:pt x="115813" y="53867"/>
                </a:lnTo>
                <a:lnTo>
                  <a:pt x="115813" y="59828"/>
                </a:lnTo>
                <a:lnTo>
                  <a:pt x="115985" y="71757"/>
                </a:lnTo>
                <a:lnTo>
                  <a:pt x="116337" y="83693"/>
                </a:lnTo>
                <a:lnTo>
                  <a:pt x="116337" y="83862"/>
                </a:lnTo>
                <a:lnTo>
                  <a:pt x="114244" y="85227"/>
                </a:lnTo>
                <a:lnTo>
                  <a:pt x="112151" y="86930"/>
                </a:lnTo>
                <a:lnTo>
                  <a:pt x="110057" y="88632"/>
                </a:lnTo>
                <a:lnTo>
                  <a:pt x="108136" y="90509"/>
                </a:lnTo>
                <a:lnTo>
                  <a:pt x="104302" y="94257"/>
                </a:lnTo>
                <a:lnTo>
                  <a:pt x="100467" y="98011"/>
                </a:lnTo>
                <a:lnTo>
                  <a:pt x="82496" y="114886"/>
                </a:lnTo>
                <a:lnTo>
                  <a:pt x="82152" y="115397"/>
                </a:lnTo>
                <a:lnTo>
                  <a:pt x="70461" y="116077"/>
                </a:lnTo>
                <a:lnTo>
                  <a:pt x="64705" y="116245"/>
                </a:lnTo>
                <a:lnTo>
                  <a:pt x="58777" y="116420"/>
                </a:lnTo>
                <a:lnTo>
                  <a:pt x="52677" y="116245"/>
                </a:lnTo>
                <a:lnTo>
                  <a:pt x="46742" y="116077"/>
                </a:lnTo>
                <a:lnTo>
                  <a:pt x="41861" y="115565"/>
                </a:lnTo>
                <a:lnTo>
                  <a:pt x="38198" y="115565"/>
                </a:lnTo>
                <a:lnTo>
                  <a:pt x="36979" y="115734"/>
                </a:lnTo>
                <a:lnTo>
                  <a:pt x="36628" y="114886"/>
                </a:lnTo>
                <a:lnTo>
                  <a:pt x="36105" y="113863"/>
                </a:lnTo>
                <a:lnTo>
                  <a:pt x="35410" y="113009"/>
                </a:lnTo>
                <a:lnTo>
                  <a:pt x="34707" y="112154"/>
                </a:lnTo>
                <a:lnTo>
                  <a:pt x="31747" y="108918"/>
                </a:lnTo>
                <a:lnTo>
                  <a:pt x="27037" y="104148"/>
                </a:lnTo>
                <a:lnTo>
                  <a:pt x="24593" y="101759"/>
                </a:lnTo>
                <a:lnTo>
                  <a:pt x="22149" y="99545"/>
                </a:lnTo>
                <a:lnTo>
                  <a:pt x="19712" y="97500"/>
                </a:lnTo>
                <a:lnTo>
                  <a:pt x="17095" y="95623"/>
                </a:lnTo>
                <a:lnTo>
                  <a:pt x="12035" y="91875"/>
                </a:lnTo>
                <a:lnTo>
                  <a:pt x="9590" y="89830"/>
                </a:lnTo>
                <a:lnTo>
                  <a:pt x="7325" y="87784"/>
                </a:lnTo>
                <a:lnTo>
                  <a:pt x="5232" y="85396"/>
                </a:lnTo>
                <a:lnTo>
                  <a:pt x="3490" y="83007"/>
                </a:lnTo>
                <a:lnTo>
                  <a:pt x="3834" y="81984"/>
                </a:lnTo>
                <a:lnTo>
                  <a:pt x="4014" y="80793"/>
                </a:lnTo>
                <a:lnTo>
                  <a:pt x="4186" y="78580"/>
                </a:lnTo>
                <a:lnTo>
                  <a:pt x="4186" y="73978"/>
                </a:lnTo>
                <a:lnTo>
                  <a:pt x="4186" y="67330"/>
                </a:lnTo>
                <a:lnTo>
                  <a:pt x="4186" y="60682"/>
                </a:lnTo>
                <a:lnTo>
                  <a:pt x="4186" y="54035"/>
                </a:lnTo>
                <a:lnTo>
                  <a:pt x="3834" y="47387"/>
                </a:lnTo>
                <a:lnTo>
                  <a:pt x="3834" y="42953"/>
                </a:lnTo>
                <a:lnTo>
                  <a:pt x="3662" y="40572"/>
                </a:lnTo>
                <a:lnTo>
                  <a:pt x="3139" y="38351"/>
                </a:lnTo>
                <a:lnTo>
                  <a:pt x="3662" y="37840"/>
                </a:lnTo>
                <a:lnTo>
                  <a:pt x="7497" y="33069"/>
                </a:lnTo>
                <a:lnTo>
                  <a:pt x="11339" y="28299"/>
                </a:lnTo>
                <a:lnTo>
                  <a:pt x="15346" y="23522"/>
                </a:lnTo>
                <a:lnTo>
                  <a:pt x="19532" y="19095"/>
                </a:lnTo>
                <a:lnTo>
                  <a:pt x="21453" y="17217"/>
                </a:lnTo>
                <a:lnTo>
                  <a:pt x="23546" y="15340"/>
                </a:lnTo>
                <a:lnTo>
                  <a:pt x="27733" y="11593"/>
                </a:lnTo>
                <a:lnTo>
                  <a:pt x="31747" y="7845"/>
                </a:lnTo>
                <a:lnTo>
                  <a:pt x="33661" y="5968"/>
                </a:lnTo>
                <a:lnTo>
                  <a:pt x="35582" y="3922"/>
                </a:lnTo>
                <a:lnTo>
                  <a:pt x="38026" y="4265"/>
                </a:lnTo>
                <a:lnTo>
                  <a:pt x="40642" y="4434"/>
                </a:lnTo>
                <a:lnTo>
                  <a:pt x="45875" y="4434"/>
                </a:lnTo>
                <a:lnTo>
                  <a:pt x="58254" y="4265"/>
                </a:lnTo>
                <a:lnTo>
                  <a:pt x="64533" y="4265"/>
                </a:lnTo>
                <a:lnTo>
                  <a:pt x="70812" y="4434"/>
                </a:lnTo>
                <a:lnTo>
                  <a:pt x="77264" y="4265"/>
                </a:lnTo>
                <a:lnTo>
                  <a:pt x="80403" y="4097"/>
                </a:lnTo>
                <a:lnTo>
                  <a:pt x="83371" y="3754"/>
                </a:lnTo>
                <a:close/>
                <a:moveTo>
                  <a:pt x="76920" y="7"/>
                </a:moveTo>
                <a:lnTo>
                  <a:pt x="70640" y="175"/>
                </a:lnTo>
                <a:lnTo>
                  <a:pt x="58254" y="343"/>
                </a:lnTo>
                <a:lnTo>
                  <a:pt x="45875" y="518"/>
                </a:lnTo>
                <a:lnTo>
                  <a:pt x="40119" y="518"/>
                </a:lnTo>
                <a:lnTo>
                  <a:pt x="37323" y="686"/>
                </a:lnTo>
                <a:lnTo>
                  <a:pt x="34535" y="1197"/>
                </a:lnTo>
                <a:lnTo>
                  <a:pt x="34184" y="1365"/>
                </a:lnTo>
                <a:lnTo>
                  <a:pt x="33840" y="1709"/>
                </a:lnTo>
                <a:lnTo>
                  <a:pt x="33661" y="2052"/>
                </a:lnTo>
                <a:lnTo>
                  <a:pt x="33661" y="2388"/>
                </a:lnTo>
                <a:lnTo>
                  <a:pt x="31044" y="3754"/>
                </a:lnTo>
                <a:lnTo>
                  <a:pt x="28779" y="5456"/>
                </a:lnTo>
                <a:lnTo>
                  <a:pt x="26335" y="7165"/>
                </a:lnTo>
                <a:lnTo>
                  <a:pt x="24242" y="9211"/>
                </a:lnTo>
                <a:lnTo>
                  <a:pt x="19884" y="13302"/>
                </a:lnTo>
                <a:lnTo>
                  <a:pt x="16049" y="17217"/>
                </a:lnTo>
                <a:lnTo>
                  <a:pt x="11863" y="21651"/>
                </a:lnTo>
                <a:lnTo>
                  <a:pt x="7676" y="26254"/>
                </a:lnTo>
                <a:lnTo>
                  <a:pt x="3834" y="31024"/>
                </a:lnTo>
                <a:lnTo>
                  <a:pt x="351" y="35969"/>
                </a:lnTo>
                <a:lnTo>
                  <a:pt x="172" y="36481"/>
                </a:lnTo>
                <a:lnTo>
                  <a:pt x="0" y="36992"/>
                </a:lnTo>
                <a:lnTo>
                  <a:pt x="172" y="37503"/>
                </a:lnTo>
                <a:lnTo>
                  <a:pt x="351" y="37840"/>
                </a:lnTo>
                <a:lnTo>
                  <a:pt x="0" y="39885"/>
                </a:lnTo>
                <a:lnTo>
                  <a:pt x="0" y="41931"/>
                </a:lnTo>
                <a:lnTo>
                  <a:pt x="172" y="46021"/>
                </a:lnTo>
                <a:lnTo>
                  <a:pt x="523" y="59317"/>
                </a:lnTo>
                <a:lnTo>
                  <a:pt x="523" y="65964"/>
                </a:lnTo>
                <a:lnTo>
                  <a:pt x="523" y="72612"/>
                </a:lnTo>
                <a:lnTo>
                  <a:pt x="351" y="75337"/>
                </a:lnTo>
                <a:lnTo>
                  <a:pt x="0" y="78068"/>
                </a:lnTo>
                <a:lnTo>
                  <a:pt x="0" y="79427"/>
                </a:lnTo>
                <a:lnTo>
                  <a:pt x="0" y="80793"/>
                </a:lnTo>
                <a:lnTo>
                  <a:pt x="172" y="82159"/>
                </a:lnTo>
                <a:lnTo>
                  <a:pt x="695" y="83350"/>
                </a:lnTo>
                <a:lnTo>
                  <a:pt x="523" y="83693"/>
                </a:lnTo>
                <a:lnTo>
                  <a:pt x="523" y="84030"/>
                </a:lnTo>
                <a:lnTo>
                  <a:pt x="1046" y="85396"/>
                </a:lnTo>
                <a:lnTo>
                  <a:pt x="1569" y="86586"/>
                </a:lnTo>
                <a:lnTo>
                  <a:pt x="2093" y="87784"/>
                </a:lnTo>
                <a:lnTo>
                  <a:pt x="2967" y="88975"/>
                </a:lnTo>
                <a:lnTo>
                  <a:pt x="3834" y="89998"/>
                </a:lnTo>
                <a:lnTo>
                  <a:pt x="4881" y="91020"/>
                </a:lnTo>
                <a:lnTo>
                  <a:pt x="7153" y="93066"/>
                </a:lnTo>
                <a:lnTo>
                  <a:pt x="9590" y="94943"/>
                </a:lnTo>
                <a:lnTo>
                  <a:pt x="12035" y="96645"/>
                </a:lnTo>
                <a:lnTo>
                  <a:pt x="14300" y="98348"/>
                </a:lnTo>
                <a:lnTo>
                  <a:pt x="16393" y="99882"/>
                </a:lnTo>
                <a:lnTo>
                  <a:pt x="19009" y="102102"/>
                </a:lnTo>
                <a:lnTo>
                  <a:pt x="21453" y="104484"/>
                </a:lnTo>
                <a:lnTo>
                  <a:pt x="26163" y="109261"/>
                </a:lnTo>
                <a:lnTo>
                  <a:pt x="28607" y="111986"/>
                </a:lnTo>
                <a:lnTo>
                  <a:pt x="31044" y="114711"/>
                </a:lnTo>
                <a:lnTo>
                  <a:pt x="31919" y="115909"/>
                </a:lnTo>
                <a:lnTo>
                  <a:pt x="32965" y="116931"/>
                </a:lnTo>
                <a:lnTo>
                  <a:pt x="34012" y="117779"/>
                </a:lnTo>
                <a:lnTo>
                  <a:pt x="34535" y="118122"/>
                </a:lnTo>
                <a:lnTo>
                  <a:pt x="35410" y="118290"/>
                </a:lnTo>
                <a:lnTo>
                  <a:pt x="35933" y="118290"/>
                </a:lnTo>
                <a:lnTo>
                  <a:pt x="36456" y="118122"/>
                </a:lnTo>
                <a:lnTo>
                  <a:pt x="37503" y="118465"/>
                </a:lnTo>
                <a:lnTo>
                  <a:pt x="38549" y="118802"/>
                </a:lnTo>
                <a:lnTo>
                  <a:pt x="40814" y="119145"/>
                </a:lnTo>
                <a:lnTo>
                  <a:pt x="45352" y="119488"/>
                </a:lnTo>
                <a:lnTo>
                  <a:pt x="51452" y="119824"/>
                </a:lnTo>
                <a:lnTo>
                  <a:pt x="57380" y="119824"/>
                </a:lnTo>
                <a:lnTo>
                  <a:pt x="63838" y="120000"/>
                </a:lnTo>
                <a:lnTo>
                  <a:pt x="70289" y="119824"/>
                </a:lnTo>
                <a:lnTo>
                  <a:pt x="76740" y="119313"/>
                </a:lnTo>
                <a:lnTo>
                  <a:pt x="83020" y="118634"/>
                </a:lnTo>
                <a:lnTo>
                  <a:pt x="83543" y="118465"/>
                </a:lnTo>
                <a:lnTo>
                  <a:pt x="83894" y="118290"/>
                </a:lnTo>
                <a:lnTo>
                  <a:pt x="84245" y="117954"/>
                </a:lnTo>
                <a:lnTo>
                  <a:pt x="84589" y="117611"/>
                </a:lnTo>
                <a:lnTo>
                  <a:pt x="84941" y="117268"/>
                </a:lnTo>
                <a:lnTo>
                  <a:pt x="101857" y="101248"/>
                </a:lnTo>
                <a:lnTo>
                  <a:pt x="106043" y="97500"/>
                </a:lnTo>
                <a:lnTo>
                  <a:pt x="110409" y="93745"/>
                </a:lnTo>
                <a:lnTo>
                  <a:pt x="112495" y="91700"/>
                </a:lnTo>
                <a:lnTo>
                  <a:pt x="114588" y="89655"/>
                </a:lnTo>
                <a:lnTo>
                  <a:pt x="116337" y="87609"/>
                </a:lnTo>
                <a:lnTo>
                  <a:pt x="118078" y="85396"/>
                </a:lnTo>
                <a:lnTo>
                  <a:pt x="118774" y="85396"/>
                </a:lnTo>
                <a:lnTo>
                  <a:pt x="119476" y="85052"/>
                </a:lnTo>
                <a:lnTo>
                  <a:pt x="119820" y="84541"/>
                </a:lnTo>
                <a:lnTo>
                  <a:pt x="120000" y="83693"/>
                </a:lnTo>
                <a:lnTo>
                  <a:pt x="119648" y="71757"/>
                </a:lnTo>
                <a:lnTo>
                  <a:pt x="119476" y="59828"/>
                </a:lnTo>
                <a:lnTo>
                  <a:pt x="119648" y="47899"/>
                </a:lnTo>
                <a:lnTo>
                  <a:pt x="119820" y="42617"/>
                </a:lnTo>
                <a:lnTo>
                  <a:pt x="119820" y="39885"/>
                </a:lnTo>
                <a:lnTo>
                  <a:pt x="119648" y="38526"/>
                </a:lnTo>
                <a:lnTo>
                  <a:pt x="119297" y="37328"/>
                </a:lnTo>
                <a:lnTo>
                  <a:pt x="119648" y="36649"/>
                </a:lnTo>
                <a:lnTo>
                  <a:pt x="119820" y="36137"/>
                </a:lnTo>
                <a:lnTo>
                  <a:pt x="119648" y="35458"/>
                </a:lnTo>
                <a:lnTo>
                  <a:pt x="119297" y="34947"/>
                </a:lnTo>
                <a:lnTo>
                  <a:pt x="115290" y="30344"/>
                </a:lnTo>
                <a:lnTo>
                  <a:pt x="111104" y="25742"/>
                </a:lnTo>
                <a:lnTo>
                  <a:pt x="106918" y="21308"/>
                </a:lnTo>
                <a:lnTo>
                  <a:pt x="102560" y="17049"/>
                </a:lnTo>
                <a:lnTo>
                  <a:pt x="97850" y="12615"/>
                </a:lnTo>
                <a:lnTo>
                  <a:pt x="93141" y="8188"/>
                </a:lnTo>
                <a:lnTo>
                  <a:pt x="91220" y="6311"/>
                </a:lnTo>
                <a:lnTo>
                  <a:pt x="89127" y="4434"/>
                </a:lnTo>
                <a:lnTo>
                  <a:pt x="88080" y="3586"/>
                </a:lnTo>
                <a:lnTo>
                  <a:pt x="87034" y="2731"/>
                </a:lnTo>
                <a:lnTo>
                  <a:pt x="85815" y="2052"/>
                </a:lnTo>
                <a:lnTo>
                  <a:pt x="84589" y="1709"/>
                </a:lnTo>
                <a:lnTo>
                  <a:pt x="84417" y="1197"/>
                </a:lnTo>
                <a:lnTo>
                  <a:pt x="84066" y="686"/>
                </a:lnTo>
                <a:lnTo>
                  <a:pt x="83543" y="518"/>
                </a:lnTo>
                <a:lnTo>
                  <a:pt x="83020" y="343"/>
                </a:lnTo>
                <a:lnTo>
                  <a:pt x="79880" y="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721391" y="618969"/>
            <a:ext cx="414300" cy="362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8379" y="18857"/>
                </a:moveTo>
                <a:lnTo>
                  <a:pt x="57917" y="19030"/>
                </a:lnTo>
                <a:lnTo>
                  <a:pt x="57151" y="19559"/>
                </a:lnTo>
                <a:lnTo>
                  <a:pt x="55764" y="20971"/>
                </a:lnTo>
                <a:lnTo>
                  <a:pt x="53916" y="22731"/>
                </a:lnTo>
                <a:lnTo>
                  <a:pt x="52219" y="24317"/>
                </a:lnTo>
                <a:lnTo>
                  <a:pt x="50371" y="25903"/>
                </a:lnTo>
                <a:lnTo>
                  <a:pt x="48522" y="27670"/>
                </a:lnTo>
                <a:lnTo>
                  <a:pt x="41901" y="34889"/>
                </a:lnTo>
                <a:lnTo>
                  <a:pt x="35279" y="42116"/>
                </a:lnTo>
                <a:lnTo>
                  <a:pt x="33272" y="44760"/>
                </a:lnTo>
                <a:lnTo>
                  <a:pt x="31424" y="47403"/>
                </a:lnTo>
                <a:lnTo>
                  <a:pt x="27727" y="53044"/>
                </a:lnTo>
                <a:lnTo>
                  <a:pt x="26651" y="54275"/>
                </a:lnTo>
                <a:lnTo>
                  <a:pt x="24954" y="56216"/>
                </a:lnTo>
                <a:lnTo>
                  <a:pt x="24188" y="57273"/>
                </a:lnTo>
                <a:lnTo>
                  <a:pt x="23568" y="58330"/>
                </a:lnTo>
                <a:lnTo>
                  <a:pt x="23264" y="59207"/>
                </a:lnTo>
                <a:lnTo>
                  <a:pt x="23264" y="59561"/>
                </a:lnTo>
                <a:lnTo>
                  <a:pt x="23416" y="59916"/>
                </a:lnTo>
                <a:lnTo>
                  <a:pt x="24030" y="60445"/>
                </a:lnTo>
                <a:lnTo>
                  <a:pt x="24802" y="60445"/>
                </a:lnTo>
                <a:lnTo>
                  <a:pt x="25575" y="60264"/>
                </a:lnTo>
                <a:lnTo>
                  <a:pt x="26499" y="59735"/>
                </a:lnTo>
                <a:lnTo>
                  <a:pt x="27423" y="58859"/>
                </a:lnTo>
                <a:lnTo>
                  <a:pt x="28347" y="57975"/>
                </a:lnTo>
                <a:lnTo>
                  <a:pt x="30348" y="55506"/>
                </a:lnTo>
                <a:lnTo>
                  <a:pt x="32196" y="52863"/>
                </a:lnTo>
                <a:lnTo>
                  <a:pt x="33893" y="50220"/>
                </a:lnTo>
                <a:lnTo>
                  <a:pt x="36045" y="46874"/>
                </a:lnTo>
                <a:lnTo>
                  <a:pt x="38666" y="43702"/>
                </a:lnTo>
                <a:lnTo>
                  <a:pt x="41280" y="40704"/>
                </a:lnTo>
                <a:lnTo>
                  <a:pt x="46984" y="34889"/>
                </a:lnTo>
                <a:lnTo>
                  <a:pt x="49757" y="31718"/>
                </a:lnTo>
                <a:lnTo>
                  <a:pt x="52682" y="28727"/>
                </a:lnTo>
                <a:lnTo>
                  <a:pt x="54840" y="26786"/>
                </a:lnTo>
                <a:lnTo>
                  <a:pt x="56993" y="25026"/>
                </a:lnTo>
                <a:lnTo>
                  <a:pt x="58075" y="23788"/>
                </a:lnTo>
                <a:lnTo>
                  <a:pt x="58841" y="22731"/>
                </a:lnTo>
                <a:lnTo>
                  <a:pt x="58999" y="22731"/>
                </a:lnTo>
                <a:lnTo>
                  <a:pt x="59924" y="23788"/>
                </a:lnTo>
                <a:lnTo>
                  <a:pt x="65621" y="29784"/>
                </a:lnTo>
                <a:lnTo>
                  <a:pt x="70704" y="35599"/>
                </a:lnTo>
                <a:lnTo>
                  <a:pt x="73167" y="38590"/>
                </a:lnTo>
                <a:lnTo>
                  <a:pt x="75477" y="41762"/>
                </a:lnTo>
                <a:lnTo>
                  <a:pt x="77636" y="44760"/>
                </a:lnTo>
                <a:lnTo>
                  <a:pt x="79795" y="48105"/>
                </a:lnTo>
                <a:lnTo>
                  <a:pt x="81947" y="51103"/>
                </a:lnTo>
                <a:lnTo>
                  <a:pt x="83030" y="52689"/>
                </a:lnTo>
                <a:lnTo>
                  <a:pt x="84258" y="54101"/>
                </a:lnTo>
                <a:lnTo>
                  <a:pt x="86568" y="56390"/>
                </a:lnTo>
                <a:lnTo>
                  <a:pt x="88879" y="58504"/>
                </a:lnTo>
                <a:lnTo>
                  <a:pt x="90576" y="60264"/>
                </a:lnTo>
                <a:lnTo>
                  <a:pt x="91342" y="60973"/>
                </a:lnTo>
                <a:lnTo>
                  <a:pt x="91804" y="61147"/>
                </a:lnTo>
                <a:lnTo>
                  <a:pt x="92424" y="61502"/>
                </a:lnTo>
                <a:lnTo>
                  <a:pt x="93038" y="61502"/>
                </a:lnTo>
                <a:lnTo>
                  <a:pt x="93500" y="61147"/>
                </a:lnTo>
                <a:lnTo>
                  <a:pt x="93962" y="60619"/>
                </a:lnTo>
                <a:lnTo>
                  <a:pt x="94114" y="59916"/>
                </a:lnTo>
                <a:lnTo>
                  <a:pt x="94114" y="59388"/>
                </a:lnTo>
                <a:lnTo>
                  <a:pt x="93962" y="58678"/>
                </a:lnTo>
                <a:lnTo>
                  <a:pt x="93348" y="57621"/>
                </a:lnTo>
                <a:lnTo>
                  <a:pt x="92728" y="56563"/>
                </a:lnTo>
                <a:lnTo>
                  <a:pt x="91804" y="55687"/>
                </a:lnTo>
                <a:lnTo>
                  <a:pt x="89803" y="53920"/>
                </a:lnTo>
                <a:lnTo>
                  <a:pt x="87955" y="52515"/>
                </a:lnTo>
                <a:lnTo>
                  <a:pt x="86568" y="51103"/>
                </a:lnTo>
                <a:lnTo>
                  <a:pt x="85340" y="49691"/>
                </a:lnTo>
                <a:lnTo>
                  <a:pt x="83030" y="46519"/>
                </a:lnTo>
                <a:lnTo>
                  <a:pt x="78712" y="39828"/>
                </a:lnTo>
                <a:lnTo>
                  <a:pt x="76250" y="36475"/>
                </a:lnTo>
                <a:lnTo>
                  <a:pt x="73477" y="33303"/>
                </a:lnTo>
                <a:lnTo>
                  <a:pt x="70704" y="30132"/>
                </a:lnTo>
                <a:lnTo>
                  <a:pt x="67932" y="26960"/>
                </a:lnTo>
                <a:lnTo>
                  <a:pt x="65159" y="24143"/>
                </a:lnTo>
                <a:lnTo>
                  <a:pt x="62076" y="21145"/>
                </a:lnTo>
                <a:lnTo>
                  <a:pt x="61152" y="20269"/>
                </a:lnTo>
                <a:lnTo>
                  <a:pt x="60227" y="19740"/>
                </a:lnTo>
                <a:lnTo>
                  <a:pt x="59613" y="19030"/>
                </a:lnTo>
                <a:lnTo>
                  <a:pt x="59303" y="18857"/>
                </a:lnTo>
                <a:close/>
                <a:moveTo>
                  <a:pt x="58689" y="65022"/>
                </a:moveTo>
                <a:lnTo>
                  <a:pt x="58537" y="66079"/>
                </a:lnTo>
                <a:lnTo>
                  <a:pt x="58689" y="67136"/>
                </a:lnTo>
                <a:lnTo>
                  <a:pt x="58841" y="69251"/>
                </a:lnTo>
                <a:lnTo>
                  <a:pt x="53916" y="69251"/>
                </a:lnTo>
                <a:lnTo>
                  <a:pt x="52530" y="69424"/>
                </a:lnTo>
                <a:lnTo>
                  <a:pt x="51757" y="69605"/>
                </a:lnTo>
                <a:lnTo>
                  <a:pt x="50985" y="69779"/>
                </a:lnTo>
                <a:lnTo>
                  <a:pt x="50985" y="68548"/>
                </a:lnTo>
                <a:lnTo>
                  <a:pt x="50985" y="67491"/>
                </a:lnTo>
                <a:lnTo>
                  <a:pt x="50681" y="66434"/>
                </a:lnTo>
                <a:lnTo>
                  <a:pt x="50371" y="65376"/>
                </a:lnTo>
                <a:lnTo>
                  <a:pt x="54530" y="65376"/>
                </a:lnTo>
                <a:lnTo>
                  <a:pt x="58689" y="65022"/>
                </a:lnTo>
                <a:close/>
                <a:moveTo>
                  <a:pt x="65311" y="65022"/>
                </a:moveTo>
                <a:lnTo>
                  <a:pt x="67621" y="65376"/>
                </a:lnTo>
                <a:lnTo>
                  <a:pt x="69932" y="65550"/>
                </a:lnTo>
                <a:lnTo>
                  <a:pt x="69932" y="67665"/>
                </a:lnTo>
                <a:lnTo>
                  <a:pt x="69932" y="69779"/>
                </a:lnTo>
                <a:lnTo>
                  <a:pt x="67932" y="69605"/>
                </a:lnTo>
                <a:lnTo>
                  <a:pt x="61310" y="69424"/>
                </a:lnTo>
                <a:lnTo>
                  <a:pt x="61000" y="67136"/>
                </a:lnTo>
                <a:lnTo>
                  <a:pt x="60848" y="66079"/>
                </a:lnTo>
                <a:lnTo>
                  <a:pt x="60538" y="65022"/>
                </a:lnTo>
                <a:close/>
                <a:moveTo>
                  <a:pt x="50985" y="72422"/>
                </a:moveTo>
                <a:lnTo>
                  <a:pt x="51757" y="72596"/>
                </a:lnTo>
                <a:lnTo>
                  <a:pt x="56530" y="72596"/>
                </a:lnTo>
                <a:lnTo>
                  <a:pt x="58999" y="72777"/>
                </a:lnTo>
                <a:lnTo>
                  <a:pt x="58841" y="77535"/>
                </a:lnTo>
                <a:lnTo>
                  <a:pt x="54682" y="77006"/>
                </a:lnTo>
                <a:lnTo>
                  <a:pt x="52530" y="77006"/>
                </a:lnTo>
                <a:lnTo>
                  <a:pt x="50681" y="77180"/>
                </a:lnTo>
                <a:lnTo>
                  <a:pt x="50833" y="74892"/>
                </a:lnTo>
                <a:lnTo>
                  <a:pt x="50985" y="72422"/>
                </a:lnTo>
                <a:close/>
                <a:moveTo>
                  <a:pt x="61462" y="72951"/>
                </a:moveTo>
                <a:lnTo>
                  <a:pt x="65621" y="73480"/>
                </a:lnTo>
                <a:lnTo>
                  <a:pt x="69008" y="73480"/>
                </a:lnTo>
                <a:lnTo>
                  <a:pt x="69932" y="73306"/>
                </a:lnTo>
                <a:lnTo>
                  <a:pt x="69932" y="73306"/>
                </a:lnTo>
                <a:lnTo>
                  <a:pt x="69780" y="75239"/>
                </a:lnTo>
                <a:lnTo>
                  <a:pt x="69470" y="77006"/>
                </a:lnTo>
                <a:lnTo>
                  <a:pt x="68083" y="77535"/>
                </a:lnTo>
                <a:lnTo>
                  <a:pt x="66697" y="77709"/>
                </a:lnTo>
                <a:lnTo>
                  <a:pt x="64083" y="77883"/>
                </a:lnTo>
                <a:lnTo>
                  <a:pt x="61310" y="77883"/>
                </a:lnTo>
                <a:lnTo>
                  <a:pt x="61310" y="77535"/>
                </a:lnTo>
                <a:lnTo>
                  <a:pt x="61462" y="75239"/>
                </a:lnTo>
                <a:lnTo>
                  <a:pt x="61462" y="72951"/>
                </a:lnTo>
                <a:close/>
                <a:moveTo>
                  <a:pt x="56689" y="61321"/>
                </a:moveTo>
                <a:lnTo>
                  <a:pt x="54068" y="61502"/>
                </a:lnTo>
                <a:lnTo>
                  <a:pt x="52833" y="61676"/>
                </a:lnTo>
                <a:lnTo>
                  <a:pt x="51605" y="62031"/>
                </a:lnTo>
                <a:lnTo>
                  <a:pt x="50371" y="62378"/>
                </a:lnTo>
                <a:lnTo>
                  <a:pt x="49136" y="62907"/>
                </a:lnTo>
                <a:lnTo>
                  <a:pt x="48985" y="63262"/>
                </a:lnTo>
                <a:lnTo>
                  <a:pt x="48833" y="63436"/>
                </a:lnTo>
                <a:lnTo>
                  <a:pt x="48674" y="63964"/>
                </a:lnTo>
                <a:lnTo>
                  <a:pt x="48370" y="64319"/>
                </a:lnTo>
                <a:lnTo>
                  <a:pt x="48060" y="64493"/>
                </a:lnTo>
                <a:lnTo>
                  <a:pt x="47908" y="65022"/>
                </a:lnTo>
                <a:lnTo>
                  <a:pt x="47908" y="65376"/>
                </a:lnTo>
                <a:lnTo>
                  <a:pt x="48212" y="66962"/>
                </a:lnTo>
                <a:lnTo>
                  <a:pt x="48212" y="68722"/>
                </a:lnTo>
                <a:lnTo>
                  <a:pt x="48060" y="70308"/>
                </a:lnTo>
                <a:lnTo>
                  <a:pt x="47908" y="72068"/>
                </a:lnTo>
                <a:lnTo>
                  <a:pt x="47446" y="75420"/>
                </a:lnTo>
                <a:lnTo>
                  <a:pt x="47446" y="77006"/>
                </a:lnTo>
                <a:lnTo>
                  <a:pt x="47598" y="78766"/>
                </a:lnTo>
                <a:lnTo>
                  <a:pt x="47598" y="79121"/>
                </a:lnTo>
                <a:lnTo>
                  <a:pt x="47908" y="79468"/>
                </a:lnTo>
                <a:lnTo>
                  <a:pt x="48370" y="79823"/>
                </a:lnTo>
                <a:lnTo>
                  <a:pt x="49136" y="79997"/>
                </a:lnTo>
                <a:lnTo>
                  <a:pt x="49757" y="79649"/>
                </a:lnTo>
                <a:lnTo>
                  <a:pt x="51143" y="80178"/>
                </a:lnTo>
                <a:lnTo>
                  <a:pt x="52530" y="80526"/>
                </a:lnTo>
                <a:lnTo>
                  <a:pt x="55606" y="80881"/>
                </a:lnTo>
                <a:lnTo>
                  <a:pt x="61614" y="81235"/>
                </a:lnTo>
                <a:lnTo>
                  <a:pt x="64083" y="81409"/>
                </a:lnTo>
                <a:lnTo>
                  <a:pt x="66855" y="81235"/>
                </a:lnTo>
                <a:lnTo>
                  <a:pt x="68242" y="81054"/>
                </a:lnTo>
                <a:lnTo>
                  <a:pt x="69628" y="80707"/>
                </a:lnTo>
                <a:lnTo>
                  <a:pt x="70704" y="80178"/>
                </a:lnTo>
                <a:lnTo>
                  <a:pt x="71780" y="79295"/>
                </a:lnTo>
                <a:lnTo>
                  <a:pt x="72091" y="78766"/>
                </a:lnTo>
                <a:lnTo>
                  <a:pt x="72091" y="78411"/>
                </a:lnTo>
                <a:lnTo>
                  <a:pt x="72243" y="78237"/>
                </a:lnTo>
                <a:lnTo>
                  <a:pt x="72553" y="76478"/>
                </a:lnTo>
                <a:lnTo>
                  <a:pt x="72863" y="74537"/>
                </a:lnTo>
                <a:lnTo>
                  <a:pt x="72863" y="72596"/>
                </a:lnTo>
                <a:lnTo>
                  <a:pt x="72863" y="70837"/>
                </a:lnTo>
                <a:lnTo>
                  <a:pt x="72863" y="66788"/>
                </a:lnTo>
                <a:lnTo>
                  <a:pt x="72705" y="64674"/>
                </a:lnTo>
                <a:lnTo>
                  <a:pt x="72401" y="62733"/>
                </a:lnTo>
                <a:lnTo>
                  <a:pt x="72243" y="62378"/>
                </a:lnTo>
                <a:lnTo>
                  <a:pt x="71939" y="62205"/>
                </a:lnTo>
                <a:lnTo>
                  <a:pt x="71629" y="62031"/>
                </a:lnTo>
                <a:lnTo>
                  <a:pt x="71014" y="62031"/>
                </a:lnTo>
                <a:lnTo>
                  <a:pt x="68083" y="61502"/>
                </a:lnTo>
                <a:lnTo>
                  <a:pt x="65159" y="61321"/>
                </a:lnTo>
                <a:close/>
                <a:moveTo>
                  <a:pt x="64849" y="90925"/>
                </a:moveTo>
                <a:lnTo>
                  <a:pt x="65773" y="91808"/>
                </a:lnTo>
                <a:lnTo>
                  <a:pt x="66697" y="92684"/>
                </a:lnTo>
                <a:lnTo>
                  <a:pt x="67317" y="93923"/>
                </a:lnTo>
                <a:lnTo>
                  <a:pt x="65931" y="94270"/>
                </a:lnTo>
                <a:lnTo>
                  <a:pt x="65469" y="92511"/>
                </a:lnTo>
                <a:lnTo>
                  <a:pt x="64849" y="90925"/>
                </a:lnTo>
                <a:close/>
                <a:moveTo>
                  <a:pt x="68546" y="96740"/>
                </a:moveTo>
                <a:lnTo>
                  <a:pt x="69008" y="98325"/>
                </a:lnTo>
                <a:lnTo>
                  <a:pt x="67780" y="99028"/>
                </a:lnTo>
                <a:lnTo>
                  <a:pt x="66697" y="99911"/>
                </a:lnTo>
                <a:lnTo>
                  <a:pt x="66697" y="99738"/>
                </a:lnTo>
                <a:lnTo>
                  <a:pt x="66393" y="96913"/>
                </a:lnTo>
                <a:lnTo>
                  <a:pt x="66545" y="96740"/>
                </a:lnTo>
                <a:close/>
                <a:moveTo>
                  <a:pt x="69470" y="100795"/>
                </a:moveTo>
                <a:lnTo>
                  <a:pt x="69780" y="103786"/>
                </a:lnTo>
                <a:lnTo>
                  <a:pt x="68704" y="104140"/>
                </a:lnTo>
                <a:lnTo>
                  <a:pt x="67780" y="104495"/>
                </a:lnTo>
                <a:lnTo>
                  <a:pt x="66697" y="104843"/>
                </a:lnTo>
                <a:lnTo>
                  <a:pt x="66697" y="102200"/>
                </a:lnTo>
                <a:lnTo>
                  <a:pt x="67469" y="101852"/>
                </a:lnTo>
                <a:lnTo>
                  <a:pt x="68242" y="101323"/>
                </a:lnTo>
                <a:lnTo>
                  <a:pt x="69470" y="100795"/>
                </a:lnTo>
                <a:close/>
                <a:moveTo>
                  <a:pt x="69932" y="106610"/>
                </a:moveTo>
                <a:lnTo>
                  <a:pt x="69932" y="108196"/>
                </a:lnTo>
                <a:lnTo>
                  <a:pt x="68083" y="108898"/>
                </a:lnTo>
                <a:lnTo>
                  <a:pt x="67159" y="109253"/>
                </a:lnTo>
                <a:lnTo>
                  <a:pt x="66235" y="109782"/>
                </a:lnTo>
                <a:lnTo>
                  <a:pt x="66545" y="107312"/>
                </a:lnTo>
                <a:lnTo>
                  <a:pt x="68394" y="106784"/>
                </a:lnTo>
                <a:lnTo>
                  <a:pt x="69932" y="106610"/>
                </a:lnTo>
                <a:close/>
                <a:moveTo>
                  <a:pt x="69932" y="110839"/>
                </a:moveTo>
                <a:lnTo>
                  <a:pt x="69780" y="112772"/>
                </a:lnTo>
                <a:lnTo>
                  <a:pt x="69780" y="113482"/>
                </a:lnTo>
                <a:lnTo>
                  <a:pt x="69628" y="113482"/>
                </a:lnTo>
                <a:lnTo>
                  <a:pt x="68394" y="113830"/>
                </a:lnTo>
                <a:lnTo>
                  <a:pt x="67007" y="114358"/>
                </a:lnTo>
                <a:lnTo>
                  <a:pt x="66393" y="114713"/>
                </a:lnTo>
                <a:lnTo>
                  <a:pt x="65773" y="115068"/>
                </a:lnTo>
                <a:lnTo>
                  <a:pt x="65773" y="115068"/>
                </a:lnTo>
                <a:lnTo>
                  <a:pt x="66083" y="111715"/>
                </a:lnTo>
                <a:lnTo>
                  <a:pt x="67007" y="111715"/>
                </a:lnTo>
                <a:lnTo>
                  <a:pt x="67932" y="111541"/>
                </a:lnTo>
                <a:lnTo>
                  <a:pt x="69932" y="110839"/>
                </a:lnTo>
                <a:close/>
                <a:moveTo>
                  <a:pt x="59765" y="3881"/>
                </a:moveTo>
                <a:lnTo>
                  <a:pt x="60848" y="5822"/>
                </a:lnTo>
                <a:lnTo>
                  <a:pt x="62234" y="7408"/>
                </a:lnTo>
                <a:lnTo>
                  <a:pt x="63621" y="8994"/>
                </a:lnTo>
                <a:lnTo>
                  <a:pt x="65159" y="10572"/>
                </a:lnTo>
                <a:lnTo>
                  <a:pt x="68242" y="13215"/>
                </a:lnTo>
                <a:lnTo>
                  <a:pt x="71318" y="16040"/>
                </a:lnTo>
                <a:lnTo>
                  <a:pt x="75326" y="19914"/>
                </a:lnTo>
                <a:lnTo>
                  <a:pt x="79174" y="24143"/>
                </a:lnTo>
                <a:lnTo>
                  <a:pt x="82871" y="28546"/>
                </a:lnTo>
                <a:lnTo>
                  <a:pt x="86416" y="33130"/>
                </a:lnTo>
                <a:lnTo>
                  <a:pt x="93348" y="41943"/>
                </a:lnTo>
                <a:lnTo>
                  <a:pt x="96887" y="46172"/>
                </a:lnTo>
                <a:lnTo>
                  <a:pt x="98894" y="48286"/>
                </a:lnTo>
                <a:lnTo>
                  <a:pt x="100742" y="50220"/>
                </a:lnTo>
                <a:lnTo>
                  <a:pt x="102591" y="51987"/>
                </a:lnTo>
                <a:lnTo>
                  <a:pt x="104591" y="53573"/>
                </a:lnTo>
                <a:lnTo>
                  <a:pt x="108598" y="57092"/>
                </a:lnTo>
                <a:lnTo>
                  <a:pt x="110599" y="58859"/>
                </a:lnTo>
                <a:lnTo>
                  <a:pt x="112447" y="60619"/>
                </a:lnTo>
                <a:lnTo>
                  <a:pt x="114144" y="62559"/>
                </a:lnTo>
                <a:lnTo>
                  <a:pt x="115682" y="64674"/>
                </a:lnTo>
                <a:lnTo>
                  <a:pt x="113220" y="64848"/>
                </a:lnTo>
                <a:lnTo>
                  <a:pt x="105978" y="64848"/>
                </a:lnTo>
                <a:lnTo>
                  <a:pt x="103977" y="64674"/>
                </a:lnTo>
                <a:lnTo>
                  <a:pt x="101667" y="64674"/>
                </a:lnTo>
                <a:lnTo>
                  <a:pt x="100584" y="64848"/>
                </a:lnTo>
                <a:lnTo>
                  <a:pt x="99508" y="65022"/>
                </a:lnTo>
                <a:lnTo>
                  <a:pt x="98736" y="65550"/>
                </a:lnTo>
                <a:lnTo>
                  <a:pt x="98273" y="66079"/>
                </a:lnTo>
                <a:lnTo>
                  <a:pt x="98121" y="66434"/>
                </a:lnTo>
                <a:lnTo>
                  <a:pt x="98121" y="66788"/>
                </a:lnTo>
                <a:lnTo>
                  <a:pt x="98584" y="67317"/>
                </a:lnTo>
                <a:lnTo>
                  <a:pt x="98432" y="67846"/>
                </a:lnTo>
                <a:lnTo>
                  <a:pt x="98432" y="74711"/>
                </a:lnTo>
                <a:lnTo>
                  <a:pt x="98432" y="81583"/>
                </a:lnTo>
                <a:lnTo>
                  <a:pt x="98273" y="88455"/>
                </a:lnTo>
                <a:lnTo>
                  <a:pt x="97970" y="95327"/>
                </a:lnTo>
                <a:lnTo>
                  <a:pt x="97811" y="101852"/>
                </a:lnTo>
                <a:lnTo>
                  <a:pt x="97659" y="108543"/>
                </a:lnTo>
                <a:lnTo>
                  <a:pt x="97659" y="111715"/>
                </a:lnTo>
                <a:lnTo>
                  <a:pt x="97811" y="113301"/>
                </a:lnTo>
                <a:lnTo>
                  <a:pt x="98121" y="115068"/>
                </a:lnTo>
                <a:lnTo>
                  <a:pt x="96273" y="115416"/>
                </a:lnTo>
                <a:lnTo>
                  <a:pt x="94735" y="115770"/>
                </a:lnTo>
                <a:lnTo>
                  <a:pt x="89955" y="116299"/>
                </a:lnTo>
                <a:lnTo>
                  <a:pt x="76402" y="116299"/>
                </a:lnTo>
                <a:lnTo>
                  <a:pt x="74863" y="116125"/>
                </a:lnTo>
                <a:lnTo>
                  <a:pt x="73939" y="115944"/>
                </a:lnTo>
                <a:lnTo>
                  <a:pt x="72863" y="115944"/>
                </a:lnTo>
                <a:lnTo>
                  <a:pt x="73015" y="114011"/>
                </a:lnTo>
                <a:lnTo>
                  <a:pt x="73167" y="112244"/>
                </a:lnTo>
                <a:lnTo>
                  <a:pt x="73167" y="109601"/>
                </a:lnTo>
                <a:lnTo>
                  <a:pt x="73167" y="107138"/>
                </a:lnTo>
                <a:lnTo>
                  <a:pt x="73015" y="104669"/>
                </a:lnTo>
                <a:lnTo>
                  <a:pt x="72863" y="102200"/>
                </a:lnTo>
                <a:lnTo>
                  <a:pt x="72553" y="100085"/>
                </a:lnTo>
                <a:lnTo>
                  <a:pt x="72091" y="97797"/>
                </a:lnTo>
                <a:lnTo>
                  <a:pt x="71477" y="95682"/>
                </a:lnTo>
                <a:lnTo>
                  <a:pt x="70704" y="93568"/>
                </a:lnTo>
                <a:lnTo>
                  <a:pt x="69780" y="91453"/>
                </a:lnTo>
                <a:lnTo>
                  <a:pt x="68546" y="89867"/>
                </a:lnTo>
                <a:lnTo>
                  <a:pt x="67932" y="88984"/>
                </a:lnTo>
                <a:lnTo>
                  <a:pt x="67159" y="88281"/>
                </a:lnTo>
                <a:lnTo>
                  <a:pt x="66235" y="87753"/>
                </a:lnTo>
                <a:lnTo>
                  <a:pt x="65469" y="87224"/>
                </a:lnTo>
                <a:lnTo>
                  <a:pt x="64235" y="86696"/>
                </a:lnTo>
                <a:lnTo>
                  <a:pt x="63158" y="86522"/>
                </a:lnTo>
                <a:lnTo>
                  <a:pt x="61924" y="86341"/>
                </a:lnTo>
                <a:lnTo>
                  <a:pt x="60690" y="86341"/>
                </a:lnTo>
                <a:lnTo>
                  <a:pt x="59613" y="86522"/>
                </a:lnTo>
                <a:lnTo>
                  <a:pt x="58379" y="86869"/>
                </a:lnTo>
                <a:lnTo>
                  <a:pt x="57303" y="87224"/>
                </a:lnTo>
                <a:lnTo>
                  <a:pt x="56068" y="87753"/>
                </a:lnTo>
                <a:lnTo>
                  <a:pt x="54992" y="88455"/>
                </a:lnTo>
                <a:lnTo>
                  <a:pt x="54068" y="89165"/>
                </a:lnTo>
                <a:lnTo>
                  <a:pt x="52992" y="90041"/>
                </a:lnTo>
                <a:lnTo>
                  <a:pt x="52219" y="91098"/>
                </a:lnTo>
                <a:lnTo>
                  <a:pt x="51295" y="91982"/>
                </a:lnTo>
                <a:lnTo>
                  <a:pt x="50523" y="93039"/>
                </a:lnTo>
                <a:lnTo>
                  <a:pt x="49909" y="94270"/>
                </a:lnTo>
                <a:lnTo>
                  <a:pt x="49447" y="95327"/>
                </a:lnTo>
                <a:lnTo>
                  <a:pt x="48833" y="96913"/>
                </a:lnTo>
                <a:lnTo>
                  <a:pt x="48522" y="98325"/>
                </a:lnTo>
                <a:lnTo>
                  <a:pt x="47908" y="101497"/>
                </a:lnTo>
                <a:lnTo>
                  <a:pt x="47446" y="104669"/>
                </a:lnTo>
                <a:lnTo>
                  <a:pt x="47136" y="107841"/>
                </a:lnTo>
                <a:lnTo>
                  <a:pt x="46826" y="110658"/>
                </a:lnTo>
                <a:lnTo>
                  <a:pt x="46674" y="112425"/>
                </a:lnTo>
                <a:lnTo>
                  <a:pt x="46674" y="114185"/>
                </a:lnTo>
                <a:lnTo>
                  <a:pt x="39128" y="114185"/>
                </a:lnTo>
                <a:lnTo>
                  <a:pt x="31734" y="114539"/>
                </a:lnTo>
                <a:lnTo>
                  <a:pt x="26803" y="114539"/>
                </a:lnTo>
                <a:lnTo>
                  <a:pt x="24030" y="114713"/>
                </a:lnTo>
                <a:lnTo>
                  <a:pt x="22802" y="114887"/>
                </a:lnTo>
                <a:lnTo>
                  <a:pt x="21567" y="115242"/>
                </a:lnTo>
                <a:lnTo>
                  <a:pt x="21719" y="112953"/>
                </a:lnTo>
                <a:lnTo>
                  <a:pt x="21878" y="110658"/>
                </a:lnTo>
                <a:lnTo>
                  <a:pt x="21719" y="108370"/>
                </a:lnTo>
                <a:lnTo>
                  <a:pt x="21878" y="106255"/>
                </a:lnTo>
                <a:lnTo>
                  <a:pt x="22181" y="98854"/>
                </a:lnTo>
                <a:lnTo>
                  <a:pt x="22492" y="91279"/>
                </a:lnTo>
                <a:lnTo>
                  <a:pt x="22340" y="88281"/>
                </a:lnTo>
                <a:lnTo>
                  <a:pt x="22181" y="85283"/>
                </a:lnTo>
                <a:lnTo>
                  <a:pt x="21415" y="79295"/>
                </a:lnTo>
                <a:lnTo>
                  <a:pt x="21105" y="76123"/>
                </a:lnTo>
                <a:lnTo>
                  <a:pt x="20795" y="73125"/>
                </a:lnTo>
                <a:lnTo>
                  <a:pt x="20643" y="70134"/>
                </a:lnTo>
                <a:lnTo>
                  <a:pt x="20643" y="67136"/>
                </a:lnTo>
                <a:lnTo>
                  <a:pt x="20643" y="66962"/>
                </a:lnTo>
                <a:lnTo>
                  <a:pt x="21105" y="66607"/>
                </a:lnTo>
                <a:lnTo>
                  <a:pt x="21415" y="66079"/>
                </a:lnTo>
                <a:lnTo>
                  <a:pt x="21567" y="65376"/>
                </a:lnTo>
                <a:lnTo>
                  <a:pt x="21415" y="64674"/>
                </a:lnTo>
                <a:lnTo>
                  <a:pt x="21105" y="63964"/>
                </a:lnTo>
                <a:lnTo>
                  <a:pt x="20643" y="63436"/>
                </a:lnTo>
                <a:lnTo>
                  <a:pt x="20029" y="63262"/>
                </a:lnTo>
                <a:lnTo>
                  <a:pt x="19257" y="63262"/>
                </a:lnTo>
                <a:lnTo>
                  <a:pt x="17560" y="63436"/>
                </a:lnTo>
                <a:lnTo>
                  <a:pt x="15870" y="63617"/>
                </a:lnTo>
                <a:lnTo>
                  <a:pt x="12325" y="63790"/>
                </a:lnTo>
                <a:lnTo>
                  <a:pt x="8938" y="63617"/>
                </a:lnTo>
                <a:lnTo>
                  <a:pt x="5545" y="63617"/>
                </a:lnTo>
                <a:lnTo>
                  <a:pt x="11711" y="57802"/>
                </a:lnTo>
                <a:lnTo>
                  <a:pt x="14787" y="54630"/>
                </a:lnTo>
                <a:lnTo>
                  <a:pt x="17718" y="51458"/>
                </a:lnTo>
                <a:lnTo>
                  <a:pt x="25575" y="41943"/>
                </a:lnTo>
                <a:lnTo>
                  <a:pt x="29423" y="37185"/>
                </a:lnTo>
                <a:lnTo>
                  <a:pt x="33272" y="32601"/>
                </a:lnTo>
                <a:lnTo>
                  <a:pt x="41439" y="23440"/>
                </a:lnTo>
                <a:lnTo>
                  <a:pt x="49599" y="14273"/>
                </a:lnTo>
                <a:lnTo>
                  <a:pt x="52992" y="10753"/>
                </a:lnTo>
                <a:lnTo>
                  <a:pt x="56378" y="7227"/>
                </a:lnTo>
                <a:lnTo>
                  <a:pt x="58537" y="5112"/>
                </a:lnTo>
                <a:lnTo>
                  <a:pt x="59303" y="4410"/>
                </a:lnTo>
                <a:lnTo>
                  <a:pt x="59613" y="4055"/>
                </a:lnTo>
                <a:lnTo>
                  <a:pt x="59765" y="4055"/>
                </a:lnTo>
                <a:lnTo>
                  <a:pt x="59765" y="3881"/>
                </a:lnTo>
                <a:close/>
                <a:moveTo>
                  <a:pt x="58227" y="7"/>
                </a:moveTo>
                <a:lnTo>
                  <a:pt x="57765" y="181"/>
                </a:lnTo>
                <a:lnTo>
                  <a:pt x="56841" y="883"/>
                </a:lnTo>
                <a:lnTo>
                  <a:pt x="55302" y="2469"/>
                </a:lnTo>
                <a:lnTo>
                  <a:pt x="49909" y="8110"/>
                </a:lnTo>
                <a:lnTo>
                  <a:pt x="45750" y="12687"/>
                </a:lnTo>
                <a:lnTo>
                  <a:pt x="41439" y="17271"/>
                </a:lnTo>
                <a:lnTo>
                  <a:pt x="33120" y="26612"/>
                </a:lnTo>
                <a:lnTo>
                  <a:pt x="28809" y="31544"/>
                </a:lnTo>
                <a:lnTo>
                  <a:pt x="24802" y="36475"/>
                </a:lnTo>
                <a:lnTo>
                  <a:pt x="16636" y="46519"/>
                </a:lnTo>
                <a:lnTo>
                  <a:pt x="12787" y="50929"/>
                </a:lnTo>
                <a:lnTo>
                  <a:pt x="10787" y="53044"/>
                </a:lnTo>
                <a:lnTo>
                  <a:pt x="8780" y="55159"/>
                </a:lnTo>
                <a:lnTo>
                  <a:pt x="4469" y="59207"/>
                </a:lnTo>
                <a:lnTo>
                  <a:pt x="2310" y="61502"/>
                </a:lnTo>
                <a:lnTo>
                  <a:pt x="462" y="63964"/>
                </a:lnTo>
                <a:lnTo>
                  <a:pt x="158" y="64674"/>
                </a:lnTo>
                <a:lnTo>
                  <a:pt x="0" y="65376"/>
                </a:lnTo>
                <a:lnTo>
                  <a:pt x="158" y="65905"/>
                </a:lnTo>
                <a:lnTo>
                  <a:pt x="462" y="66434"/>
                </a:lnTo>
                <a:lnTo>
                  <a:pt x="924" y="66788"/>
                </a:lnTo>
                <a:lnTo>
                  <a:pt x="1544" y="66962"/>
                </a:lnTo>
                <a:lnTo>
                  <a:pt x="2006" y="66788"/>
                </a:lnTo>
                <a:lnTo>
                  <a:pt x="2620" y="66434"/>
                </a:lnTo>
                <a:lnTo>
                  <a:pt x="3545" y="66962"/>
                </a:lnTo>
                <a:lnTo>
                  <a:pt x="4469" y="67317"/>
                </a:lnTo>
                <a:lnTo>
                  <a:pt x="5545" y="67491"/>
                </a:lnTo>
                <a:lnTo>
                  <a:pt x="6627" y="67665"/>
                </a:lnTo>
                <a:lnTo>
                  <a:pt x="16174" y="67665"/>
                </a:lnTo>
                <a:lnTo>
                  <a:pt x="18022" y="67491"/>
                </a:lnTo>
                <a:lnTo>
                  <a:pt x="17870" y="68722"/>
                </a:lnTo>
                <a:lnTo>
                  <a:pt x="17718" y="69779"/>
                </a:lnTo>
                <a:lnTo>
                  <a:pt x="17560" y="72068"/>
                </a:lnTo>
                <a:lnTo>
                  <a:pt x="17560" y="74363"/>
                </a:lnTo>
                <a:lnTo>
                  <a:pt x="17870" y="76651"/>
                </a:lnTo>
                <a:lnTo>
                  <a:pt x="18795" y="83350"/>
                </a:lnTo>
                <a:lnTo>
                  <a:pt x="18947" y="86696"/>
                </a:lnTo>
                <a:lnTo>
                  <a:pt x="19105" y="90041"/>
                </a:lnTo>
                <a:lnTo>
                  <a:pt x="19105" y="93923"/>
                </a:lnTo>
                <a:lnTo>
                  <a:pt x="18947" y="97623"/>
                </a:lnTo>
                <a:lnTo>
                  <a:pt x="18484" y="105024"/>
                </a:lnTo>
                <a:lnTo>
                  <a:pt x="18181" y="107841"/>
                </a:lnTo>
                <a:lnTo>
                  <a:pt x="17870" y="111013"/>
                </a:lnTo>
                <a:lnTo>
                  <a:pt x="17870" y="112599"/>
                </a:lnTo>
                <a:lnTo>
                  <a:pt x="17870" y="114185"/>
                </a:lnTo>
                <a:lnTo>
                  <a:pt x="18022" y="115597"/>
                </a:lnTo>
                <a:lnTo>
                  <a:pt x="18484" y="116828"/>
                </a:lnTo>
                <a:lnTo>
                  <a:pt x="18332" y="117001"/>
                </a:lnTo>
                <a:lnTo>
                  <a:pt x="18181" y="117530"/>
                </a:lnTo>
                <a:lnTo>
                  <a:pt x="18181" y="118059"/>
                </a:lnTo>
                <a:lnTo>
                  <a:pt x="18484" y="118414"/>
                </a:lnTo>
                <a:lnTo>
                  <a:pt x="18795" y="118768"/>
                </a:lnTo>
                <a:lnTo>
                  <a:pt x="19567" y="119116"/>
                </a:lnTo>
                <a:lnTo>
                  <a:pt x="20333" y="119297"/>
                </a:lnTo>
                <a:lnTo>
                  <a:pt x="22029" y="119297"/>
                </a:lnTo>
                <a:lnTo>
                  <a:pt x="25264" y="118942"/>
                </a:lnTo>
                <a:lnTo>
                  <a:pt x="29113" y="118768"/>
                </a:lnTo>
                <a:lnTo>
                  <a:pt x="32810" y="118768"/>
                </a:lnTo>
                <a:lnTo>
                  <a:pt x="40356" y="118942"/>
                </a:lnTo>
                <a:lnTo>
                  <a:pt x="44211" y="118768"/>
                </a:lnTo>
                <a:lnTo>
                  <a:pt x="46060" y="118587"/>
                </a:lnTo>
                <a:lnTo>
                  <a:pt x="47908" y="118240"/>
                </a:lnTo>
                <a:lnTo>
                  <a:pt x="48370" y="118059"/>
                </a:lnTo>
                <a:lnTo>
                  <a:pt x="48833" y="117711"/>
                </a:lnTo>
                <a:lnTo>
                  <a:pt x="48985" y="117356"/>
                </a:lnTo>
                <a:lnTo>
                  <a:pt x="49136" y="117001"/>
                </a:lnTo>
                <a:lnTo>
                  <a:pt x="49599" y="116473"/>
                </a:lnTo>
                <a:lnTo>
                  <a:pt x="49757" y="115944"/>
                </a:lnTo>
                <a:lnTo>
                  <a:pt x="49757" y="111187"/>
                </a:lnTo>
                <a:lnTo>
                  <a:pt x="49909" y="108543"/>
                </a:lnTo>
                <a:lnTo>
                  <a:pt x="50061" y="106081"/>
                </a:lnTo>
                <a:lnTo>
                  <a:pt x="50523" y="103438"/>
                </a:lnTo>
                <a:lnTo>
                  <a:pt x="50985" y="100969"/>
                </a:lnTo>
                <a:lnTo>
                  <a:pt x="51605" y="98680"/>
                </a:lnTo>
                <a:lnTo>
                  <a:pt x="52371" y="96385"/>
                </a:lnTo>
                <a:lnTo>
                  <a:pt x="52992" y="95327"/>
                </a:lnTo>
                <a:lnTo>
                  <a:pt x="53758" y="94096"/>
                </a:lnTo>
                <a:lnTo>
                  <a:pt x="54682" y="93039"/>
                </a:lnTo>
                <a:lnTo>
                  <a:pt x="55606" y="92156"/>
                </a:lnTo>
                <a:lnTo>
                  <a:pt x="56841" y="91453"/>
                </a:lnTo>
                <a:lnTo>
                  <a:pt x="57917" y="90751"/>
                </a:lnTo>
                <a:lnTo>
                  <a:pt x="59151" y="90396"/>
                </a:lnTo>
                <a:lnTo>
                  <a:pt x="60386" y="90041"/>
                </a:lnTo>
                <a:lnTo>
                  <a:pt x="61152" y="91098"/>
                </a:lnTo>
                <a:lnTo>
                  <a:pt x="61772" y="92156"/>
                </a:lnTo>
                <a:lnTo>
                  <a:pt x="62386" y="93213"/>
                </a:lnTo>
                <a:lnTo>
                  <a:pt x="63000" y="94451"/>
                </a:lnTo>
                <a:lnTo>
                  <a:pt x="63462" y="96566"/>
                </a:lnTo>
                <a:lnTo>
                  <a:pt x="63621" y="98680"/>
                </a:lnTo>
                <a:lnTo>
                  <a:pt x="63621" y="100795"/>
                </a:lnTo>
                <a:lnTo>
                  <a:pt x="63621" y="102909"/>
                </a:lnTo>
                <a:lnTo>
                  <a:pt x="63462" y="106429"/>
                </a:lnTo>
                <a:lnTo>
                  <a:pt x="63158" y="110129"/>
                </a:lnTo>
                <a:lnTo>
                  <a:pt x="62848" y="113656"/>
                </a:lnTo>
                <a:lnTo>
                  <a:pt x="62538" y="117356"/>
                </a:lnTo>
                <a:lnTo>
                  <a:pt x="62696" y="118059"/>
                </a:lnTo>
                <a:lnTo>
                  <a:pt x="63000" y="118587"/>
                </a:lnTo>
                <a:lnTo>
                  <a:pt x="63462" y="118942"/>
                </a:lnTo>
                <a:lnTo>
                  <a:pt x="64083" y="119116"/>
                </a:lnTo>
                <a:lnTo>
                  <a:pt x="66393" y="119471"/>
                </a:lnTo>
                <a:lnTo>
                  <a:pt x="68704" y="119645"/>
                </a:lnTo>
                <a:lnTo>
                  <a:pt x="71014" y="119645"/>
                </a:lnTo>
                <a:lnTo>
                  <a:pt x="73325" y="119471"/>
                </a:lnTo>
                <a:lnTo>
                  <a:pt x="74401" y="119645"/>
                </a:lnTo>
                <a:lnTo>
                  <a:pt x="75636" y="119826"/>
                </a:lnTo>
                <a:lnTo>
                  <a:pt x="77946" y="119826"/>
                </a:lnTo>
                <a:lnTo>
                  <a:pt x="82871" y="120000"/>
                </a:lnTo>
                <a:lnTo>
                  <a:pt x="94273" y="120000"/>
                </a:lnTo>
                <a:lnTo>
                  <a:pt x="96273" y="119826"/>
                </a:lnTo>
                <a:lnTo>
                  <a:pt x="97970" y="119297"/>
                </a:lnTo>
                <a:lnTo>
                  <a:pt x="98736" y="118942"/>
                </a:lnTo>
                <a:lnTo>
                  <a:pt x="99508" y="118587"/>
                </a:lnTo>
                <a:lnTo>
                  <a:pt x="99970" y="118059"/>
                </a:lnTo>
                <a:lnTo>
                  <a:pt x="100432" y="117530"/>
                </a:lnTo>
                <a:lnTo>
                  <a:pt x="101046" y="117356"/>
                </a:lnTo>
                <a:lnTo>
                  <a:pt x="101508" y="117001"/>
                </a:lnTo>
                <a:lnTo>
                  <a:pt x="101818" y="116299"/>
                </a:lnTo>
                <a:lnTo>
                  <a:pt x="101970" y="115597"/>
                </a:lnTo>
                <a:lnTo>
                  <a:pt x="101970" y="114713"/>
                </a:lnTo>
                <a:lnTo>
                  <a:pt x="101818" y="113830"/>
                </a:lnTo>
                <a:lnTo>
                  <a:pt x="101508" y="112070"/>
                </a:lnTo>
                <a:lnTo>
                  <a:pt x="101356" y="109427"/>
                </a:lnTo>
                <a:lnTo>
                  <a:pt x="101356" y="106784"/>
                </a:lnTo>
                <a:lnTo>
                  <a:pt x="101508" y="100266"/>
                </a:lnTo>
                <a:lnTo>
                  <a:pt x="101818" y="93742"/>
                </a:lnTo>
                <a:lnTo>
                  <a:pt x="101970" y="87398"/>
                </a:lnTo>
                <a:lnTo>
                  <a:pt x="102129" y="81054"/>
                </a:lnTo>
                <a:lnTo>
                  <a:pt x="102129" y="77883"/>
                </a:lnTo>
                <a:lnTo>
                  <a:pt x="101970" y="74711"/>
                </a:lnTo>
                <a:lnTo>
                  <a:pt x="101818" y="71539"/>
                </a:lnTo>
                <a:lnTo>
                  <a:pt x="101508" y="68548"/>
                </a:lnTo>
                <a:lnTo>
                  <a:pt x="105978" y="68548"/>
                </a:lnTo>
                <a:lnTo>
                  <a:pt x="109212" y="68722"/>
                </a:lnTo>
                <a:lnTo>
                  <a:pt x="112447" y="68722"/>
                </a:lnTo>
                <a:lnTo>
                  <a:pt x="115530" y="68548"/>
                </a:lnTo>
                <a:lnTo>
                  <a:pt x="118765" y="68193"/>
                </a:lnTo>
                <a:lnTo>
                  <a:pt x="119227" y="68020"/>
                </a:lnTo>
                <a:lnTo>
                  <a:pt x="119689" y="67665"/>
                </a:lnTo>
                <a:lnTo>
                  <a:pt x="119841" y="67317"/>
                </a:lnTo>
                <a:lnTo>
                  <a:pt x="119993" y="66788"/>
                </a:lnTo>
                <a:lnTo>
                  <a:pt x="119993" y="66260"/>
                </a:lnTo>
                <a:lnTo>
                  <a:pt x="119841" y="65731"/>
                </a:lnTo>
                <a:lnTo>
                  <a:pt x="119689" y="65376"/>
                </a:lnTo>
                <a:lnTo>
                  <a:pt x="119379" y="64848"/>
                </a:lnTo>
                <a:lnTo>
                  <a:pt x="119531" y="64145"/>
                </a:lnTo>
                <a:lnTo>
                  <a:pt x="119227" y="63436"/>
                </a:lnTo>
                <a:lnTo>
                  <a:pt x="118765" y="62559"/>
                </a:lnTo>
                <a:lnTo>
                  <a:pt x="118303" y="61676"/>
                </a:lnTo>
                <a:lnTo>
                  <a:pt x="116917" y="60090"/>
                </a:lnTo>
                <a:lnTo>
                  <a:pt x="114144" y="57273"/>
                </a:lnTo>
                <a:lnTo>
                  <a:pt x="109985" y="53392"/>
                </a:lnTo>
                <a:lnTo>
                  <a:pt x="105826" y="49691"/>
                </a:lnTo>
                <a:lnTo>
                  <a:pt x="101818" y="45817"/>
                </a:lnTo>
                <a:lnTo>
                  <a:pt x="97970" y="41762"/>
                </a:lnTo>
                <a:lnTo>
                  <a:pt x="94424" y="37359"/>
                </a:lnTo>
                <a:lnTo>
                  <a:pt x="90879" y="32956"/>
                </a:lnTo>
                <a:lnTo>
                  <a:pt x="87341" y="28372"/>
                </a:lnTo>
                <a:lnTo>
                  <a:pt x="83796" y="24143"/>
                </a:lnTo>
                <a:lnTo>
                  <a:pt x="80099" y="19740"/>
                </a:lnTo>
                <a:lnTo>
                  <a:pt x="76250" y="15685"/>
                </a:lnTo>
                <a:lnTo>
                  <a:pt x="74401" y="13925"/>
                </a:lnTo>
                <a:lnTo>
                  <a:pt x="72401" y="12158"/>
                </a:lnTo>
                <a:lnTo>
                  <a:pt x="68394" y="8639"/>
                </a:lnTo>
                <a:lnTo>
                  <a:pt x="66393" y="6879"/>
                </a:lnTo>
                <a:lnTo>
                  <a:pt x="64545" y="4938"/>
                </a:lnTo>
                <a:lnTo>
                  <a:pt x="62696" y="2998"/>
                </a:lnTo>
                <a:lnTo>
                  <a:pt x="61152" y="709"/>
                </a:lnTo>
                <a:lnTo>
                  <a:pt x="60848" y="181"/>
                </a:lnTo>
                <a:lnTo>
                  <a:pt x="60386" y="7"/>
                </a:lnTo>
                <a:lnTo>
                  <a:pt x="59924" y="7"/>
                </a:lnTo>
                <a:lnTo>
                  <a:pt x="59461" y="181"/>
                </a:lnTo>
                <a:lnTo>
                  <a:pt x="59151" y="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2539850" y="773100"/>
            <a:ext cx="4989000" cy="64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b="1" dirty="0">
              <a:solidFill>
                <a:srgbClr val="FFFFFF"/>
              </a:solidFill>
            </a:endParaRPr>
          </a:p>
        </p:txBody>
      </p:sp>
      <p:pic>
        <p:nvPicPr>
          <p:cNvPr id="10" name="Picture 2" descr="C:\Users\Particular\Documents\transcrição beatriz TS\população passado- presen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24"/>
            <a:ext cx="8775210" cy="3786214"/>
          </a:xfrm>
          <a:prstGeom prst="rect">
            <a:avLst/>
          </a:prstGeom>
          <a:noFill/>
        </p:spPr>
      </p:pic>
      <p:sp>
        <p:nvSpPr>
          <p:cNvPr id="11" name="Shape 167"/>
          <p:cNvSpPr txBox="1">
            <a:spLocks noGrp="1"/>
          </p:cNvSpPr>
          <p:nvPr>
            <p:ph type="sldNum" idx="12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4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85720" y="4500576"/>
            <a:ext cx="3357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Fonte: </a:t>
            </a:r>
            <a:r>
              <a:rPr lang="pt-BR" sz="900" dirty="0" err="1" smtClean="0"/>
              <a:t>Gapminder</a:t>
            </a:r>
            <a:r>
              <a:rPr lang="pt-BR" sz="900" dirty="0" smtClean="0"/>
              <a:t> </a:t>
            </a:r>
            <a:endParaRPr lang="pt-BR" sz="9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85720" y="285734"/>
            <a:ext cx="4286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Crescimento Populacional – 1800 á 2015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714480" y="785800"/>
            <a:ext cx="5643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bg1"/>
                </a:solidFill>
                <a:latin typeface="+mj-lt"/>
              </a:rPr>
              <a:t>Número de pessoas pela renda ao longo dos anos </a:t>
            </a:r>
            <a:endParaRPr lang="pt-BR" sz="5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 descr="C:\Users\Particular\Documents\transcrição beatriz TS\população por renda 1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10"/>
            <a:ext cx="8358246" cy="4142354"/>
          </a:xfrm>
          <a:prstGeom prst="rect">
            <a:avLst/>
          </a:prstGeom>
          <a:noFill/>
        </p:spPr>
      </p:pic>
      <p:pic>
        <p:nvPicPr>
          <p:cNvPr id="3076" name="Picture 4" descr="C:\Users\Particular\Documents\transcrição beatriz TS\população por renda 1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8"/>
            <a:ext cx="8358246" cy="4136039"/>
          </a:xfrm>
          <a:prstGeom prst="rect">
            <a:avLst/>
          </a:prstGeom>
          <a:noFill/>
        </p:spPr>
      </p:pic>
      <p:pic>
        <p:nvPicPr>
          <p:cNvPr id="3077" name="Picture 5" descr="C:\Users\Particular\Documents\transcrição beatriz TS\população por renda 2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0048"/>
            <a:ext cx="8358247" cy="4071966"/>
          </a:xfrm>
          <a:prstGeom prst="rect">
            <a:avLst/>
          </a:prstGeom>
          <a:noFill/>
        </p:spPr>
      </p:pic>
      <p:pic>
        <p:nvPicPr>
          <p:cNvPr id="3078" name="Picture 6" descr="C:\Users\Particular\Documents\transcrição beatriz TS\população por renda 20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00048"/>
            <a:ext cx="8358245" cy="4022853"/>
          </a:xfrm>
          <a:prstGeom prst="rect">
            <a:avLst/>
          </a:prstGeom>
          <a:noFill/>
        </p:spPr>
      </p:pic>
      <p:sp>
        <p:nvSpPr>
          <p:cNvPr id="8" name="Shape 167"/>
          <p:cNvSpPr txBox="1">
            <a:spLocks noGrp="1"/>
          </p:cNvSpPr>
          <p:nvPr>
            <p:ph type="sldNum" idx="12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5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5720" y="4500576"/>
            <a:ext cx="3357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Fonte: </a:t>
            </a:r>
            <a:r>
              <a:rPr lang="pt-BR" sz="900" dirty="0" err="1" smtClean="0"/>
              <a:t>Gapminder</a:t>
            </a:r>
            <a:r>
              <a:rPr lang="pt-BR" sz="900" dirty="0" smtClean="0"/>
              <a:t> </a:t>
            </a:r>
            <a:endParaRPr lang="pt-BR" sz="9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articular\Documents\transcrição beatriz TS\bebes por mul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43041"/>
            <a:ext cx="5462582" cy="3700459"/>
          </a:xfrm>
          <a:prstGeom prst="rect">
            <a:avLst/>
          </a:prstGeom>
          <a:noFill/>
        </p:spPr>
      </p:pic>
      <p:pic>
        <p:nvPicPr>
          <p:cNvPr id="4098" name="Picture 2" descr="C:\Users\Particular\Documents\transcrição beatriz TS\fun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995586" y="-709471"/>
            <a:ext cx="1867207" cy="3286148"/>
          </a:xfrm>
          <a:prstGeom prst="rect">
            <a:avLst/>
          </a:prstGeom>
          <a:noFill/>
        </p:spPr>
      </p:pic>
      <p:pic>
        <p:nvPicPr>
          <p:cNvPr id="4099" name="Picture 3" descr="C:\Users\Particular\Documents\transcrição beatriz TS\fun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690909" y="-690909"/>
            <a:ext cx="1904297" cy="3286116"/>
          </a:xfrm>
          <a:prstGeom prst="rect">
            <a:avLst/>
          </a:prstGeom>
          <a:noFill/>
        </p:spPr>
      </p:pic>
      <p:pic>
        <p:nvPicPr>
          <p:cNvPr id="7" name="Picture 2" descr="C:\Users\Particular\Documents\transcrição beatriz TS\fun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7305140" y="-732876"/>
            <a:ext cx="1928808" cy="339456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3929026" y="357172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bg1"/>
                </a:solidFill>
                <a:latin typeface="+mj-lt"/>
              </a:rPr>
              <a:t>Bebês por mulher no mundo </a:t>
            </a:r>
            <a:r>
              <a:rPr lang="pt-BR" sz="1800" dirty="0" smtClean="0">
                <a:solidFill>
                  <a:schemeClr val="bg1"/>
                </a:solidFill>
                <a:latin typeface="+mj-lt"/>
              </a:rPr>
              <a:t>– 1800 á 2015</a:t>
            </a:r>
          </a:p>
          <a:p>
            <a:r>
              <a:rPr lang="pt-BR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1800" dirty="0" smtClean="0">
                <a:solidFill>
                  <a:schemeClr val="bg1"/>
                </a:solidFill>
                <a:latin typeface="+mj-lt"/>
              </a:rPr>
              <a:t> </a:t>
            </a:r>
            <a:endParaRPr lang="pt-BR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Shape 167"/>
          <p:cNvSpPr txBox="1">
            <a:spLocks noGrp="1"/>
          </p:cNvSpPr>
          <p:nvPr>
            <p:ph type="sldNum" idx="12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6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42976" y="4912668"/>
            <a:ext cx="3357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Fonte: </a:t>
            </a:r>
            <a:r>
              <a:rPr lang="pt-BR" sz="900" dirty="0" err="1" smtClean="0"/>
              <a:t>Gapminder</a:t>
            </a:r>
            <a:r>
              <a:rPr lang="pt-BR" sz="900" dirty="0" smtClean="0"/>
              <a:t> </a:t>
            </a:r>
            <a:endParaRPr lang="pt-BR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rticular\Documents\transcrição beatriz TS\bebes por mulher dividido em regiõ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17033"/>
            <a:ext cx="5072098" cy="3626467"/>
          </a:xfrm>
          <a:prstGeom prst="rect">
            <a:avLst/>
          </a:prstGeom>
          <a:noFill/>
        </p:spPr>
      </p:pic>
      <p:pic>
        <p:nvPicPr>
          <p:cNvPr id="4098" name="Picture 2" descr="C:\Users\Particular\Documents\transcrição beatriz TS\fund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995586" y="-709471"/>
            <a:ext cx="1867207" cy="3286148"/>
          </a:xfrm>
          <a:prstGeom prst="rect">
            <a:avLst/>
          </a:prstGeom>
          <a:noFill/>
        </p:spPr>
      </p:pic>
      <p:pic>
        <p:nvPicPr>
          <p:cNvPr id="4099" name="Picture 3" descr="C:\Users\Particular\Documents\transcrição beatriz TS\fund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690909" y="-690909"/>
            <a:ext cx="1904297" cy="3286116"/>
          </a:xfrm>
          <a:prstGeom prst="rect">
            <a:avLst/>
          </a:prstGeom>
          <a:noFill/>
        </p:spPr>
      </p:pic>
      <p:pic>
        <p:nvPicPr>
          <p:cNvPr id="7" name="Picture 2" descr="C:\Users\Particular\Documents\transcrição beatriz TS\fund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7250853" y="-678588"/>
            <a:ext cx="1785932" cy="3143109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5072066" y="35717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  <a:latin typeface="+mj-lt"/>
              </a:rPr>
              <a:t>Bebês por </a:t>
            </a:r>
            <a:r>
              <a:rPr lang="pt-BR" sz="1800" b="1" dirty="0" smtClean="0">
                <a:solidFill>
                  <a:schemeClr val="bg1"/>
                </a:solidFill>
                <a:latin typeface="+mj-lt"/>
              </a:rPr>
              <a:t>mulher/ continente </a:t>
            </a:r>
            <a:endParaRPr lang="pt-BR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6" descr="C:\Users\Particular\Documents\transcrição beatriz TS\população por renda 20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00312"/>
            <a:ext cx="4155930" cy="2000263"/>
          </a:xfrm>
          <a:prstGeom prst="rect">
            <a:avLst/>
          </a:prstGeom>
          <a:noFill/>
        </p:spPr>
      </p:pic>
      <p:sp>
        <p:nvSpPr>
          <p:cNvPr id="13" name="Explosão 1 12"/>
          <p:cNvSpPr/>
          <p:nvPr/>
        </p:nvSpPr>
        <p:spPr>
          <a:xfrm>
            <a:off x="0" y="0"/>
            <a:ext cx="4500594" cy="2357454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Poderíamos relacionar quantidade de bebês nascidos/mulher com a </a:t>
            </a:r>
            <a:r>
              <a:rPr lang="pt-BR" b="1" dirty="0" smtClean="0"/>
              <a:t>Renda?</a:t>
            </a:r>
            <a:endParaRPr lang="pt-BR" dirty="0"/>
          </a:p>
        </p:txBody>
      </p:sp>
      <p:sp>
        <p:nvSpPr>
          <p:cNvPr id="14" name="Elipse 13"/>
          <p:cNvSpPr/>
          <p:nvPr/>
        </p:nvSpPr>
        <p:spPr>
          <a:xfrm>
            <a:off x="2500298" y="3857634"/>
            <a:ext cx="785818" cy="642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500034" y="3857634"/>
            <a:ext cx="1143008" cy="642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hape 167"/>
          <p:cNvSpPr txBox="1">
            <a:spLocks noGrp="1"/>
          </p:cNvSpPr>
          <p:nvPr>
            <p:ph type="sldNum" idx="12"/>
          </p:nvPr>
        </p:nvSpPr>
        <p:spPr>
          <a:xfrm>
            <a:off x="4143372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7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2844" y="4500576"/>
            <a:ext cx="33575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Fonte: </a:t>
            </a:r>
            <a:r>
              <a:rPr lang="pt-BR" sz="900" dirty="0" err="1" smtClean="0"/>
              <a:t>Gapminder</a:t>
            </a:r>
            <a:r>
              <a:rPr lang="pt-BR" sz="900" dirty="0" smtClean="0"/>
              <a:t> </a:t>
            </a:r>
            <a:endParaRPr lang="pt-BR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99999"/>
                </a:buClr>
                <a:buSzPct val="100000"/>
                <a:buFont typeface="Arial"/>
                <a:buNone/>
              </a:pPr>
              <a:t>8</a:t>
            </a:fld>
            <a:endParaRPr lang="en" sz="14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C:\Users\Particular\Documents\transcrição beatriz TS\pirâmide população 50-20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6"/>
            <a:ext cx="7954842" cy="3910007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28596" y="357172"/>
            <a:ext cx="800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Densidade Populacional (homens e mulheres) por idade – 1950 e 2017 </a:t>
            </a:r>
            <a:r>
              <a:rPr lang="pt-BR" b="1" dirty="0" smtClean="0">
                <a:solidFill>
                  <a:srgbClr val="C00000"/>
                </a:solidFill>
              </a:rPr>
              <a:t>Brasil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7158" y="4912668"/>
            <a:ext cx="8286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Fonte:</a:t>
            </a:r>
            <a:r>
              <a:rPr lang="pt-BR" sz="900" dirty="0" smtClean="0"/>
              <a:t> Nações Unidas, Departamento de Assuntos Econômicos e Sociais, Divisão de População (2017). World </a:t>
            </a:r>
            <a:r>
              <a:rPr lang="pt-BR" sz="900" dirty="0" err="1" smtClean="0"/>
              <a:t>Population</a:t>
            </a:r>
            <a:r>
              <a:rPr lang="pt-BR" sz="900" dirty="0" smtClean="0"/>
              <a:t> </a:t>
            </a:r>
            <a:r>
              <a:rPr lang="pt-BR" sz="900" dirty="0" err="1" smtClean="0"/>
              <a:t>Prospects</a:t>
            </a:r>
            <a:r>
              <a:rPr lang="pt-BR" sz="900" dirty="0" smtClean="0"/>
              <a:t>: The 2017 </a:t>
            </a:r>
            <a:r>
              <a:rPr lang="pt-BR" sz="900" dirty="0" err="1" smtClean="0"/>
              <a:t>Revision</a:t>
            </a:r>
            <a:r>
              <a:rPr lang="pt-BR" sz="900" dirty="0" smtClean="0"/>
              <a:t>.</a:t>
            </a:r>
            <a:endParaRPr lang="pt-BR" sz="9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286644" y="4357700"/>
            <a:ext cx="4714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População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rticular\Documents\transcrição beatriz TS\pirâmide população 50-2017-alemanh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10"/>
            <a:ext cx="8072494" cy="396658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7500958" y="428626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População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7158" y="214296"/>
            <a:ext cx="8001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Densidade Populacional (homens e mulheres) por idade – 1950 e 2017 </a:t>
            </a:r>
            <a:r>
              <a:rPr lang="pt-BR" b="1" dirty="0" smtClean="0">
                <a:solidFill>
                  <a:srgbClr val="C00000"/>
                </a:solidFill>
              </a:rPr>
              <a:t>Alemanha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7158" y="4912668"/>
            <a:ext cx="8286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Fonte:</a:t>
            </a:r>
            <a:r>
              <a:rPr lang="pt-BR" sz="900" dirty="0" smtClean="0"/>
              <a:t> Nações Unidas, Departamento de Assuntos Econômicos e Sociais, Divisão de População (2017). World </a:t>
            </a:r>
            <a:r>
              <a:rPr lang="pt-BR" sz="900" dirty="0" err="1" smtClean="0"/>
              <a:t>Population</a:t>
            </a:r>
            <a:r>
              <a:rPr lang="pt-BR" sz="900" dirty="0" smtClean="0"/>
              <a:t> </a:t>
            </a:r>
            <a:r>
              <a:rPr lang="pt-BR" sz="900" dirty="0" err="1" smtClean="0"/>
              <a:t>Prospects</a:t>
            </a:r>
            <a:r>
              <a:rPr lang="pt-BR" sz="900" dirty="0" smtClean="0"/>
              <a:t>: The 2017 </a:t>
            </a:r>
            <a:r>
              <a:rPr lang="pt-BR" sz="900" dirty="0" err="1" smtClean="0"/>
              <a:t>Revision</a:t>
            </a:r>
            <a:r>
              <a:rPr lang="pt-BR" sz="900" dirty="0" smtClean="0"/>
              <a:t>.</a:t>
            </a:r>
            <a:endParaRPr lang="pt-BR" sz="900" dirty="0"/>
          </a:p>
        </p:txBody>
      </p:sp>
      <p:sp>
        <p:nvSpPr>
          <p:cNvPr id="8" name="Shape 167"/>
          <p:cNvSpPr txBox="1">
            <a:spLocks noGrp="1"/>
          </p:cNvSpPr>
          <p:nvPr>
            <p:ph type="sldNum" idx="12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9</a:t>
            </a:fld>
            <a:endParaRPr lang="en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8367714</TotalTime>
  <Words>1161</Words>
  <PresentationFormat>Apresentação na tela (16:9)</PresentationFormat>
  <Paragraphs>149</Paragraphs>
  <Slides>24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Lato Light</vt:lpstr>
      <vt:lpstr>Lato Hairline</vt:lpstr>
      <vt:lpstr>Wingdings</vt:lpstr>
      <vt:lpstr>Courier New</vt:lpstr>
      <vt:lpstr>Lato</vt:lpstr>
      <vt:lpstr>Lao UI</vt:lpstr>
      <vt:lpstr>Eglamour template</vt:lpstr>
      <vt:lpstr>Crescimento  Populacional</vt:lpstr>
      <vt:lpstr>Sumário </vt:lpstr>
      <vt:lpstr>Passado - Presente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Projeções Futuras </vt:lpstr>
      <vt:lpstr>Slide 13</vt:lpstr>
      <vt:lpstr>Estimativa, crescimento populacional por região – 150 á 2100 </vt:lpstr>
      <vt:lpstr>Distribuição da população mundial por nível de fertilidade total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Referências 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Crescimento  Populacional</dc:title>
  <dc:creator>Particular</dc:creator>
  <cp:lastModifiedBy>Particular</cp:lastModifiedBy>
  <cp:revision>7</cp:revision>
  <dcterms:modified xsi:type="dcterms:W3CDTF">2017-11-29T09:52:44Z</dcterms:modified>
</cp:coreProperties>
</file>