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Permanent Marker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24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85291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pPr lvl="0">
                <a:spcBef>
                  <a:spcPts val="0"/>
                </a:spcBef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3033" y="78152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Diversidade Biológica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Sofia Etchegaray e Tainá Franco Sterdi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98675" y="-132275"/>
            <a:ext cx="9242675" cy="540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436750" y="2767525"/>
            <a:ext cx="42705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7200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Obrigada!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546925"/>
            <a:ext cx="8520600" cy="20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“Quanto mais rica é a diversidade biológica, maior é a oportunidade para descobertas no âmbito da medicina, da alimentação, do desenvolvimento econômico, e de respostas adaptativas às alterações ambientais. A variedade da vida e a utilização sustentável dos seus recursos são uma medida de segurança.”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((o)) eco, 2014.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Diversidade biológica? Biodiversidade?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783F04"/>
              </a:buClr>
              <a:buFont typeface="Times New Roman"/>
            </a:pPr>
            <a:r>
              <a:rPr lang="pt-BR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a Convenção sobre a Diversidade Biológica (CDB), em 2010: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 diversidade biológica ou biodiversidade consiste na variabilidade de organismos vivos de todas as origens, compreendendo, dentre outros, os ecossistemas terrestres, marinhos e outros ecossistemas aquáticos e os complexos ecológicos de que fazem parte, compreendendo ainda a diversidade dentro de espécies, entre espécies e de ecossistemas”.</a:t>
            </a: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Font typeface="Times New Roman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termo é utilizado para descrever o número e a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variedade dos organismos vivos.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7850" y="3324026"/>
            <a:ext cx="2709999" cy="12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diversidade biológica no mundo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Font typeface="Times New Roman"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Calcula-se que haja 13 milhões de espécies na Terra (há estimativas que variam de 2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milhões a 100 milhões de espécies), mas os cientistas identificaram apenas em torno de 1,75 milhão até agora (2010).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Font typeface="Times New Roman"/>
            </a:pPr>
            <a:r>
              <a:rPr lang="pt-BR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Biodiversidade genética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é a variação nos genes que 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existem dentro de uma espécie.</a:t>
            </a: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algn="just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Font typeface="Times New Roman"/>
            </a:pPr>
            <a:r>
              <a:rPr lang="pt-BR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Biodiversidade ecológica</a:t>
            </a: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é a diversidade de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ecossistemas, comunidades naturais e habitats.</a:t>
            </a:r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r="25600"/>
          <a:stretch/>
        </p:blipFill>
        <p:spPr>
          <a:xfrm flipH="1">
            <a:off x="6015849" y="1990188"/>
            <a:ext cx="3128150" cy="315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 amt="66000"/>
          </a:blip>
          <a:srcRect l="20689" t="3747" r="19839" b="6162"/>
          <a:stretch/>
        </p:blipFill>
        <p:spPr>
          <a:xfrm>
            <a:off x="3224225" y="0"/>
            <a:ext cx="60363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diversidade biológica no Brasil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rgbClr val="7F6000"/>
              </a:buClr>
              <a:buSzPct val="100000"/>
              <a:buFont typeface="Times New Roman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Brasil possui a colocação de país com a maior biodiversidade de espécies do planeta, chegando a valores em torno de 20% do total (2003).</a:t>
            </a:r>
          </a:p>
          <a:p>
            <a:pPr marL="457200" lvl="0" indent="-381000">
              <a:spcBef>
                <a:spcPts val="0"/>
              </a:spcBef>
              <a:buClr>
                <a:srgbClr val="7F6000"/>
              </a:buClr>
              <a:buSzPct val="100000"/>
              <a:buFont typeface="Times New Roman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Pode-se contar a esse número cerca de 103.870 espécies animais e 43.020 espécies vegetais, distribuídas em seis biomas terrestres e ecossistemas marinhos (2013).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247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Diversidade genética e biodiversidade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9805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pt-BR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São interdependentes;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pt-BR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Essencial para a adaptação de populações de organismos vivos ao meio ambiente (maior diversidade genética proporciona melhor adaptação a mudanças ambientais);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pt-BR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gerada, principalmente, pela seleção natural de espécies, mutações genéticas e fenômenos de recombinação;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pt-BR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pt-BR" sz="240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 humano </a:t>
            </a:r>
            <a:r>
              <a:rPr lang="pt-BR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um dos principais responsáveis pela redução da diversidade genética.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23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Genética da conservação da biodiversidade brasileira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8225" y="1219450"/>
            <a:ext cx="5324124" cy="38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93375" y="151715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Composição genética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09700" y="389772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estrutura das populações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561975" y="162815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fragmentação do habitat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5254500" y="4144375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>
                <a:latin typeface="Permanent Marker"/>
                <a:ea typeface="Permanent Marker"/>
                <a:cs typeface="Permanent Marker"/>
                <a:sym typeface="Permanent Marker"/>
              </a:rPr>
              <a:t>técnicas de manejo e conservação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Perda da biodiversidade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perda da diversidade biológica envolve aspectos sociais, econômicos, culturais e científicos.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perda e fragmentação dos habitats;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introdução de espécies e doenças exóticas;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exploração excessiva de espécies de plantas e animais;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uso de híbridos e monoculturas na agroindústria e nos programas de reflorestamento;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contaminação do solo, água, e atmosfera por poluentes; 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pt-BR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mudanças climáticas.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Perda da biodiversidade no Brasil (Políticas Públicas)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Adotadas a nível nacional e Estadual (PROBIO SP é referência)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pt-BR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Fundo Privado de Biodiversidade (FUNBIO)</a:t>
            </a:r>
          </a:p>
          <a:p>
            <a:pPr marL="457200" lvl="0" indent="-381000" rtl="0">
              <a:lnSpc>
                <a:spcPct val="17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Times New Roman"/>
            </a:pPr>
            <a:r>
              <a:rPr lang="pt-BR" sz="2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Plano de Ação para Implementação da Política Nacional da Biodiversidade - PAN-Bio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b="1">
                <a:solidFill>
                  <a:srgbClr val="783F0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 bibliográficas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BARBIERI, E. </a:t>
            </a:r>
            <a:r>
              <a:rPr lang="pt-BR" sz="12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Biodiversidade: A variedade de vida no planeta Terra. </a:t>
            </a: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Disponível em:&lt;http://www.pesca.sp.gov.br/biodiversidade.pdf&gt;. Acesso em 20 de Ago. 2017.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MINISTÉRIO DO MEIO AMBIENTE. </a:t>
            </a:r>
            <a:r>
              <a:rPr lang="pt-BR" sz="12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Impactos sobre a Biodiversidade. </a:t>
            </a: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Disponível em:&lt;http://www.mma.gov.br/biodiversidade/biodiversidade-global/impactos&gt;. Acesso em 20 de Ago. 2017.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ECO. </a:t>
            </a:r>
            <a:r>
              <a:rPr lang="pt-BR" sz="12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 que é a Convenção sobre a Diversidade Biológica. 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Disponível em:&lt;http://www.oeco.org.br/dicionario-ambiental/28347-o-que-e-a-convencao-sobre-a-diversidade-biologica/&gt;. Acesso em 20 de Ago. 2017.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UFRGS. </a:t>
            </a:r>
            <a:r>
              <a:rPr lang="pt-BR" sz="12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Diversidade Biológica. </a:t>
            </a:r>
            <a:r>
              <a:rPr lang="pt-BR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Disponível em:&lt;http://www.ufrgs.br/patrimoniogenetico/conceitos-e-definicoes/diversidade-biologica&gt;. Acesso em 20 de Ago. 2017.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Apresentação na tela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Permanent Marker</vt:lpstr>
      <vt:lpstr>Simple Light</vt:lpstr>
      <vt:lpstr>Diversidade Biológica</vt:lpstr>
      <vt:lpstr>Diversidade biológica? Biodiversidade?</vt:lpstr>
      <vt:lpstr>A diversidade biológica no mundo</vt:lpstr>
      <vt:lpstr>A diversidade biológica no Brasil</vt:lpstr>
      <vt:lpstr>Diversidade genética e biodiversidade</vt:lpstr>
      <vt:lpstr>Genética da conservação da biodiversidade brasileira</vt:lpstr>
      <vt:lpstr>Perda da biodiversidade</vt:lpstr>
      <vt:lpstr>Perda da biodiversidade no Brasil (Políticas Públicas)</vt:lpstr>
      <vt:lpstr>Referências bibliográficas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Diversidade Biológica</dc:title>
  <dc:creator>Silvia</dc:creator>
  <cp:lastModifiedBy>Silvia MG Molina</cp:lastModifiedBy>
  <cp:revision>1</cp:revision>
  <dcterms:modified xsi:type="dcterms:W3CDTF">2017-09-05T19:20:28Z</dcterms:modified>
</cp:coreProperties>
</file>