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Meu zoológico ideal...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Augusto Mori</a:t>
            </a:r>
          </a:p>
          <a:p>
            <a:r>
              <a:rPr lang="pt-BR" dirty="0" smtClean="0"/>
              <a:t>Maria Clara Zaine </a:t>
            </a:r>
          </a:p>
          <a:p>
            <a:r>
              <a:rPr lang="pt-BR" dirty="0" smtClean="0"/>
              <a:t>Renata Magalhães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001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material permite abordar...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Ética</a:t>
            </a:r>
          </a:p>
          <a:p>
            <a:endParaRPr lang="pt-BR" dirty="0"/>
          </a:p>
          <a:p>
            <a:r>
              <a:rPr lang="pt-BR" dirty="0" smtClean="0"/>
              <a:t>Classificação biológica (nomenclatura científica)</a:t>
            </a:r>
          </a:p>
          <a:p>
            <a:endParaRPr lang="pt-BR" dirty="0" smtClean="0"/>
          </a:p>
          <a:p>
            <a:r>
              <a:rPr lang="pt-BR" dirty="0" smtClean="0"/>
              <a:t>Conservação </a:t>
            </a:r>
          </a:p>
          <a:p>
            <a:endParaRPr lang="pt-BR" dirty="0" smtClean="0"/>
          </a:p>
          <a:p>
            <a:r>
              <a:rPr lang="pt-BR" dirty="0" smtClean="0"/>
              <a:t>Antropomorfismo</a:t>
            </a:r>
          </a:p>
          <a:p>
            <a:endParaRPr lang="pt-BR" dirty="0" smtClean="0"/>
          </a:p>
          <a:p>
            <a:r>
              <a:rPr lang="pt-BR" dirty="0" smtClean="0"/>
              <a:t>Níveis de organização</a:t>
            </a:r>
          </a:p>
          <a:p>
            <a:pPr lvl="1"/>
            <a:r>
              <a:rPr lang="pt-BR" dirty="0" smtClean="0"/>
              <a:t>Individuo </a:t>
            </a:r>
            <a:r>
              <a:rPr lang="pt-BR" dirty="0" err="1" smtClean="0"/>
              <a:t>vs</a:t>
            </a:r>
            <a:r>
              <a:rPr lang="pt-BR" dirty="0" smtClean="0"/>
              <a:t> espécies, populações, ecossistemas </a:t>
            </a:r>
          </a:p>
          <a:p>
            <a:pPr marL="27432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410894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Nossa atividade...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7264" y="1965960"/>
            <a:ext cx="10058608" cy="413004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Introduzir o assunto com recortes de notícias, textos de opinião (Aquário de São Paulo) e documentários (“</a:t>
            </a:r>
            <a:r>
              <a:rPr lang="pt-BR" dirty="0" err="1" smtClean="0"/>
              <a:t>Blackfish</a:t>
            </a:r>
            <a:r>
              <a:rPr lang="pt-BR" dirty="0" smtClean="0"/>
              <a:t>”).</a:t>
            </a:r>
            <a:endParaRPr lang="pt-BR" dirty="0"/>
          </a:p>
          <a:p>
            <a:r>
              <a:rPr lang="pt-BR" dirty="0" smtClean="0"/>
              <a:t>Instruir os alunos a criar um </a:t>
            </a:r>
            <a:r>
              <a:rPr lang="pt-BR" dirty="0" smtClean="0"/>
              <a:t>zoológico:</a:t>
            </a:r>
            <a:endParaRPr lang="pt-BR" dirty="0" smtClean="0"/>
          </a:p>
          <a:p>
            <a:pPr lvl="1"/>
            <a:r>
              <a:rPr lang="pt-BR" dirty="0" smtClean="0"/>
              <a:t>Atividade em grupo</a:t>
            </a:r>
          </a:p>
          <a:p>
            <a:pPr lvl="1"/>
            <a:r>
              <a:rPr lang="pt-BR" dirty="0" smtClean="0"/>
              <a:t>Focos principais: objetivos da instituição criada, quais espécies, organização  e distribuição dos animais</a:t>
            </a:r>
            <a:endParaRPr lang="pt-BR" dirty="0"/>
          </a:p>
          <a:p>
            <a:r>
              <a:rPr lang="pt-BR" dirty="0" smtClean="0"/>
              <a:t>Visita ao zoológico mais próximo </a:t>
            </a:r>
            <a:endParaRPr lang="pt-BR" dirty="0"/>
          </a:p>
          <a:p>
            <a:pPr lvl="1"/>
            <a:r>
              <a:rPr lang="pt-BR" dirty="0" smtClean="0"/>
              <a:t>Ainda nos mesmos grupos</a:t>
            </a:r>
          </a:p>
          <a:p>
            <a:pPr lvl="1"/>
            <a:r>
              <a:rPr lang="pt-BR" dirty="0" smtClean="0"/>
              <a:t>Os objetivos priorizados nos projetos são verificados na realidade?</a:t>
            </a:r>
          </a:p>
          <a:p>
            <a:pPr lvl="1"/>
            <a:r>
              <a:rPr lang="pt-BR" dirty="0" smtClean="0"/>
              <a:t>Quais são as semelhanças e diferenças entre o projeto do grupo e a realidade dos zoos?</a:t>
            </a:r>
          </a:p>
          <a:p>
            <a:pPr lvl="1"/>
            <a:r>
              <a:rPr lang="pt-BR" dirty="0" smtClean="0"/>
              <a:t>Entrevista com algum funcionário para saber como seriam os bastidores.</a:t>
            </a:r>
          </a:p>
          <a:p>
            <a:pPr lvl="1"/>
            <a:r>
              <a:rPr lang="pt-BR" dirty="0" smtClean="0"/>
              <a:t>Parágrafo com posicionamento critico do grupo sobre a possibilidade real de desenvolver o projeto sob a perspectiva do bem estar animal e da conservação das espécies escolhidas.</a:t>
            </a:r>
            <a:endParaRPr lang="pt-BR" dirty="0"/>
          </a:p>
          <a:p>
            <a:pPr lvl="1"/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69569474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40</TotalTime>
  <Words>162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Base</vt:lpstr>
      <vt:lpstr>Meu zoológico ideal...</vt:lpstr>
      <vt:lpstr>O material permite abordar...</vt:lpstr>
      <vt:lpstr>Nossa atividade...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Oi, como vão vocês?</dc:title>
  <dc:creator>Maria Clara de Almeida Zaine</dc:creator>
  <cp:lastModifiedBy>Renata Magalhães</cp:lastModifiedBy>
  <cp:revision>5</cp:revision>
  <dcterms:created xsi:type="dcterms:W3CDTF">2015-09-17T23:43:20Z</dcterms:created>
  <dcterms:modified xsi:type="dcterms:W3CDTF">2015-09-27T01:33:03Z</dcterms:modified>
</cp:coreProperties>
</file>