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5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‹nº›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D7A8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pPr algn="r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Atividade na Perspectiva Ambiental Crítica</a:t>
            </a:r>
          </a:p>
          <a:p>
            <a:pPr marL="457200" lvl="0" indent="-419100">
              <a:spcBef>
                <a:spcPts val="0"/>
              </a:spcBef>
              <a:buSzPct val="100000"/>
              <a:buChar char="-"/>
            </a:pPr>
            <a:r>
              <a:rPr lang="en" sz="3000"/>
              <a:t>A invasão da Tilápia -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subTitle" idx="1"/>
          </p:nvPr>
        </p:nvSpPr>
        <p:spPr>
          <a:xfrm>
            <a:off x="311700" y="39009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000"/>
              <a:t>Bruno Bartolo, Camila Vilela, Laís Serafim e Lara Azevedo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Conceitos e Valores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Clr>
                <a:srgbClr val="000000"/>
              </a:buClr>
              <a:buSzPct val="100000"/>
              <a:buFont typeface="Wingdings" pitchFamily="2" charset="2"/>
              <a:buChar char="ü"/>
            </a:pPr>
            <a:endParaRPr lang="en" sz="2000" dirty="0" smtClean="0">
              <a:solidFill>
                <a:srgbClr val="000000"/>
              </a:solidFill>
            </a:endParaRPr>
          </a:p>
          <a:p>
            <a:pPr marL="457200" lvl="0" indent="-355600" rtl="0">
              <a:spcBef>
                <a:spcPts val="0"/>
              </a:spcBef>
              <a:buClr>
                <a:srgbClr val="000000"/>
              </a:buClr>
              <a:buSzPct val="100000"/>
              <a:buFont typeface="Wingdings" pitchFamily="2" charset="2"/>
              <a:buChar char="ü"/>
            </a:pPr>
            <a:r>
              <a:rPr lang="en" sz="2000" dirty="0" smtClean="0">
                <a:solidFill>
                  <a:srgbClr val="000000"/>
                </a:solidFill>
              </a:rPr>
              <a:t>Invasão </a:t>
            </a:r>
            <a:r>
              <a:rPr lang="en" sz="2000" dirty="0">
                <a:solidFill>
                  <a:srgbClr val="000000"/>
                </a:solidFill>
              </a:rPr>
              <a:t>biológica, espécies </a:t>
            </a:r>
            <a:r>
              <a:rPr lang="en" sz="2000" dirty="0" smtClean="0">
                <a:solidFill>
                  <a:srgbClr val="000000"/>
                </a:solidFill>
              </a:rPr>
              <a:t>exóticas</a:t>
            </a:r>
          </a:p>
          <a:p>
            <a:pPr marL="457200" lvl="0" indent="-355600" rtl="0">
              <a:spcBef>
                <a:spcPts val="0"/>
              </a:spcBef>
              <a:buClr>
                <a:srgbClr val="000000"/>
              </a:buClr>
              <a:buSzPct val="100000"/>
              <a:buFont typeface="Wingdings" pitchFamily="2" charset="2"/>
              <a:buChar char="ü"/>
            </a:pPr>
            <a:r>
              <a:rPr lang="en" sz="2000" dirty="0" smtClean="0">
                <a:solidFill>
                  <a:srgbClr val="000000"/>
                </a:solidFill>
              </a:rPr>
              <a:t>Características </a:t>
            </a:r>
            <a:r>
              <a:rPr lang="en" sz="2000" dirty="0">
                <a:solidFill>
                  <a:srgbClr val="000000"/>
                </a:solidFill>
              </a:rPr>
              <a:t>biológicas da </a:t>
            </a:r>
            <a:r>
              <a:rPr lang="en" sz="2000" dirty="0" smtClean="0">
                <a:solidFill>
                  <a:srgbClr val="000000"/>
                </a:solidFill>
              </a:rPr>
              <a:t>tilápia</a:t>
            </a:r>
          </a:p>
          <a:p>
            <a:pPr marL="457200" lvl="0" indent="-355600" rtl="0">
              <a:spcBef>
                <a:spcPts val="0"/>
              </a:spcBef>
              <a:buClr>
                <a:srgbClr val="000000"/>
              </a:buClr>
              <a:buSzPct val="100000"/>
              <a:buFont typeface="Wingdings" pitchFamily="2" charset="2"/>
              <a:buChar char="ü"/>
            </a:pPr>
            <a:r>
              <a:rPr lang="en" sz="2000" dirty="0" smtClean="0">
                <a:solidFill>
                  <a:srgbClr val="000000"/>
                </a:solidFill>
              </a:rPr>
              <a:t>Interações </a:t>
            </a:r>
            <a:r>
              <a:rPr lang="en" sz="2000" dirty="0">
                <a:solidFill>
                  <a:srgbClr val="000000"/>
                </a:solidFill>
              </a:rPr>
              <a:t>biológicas </a:t>
            </a:r>
            <a:endParaRPr lang="en" sz="2000" dirty="0" smtClean="0">
              <a:solidFill>
                <a:srgbClr val="000000"/>
              </a:solidFill>
            </a:endParaRPr>
          </a:p>
          <a:p>
            <a:pPr marL="457200" lvl="0" indent="-355600" rtl="0">
              <a:spcBef>
                <a:spcPts val="0"/>
              </a:spcBef>
              <a:buClr>
                <a:srgbClr val="000000"/>
              </a:buClr>
              <a:buSzPct val="100000"/>
              <a:buFont typeface="Wingdings" pitchFamily="2" charset="2"/>
              <a:buChar char="ü"/>
            </a:pPr>
            <a:r>
              <a:rPr lang="en" sz="2000" dirty="0" smtClean="0">
                <a:solidFill>
                  <a:srgbClr val="000000"/>
                </a:solidFill>
              </a:rPr>
              <a:t>Interesse </a:t>
            </a:r>
            <a:r>
              <a:rPr lang="en" sz="2000" dirty="0">
                <a:solidFill>
                  <a:srgbClr val="000000"/>
                </a:solidFill>
              </a:rPr>
              <a:t>econômico na </a:t>
            </a:r>
            <a:r>
              <a:rPr lang="en" sz="2000" dirty="0" smtClean="0">
                <a:solidFill>
                  <a:srgbClr val="000000"/>
                </a:solidFill>
              </a:rPr>
              <a:t>aquicultura</a:t>
            </a:r>
          </a:p>
          <a:p>
            <a:pPr marL="457200" lvl="0" indent="-355600" rtl="0">
              <a:spcBef>
                <a:spcPts val="0"/>
              </a:spcBef>
              <a:buClr>
                <a:srgbClr val="000000"/>
              </a:buClr>
              <a:buSzPct val="100000"/>
              <a:buFont typeface="Wingdings" pitchFamily="2" charset="2"/>
              <a:buChar char="ü"/>
            </a:pPr>
            <a:r>
              <a:rPr lang="en" sz="2000" dirty="0" smtClean="0">
                <a:solidFill>
                  <a:srgbClr val="000000"/>
                </a:solidFill>
              </a:rPr>
              <a:t>Ética </a:t>
            </a:r>
            <a:r>
              <a:rPr lang="en" sz="2000" dirty="0">
                <a:solidFill>
                  <a:srgbClr val="000000"/>
                </a:solidFill>
              </a:rPr>
              <a:t>da produção e introdução de hormônios</a:t>
            </a:r>
          </a:p>
          <a:p>
            <a:pPr lvl="0" rtl="0">
              <a:spcBef>
                <a:spcPts val="0"/>
              </a:spcBef>
              <a:buNone/>
            </a:pPr>
            <a:endParaRPr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Sequência Didática - Aula 1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Divisão em grupos de até 5 alunos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Explicação do tema a ser abordado (Tilápia como espécie invasora de alto interesse comercial/social)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Discussão dos temas envolvidos, afim de causar reflexão: espécies invasoras, impacto ambiental, competição (temas ecológicos)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Sequência Didática - Aula 2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Levantamento de temas socio-econômicos (criação de peixes como fonte de renda, recursos para criação e etc.)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Divisão dos grupos em representantes para a realização de um modelo de Audiência Pública: Ambientalistas, líderes sociais, EMBRAPA, políticos, comerciantes locais, etc.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Entrega de textos bases, servindo de arcabouço para muni-los à posterior discusssão.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Sequência Didática - Aulas 3 e 4 (dobradinha)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Realização de um debate nos moldes de uma Audiência Pública presidida pelo professor, que será o mediador, guiando os alunos pelos diversos conceitos e valores, como ética, invasão biológica, e etc.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Após o debate, será realizado um fechamento da atividade de modo coletivo com a finalidade de avaliar se o objetivo fora atingido e todas as questões envolvidas no tema foram abordadas.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Avaliação dos Alunos 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Os alunos serão avaliados a partir de sua participação nas atividades, levando em conta a proatividade e qualidade dos argumentos apresentados na discussão;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Discussão de forma saudável;</a:t>
            </a:r>
          </a:p>
          <a:p>
            <a:pPr marL="457200" lvl="0" indent="-228600">
              <a:spcBef>
                <a:spcPts val="0"/>
              </a:spcBef>
              <a:buChar char="-"/>
            </a:pPr>
            <a:r>
              <a:rPr lang="en"/>
              <a:t>Atividade corresponderá a 50% da nota de trabalho, ou seja, 15% do total da nota do aluno no período vigente.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300</Words>
  <Application>Microsoft Office PowerPoint</Application>
  <PresentationFormat>Apresentação na tela (16:9)</PresentationFormat>
  <Paragraphs>29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simple-light-2</vt:lpstr>
      <vt:lpstr>Atividade na Perspectiva Ambiental Crítica A invasão da Tilápia -</vt:lpstr>
      <vt:lpstr>Conceitos e Valores</vt:lpstr>
      <vt:lpstr>Sequência Didática - Aula 1</vt:lpstr>
      <vt:lpstr>Sequência Didática - Aula 2</vt:lpstr>
      <vt:lpstr>Sequência Didática - Aulas 3 e 4 (dobradinha)</vt:lpstr>
      <vt:lpstr>Avaliação dos Alunos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Atividade na Perspectiva Ambiental Crítica A invasão da Tilápia -</dc:title>
  <cp:lastModifiedBy>lais.freitas</cp:lastModifiedBy>
  <cp:revision>1</cp:revision>
  <dcterms:modified xsi:type="dcterms:W3CDTF">2015-10-02T13:28:32Z</dcterms:modified>
</cp:coreProperties>
</file>