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ávia Belarmino" initials="" lastIdx="3" clrIdx="0"/>
  <p:cmAuthor id="1" name="Natália Abdalla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acho que nesse slide tem tanto conteúdo quanto objetivos</p:text>
  </p:cm>
  <p:cm authorId="1" idx="1">
    <p:pos x="6000" y="100"/>
    <p:text>os objetivos sao atitudinais, conceituais e procedimentais, por isso botei conteúdo no meio, mas se quiser pode tirar. E nao dividi assim porque tenho preguica</p:text>
  </p:cm>
  <p:cm authorId="0" idx="2">
    <p:pos x="6000" y="200"/>
    <p:text>pra não ter que dividir coloquei conteúdo e conceitos</p:text>
  </p:cm>
  <p:cm authorId="1" idx="2">
    <p:pos x="6000" y="300"/>
    <p:text>beleza, sem problema</p:text>
  </p:cm>
  <p:cm authorId="0" idx="3">
    <p:pos x="6000" y="400"/>
    <p:text>sou eu a Stephanie</p:text>
  </p:cm>
  <p:cm authorId="1" idx="3">
    <p:pos x="6000" y="500"/>
    <p:text>Oiiiiii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672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2" y="445026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1187624" y="1275606"/>
            <a:ext cx="7851648" cy="137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4800" dirty="0"/>
              <a:t>Debate: cultivo de </a:t>
            </a:r>
            <a:r>
              <a:rPr lang="pt-BR" sz="4800" dirty="0" err="1"/>
              <a:t>tilápias</a:t>
            </a:r>
            <a:r>
              <a:rPr lang="pt-BR" sz="4800" dirty="0"/>
              <a:t> em ambiente natural ou em ambiente isolado?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95536" y="3435846"/>
            <a:ext cx="8520599" cy="131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1800" dirty="0">
                <a:solidFill>
                  <a:schemeClr val="dk1"/>
                </a:solidFill>
              </a:rPr>
              <a:t>Flávia </a:t>
            </a:r>
            <a:r>
              <a:rPr lang="pt-BR" sz="1800" dirty="0" err="1">
                <a:solidFill>
                  <a:schemeClr val="dk1"/>
                </a:solidFill>
              </a:rPr>
              <a:t>Belarmino</a:t>
            </a:r>
            <a:endParaRPr lang="pt-BR" sz="1800" dirty="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pt-BR" sz="1800" dirty="0">
                <a:solidFill>
                  <a:schemeClr val="dk1"/>
                </a:solidFill>
              </a:rPr>
              <a:t>Isabela Silva</a:t>
            </a:r>
          </a:p>
          <a:p>
            <a:pPr rtl="0">
              <a:spcBef>
                <a:spcPts val="0"/>
              </a:spcBef>
              <a:buNone/>
            </a:pPr>
            <a:r>
              <a:rPr lang="pt-BR" sz="1800" dirty="0" err="1">
                <a:solidFill>
                  <a:schemeClr val="dk1"/>
                </a:solidFill>
              </a:rPr>
              <a:t>Jennyfer</a:t>
            </a:r>
            <a:r>
              <a:rPr lang="pt-BR" sz="1800" dirty="0">
                <a:solidFill>
                  <a:schemeClr val="dk1"/>
                </a:solidFill>
              </a:rPr>
              <a:t> de Melo</a:t>
            </a:r>
          </a:p>
          <a:p>
            <a:pPr rtl="0">
              <a:spcBef>
                <a:spcPts val="0"/>
              </a:spcBef>
              <a:buNone/>
            </a:pPr>
            <a:r>
              <a:rPr lang="pt-BR" sz="1800" dirty="0">
                <a:solidFill>
                  <a:schemeClr val="dk1"/>
                </a:solidFill>
              </a:rPr>
              <a:t>Natália Abdalla Martins</a:t>
            </a:r>
          </a:p>
          <a:p>
            <a:pPr>
              <a:spcBef>
                <a:spcPts val="0"/>
              </a:spcBef>
              <a:buNone/>
            </a:pPr>
            <a:r>
              <a:rPr lang="pt-BR" sz="1800" dirty="0">
                <a:solidFill>
                  <a:schemeClr val="dk1"/>
                </a:solidFill>
              </a:rPr>
              <a:t>Stephanie Carvalho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" y="1891198"/>
            <a:ext cx="4144525" cy="315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Descrição da atividade - aula 1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51520" y="1347614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2400" b="1" dirty="0">
                <a:solidFill>
                  <a:schemeClr val="dk1"/>
                </a:solidFill>
              </a:rPr>
              <a:t>Ictiólogos:</a:t>
            </a:r>
            <a:r>
              <a:rPr lang="pt-BR" sz="2400" dirty="0">
                <a:solidFill>
                  <a:schemeClr val="dk1"/>
                </a:solidFill>
              </a:rPr>
              <a:t> pesquisa sobre as características da </a:t>
            </a:r>
            <a:r>
              <a:rPr lang="pt-BR" sz="2400" dirty="0" err="1">
                <a:solidFill>
                  <a:schemeClr val="dk1"/>
                </a:solidFill>
              </a:rPr>
              <a:t>tilápia</a:t>
            </a:r>
            <a:r>
              <a:rPr lang="pt-BR" sz="2400" dirty="0">
                <a:solidFill>
                  <a:schemeClr val="dk1"/>
                </a:solidFill>
              </a:rPr>
              <a:t>-  modos de reprodução, alimentação, interação com outros organismos, </a:t>
            </a:r>
            <a:r>
              <a:rPr lang="pt-BR" sz="2400" dirty="0" err="1">
                <a:solidFill>
                  <a:schemeClr val="dk1"/>
                </a:solidFill>
              </a:rPr>
              <a:t>etc</a:t>
            </a:r>
            <a:endParaRPr lang="pt-BR" sz="2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2400" b="1" dirty="0">
                <a:solidFill>
                  <a:schemeClr val="dk1"/>
                </a:solidFill>
              </a:rPr>
              <a:t>Criadores de </a:t>
            </a:r>
            <a:r>
              <a:rPr lang="pt-BR" sz="2400" b="1" dirty="0" err="1">
                <a:solidFill>
                  <a:schemeClr val="dk1"/>
                </a:solidFill>
              </a:rPr>
              <a:t>tilápia</a:t>
            </a:r>
            <a:r>
              <a:rPr lang="pt-BR" sz="2400" b="1" dirty="0">
                <a:solidFill>
                  <a:schemeClr val="dk1"/>
                </a:solidFill>
              </a:rPr>
              <a:t>:</a:t>
            </a:r>
            <a:r>
              <a:rPr lang="pt-BR" sz="2400" dirty="0">
                <a:solidFill>
                  <a:schemeClr val="dk1"/>
                </a:solidFill>
              </a:rPr>
              <a:t> pesquisa sobre como é feita a criação de </a:t>
            </a:r>
            <a:r>
              <a:rPr lang="pt-BR" sz="2400" dirty="0" err="1">
                <a:solidFill>
                  <a:schemeClr val="dk1"/>
                </a:solidFill>
              </a:rPr>
              <a:t>tilápia</a:t>
            </a:r>
            <a:r>
              <a:rPr lang="pt-BR" sz="2400" dirty="0">
                <a:solidFill>
                  <a:schemeClr val="dk1"/>
                </a:solidFill>
              </a:rPr>
              <a:t> nos tanques naturais (incluindo alimentação, </a:t>
            </a:r>
            <a:r>
              <a:rPr lang="pt-BR" sz="2400" dirty="0" err="1">
                <a:solidFill>
                  <a:schemeClr val="dk1"/>
                </a:solidFill>
              </a:rPr>
              <a:t>etc</a:t>
            </a:r>
            <a:r>
              <a:rPr lang="pt-BR" sz="2400" dirty="0">
                <a:solidFill>
                  <a:schemeClr val="dk1"/>
                </a:solidFill>
              </a:rPr>
              <a:t>), vantagens e desvantagens de seu ponto de vista da criação na natureza em comparação com a criação em tanques isolados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Descrição da atividade - aula 1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51520" y="1419622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2400" b="1" dirty="0">
                <a:solidFill>
                  <a:schemeClr val="dk1"/>
                </a:solidFill>
              </a:rPr>
              <a:t>Consumidores:</a:t>
            </a:r>
            <a:r>
              <a:rPr lang="pt-BR" sz="2400" dirty="0">
                <a:solidFill>
                  <a:schemeClr val="dk1"/>
                </a:solidFill>
              </a:rPr>
              <a:t> devem pesquisar sobre o papel da </a:t>
            </a:r>
            <a:r>
              <a:rPr lang="pt-BR" sz="2400" dirty="0" err="1">
                <a:solidFill>
                  <a:schemeClr val="dk1"/>
                </a:solidFill>
              </a:rPr>
              <a:t>tilápia</a:t>
            </a:r>
            <a:r>
              <a:rPr lang="pt-BR" sz="2400" dirty="0">
                <a:solidFill>
                  <a:schemeClr val="dk1"/>
                </a:solidFill>
              </a:rPr>
              <a:t> na alimentação dos brasileiros, seus principais nutrientes, preço, possibilidade de substituição por outros alimentos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2400" b="1" dirty="0">
                <a:solidFill>
                  <a:schemeClr val="dk1"/>
                </a:solidFill>
              </a:rPr>
              <a:t>População local: </a:t>
            </a:r>
            <a:r>
              <a:rPr lang="pt-BR" sz="2400" dirty="0">
                <a:solidFill>
                  <a:schemeClr val="dk1"/>
                </a:solidFill>
              </a:rPr>
              <a:t>deverá pesquisar sobre as vantagens e desvantagens do cultivo de </a:t>
            </a:r>
            <a:r>
              <a:rPr lang="pt-BR" sz="2400" dirty="0" err="1">
                <a:solidFill>
                  <a:schemeClr val="dk1"/>
                </a:solidFill>
              </a:rPr>
              <a:t>tilápia</a:t>
            </a:r>
            <a:r>
              <a:rPr lang="pt-BR" sz="2400" dirty="0">
                <a:solidFill>
                  <a:schemeClr val="dk1"/>
                </a:solidFill>
              </a:rPr>
              <a:t> no ambiente natural, </a:t>
            </a:r>
            <a:r>
              <a:rPr lang="pt-BR" sz="2400" dirty="0" err="1">
                <a:solidFill>
                  <a:schemeClr val="dk1"/>
                </a:solidFill>
              </a:rPr>
              <a:t>qaunto</a:t>
            </a:r>
            <a:r>
              <a:rPr lang="pt-BR" sz="2400" dirty="0">
                <a:solidFill>
                  <a:schemeClr val="dk1"/>
                </a:solidFill>
              </a:rPr>
              <a:t> a renda, a qualidade da água.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dirty="0"/>
              <a:t>Descrição da atividade - aula 1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51520" y="149163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>
                <a:solidFill>
                  <a:srgbClr val="000000"/>
                </a:solidFill>
              </a:rPr>
              <a:t>Apresentação das normas do debate: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800" dirty="0">
                <a:solidFill>
                  <a:srgbClr val="000000"/>
                </a:solidFill>
              </a:rPr>
              <a:t>Cada grupo terá 10 minutos para apresentar seus argumentos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800" dirty="0">
                <a:solidFill>
                  <a:srgbClr val="000000"/>
                </a:solidFill>
              </a:rPr>
              <a:t>Sorteio da ordem de apresentação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800" dirty="0">
                <a:solidFill>
                  <a:srgbClr val="000000"/>
                </a:solidFill>
              </a:rPr>
              <a:t>Espaço para perguntas, cada pergunta terá 1 minuto, com direito de resposta de 3 minutos, e tréplica de 2 minutos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800" dirty="0">
                <a:solidFill>
                  <a:srgbClr val="000000"/>
                </a:solidFill>
              </a:rPr>
              <a:t>O professor atuará como mediador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800" dirty="0">
                <a:solidFill>
                  <a:srgbClr val="000000"/>
                </a:solidFill>
              </a:rPr>
              <a:t>Votação das propostas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3528" y="339502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pt-BR" sz="4400" dirty="0"/>
              <a:t>Descrição da atividade - aula 1</a:t>
            </a:r>
          </a:p>
          <a:p>
            <a:pPr lvl="0" algn="ctr" rtl="0">
              <a:spcBef>
                <a:spcPts val="0"/>
              </a:spcBef>
              <a:buNone/>
            </a:pPr>
            <a:endParaRPr sz="4400"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8520599" cy="38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buClr>
                <a:schemeClr val="dk1"/>
              </a:buClr>
            </a:pPr>
            <a:r>
              <a:rPr lang="pt-BR" sz="2400" dirty="0">
                <a:solidFill>
                  <a:schemeClr val="dk1"/>
                </a:solidFill>
              </a:rPr>
              <a:t>Os alunos terão 2 semanas para fazer pesquisas individuais (mas sendo incentivados a compartilhar os resultados com os colegas do mesmo grupo).</a:t>
            </a:r>
          </a:p>
          <a:p>
            <a:pPr marL="685800" indent="-457200">
              <a:buClr>
                <a:schemeClr val="dk1"/>
              </a:buClr>
            </a:pPr>
            <a:r>
              <a:rPr lang="pt-BR" sz="2400" dirty="0">
                <a:solidFill>
                  <a:schemeClr val="dk1"/>
                </a:solidFill>
              </a:rPr>
              <a:t>Cada aluno deverá entregar os resultados das pesquisas individuais, com o posicionamento sobre o assunto, os argumentos e todas as referências bibliográficas.</a:t>
            </a:r>
          </a:p>
          <a:p>
            <a:pPr marL="685800" indent="-457200">
              <a:buClr>
                <a:schemeClr val="dk1"/>
              </a:buClr>
            </a:pPr>
            <a:r>
              <a:rPr lang="pt-BR" sz="2400" dirty="0">
                <a:solidFill>
                  <a:schemeClr val="dk1"/>
                </a:solidFill>
              </a:rPr>
              <a:t>Serão disponibilizados 10 minutos para tirem dúvidas em sala em cada semana.</a:t>
            </a:r>
          </a:p>
          <a:p>
            <a:endParaRPr sz="2400" dirty="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4400" dirty="0"/>
              <a:t>Descrição da atividade - Aula 2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51520" y="1302300"/>
            <a:ext cx="8520599" cy="384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2000" dirty="0">
                <a:solidFill>
                  <a:schemeClr val="dk1"/>
                </a:solidFill>
              </a:rPr>
              <a:t>A pesquisa será devolvida para os alunos com comentários, sugestões e a nota individual (30% da nota final).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2000" dirty="0">
                <a:solidFill>
                  <a:schemeClr val="dk1"/>
                </a:solidFill>
              </a:rPr>
              <a:t>A professora irá se reunir por 7 minutos com cada grupo para orientá-los e dar sugestões de como combinar as pesquisas individuais feitas.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2000" dirty="0">
                <a:solidFill>
                  <a:schemeClr val="dk1"/>
                </a:solidFill>
              </a:rPr>
              <a:t>Enquanto a professora se </a:t>
            </a:r>
            <a:r>
              <a:rPr lang="pt-BR" sz="2000" dirty="0" err="1">
                <a:solidFill>
                  <a:schemeClr val="dk1"/>
                </a:solidFill>
              </a:rPr>
              <a:t>reune</a:t>
            </a:r>
            <a:r>
              <a:rPr lang="pt-BR" sz="2000" dirty="0">
                <a:solidFill>
                  <a:schemeClr val="dk1"/>
                </a:solidFill>
              </a:rPr>
              <a:t> com um grupo, os outros grupos deverão começar a elaborar o texto que será utilizado como apoio no começo do debate para a defesa dos argumentos do grupo.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2000" dirty="0">
                <a:solidFill>
                  <a:schemeClr val="dk1"/>
                </a:solidFill>
              </a:rPr>
              <a:t>Os alunos terão 1 semana para preparar os argumentos para o debate e deverão mandar o texto que será utilizado como base por e-mail para a professora. E será dada uma nota para o grupo pelos argumentos produzidos (20% da nota final).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4400" dirty="0"/>
              <a:t>Descrição da atividade - Aulas 3 e 4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23528" y="1203598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1800" dirty="0">
                <a:solidFill>
                  <a:schemeClr val="dk1"/>
                </a:solidFill>
              </a:rPr>
              <a:t>Debate com votação: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1800" dirty="0">
                <a:solidFill>
                  <a:schemeClr val="dk1"/>
                </a:solidFill>
              </a:rPr>
              <a:t>Após o debate, será feita uma discussão com os alunos sobre a opinião deles a respeito da atividade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1800" dirty="0">
                <a:solidFill>
                  <a:schemeClr val="dk1"/>
                </a:solidFill>
              </a:rPr>
              <a:t>Será proposto que os alunos façam uma redação reflexiva em casa para ser entregue na aula seguinte (20% da nota final):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1600" dirty="0">
                <a:solidFill>
                  <a:schemeClr val="dk1"/>
                </a:solidFill>
              </a:rPr>
              <a:t>relacionando o que aprenderam nas aulas de ecologia com o debate 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1600" dirty="0">
                <a:solidFill>
                  <a:schemeClr val="dk1"/>
                </a:solidFill>
              </a:rPr>
              <a:t>o que aprenderam com esse debate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1600" dirty="0">
                <a:solidFill>
                  <a:schemeClr val="dk1"/>
                </a:solidFill>
              </a:rPr>
              <a:t>pontos positivos e negativos da atividade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1600" dirty="0">
                <a:solidFill>
                  <a:schemeClr val="dk1"/>
                </a:solidFill>
              </a:rPr>
              <a:t>como esse debate mudou a forma como eles </a:t>
            </a:r>
            <a:r>
              <a:rPr lang="pt-BR" sz="1600" dirty="0" err="1">
                <a:solidFill>
                  <a:schemeClr val="dk1"/>
                </a:solidFill>
              </a:rPr>
              <a:t>vêem</a:t>
            </a:r>
            <a:r>
              <a:rPr lang="pt-BR" sz="1600" dirty="0">
                <a:solidFill>
                  <a:schemeClr val="dk1"/>
                </a:solidFill>
              </a:rPr>
              <a:t> a relação da ecologia com a sociedade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1800" dirty="0">
                <a:solidFill>
                  <a:schemeClr val="dk1"/>
                </a:solidFill>
              </a:rPr>
              <a:t>Será dada uma nota para a performance dos grupos no debate (30% da nota final)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23528" y="555526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4400" dirty="0"/>
              <a:t>Descrição da atividade - Aulas 3 e 4 - sugere-se aula dobrada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51520" y="1923678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2400" dirty="0">
                <a:solidFill>
                  <a:schemeClr val="dk1"/>
                </a:solidFill>
              </a:rPr>
              <a:t>Sobre a avaliação: será descontada nota de alunos que não estiverem presentes nas aulas de discussão em sala e nem no debate, e será descontada nota também dos alunos que apresentarem comportamentos que comprometam a dinâmica de qualquer uma das atividades propostas, sem prejudicar a nota do grupo.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Resumo da atividade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51520" y="149163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0000"/>
                </a:solidFill>
              </a:rPr>
              <a:t>Público-alvo: </a:t>
            </a:r>
            <a:r>
              <a:rPr lang="pt-BR" sz="2000" dirty="0">
                <a:solidFill>
                  <a:srgbClr val="000000"/>
                </a:solidFill>
              </a:rPr>
              <a:t>Alunos do Ensino Médio</a:t>
            </a:r>
          </a:p>
          <a:p>
            <a:pPr rtl="0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0000"/>
                </a:solidFill>
              </a:rPr>
              <a:t>Contexto: </a:t>
            </a:r>
            <a:r>
              <a:rPr lang="pt-BR" sz="2000" dirty="0">
                <a:solidFill>
                  <a:srgbClr val="000000"/>
                </a:solidFill>
              </a:rPr>
              <a:t>Ao final de uma sequência didática de aulas de ecologia</a:t>
            </a:r>
          </a:p>
          <a:p>
            <a:pPr rtl="0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0000"/>
                </a:solidFill>
              </a:rPr>
              <a:t>Estratégia Didática: </a:t>
            </a:r>
            <a:r>
              <a:rPr lang="pt-BR" sz="2000" dirty="0">
                <a:solidFill>
                  <a:srgbClr val="000000"/>
                </a:solidFill>
              </a:rPr>
              <a:t>Dramatização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 b="1" dirty="0">
                <a:solidFill>
                  <a:schemeClr val="dk1"/>
                </a:solidFill>
              </a:rPr>
              <a:t>Duração: </a:t>
            </a:r>
            <a:r>
              <a:rPr lang="pt-BR" sz="2000" dirty="0">
                <a:solidFill>
                  <a:schemeClr val="dk1"/>
                </a:solidFill>
              </a:rPr>
              <a:t>4 aulas</a:t>
            </a: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Resumo da atividade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dk1"/>
                </a:solidFill>
              </a:rPr>
              <a:t>Objetivos e conteúdos:</a:t>
            </a:r>
          </a:p>
          <a:p>
            <a:pPr marL="685800" indent="-457200"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Compreender a aplicação de conteúdos de ecologia no cotidiano: alimentação, economia, política, saúde</a:t>
            </a:r>
          </a:p>
          <a:p>
            <a:pPr marL="685800" indent="-457200"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Compreender a complexidade de se propor resolução de problemas ambientais </a:t>
            </a:r>
          </a:p>
          <a:p>
            <a:pPr marL="685800" indent="-457200"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Desenvolver a autonomia do aluno</a:t>
            </a:r>
          </a:p>
          <a:p>
            <a:pPr marL="685800" indent="-457200"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Desenvolver habilidade de argumentação e de trabalho em grupo</a:t>
            </a:r>
          </a:p>
          <a:p>
            <a:pPr marL="0" indent="0"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Descrição da atividade - aula 1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2" y="1131075"/>
            <a:ext cx="850876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arenR"/>
            </a:pPr>
            <a:r>
              <a:rPr lang="pt-BR" b="1" dirty="0">
                <a:solidFill>
                  <a:srgbClr val="000000"/>
                </a:solidFill>
              </a:rPr>
              <a:t>Apresentar para os alunos a atividade a ser desenvolvida:</a:t>
            </a:r>
          </a:p>
          <a:p>
            <a:pPr lvl="0" rtl="0"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</a:endParaRPr>
          </a:p>
          <a:p>
            <a:pPr marL="685800" indent="-457200"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Explicar que a atividade tem por objetivo a vivência de uma situação real em que são aplicados conhecimentos de ecologia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/>
              <a:t>Descrição da atividade - aula 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2" y="11417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 dirty="0">
                <a:solidFill>
                  <a:schemeClr val="dk1"/>
                </a:solidFill>
              </a:rPr>
              <a:t>2)</a:t>
            </a:r>
            <a:r>
              <a:rPr lang="pt-BR" b="1" dirty="0">
                <a:solidFill>
                  <a:schemeClr val="dk1"/>
                </a:solidFill>
              </a:rPr>
              <a:t> Apresentar para os alunos a situação-problema: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 dirty="0">
                <a:solidFill>
                  <a:schemeClr val="dk1"/>
                </a:solidFill>
              </a:rPr>
              <a:t>O cultivo de </a:t>
            </a:r>
            <a:r>
              <a:rPr lang="pt-BR" dirty="0" err="1">
                <a:solidFill>
                  <a:schemeClr val="dk1"/>
                </a:solidFill>
              </a:rPr>
              <a:t>tilápia</a:t>
            </a:r>
            <a:r>
              <a:rPr lang="pt-BR" dirty="0">
                <a:solidFill>
                  <a:schemeClr val="dk1"/>
                </a:solidFill>
              </a:rPr>
              <a:t> em tanques em ambientes naturais deve ser proibido no Brasil?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A </a:t>
            </a:r>
            <a:r>
              <a:rPr lang="pt-BR" dirty="0" err="1">
                <a:solidFill>
                  <a:schemeClr val="dk1"/>
                </a:solidFill>
              </a:rPr>
              <a:t>tilápia</a:t>
            </a:r>
            <a:r>
              <a:rPr lang="pt-BR" dirty="0">
                <a:solidFill>
                  <a:schemeClr val="dk1"/>
                </a:solidFill>
              </a:rPr>
              <a:t> é um tipo de peixe muito consumido no Brasil, com o consumo de cerca de 155 mil toneladas em 2010.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A </a:t>
            </a:r>
            <a:r>
              <a:rPr lang="pt-BR" dirty="0" err="1">
                <a:solidFill>
                  <a:schemeClr val="dk1"/>
                </a:solidFill>
              </a:rPr>
              <a:t>tilápia</a:t>
            </a:r>
            <a:r>
              <a:rPr lang="pt-BR" dirty="0">
                <a:solidFill>
                  <a:schemeClr val="dk1"/>
                </a:solidFill>
              </a:rPr>
              <a:t> é um peixe oriundo da África, introduzido no Brasil na década de 70.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Cultivo em “tanques” e em redes em rios e lagos.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95536" y="195486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dirty="0"/>
              <a:t>Situação problema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07504" y="915567"/>
            <a:ext cx="9036496" cy="28083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Um deputado está propondo um projeto de lei que proíbe o cultivo das </a:t>
            </a:r>
            <a:r>
              <a:rPr lang="pt-BR" dirty="0" err="1">
                <a:solidFill>
                  <a:schemeClr val="dk1"/>
                </a:solidFill>
              </a:rPr>
              <a:t>tilápias</a:t>
            </a:r>
            <a:r>
              <a:rPr lang="pt-BR" dirty="0">
                <a:solidFill>
                  <a:schemeClr val="dk1"/>
                </a:solidFill>
              </a:rPr>
              <a:t> em tanques, devido aos problemas ambientais associados.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94727"/>
            <a:ext cx="36266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2322"/>
            <a:ext cx="4032448" cy="283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Descrição da atividade - aula 1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23528" y="1419622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3) </a:t>
            </a:r>
            <a:r>
              <a:rPr lang="pt-BR" b="1" dirty="0">
                <a:solidFill>
                  <a:schemeClr val="dk1"/>
                </a:solidFill>
              </a:rPr>
              <a:t>A turma será dividida em diferentes grupos da sociedade e será proposto um debate sobre essa proposta. </a:t>
            </a:r>
          </a:p>
          <a:p>
            <a:pPr marL="685800" indent="-457200"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Cada grupo deverá apresentar seu ponto de vista com relação à proposta, bem como os argumentos defendendo seu ponto de vista, tendo</a:t>
            </a:r>
          </a:p>
          <a:p>
            <a:pPr marL="685800" indent="-457200"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Baseado nos argumentos cada aluno votará na proposta mais convincente.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Descrição da atividade - aula 1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51520" y="1419622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4)</a:t>
            </a:r>
            <a:r>
              <a:rPr lang="pt-BR" b="1" dirty="0">
                <a:solidFill>
                  <a:schemeClr val="dk1"/>
                </a:solidFill>
              </a:rPr>
              <a:t> Divisão da sala em grupos: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Ambientalistas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Ictiólogos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Criadores de </a:t>
            </a:r>
            <a:r>
              <a:rPr lang="pt-BR" dirty="0" err="1">
                <a:solidFill>
                  <a:schemeClr val="dk1"/>
                </a:solidFill>
              </a:rPr>
              <a:t>tilápia</a:t>
            </a:r>
            <a:endParaRPr lang="pt-BR" dirty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Consumidores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</a:rPr>
              <a:t>População das proximidades da criação de </a:t>
            </a:r>
            <a:r>
              <a:rPr lang="pt-BR" dirty="0" err="1">
                <a:solidFill>
                  <a:schemeClr val="dk1"/>
                </a:solidFill>
              </a:rPr>
              <a:t>tilápia</a:t>
            </a:r>
            <a:endParaRPr lang="pt-BR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/>
              <a:t>Descrição da atividade - aula 1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79512" y="149163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pt-BR" sz="3200" b="1" dirty="0">
                <a:solidFill>
                  <a:schemeClr val="dk1"/>
                </a:solidFill>
              </a:rPr>
              <a:t>Ambientalistas: </a:t>
            </a:r>
            <a:r>
              <a:rPr lang="pt-BR" sz="3200" dirty="0">
                <a:solidFill>
                  <a:schemeClr val="dk1"/>
                </a:solidFill>
              </a:rPr>
              <a:t>pesquisa dos impactos ambientais causados pelo cultivo de </a:t>
            </a:r>
            <a:r>
              <a:rPr lang="pt-BR" sz="3200" dirty="0" err="1">
                <a:solidFill>
                  <a:schemeClr val="dk1"/>
                </a:solidFill>
              </a:rPr>
              <a:t>tilápia</a:t>
            </a:r>
            <a:r>
              <a:rPr lang="pt-BR" sz="3200" dirty="0">
                <a:solidFill>
                  <a:schemeClr val="dk1"/>
                </a:solidFill>
              </a:rPr>
              <a:t> nesses tanques 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000" dirty="0">
                <a:solidFill>
                  <a:schemeClr val="dk1"/>
                </a:solidFill>
              </a:rPr>
              <a:t>como é o ambiente onde esses peixes são cultivados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000" dirty="0">
                <a:solidFill>
                  <a:schemeClr val="dk1"/>
                </a:solidFill>
              </a:rPr>
              <a:t>como é feita a criação desses peixes </a:t>
            </a:r>
          </a:p>
          <a:p>
            <a:pPr marL="914400" lvl="1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2000" dirty="0">
                <a:solidFill>
                  <a:schemeClr val="dk1"/>
                </a:solidFill>
              </a:rPr>
              <a:t>quais os efeitos do cultivo desses peixes sobre outros </a:t>
            </a:r>
            <a:r>
              <a:rPr lang="pt-BR" sz="2000" dirty="0" err="1">
                <a:solidFill>
                  <a:schemeClr val="dk1"/>
                </a:solidFill>
              </a:rPr>
              <a:t>pexes</a:t>
            </a:r>
            <a:r>
              <a:rPr lang="pt-BR" sz="2000" dirty="0">
                <a:solidFill>
                  <a:schemeClr val="dk1"/>
                </a:solidFill>
              </a:rPr>
              <a:t> e sobre o ambiente, se esses efeitos são de curto ou longo prazo, entre outros fatores.</a:t>
            </a: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960</Words>
  <Application>Microsoft Office PowerPoint</Application>
  <PresentationFormat>Apresentação na tela (16:9)</PresentationFormat>
  <Paragraphs>84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Fluxo</vt:lpstr>
      <vt:lpstr>Debate: cultivo de tilápias em ambiente natural ou em ambiente isolado?</vt:lpstr>
      <vt:lpstr>Resumo da atividade</vt:lpstr>
      <vt:lpstr>Resumo da atividade</vt:lpstr>
      <vt:lpstr>Descrição da atividade - aula 1</vt:lpstr>
      <vt:lpstr>Descrição da atividade - aula 1 </vt:lpstr>
      <vt:lpstr>Situação problema</vt:lpstr>
      <vt:lpstr>Descrição da atividade - aula 1 </vt:lpstr>
      <vt:lpstr>Descrição da atividade - aula 1 </vt:lpstr>
      <vt:lpstr>Descrição da atividade - aula 1</vt:lpstr>
      <vt:lpstr>Descrição da atividade - aula 1</vt:lpstr>
      <vt:lpstr>Descrição da atividade - aula 1</vt:lpstr>
      <vt:lpstr>Descrição da atividade - aula 1</vt:lpstr>
      <vt:lpstr>Descrição da atividade - aula 1 </vt:lpstr>
      <vt:lpstr>Descrição da atividade - Aula 2</vt:lpstr>
      <vt:lpstr>Descrição da atividade - Aulas 3 e 4 </vt:lpstr>
      <vt:lpstr>Descrição da atividade - Aulas 3 e 4 - sugere-se aula dobrada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Debate: cultivo de tilápias em ambiente natural ou em ambiente isolado?</dc:title>
  <cp:lastModifiedBy>Biocem</cp:lastModifiedBy>
  <cp:revision>4</cp:revision>
  <dcterms:modified xsi:type="dcterms:W3CDTF">2015-09-24T17:09:04Z</dcterms:modified>
</cp:coreProperties>
</file>