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50" d="100"/>
          <a:sy n="50" d="100"/>
        </p:scale>
        <p:origin x="1939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83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09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4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39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46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99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91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44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02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39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6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FB50-A9EE-4A98-96FA-35194CADEE24}" type="datetimeFigureOut">
              <a:rPr lang="pt-BR" smtClean="0"/>
              <a:t>22/09/15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6C17-FC7E-4F08-8D29-F1E23A711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8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Exercícios </a:t>
            </a:r>
            <a:r>
              <a:rPr lang="pt-BR" dirty="0" err="1" smtClean="0"/>
              <a:t>Pert</a:t>
            </a:r>
            <a:r>
              <a:rPr lang="pt-BR" dirty="0" smtClean="0"/>
              <a:t>-CPM com tempo e custo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9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0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5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1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6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833" t="15036" r="40500" b="59926"/>
          <a:stretch/>
        </p:blipFill>
        <p:spPr>
          <a:xfrm>
            <a:off x="670560" y="-1"/>
            <a:ext cx="9022080" cy="64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0333" t="40222" r="40501" b="35333"/>
          <a:stretch/>
        </p:blipFill>
        <p:spPr>
          <a:xfrm>
            <a:off x="533400" y="106679"/>
            <a:ext cx="9540240" cy="68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9833" t="64074" r="39917" b="8074"/>
          <a:stretch/>
        </p:blipFill>
        <p:spPr>
          <a:xfrm>
            <a:off x="533400" y="0"/>
            <a:ext cx="8991600" cy="6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9667" t="78000" r="40667" b="10148"/>
          <a:stretch/>
        </p:blipFill>
        <p:spPr>
          <a:xfrm>
            <a:off x="182880" y="0"/>
            <a:ext cx="10565130" cy="3581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59167" t="16222" r="20833" b="77111"/>
          <a:stretch/>
        </p:blipFill>
        <p:spPr>
          <a:xfrm>
            <a:off x="365760" y="2880360"/>
            <a:ext cx="1072896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9771" t="22993" r="20619" b="54291"/>
          <a:stretch/>
        </p:blipFill>
        <p:spPr>
          <a:xfrm>
            <a:off x="213360" y="30480"/>
            <a:ext cx="9997440" cy="66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9834" t="46296" r="21333" b="17111"/>
          <a:stretch/>
        </p:blipFill>
        <p:spPr>
          <a:xfrm>
            <a:off x="1645920" y="-121920"/>
            <a:ext cx="6568440" cy="71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9416" t="83779" r="20334" b="11465"/>
          <a:stretch/>
        </p:blipFill>
        <p:spPr>
          <a:xfrm>
            <a:off x="30479" y="213360"/>
            <a:ext cx="11881485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Exercícios Pert-CPM com tempo e custo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Exercícios Pert-CPM com tempo e custo</dc:title>
  <dc:creator>Marcio Mattos Borges de Oliveira</dc:creator>
  <cp:lastModifiedBy>Marcio Mattos Borges de Oliveira</cp:lastModifiedBy>
  <cp:revision>2</cp:revision>
  <dcterms:created xsi:type="dcterms:W3CDTF">2015-09-22T13:16:57Z</dcterms:created>
  <dcterms:modified xsi:type="dcterms:W3CDTF">2015-09-22T13:18:16Z</dcterms:modified>
</cp:coreProperties>
</file>