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>
      <p:cViewPr>
        <p:scale>
          <a:sx n="20" d="100"/>
          <a:sy n="20" d="100"/>
        </p:scale>
        <p:origin x="3213" y="16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34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226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80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37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16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368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49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83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88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92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42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F75A-BB63-4C7B-9A7F-44D586F25A68}" type="datetimeFigureOut">
              <a:rPr lang="pt-BR" smtClean="0"/>
              <a:t>10/08/15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C7ED5-56F4-497F-A5AD-28ABF12577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13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PNL</a:t>
            </a:r>
            <a:br>
              <a:rPr lang="pt-BR" dirty="0" smtClean="0"/>
            </a:br>
            <a:r>
              <a:rPr lang="pt-BR" dirty="0" smtClean="0"/>
              <a:t>Condições de Kuhn Tucker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8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5473" t="37205" r="9580" b="24432"/>
          <a:stretch/>
        </p:blipFill>
        <p:spPr>
          <a:xfrm>
            <a:off x="0" y="1027907"/>
            <a:ext cx="12192000" cy="40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91" t="14583" r="7650" b="23481"/>
          <a:stretch/>
        </p:blipFill>
        <p:spPr>
          <a:xfrm>
            <a:off x="-144379" y="0"/>
            <a:ext cx="11293642" cy="690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599" t="32938" r="33905" b="35362"/>
          <a:stretch/>
        </p:blipFill>
        <p:spPr>
          <a:xfrm>
            <a:off x="445827" y="0"/>
            <a:ext cx="10575099" cy="661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2526" t="19895" r="8842" b="5345"/>
          <a:stretch/>
        </p:blipFill>
        <p:spPr>
          <a:xfrm>
            <a:off x="1010653" y="365125"/>
            <a:ext cx="8903368" cy="63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5895" t="29252" r="8421" b="24059"/>
          <a:stretch/>
        </p:blipFill>
        <p:spPr>
          <a:xfrm>
            <a:off x="0" y="365125"/>
            <a:ext cx="11938603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5894" t="19240" r="8580" b="10304"/>
          <a:stretch/>
        </p:blipFill>
        <p:spPr>
          <a:xfrm>
            <a:off x="1411705" y="171225"/>
            <a:ext cx="9368589" cy="668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2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4790" t="13906" r="8000" b="11988"/>
          <a:stretch/>
        </p:blipFill>
        <p:spPr>
          <a:xfrm>
            <a:off x="838200" y="0"/>
            <a:ext cx="8999621" cy="65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55" t="22237" r="8837" b="9453"/>
          <a:stretch/>
        </p:blipFill>
        <p:spPr>
          <a:xfrm>
            <a:off x="838200" y="0"/>
            <a:ext cx="10042358" cy="65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Office PowerPoint</Application>
  <PresentationFormat>Widescreen</PresentationFormat>
  <Paragraphs>1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PNL Condições de Kuhn Tucker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PNL Condições de Kuhn Tucker</dc:title>
  <dc:creator>Marcio Mattos Borges de Oliveira</dc:creator>
  <cp:lastModifiedBy>Marcio Mattos Borges de Oliveira</cp:lastModifiedBy>
  <cp:revision>4</cp:revision>
  <dcterms:created xsi:type="dcterms:W3CDTF">2015-08-10T11:38:13Z</dcterms:created>
  <dcterms:modified xsi:type="dcterms:W3CDTF">2015-08-10T12:14:49Z</dcterms:modified>
</cp:coreProperties>
</file>