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2B5B-CC74-42C3-8642-E5A1401A8E67}" type="datetimeFigureOut">
              <a:rPr lang="pt-BR" smtClean="0"/>
              <a:t>05/10/15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17D04-EE83-4CD2-B027-F273B290E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6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2B5B-CC74-42C3-8642-E5A1401A8E67}" type="datetimeFigureOut">
              <a:rPr lang="pt-BR" smtClean="0"/>
              <a:t>05/10/15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17D04-EE83-4CD2-B027-F273B290E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47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2B5B-CC74-42C3-8642-E5A1401A8E67}" type="datetimeFigureOut">
              <a:rPr lang="pt-BR" smtClean="0"/>
              <a:t>05/10/15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17D04-EE83-4CD2-B027-F273B290E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28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2B5B-CC74-42C3-8642-E5A1401A8E67}" type="datetimeFigureOut">
              <a:rPr lang="pt-BR" smtClean="0"/>
              <a:t>05/10/15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17D04-EE83-4CD2-B027-F273B290E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40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2B5B-CC74-42C3-8642-E5A1401A8E67}" type="datetimeFigureOut">
              <a:rPr lang="pt-BR" smtClean="0"/>
              <a:t>05/10/15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17D04-EE83-4CD2-B027-F273B290E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68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2B5B-CC74-42C3-8642-E5A1401A8E67}" type="datetimeFigureOut">
              <a:rPr lang="pt-BR" smtClean="0"/>
              <a:t>05/10/15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17D04-EE83-4CD2-B027-F273B290E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6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2B5B-CC74-42C3-8642-E5A1401A8E67}" type="datetimeFigureOut">
              <a:rPr lang="pt-BR" smtClean="0"/>
              <a:t>05/10/15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17D04-EE83-4CD2-B027-F273B290E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52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2B5B-CC74-42C3-8642-E5A1401A8E67}" type="datetimeFigureOut">
              <a:rPr lang="pt-BR" smtClean="0"/>
              <a:t>05/10/15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17D04-EE83-4CD2-B027-F273B290E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184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2B5B-CC74-42C3-8642-E5A1401A8E67}" type="datetimeFigureOut">
              <a:rPr lang="pt-BR" smtClean="0"/>
              <a:t>05/10/15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17D04-EE83-4CD2-B027-F273B290E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00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2B5B-CC74-42C3-8642-E5A1401A8E67}" type="datetimeFigureOut">
              <a:rPr lang="pt-BR" smtClean="0"/>
              <a:t>05/10/15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17D04-EE83-4CD2-B027-F273B290E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0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2B5B-CC74-42C3-8642-E5A1401A8E67}" type="datetimeFigureOut">
              <a:rPr lang="pt-BR" smtClean="0"/>
              <a:t>05/10/15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17D04-EE83-4CD2-B027-F273B290E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39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A2B5B-CC74-42C3-8642-E5A1401A8E67}" type="datetimeFigureOut">
              <a:rPr lang="pt-BR" smtClean="0"/>
              <a:t>05/10/15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17D04-EE83-4CD2-B027-F273B290E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72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sDh6AGhvNo" TargetMode="External"/><Relationship Id="rId2" Type="http://schemas.openxmlformats.org/officeDocument/2006/relationships/hyperlink" Target="http://pt.slideshare.net/Tuliocelo/dabbawalas?qid=0990a600-ca27-4d61-a36d-991cc3d5fa86&amp;v=default&amp;b=&amp;from_search=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yjqZhJfKses" TargetMode="External"/><Relationship Id="rId4" Type="http://schemas.openxmlformats.org/officeDocument/2006/relationships/hyperlink" Target="https://www.youtube.com/watch?v=-K-QIwXoGH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Dabbawallas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6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entender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hlinkClick r:id="rId2"/>
              </a:rPr>
              <a:t>http://pt.slideshare.net/Tuliocelo/dabbawalas?qid=0990a600-ca27-4d61-a36d-991cc3d5fa86&amp;v=default&amp;b=&amp;from_search=2</a:t>
            </a:r>
            <a:endParaRPr lang="pt-BR" dirty="0" smtClean="0"/>
          </a:p>
          <a:p>
            <a:endParaRPr lang="pt-BR" dirty="0" smtClean="0">
              <a:hlinkClick r:id="rId3"/>
            </a:endParaRPr>
          </a:p>
          <a:p>
            <a:r>
              <a:rPr lang="pt-BR" dirty="0" smtClean="0">
                <a:hlinkClick r:id="rId3"/>
              </a:rPr>
              <a:t>https://www.youtube.com/watch?v=0sDh6AGhvNo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>
                <a:hlinkClick r:id="rId4"/>
              </a:rPr>
              <a:t>https://www.youtube.com/watch?v=-K-QIwXoGHE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hlinkClick r:id="rId5"/>
              </a:rPr>
              <a:t>https://www.youtube.com/watch?v=yjqZhJfKses</a:t>
            </a: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586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Dabbawallas</vt:lpstr>
      <vt:lpstr>Para entender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Dabbawallas</dc:title>
  <dc:creator>Marcio Mattos Borges de Oliveira</dc:creator>
  <cp:lastModifiedBy>Marcio Mattos Borges de Oliveira</cp:lastModifiedBy>
  <cp:revision>3</cp:revision>
  <dcterms:created xsi:type="dcterms:W3CDTF">2015-10-05T11:31:44Z</dcterms:created>
  <dcterms:modified xsi:type="dcterms:W3CDTF">2015-10-05T11:45:29Z</dcterms:modified>
</cp:coreProperties>
</file>