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94660"/>
  </p:normalViewPr>
  <p:slideViewPr>
    <p:cSldViewPr snapToGrid="0">
      <p:cViewPr varScale="1">
        <p:scale>
          <a:sx n="66" d="100"/>
          <a:sy n="66" d="100"/>
        </p:scale>
        <p:origin x="582"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7CA6AA75-7AA0-4FA9-B395-B0F943743A5D}" type="datetimeFigureOut">
              <a:rPr lang="pt-BR" smtClean="0"/>
              <a:t>15/08/17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218753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CA6AA75-7AA0-4FA9-B395-B0F943743A5D}" type="datetimeFigureOut">
              <a:rPr lang="pt-BR" smtClean="0"/>
              <a:t>15/08/17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26772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CA6AA75-7AA0-4FA9-B395-B0F943743A5D}" type="datetimeFigureOut">
              <a:rPr lang="pt-BR" smtClean="0"/>
              <a:t>15/08/17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330718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7CA6AA75-7AA0-4FA9-B395-B0F943743A5D}" type="datetimeFigureOut">
              <a:rPr lang="pt-BR" smtClean="0"/>
              <a:t>15/08/17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2908192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7CA6AA75-7AA0-4FA9-B395-B0F943743A5D}" type="datetimeFigureOut">
              <a:rPr lang="pt-BR" smtClean="0"/>
              <a:t>15/08/17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2134355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7CA6AA75-7AA0-4FA9-B395-B0F943743A5D}" type="datetimeFigureOut">
              <a:rPr lang="pt-BR" smtClean="0"/>
              <a:t>15/08/17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337321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7CA6AA75-7AA0-4FA9-B395-B0F943743A5D}" type="datetimeFigureOut">
              <a:rPr lang="pt-BR" smtClean="0"/>
              <a:t>15/08/17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12508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7CA6AA75-7AA0-4FA9-B395-B0F943743A5D}" type="datetimeFigureOut">
              <a:rPr lang="pt-BR" smtClean="0"/>
              <a:t>15/08/17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59627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CA6AA75-7AA0-4FA9-B395-B0F943743A5D}" type="datetimeFigureOut">
              <a:rPr lang="pt-BR" smtClean="0"/>
              <a:t>15/08/17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166173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CA6AA75-7AA0-4FA9-B395-B0F943743A5D}" type="datetimeFigureOut">
              <a:rPr lang="pt-BR" smtClean="0"/>
              <a:t>15/08/17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162345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7CA6AA75-7AA0-4FA9-B395-B0F943743A5D}" type="datetimeFigureOut">
              <a:rPr lang="pt-BR" smtClean="0"/>
              <a:t>15/08/17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80A895-BD0F-4BF9-A3E1-02336339FFB1}" type="slidenum">
              <a:rPr lang="pt-BR" smtClean="0"/>
              <a:t>‹nº›</a:t>
            </a:fld>
            <a:endParaRPr lang="pt-BR"/>
          </a:p>
        </p:txBody>
      </p:sp>
    </p:spTree>
    <p:extLst>
      <p:ext uri="{BB962C8B-B14F-4D97-AF65-F5344CB8AC3E}">
        <p14:creationId xmlns:p14="http://schemas.microsoft.com/office/powerpoint/2010/main" val="28472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6AA75-7AA0-4FA9-B395-B0F943743A5D}" type="datetimeFigureOut">
              <a:rPr lang="pt-BR" smtClean="0"/>
              <a:t>15/08/17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0A895-BD0F-4BF9-A3E1-02336339FFB1}" type="slidenum">
              <a:rPr lang="pt-BR" smtClean="0"/>
              <a:t>‹nº›</a:t>
            </a:fld>
            <a:endParaRPr lang="pt-BR"/>
          </a:p>
        </p:txBody>
      </p:sp>
    </p:spTree>
    <p:extLst>
      <p:ext uri="{BB962C8B-B14F-4D97-AF65-F5344CB8AC3E}">
        <p14:creationId xmlns:p14="http://schemas.microsoft.com/office/powerpoint/2010/main" val="72111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Estratégia de Operações</a:t>
            </a:r>
            <a:br>
              <a:rPr lang="pt-BR" dirty="0"/>
            </a:br>
            <a:r>
              <a:rPr lang="pt-BR" dirty="0" err="1"/>
              <a:t>Fast-food</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156122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375340"/>
          </a:xfrm>
        </p:spPr>
        <p:txBody>
          <a:bodyPr>
            <a:normAutofit fontScale="90000"/>
          </a:bodyPr>
          <a:lstStyle/>
          <a:p>
            <a:r>
              <a:rPr lang="pt-BR" dirty="0"/>
              <a:t>Tarefa: crie a Matriz Importância x Desempenho</a:t>
            </a:r>
          </a:p>
        </p:txBody>
      </p:sp>
      <p:sp>
        <p:nvSpPr>
          <p:cNvPr id="3" name="Espaço Reservado para Conteúdo 2"/>
          <p:cNvSpPr>
            <a:spLocks noGrp="1"/>
          </p:cNvSpPr>
          <p:nvPr>
            <p:ph idx="1"/>
          </p:nvPr>
        </p:nvSpPr>
        <p:spPr>
          <a:xfrm>
            <a:off x="838200" y="1073426"/>
            <a:ext cx="10515600" cy="5103537"/>
          </a:xfrm>
        </p:spPr>
        <p:txBody>
          <a:bodyPr>
            <a:normAutofit fontScale="92500" lnSpcReduction="20000"/>
          </a:bodyPr>
          <a:lstStyle/>
          <a:p>
            <a:pPr algn="just"/>
            <a:r>
              <a:rPr lang="pt-BR" dirty="0"/>
              <a:t>O McDonald’s tem sido um bom exemplo do ramo dos “lanches rápidos”. Quando a empresa começou nos anos 1950, ela foi a primeira a se estabelecer no mercado. Agora há centenas de marcas de “lanches rápidos” no mercado competindo de diferentes modos. Algumas das diferenças entre estas cadeias de lanches rápidos são obvias. Por exemplo, algumas se especializam em frango, outras em pizza e assim por diante. Porém, algumas diferenças são menos obvias. Originalmente, o McDonald's competia com baixo preço, serviço rápido e uma oferta de serviço totalmente padronizada. Eles também ofereciam uma variedade muito restrita de artigos no seu cardápio. Com sua experiência com o McDonald’s e deduza o que </a:t>
            </a:r>
            <a:r>
              <a:rPr lang="pt-BR" dirty="0" err="1"/>
              <a:t>voce</a:t>
            </a:r>
            <a:r>
              <a:rPr lang="pt-BR" dirty="0"/>
              <a:t>̂ acredita serem seus objetivos mais importantes de desempenho. Assim, experimente e identifique duas outras cadeias que parecem competir de um modo levemente diferente. Então, tente identificar como estas diferenças na importância relativa dos objetivos competitivos devem influenciar as decisões de infraestrutura e estrutura da estratégia de </a:t>
            </a:r>
            <a:r>
              <a:rPr lang="pt-BR" dirty="0" err="1"/>
              <a:t>operações</a:t>
            </a:r>
            <a:r>
              <a:rPr lang="pt-BR" dirty="0"/>
              <a:t> de cada cadeia.</a:t>
            </a:r>
          </a:p>
          <a:p>
            <a:r>
              <a:rPr lang="pt-BR" sz="1200" dirty="0"/>
              <a:t>Nigel, SLACK,, CHAMBERS, Stuart, JOHNSTON, Robert, BETTS, Alan. </a:t>
            </a:r>
            <a:r>
              <a:rPr lang="pt-BR" sz="1200" i="1" dirty="0"/>
              <a:t>Gerenciamento de Operações e de Processos: Princípios e práticas de impacto estratégico, 2nd </a:t>
            </a:r>
            <a:r>
              <a:rPr lang="pt-BR" sz="1200" i="1" dirty="0" err="1"/>
              <a:t>Edition</a:t>
            </a:r>
            <a:r>
              <a:rPr lang="pt-BR" sz="1200" dirty="0"/>
              <a:t>. </a:t>
            </a:r>
            <a:r>
              <a:rPr lang="pt-BR" sz="1200" dirty="0" err="1"/>
              <a:t>Bookman</a:t>
            </a:r>
            <a:r>
              <a:rPr lang="pt-BR" sz="1200" dirty="0"/>
              <a:t>, 08/2013. </a:t>
            </a:r>
            <a:r>
              <a:rPr lang="pt-BR" sz="1200" dirty="0" err="1"/>
              <a:t>VitalBook</a:t>
            </a:r>
            <a:r>
              <a:rPr lang="pt-BR" sz="1200" dirty="0"/>
              <a:t> file.</a:t>
            </a:r>
          </a:p>
          <a:p>
            <a:pPr marL="0" indent="0">
              <a:buNone/>
            </a:pPr>
            <a:endParaRPr lang="pt-BR" dirty="0"/>
          </a:p>
        </p:txBody>
      </p:sp>
    </p:spTree>
    <p:extLst>
      <p:ext uri="{BB962C8B-B14F-4D97-AF65-F5344CB8AC3E}">
        <p14:creationId xmlns:p14="http://schemas.microsoft.com/office/powerpoint/2010/main" val="245318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DC2968-EB47-4D6E-8523-1B08B9276FD2}"/>
              </a:ext>
            </a:extLst>
          </p:cNvPr>
          <p:cNvSpPr>
            <a:spLocks noGrp="1"/>
          </p:cNvSpPr>
          <p:nvPr>
            <p:ph type="title"/>
          </p:nvPr>
        </p:nvSpPr>
        <p:spPr/>
        <p:txBody>
          <a:bodyPr/>
          <a:lstStyle/>
          <a:p>
            <a:r>
              <a:rPr lang="pt-BR" dirty="0"/>
              <a:t>Comparação</a:t>
            </a:r>
          </a:p>
        </p:txBody>
      </p:sp>
      <p:sp>
        <p:nvSpPr>
          <p:cNvPr id="3" name="Espaço Reservado para Conteúdo 2">
            <a:extLst>
              <a:ext uri="{FF2B5EF4-FFF2-40B4-BE49-F238E27FC236}">
                <a16:creationId xmlns:a16="http://schemas.microsoft.com/office/drawing/2014/main" id="{D5C4E98F-223D-4CA6-8F4D-47898F93CA91}"/>
              </a:ext>
            </a:extLst>
          </p:cNvPr>
          <p:cNvSpPr>
            <a:spLocks noGrp="1"/>
          </p:cNvSpPr>
          <p:nvPr>
            <p:ph idx="1"/>
          </p:nvPr>
        </p:nvSpPr>
        <p:spPr/>
        <p:txBody>
          <a:bodyPr/>
          <a:lstStyle/>
          <a:p>
            <a:r>
              <a:rPr lang="pt-BR" dirty="0"/>
              <a:t>Escolha duas outras empresas concorrentes do McDonald’s e também faça a análise para elas.</a:t>
            </a:r>
          </a:p>
        </p:txBody>
      </p:sp>
    </p:spTree>
    <p:extLst>
      <p:ext uri="{BB962C8B-B14F-4D97-AF65-F5344CB8AC3E}">
        <p14:creationId xmlns:p14="http://schemas.microsoft.com/office/powerpoint/2010/main" val="96576461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254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Estratégia de Operações Fast-food</vt:lpstr>
      <vt:lpstr>Tarefa: crie a Matriz Importância x Desempenho</vt:lpstr>
      <vt:lpstr>Comparação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 de Operações Fast-food</dc:title>
  <dc:creator>Marcio Mattos Borges de Oliveira</dc:creator>
  <cp:lastModifiedBy>Marcio Mattos Borges de Oliveira</cp:lastModifiedBy>
  <cp:revision>3</cp:revision>
  <dcterms:created xsi:type="dcterms:W3CDTF">2015-08-11T11:06:58Z</dcterms:created>
  <dcterms:modified xsi:type="dcterms:W3CDTF">2017-08-15T11:06:43Z</dcterms:modified>
</cp:coreProperties>
</file>