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21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39D1D-54FD-4FD5-AD12-231BA931B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1DD3DA-92DA-4502-8360-E3F2C8B38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7AA88E-2300-4EFB-BFFA-79C4D3A5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527C7F-E5A4-4F3C-9B29-2E2E0D35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60EA45-6597-476A-93E1-A5BA5DEE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39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D623D-2725-48BC-A9F3-05C23C3B3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672265-4C43-4CC2-88C6-8CED48B8C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73DD1C-3EBC-4AD0-8A1C-77DA4FC04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63CF47-FED8-49B9-8DFA-7C2444BFD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8CD2AC-4690-4CA0-B9E6-F70C5CFA4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67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4C8CCF-5F26-47A0-A913-FCA0581659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83A6C7-2477-4249-849F-887E7E82A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D29258-C06C-4B0D-A65C-C61BA246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1B7781-63B8-4D86-AB68-27E55EBE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99E587-C721-4D79-A646-BEBFB11C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3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9E6700-E9DB-4954-87F5-DD93E1D0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B67F6C-27C1-47B0-8853-65EE5E39C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0B8326-3EDC-4923-95E0-83E1B0718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94CF57-2318-4F38-A08E-442C964C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8F806C-32F5-4686-90E4-64BDD89F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40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444A39-640F-4878-AD85-0C8DCB5B6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1CF03F-2940-4D0D-9190-599FC12D0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1D8E57-1DAA-4A3F-B524-B84BF424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55037D-DB96-4759-BA0E-3B0BCB1D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F48D97-9107-4EDF-97A1-D62DA7E8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13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5FEA8-FA43-4CED-A91C-E88DDF8C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A3F7A-3FFD-4838-B07E-11DD36FFB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E95556-F817-481C-BF72-2AE661EC6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132CA2-1E54-4895-9B55-A312A930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FB9C2E-6C26-418A-BD40-81DAD00C8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26D4F89-24E6-414A-B02A-671FB031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66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00582-6CB1-425B-A294-2B62ED08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FD35C-79AB-4AA3-AEB9-EC7B22CE8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AB5FD99-A551-412A-8459-C8F83CEE5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8A0E3A6-AB04-4CF4-9218-F7BFEA54D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EBE53CC-12B0-41FC-A2DE-9AFE56658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B11204D-3B93-4134-AA1E-F13236FC8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B05E5BD-0713-4840-9E3C-D3A3800F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AE475A-9410-411E-9E27-DF7F472B5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43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DBA4F6-BBDB-4F53-A568-F2831C6E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6060D6-D8E0-4D8E-8759-10787EB5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A7CFA25-9620-4664-A288-15BF5EBA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BA1E08-03F2-4653-A691-F841740E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205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8756BB8-8BB7-444F-A790-1CE25607D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48273E-8DC3-4FA4-9CBB-2096594AA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50039D0-AE91-4FE2-B5F6-985C007D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65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E661D-61C2-4E4A-9F3F-F4B5F775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483564-5CD3-43D2-941E-5D094151C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652A6C-5B3A-4465-92F2-B6667919F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23845A-B5BD-42B4-8E31-6192E7D2C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372241-B8E6-4CA9-8D74-40F87D9F8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48EB7E-B3FB-40CE-BFD2-614AE30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310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5491F-A9A1-4C4A-9040-D281A51B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C92A4AB-86AD-491D-AA76-82506EF8B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1209BE-15C2-49A9-9CB7-21A73E5011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0CBDD1-A244-4472-9D07-AD5521239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BA5E97-B585-445B-995B-B634AFF3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FB75EF-3668-432B-96E0-3A45F389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31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A5FB8BA-4EE8-46CA-B21F-3098256DA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FBC05C-1BE1-47DD-8A21-6641DA6DE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C48A3C3-6BCE-4D7D-9C0B-E35BE50C0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941BA-89BB-421C-AB68-43E69C7AF11E}" type="datetimeFigureOut">
              <a:rPr lang="pt-BR" smtClean="0"/>
              <a:t>17/10/17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668597-0115-4B6D-8CC6-13CCAD372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A9A8B5-EC98-4DD9-B483-D5F6F803A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36501-1D2A-4376-9A76-7E09862076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14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70B3B6-809E-4D6D-AA8D-13D2F7C08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Tarefas Cap. 10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A63E64-307E-41BF-AAF4-3B50C66B5C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561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6C649B1-6F52-4A99-B6D7-325C151D0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09" t="14883" r="15102" b="9930"/>
          <a:stretch/>
        </p:blipFill>
        <p:spPr>
          <a:xfrm>
            <a:off x="1637416" y="0"/>
            <a:ext cx="8414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7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F34776D-3374-40BD-8C03-5BB8BFDE4F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57" t="15094" r="14528" b="12117"/>
          <a:stretch/>
        </p:blipFill>
        <p:spPr>
          <a:xfrm>
            <a:off x="1568469" y="0"/>
            <a:ext cx="8665367" cy="690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B23BBB9-346C-4C82-BBA5-13A2019BB1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0" t="18029" r="15001" b="7840"/>
          <a:stretch/>
        </p:blipFill>
        <p:spPr>
          <a:xfrm>
            <a:off x="1640723" y="0"/>
            <a:ext cx="8364514" cy="681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C18C8E-9AB7-4637-98DA-F0B1A73A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907"/>
            <a:ext cx="10515600" cy="808075"/>
          </a:xfrm>
        </p:spPr>
        <p:txBody>
          <a:bodyPr>
            <a:normAutofit/>
          </a:bodyPr>
          <a:lstStyle/>
          <a:p>
            <a:r>
              <a:rPr lang="pt-BR" dirty="0"/>
              <a:t>Algumas perguntas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D097B7-1F61-47B7-9DB8-1676D08CA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042"/>
            <a:ext cx="10515600" cy="515092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Descreva o produto ou serviço que deseja lançar.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Existem similares no mercado? </a:t>
            </a:r>
            <a:r>
              <a:rPr lang="pt-BR"/>
              <a:t>Caso negativo, </a:t>
            </a:r>
            <a:r>
              <a:rPr lang="pt-BR" dirty="0"/>
              <a:t>vá para a questão 5.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Por que seu produto conseguiria existir com a concorrência atual?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Quais motivos levariam os consumidores a mudar para seu produto ou serviço?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Qual seria o público alvo do seu projeto?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Quem seriam seus fornecedores?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Onde e como seria distribuído?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Existe uma estimativa de preço final e de custos?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Monte uma planilha de viabilidade do seu novo negócio?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937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93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Tarefas Cap. 10</vt:lpstr>
      <vt:lpstr>Apresentação do PowerPoint</vt:lpstr>
      <vt:lpstr>Apresentação do PowerPoint</vt:lpstr>
      <vt:lpstr>Apresentação do PowerPoint</vt:lpstr>
      <vt:lpstr>Algumas perguntas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Tarefas Cap. 10</dc:title>
  <dc:creator>Marcio Mattos Borges de Oliveira</dc:creator>
  <cp:lastModifiedBy>Marcio Mattos Borges de Oliveira</cp:lastModifiedBy>
  <cp:revision>4</cp:revision>
  <dcterms:created xsi:type="dcterms:W3CDTF">2017-10-17T10:09:45Z</dcterms:created>
  <dcterms:modified xsi:type="dcterms:W3CDTF">2017-10-17T10:41:41Z</dcterms:modified>
</cp:coreProperties>
</file>