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sldIdLst>
    <p:sldId id="309" r:id="rId2"/>
    <p:sldId id="308" r:id="rId3"/>
    <p:sldId id="306" r:id="rId4"/>
    <p:sldId id="290" r:id="rId5"/>
    <p:sldId id="291" r:id="rId6"/>
    <p:sldId id="263" r:id="rId7"/>
    <p:sldId id="259" r:id="rId8"/>
    <p:sldId id="261" r:id="rId9"/>
    <p:sldId id="285" r:id="rId10"/>
    <p:sldId id="265" r:id="rId11"/>
    <p:sldId id="266" r:id="rId12"/>
    <p:sldId id="289" r:id="rId13"/>
    <p:sldId id="267" r:id="rId14"/>
    <p:sldId id="293" r:id="rId15"/>
    <p:sldId id="294" r:id="rId16"/>
    <p:sldId id="295" r:id="rId17"/>
    <p:sldId id="296" r:id="rId18"/>
    <p:sldId id="300" r:id="rId19"/>
    <p:sldId id="301" r:id="rId20"/>
    <p:sldId id="302" r:id="rId21"/>
    <p:sldId id="307" r:id="rId22"/>
    <p:sldId id="303" r:id="rId23"/>
    <p:sldId id="304" r:id="rId24"/>
    <p:sldId id="305" r:id="rId25"/>
    <p:sldId id="297" r:id="rId26"/>
    <p:sldId id="298" r:id="rId27"/>
  </p:sldIdLst>
  <p:sldSz cx="9144000" cy="6858000" type="screen4x3"/>
  <p:notesSz cx="6858000" cy="9144000"/>
  <p:defaultTextStyle>
    <a:defPPr>
      <a:defRPr lang="pt-B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a:srgbClr val="FFD347"/>
    <a:srgbClr val="FF0000"/>
    <a:srgbClr val="008000"/>
    <a:srgbClr val="969696"/>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32787"/>
    <p:restoredTop sz="90929"/>
  </p:normalViewPr>
  <p:slideViewPr>
    <p:cSldViewPr>
      <p:cViewPr>
        <p:scale>
          <a:sx n="75" d="100"/>
          <a:sy n="75" d="100"/>
        </p:scale>
        <p:origin x="-2490" y="-37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slide" Target="slides/slide12.xml"/><Relationship Id="rId1" Type="http://schemas.openxmlformats.org/officeDocument/2006/relationships/slide" Target="slides/slide7.xml"/><Relationship Id="rId4" Type="http://schemas.openxmlformats.org/officeDocument/2006/relationships/slide" Target="slides/slide16.xml"/></Relationships>
</file>

<file path=ppt/diagrams/_rels/data2.xml.rels><?xml version="1.0" encoding="UTF-8" standalone="yes"?>
<Relationships xmlns="http://schemas.openxmlformats.org/package/2006/relationships"><Relationship Id="rId1" Type="http://schemas.openxmlformats.org/officeDocument/2006/relationships/hyperlink" Target="http://youtu.be/qzLqj_zbDNQ"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youtu.be/qzLqj_zbDNQ" TargetMode="External"/></Relationships>
</file>

<file path=ppt/diagrams/colors1.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8A0091-F19D-437F-92B8-A44292F53300}" type="doc">
      <dgm:prSet loTypeId="urn:microsoft.com/office/officeart/2005/8/layout/vList2" loCatId="list" qsTypeId="urn:microsoft.com/office/officeart/2005/8/quickstyle/simple2" qsCatId="simple" csTypeId="urn:microsoft.com/office/officeart/2005/8/colors/accent6_5" csCatId="accent6"/>
      <dgm:spPr/>
      <dgm:t>
        <a:bodyPr/>
        <a:lstStyle/>
        <a:p>
          <a:endParaRPr lang="pt-BR"/>
        </a:p>
      </dgm:t>
    </dgm:pt>
    <dgm:pt modelId="{3655F40A-F2CC-47CB-AC67-5E6A0DD84912}">
      <dgm:prSet custT="1"/>
      <dgm:spPr/>
      <dgm:t>
        <a:bodyPr/>
        <a:lstStyle/>
        <a:p>
          <a:pPr rtl="0"/>
          <a:r>
            <a:rPr lang="pt-BR" sz="2000" dirty="0" smtClean="0"/>
            <a:t>AGREGAR</a:t>
          </a:r>
          <a:endParaRPr lang="pt-BR" sz="2000" dirty="0"/>
        </a:p>
      </dgm:t>
    </dgm:pt>
    <dgm:pt modelId="{C53B555F-55FD-4AF9-B89A-298F2E1F42BA}" type="parTrans" cxnId="{7545699C-B4A9-4B7A-9FF6-299A80ECA0C7}">
      <dgm:prSet/>
      <dgm:spPr/>
      <dgm:t>
        <a:bodyPr/>
        <a:lstStyle/>
        <a:p>
          <a:endParaRPr lang="pt-BR" sz="2000"/>
        </a:p>
      </dgm:t>
    </dgm:pt>
    <dgm:pt modelId="{46A5BC68-CFF8-4BAA-9385-E40E761333E6}" type="sibTrans" cxnId="{7545699C-B4A9-4B7A-9FF6-299A80ECA0C7}">
      <dgm:prSet/>
      <dgm:spPr/>
      <dgm:t>
        <a:bodyPr/>
        <a:lstStyle/>
        <a:p>
          <a:endParaRPr lang="pt-BR" sz="2000"/>
        </a:p>
      </dgm:t>
    </dgm:pt>
    <dgm:pt modelId="{F71B5443-6B13-4B89-90E7-B7C21C639ED9}">
      <dgm:prSet custT="1"/>
      <dgm:spPr/>
      <dgm:t>
        <a:bodyPr/>
        <a:lstStyle/>
        <a:p>
          <a:pPr rtl="0"/>
          <a:r>
            <a:rPr lang="pt-BR" sz="2000" dirty="0" smtClean="0"/>
            <a:t>APLICAR</a:t>
          </a:r>
          <a:endParaRPr lang="pt-BR" sz="2000" dirty="0"/>
        </a:p>
      </dgm:t>
    </dgm:pt>
    <dgm:pt modelId="{DB14985A-9807-4EEF-92F9-6E947ECA682A}" type="parTrans" cxnId="{A075FE52-E870-4B2E-90FC-E2F8CB89A1ED}">
      <dgm:prSet/>
      <dgm:spPr/>
      <dgm:t>
        <a:bodyPr/>
        <a:lstStyle/>
        <a:p>
          <a:endParaRPr lang="pt-BR" sz="2000"/>
        </a:p>
      </dgm:t>
    </dgm:pt>
    <dgm:pt modelId="{425BB407-0565-44E6-930B-0B69F12C8AA2}" type="sibTrans" cxnId="{A075FE52-E870-4B2E-90FC-E2F8CB89A1ED}">
      <dgm:prSet/>
      <dgm:spPr/>
      <dgm:t>
        <a:bodyPr/>
        <a:lstStyle/>
        <a:p>
          <a:endParaRPr lang="pt-BR" sz="2000"/>
        </a:p>
      </dgm:t>
    </dgm:pt>
    <dgm:pt modelId="{C926E99D-CA72-4FC9-B3A7-962E9E8D8290}">
      <dgm:prSet custT="1"/>
      <dgm:spPr/>
      <dgm:t>
        <a:bodyPr/>
        <a:lstStyle/>
        <a:p>
          <a:pPr rtl="0"/>
          <a:r>
            <a:rPr lang="pt-BR" sz="2000" dirty="0" smtClean="0"/>
            <a:t>DESENVOLVER</a:t>
          </a:r>
          <a:endParaRPr lang="pt-BR" sz="2000" dirty="0"/>
        </a:p>
      </dgm:t>
    </dgm:pt>
    <dgm:pt modelId="{3CCF8127-C605-426B-91FC-859FD798E698}" type="parTrans" cxnId="{48CBCB57-D099-4F2F-83EA-4FB91767E907}">
      <dgm:prSet/>
      <dgm:spPr/>
      <dgm:t>
        <a:bodyPr/>
        <a:lstStyle/>
        <a:p>
          <a:endParaRPr lang="pt-BR" sz="2000"/>
        </a:p>
      </dgm:t>
    </dgm:pt>
    <dgm:pt modelId="{456425F3-D6A6-4D99-9724-2F12D711351D}" type="sibTrans" cxnId="{48CBCB57-D099-4F2F-83EA-4FB91767E907}">
      <dgm:prSet/>
      <dgm:spPr/>
      <dgm:t>
        <a:bodyPr/>
        <a:lstStyle/>
        <a:p>
          <a:endParaRPr lang="pt-BR" sz="2000"/>
        </a:p>
      </dgm:t>
    </dgm:pt>
    <dgm:pt modelId="{C903FFF5-FC07-48B6-8D26-328966E299F3}">
      <dgm:prSet custT="1"/>
      <dgm:spPr/>
      <dgm:t>
        <a:bodyPr/>
        <a:lstStyle/>
        <a:p>
          <a:pPr rtl="0"/>
          <a:r>
            <a:rPr lang="pt-BR" sz="2000" dirty="0" smtClean="0"/>
            <a:t>MANTER</a:t>
          </a:r>
          <a:endParaRPr lang="pt-BR" sz="2000" dirty="0"/>
        </a:p>
      </dgm:t>
    </dgm:pt>
    <dgm:pt modelId="{5A906255-42F5-4FAF-B953-ACD413084D9A}" type="parTrans" cxnId="{92B51EEB-4ABF-494D-9387-236961B9C0C8}">
      <dgm:prSet/>
      <dgm:spPr/>
      <dgm:t>
        <a:bodyPr/>
        <a:lstStyle/>
        <a:p>
          <a:endParaRPr lang="pt-BR" sz="2000"/>
        </a:p>
      </dgm:t>
    </dgm:pt>
    <dgm:pt modelId="{EFA9AF91-DFE5-471A-9741-007A842A75BF}" type="sibTrans" cxnId="{92B51EEB-4ABF-494D-9387-236961B9C0C8}">
      <dgm:prSet/>
      <dgm:spPr/>
      <dgm:t>
        <a:bodyPr/>
        <a:lstStyle/>
        <a:p>
          <a:endParaRPr lang="pt-BR" sz="2000"/>
        </a:p>
      </dgm:t>
    </dgm:pt>
    <dgm:pt modelId="{E52196E4-085C-439D-B86E-AA0013DA14E7}">
      <dgm:prSet custT="1"/>
      <dgm:spPr/>
      <dgm:t>
        <a:bodyPr/>
        <a:lstStyle/>
        <a:p>
          <a:pPr rtl="0"/>
          <a:r>
            <a:rPr lang="pt-BR" sz="2000" dirty="0" smtClean="0"/>
            <a:t>MONITORAR</a:t>
          </a:r>
          <a:endParaRPr lang="pt-BR" sz="2000" dirty="0"/>
        </a:p>
      </dgm:t>
    </dgm:pt>
    <dgm:pt modelId="{E06AD209-7EA4-4B2B-B899-F5FD74934953}" type="parTrans" cxnId="{0E96E86F-608D-472B-A52E-3857067DACD9}">
      <dgm:prSet/>
      <dgm:spPr/>
      <dgm:t>
        <a:bodyPr/>
        <a:lstStyle/>
        <a:p>
          <a:endParaRPr lang="pt-BR" sz="2000"/>
        </a:p>
      </dgm:t>
    </dgm:pt>
    <dgm:pt modelId="{03B6E772-2BAD-4E4F-ACFD-9CFA223C29BD}" type="sibTrans" cxnId="{0E96E86F-608D-472B-A52E-3857067DACD9}">
      <dgm:prSet/>
      <dgm:spPr/>
      <dgm:t>
        <a:bodyPr/>
        <a:lstStyle/>
        <a:p>
          <a:endParaRPr lang="pt-BR" sz="2000"/>
        </a:p>
      </dgm:t>
    </dgm:pt>
    <dgm:pt modelId="{FEC4A96C-2A6C-41CE-8C87-14D7127FE135}">
      <dgm:prSet custT="1"/>
      <dgm:spPr/>
      <dgm:t>
        <a:bodyPr/>
        <a:lstStyle/>
        <a:p>
          <a:pPr rtl="0"/>
          <a:r>
            <a:rPr lang="pt-BR" sz="2000" dirty="0" smtClean="0"/>
            <a:t>RECOMPENSAR</a:t>
          </a:r>
          <a:endParaRPr lang="pt-BR" sz="2000" dirty="0"/>
        </a:p>
      </dgm:t>
    </dgm:pt>
    <dgm:pt modelId="{A639F833-DE5C-4D0C-97AF-AF9C10558D4A}" type="sibTrans" cxnId="{3BD51EE8-A4BF-46F6-AB38-66E9943C07DE}">
      <dgm:prSet/>
      <dgm:spPr/>
      <dgm:t>
        <a:bodyPr/>
        <a:lstStyle/>
        <a:p>
          <a:endParaRPr lang="pt-BR" sz="2000"/>
        </a:p>
      </dgm:t>
    </dgm:pt>
    <dgm:pt modelId="{4414A60B-8E00-40D3-97C8-74F007ADF65B}" type="parTrans" cxnId="{3BD51EE8-A4BF-46F6-AB38-66E9943C07DE}">
      <dgm:prSet/>
      <dgm:spPr/>
      <dgm:t>
        <a:bodyPr/>
        <a:lstStyle/>
        <a:p>
          <a:endParaRPr lang="pt-BR" sz="2000"/>
        </a:p>
      </dgm:t>
    </dgm:pt>
    <dgm:pt modelId="{A6F70D05-3392-44A3-8C26-CCB887110115}" type="pres">
      <dgm:prSet presAssocID="{498A0091-F19D-437F-92B8-A44292F53300}" presName="linear" presStyleCnt="0">
        <dgm:presLayoutVars>
          <dgm:animLvl val="lvl"/>
          <dgm:resizeHandles val="exact"/>
        </dgm:presLayoutVars>
      </dgm:prSet>
      <dgm:spPr/>
      <dgm:t>
        <a:bodyPr/>
        <a:lstStyle/>
        <a:p>
          <a:endParaRPr lang="pt-BR"/>
        </a:p>
      </dgm:t>
    </dgm:pt>
    <dgm:pt modelId="{24E5BA5C-C8B1-4411-A329-266D14D8C0E9}" type="pres">
      <dgm:prSet presAssocID="{3655F40A-F2CC-47CB-AC67-5E6A0DD84912}" presName="parentText" presStyleLbl="node1" presStyleIdx="0" presStyleCnt="6">
        <dgm:presLayoutVars>
          <dgm:chMax val="0"/>
          <dgm:bulletEnabled val="1"/>
        </dgm:presLayoutVars>
      </dgm:prSet>
      <dgm:spPr/>
      <dgm:t>
        <a:bodyPr/>
        <a:lstStyle/>
        <a:p>
          <a:endParaRPr lang="pt-BR"/>
        </a:p>
      </dgm:t>
    </dgm:pt>
    <dgm:pt modelId="{14703C3F-B854-4633-84BE-0D417FFC9138}" type="pres">
      <dgm:prSet presAssocID="{46A5BC68-CFF8-4BAA-9385-E40E761333E6}" presName="spacer" presStyleCnt="0"/>
      <dgm:spPr/>
    </dgm:pt>
    <dgm:pt modelId="{57BFC865-07BA-4901-AF58-DC0D06EAD608}" type="pres">
      <dgm:prSet presAssocID="{F71B5443-6B13-4B89-90E7-B7C21C639ED9}" presName="parentText" presStyleLbl="node1" presStyleIdx="1" presStyleCnt="6">
        <dgm:presLayoutVars>
          <dgm:chMax val="0"/>
          <dgm:bulletEnabled val="1"/>
        </dgm:presLayoutVars>
      </dgm:prSet>
      <dgm:spPr/>
      <dgm:t>
        <a:bodyPr/>
        <a:lstStyle/>
        <a:p>
          <a:endParaRPr lang="pt-BR"/>
        </a:p>
      </dgm:t>
    </dgm:pt>
    <dgm:pt modelId="{A9C091CE-77D6-4EC6-ADBE-F351C0EC2FBA}" type="pres">
      <dgm:prSet presAssocID="{425BB407-0565-44E6-930B-0B69F12C8AA2}" presName="spacer" presStyleCnt="0"/>
      <dgm:spPr/>
    </dgm:pt>
    <dgm:pt modelId="{A242D35C-F060-442E-815D-4AA21DBC3AEB}" type="pres">
      <dgm:prSet presAssocID="{FEC4A96C-2A6C-41CE-8C87-14D7127FE135}" presName="parentText" presStyleLbl="node1" presStyleIdx="2" presStyleCnt="6" custLinFactNeighborY="55479">
        <dgm:presLayoutVars>
          <dgm:chMax val="0"/>
          <dgm:bulletEnabled val="1"/>
        </dgm:presLayoutVars>
      </dgm:prSet>
      <dgm:spPr/>
      <dgm:t>
        <a:bodyPr/>
        <a:lstStyle/>
        <a:p>
          <a:endParaRPr lang="pt-BR"/>
        </a:p>
      </dgm:t>
    </dgm:pt>
    <dgm:pt modelId="{7374FE8A-1181-4B95-AFBB-0DAF2DBABAED}" type="pres">
      <dgm:prSet presAssocID="{A639F833-DE5C-4D0C-97AF-AF9C10558D4A}" presName="spacer" presStyleCnt="0"/>
      <dgm:spPr/>
    </dgm:pt>
    <dgm:pt modelId="{CD57CBC1-F6F0-4C33-B616-42DC751216F6}" type="pres">
      <dgm:prSet presAssocID="{C926E99D-CA72-4FC9-B3A7-962E9E8D8290}" presName="parentText" presStyleLbl="node1" presStyleIdx="3" presStyleCnt="6">
        <dgm:presLayoutVars>
          <dgm:chMax val="0"/>
          <dgm:bulletEnabled val="1"/>
        </dgm:presLayoutVars>
      </dgm:prSet>
      <dgm:spPr/>
      <dgm:t>
        <a:bodyPr/>
        <a:lstStyle/>
        <a:p>
          <a:endParaRPr lang="pt-BR"/>
        </a:p>
      </dgm:t>
    </dgm:pt>
    <dgm:pt modelId="{AE1DCF00-52CE-420E-BB73-129AD3117E9C}" type="pres">
      <dgm:prSet presAssocID="{456425F3-D6A6-4D99-9724-2F12D711351D}" presName="spacer" presStyleCnt="0"/>
      <dgm:spPr/>
    </dgm:pt>
    <dgm:pt modelId="{C557B8A9-AC80-4FB5-B21A-37BE6B046E28}" type="pres">
      <dgm:prSet presAssocID="{C903FFF5-FC07-48B6-8D26-328966E299F3}" presName="parentText" presStyleLbl="node1" presStyleIdx="4" presStyleCnt="6">
        <dgm:presLayoutVars>
          <dgm:chMax val="0"/>
          <dgm:bulletEnabled val="1"/>
        </dgm:presLayoutVars>
      </dgm:prSet>
      <dgm:spPr/>
      <dgm:t>
        <a:bodyPr/>
        <a:lstStyle/>
        <a:p>
          <a:endParaRPr lang="pt-BR"/>
        </a:p>
      </dgm:t>
    </dgm:pt>
    <dgm:pt modelId="{4BDAC416-4DE4-434C-9B64-3845656A9F12}" type="pres">
      <dgm:prSet presAssocID="{EFA9AF91-DFE5-471A-9741-007A842A75BF}" presName="spacer" presStyleCnt="0"/>
      <dgm:spPr/>
    </dgm:pt>
    <dgm:pt modelId="{68D90425-B952-47F4-A18D-773E1F5319A2}" type="pres">
      <dgm:prSet presAssocID="{E52196E4-085C-439D-B86E-AA0013DA14E7}" presName="parentText" presStyleLbl="node1" presStyleIdx="5" presStyleCnt="6">
        <dgm:presLayoutVars>
          <dgm:chMax val="0"/>
          <dgm:bulletEnabled val="1"/>
        </dgm:presLayoutVars>
      </dgm:prSet>
      <dgm:spPr/>
      <dgm:t>
        <a:bodyPr/>
        <a:lstStyle/>
        <a:p>
          <a:endParaRPr lang="pt-BR"/>
        </a:p>
      </dgm:t>
    </dgm:pt>
  </dgm:ptLst>
  <dgm:cxnLst>
    <dgm:cxn modelId="{48CBCB57-D099-4F2F-83EA-4FB91767E907}" srcId="{498A0091-F19D-437F-92B8-A44292F53300}" destId="{C926E99D-CA72-4FC9-B3A7-962E9E8D8290}" srcOrd="3" destOrd="0" parTransId="{3CCF8127-C605-426B-91FC-859FD798E698}" sibTransId="{456425F3-D6A6-4D99-9724-2F12D711351D}"/>
    <dgm:cxn modelId="{0E96E86F-608D-472B-A52E-3857067DACD9}" srcId="{498A0091-F19D-437F-92B8-A44292F53300}" destId="{E52196E4-085C-439D-B86E-AA0013DA14E7}" srcOrd="5" destOrd="0" parTransId="{E06AD209-7EA4-4B2B-B899-F5FD74934953}" sibTransId="{03B6E772-2BAD-4E4F-ACFD-9CFA223C29BD}"/>
    <dgm:cxn modelId="{B686BE10-AC86-4DA3-95C4-F1DE04D81347}" type="presOf" srcId="{FEC4A96C-2A6C-41CE-8C87-14D7127FE135}" destId="{A242D35C-F060-442E-815D-4AA21DBC3AEB}" srcOrd="0" destOrd="0" presId="urn:microsoft.com/office/officeart/2005/8/layout/vList2"/>
    <dgm:cxn modelId="{3DB77FE9-37DD-40BA-96BA-34F11A08FA1C}" type="presOf" srcId="{498A0091-F19D-437F-92B8-A44292F53300}" destId="{A6F70D05-3392-44A3-8C26-CCB887110115}" srcOrd="0" destOrd="0" presId="urn:microsoft.com/office/officeart/2005/8/layout/vList2"/>
    <dgm:cxn modelId="{037F3899-02B9-4FE3-B949-9FDF7D2DAAC8}" type="presOf" srcId="{F71B5443-6B13-4B89-90E7-B7C21C639ED9}" destId="{57BFC865-07BA-4901-AF58-DC0D06EAD608}" srcOrd="0" destOrd="0" presId="urn:microsoft.com/office/officeart/2005/8/layout/vList2"/>
    <dgm:cxn modelId="{A075FE52-E870-4B2E-90FC-E2F8CB89A1ED}" srcId="{498A0091-F19D-437F-92B8-A44292F53300}" destId="{F71B5443-6B13-4B89-90E7-B7C21C639ED9}" srcOrd="1" destOrd="0" parTransId="{DB14985A-9807-4EEF-92F9-6E947ECA682A}" sibTransId="{425BB407-0565-44E6-930B-0B69F12C8AA2}"/>
    <dgm:cxn modelId="{0E1F59DF-3E68-44A7-94FC-95A4C02F3398}" type="presOf" srcId="{3655F40A-F2CC-47CB-AC67-5E6A0DD84912}" destId="{24E5BA5C-C8B1-4411-A329-266D14D8C0E9}" srcOrd="0" destOrd="0" presId="urn:microsoft.com/office/officeart/2005/8/layout/vList2"/>
    <dgm:cxn modelId="{D4A44170-90E7-400B-8E4E-61B56C073655}" type="presOf" srcId="{C903FFF5-FC07-48B6-8D26-328966E299F3}" destId="{C557B8A9-AC80-4FB5-B21A-37BE6B046E28}" srcOrd="0" destOrd="0" presId="urn:microsoft.com/office/officeart/2005/8/layout/vList2"/>
    <dgm:cxn modelId="{7545699C-B4A9-4B7A-9FF6-299A80ECA0C7}" srcId="{498A0091-F19D-437F-92B8-A44292F53300}" destId="{3655F40A-F2CC-47CB-AC67-5E6A0DD84912}" srcOrd="0" destOrd="0" parTransId="{C53B555F-55FD-4AF9-B89A-298F2E1F42BA}" sibTransId="{46A5BC68-CFF8-4BAA-9385-E40E761333E6}"/>
    <dgm:cxn modelId="{92B51EEB-4ABF-494D-9387-236961B9C0C8}" srcId="{498A0091-F19D-437F-92B8-A44292F53300}" destId="{C903FFF5-FC07-48B6-8D26-328966E299F3}" srcOrd="4" destOrd="0" parTransId="{5A906255-42F5-4FAF-B953-ACD413084D9A}" sibTransId="{EFA9AF91-DFE5-471A-9741-007A842A75BF}"/>
    <dgm:cxn modelId="{3BD51EE8-A4BF-46F6-AB38-66E9943C07DE}" srcId="{498A0091-F19D-437F-92B8-A44292F53300}" destId="{FEC4A96C-2A6C-41CE-8C87-14D7127FE135}" srcOrd="2" destOrd="0" parTransId="{4414A60B-8E00-40D3-97C8-74F007ADF65B}" sibTransId="{A639F833-DE5C-4D0C-97AF-AF9C10558D4A}"/>
    <dgm:cxn modelId="{DCA6DC43-3E42-4625-AB27-8F30B6A6E98E}" type="presOf" srcId="{E52196E4-085C-439D-B86E-AA0013DA14E7}" destId="{68D90425-B952-47F4-A18D-773E1F5319A2}" srcOrd="0" destOrd="0" presId="urn:microsoft.com/office/officeart/2005/8/layout/vList2"/>
    <dgm:cxn modelId="{4C359229-5D81-4005-804A-02E69500397B}" type="presOf" srcId="{C926E99D-CA72-4FC9-B3A7-962E9E8D8290}" destId="{CD57CBC1-F6F0-4C33-B616-42DC751216F6}" srcOrd="0" destOrd="0" presId="urn:microsoft.com/office/officeart/2005/8/layout/vList2"/>
    <dgm:cxn modelId="{662E9015-4B5A-410D-A9B1-7F9C14F4FFF6}" type="presParOf" srcId="{A6F70D05-3392-44A3-8C26-CCB887110115}" destId="{24E5BA5C-C8B1-4411-A329-266D14D8C0E9}" srcOrd="0" destOrd="0" presId="urn:microsoft.com/office/officeart/2005/8/layout/vList2"/>
    <dgm:cxn modelId="{96471AB0-C96B-4B53-B7A7-0ABEA2A9735E}" type="presParOf" srcId="{A6F70D05-3392-44A3-8C26-CCB887110115}" destId="{14703C3F-B854-4633-84BE-0D417FFC9138}" srcOrd="1" destOrd="0" presId="urn:microsoft.com/office/officeart/2005/8/layout/vList2"/>
    <dgm:cxn modelId="{984170A6-B687-4C58-AE84-3C03DDE29628}" type="presParOf" srcId="{A6F70D05-3392-44A3-8C26-CCB887110115}" destId="{57BFC865-07BA-4901-AF58-DC0D06EAD608}" srcOrd="2" destOrd="0" presId="urn:microsoft.com/office/officeart/2005/8/layout/vList2"/>
    <dgm:cxn modelId="{21E89275-EE0C-4BB0-975C-826F65B9B396}" type="presParOf" srcId="{A6F70D05-3392-44A3-8C26-CCB887110115}" destId="{A9C091CE-77D6-4EC6-ADBE-F351C0EC2FBA}" srcOrd="3" destOrd="0" presId="urn:microsoft.com/office/officeart/2005/8/layout/vList2"/>
    <dgm:cxn modelId="{5811638F-D981-49DB-A6A7-C23B721BB3A0}" type="presParOf" srcId="{A6F70D05-3392-44A3-8C26-CCB887110115}" destId="{A242D35C-F060-442E-815D-4AA21DBC3AEB}" srcOrd="4" destOrd="0" presId="urn:microsoft.com/office/officeart/2005/8/layout/vList2"/>
    <dgm:cxn modelId="{FCD8DE59-CBE6-4977-9E19-4B2E46772422}" type="presParOf" srcId="{A6F70D05-3392-44A3-8C26-CCB887110115}" destId="{7374FE8A-1181-4B95-AFBB-0DAF2DBABAED}" srcOrd="5" destOrd="0" presId="urn:microsoft.com/office/officeart/2005/8/layout/vList2"/>
    <dgm:cxn modelId="{F8740412-8771-496C-BD2E-06DBA9346E9F}" type="presParOf" srcId="{A6F70D05-3392-44A3-8C26-CCB887110115}" destId="{CD57CBC1-F6F0-4C33-B616-42DC751216F6}" srcOrd="6" destOrd="0" presId="urn:microsoft.com/office/officeart/2005/8/layout/vList2"/>
    <dgm:cxn modelId="{740B421C-5B57-47F2-9F59-9F23DBAD4B76}" type="presParOf" srcId="{A6F70D05-3392-44A3-8C26-CCB887110115}" destId="{AE1DCF00-52CE-420E-BB73-129AD3117E9C}" srcOrd="7" destOrd="0" presId="urn:microsoft.com/office/officeart/2005/8/layout/vList2"/>
    <dgm:cxn modelId="{2E83DAE0-F8AB-4E93-8066-A193594B7180}" type="presParOf" srcId="{A6F70D05-3392-44A3-8C26-CCB887110115}" destId="{C557B8A9-AC80-4FB5-B21A-37BE6B046E28}" srcOrd="8" destOrd="0" presId="urn:microsoft.com/office/officeart/2005/8/layout/vList2"/>
    <dgm:cxn modelId="{81027976-2C24-44BF-9A76-C2B090883D78}" type="presParOf" srcId="{A6F70D05-3392-44A3-8C26-CCB887110115}" destId="{4BDAC416-4DE4-434C-9B64-3845656A9F12}" srcOrd="9" destOrd="0" presId="urn:microsoft.com/office/officeart/2005/8/layout/vList2"/>
    <dgm:cxn modelId="{06458254-9389-4CCD-8581-B8B66D7F8A3D}" type="presParOf" srcId="{A6F70D05-3392-44A3-8C26-CCB887110115}" destId="{68D90425-B952-47F4-A18D-773E1F5319A2}"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F989E2-A737-4013-A9BD-1F4C1BAF045E}" type="doc">
      <dgm:prSet loTypeId="urn:microsoft.com/office/officeart/2005/8/layout/vList2" loCatId="list" qsTypeId="urn:microsoft.com/office/officeart/2005/8/quickstyle/simple1" qsCatId="simple" csTypeId="urn:microsoft.com/office/officeart/2005/8/colors/accent5_1" csCatId="accent5" phldr="1"/>
      <dgm:spPr/>
      <dgm:t>
        <a:bodyPr/>
        <a:lstStyle/>
        <a:p>
          <a:endParaRPr lang="pt-BR"/>
        </a:p>
      </dgm:t>
    </dgm:pt>
    <dgm:pt modelId="{5A95E895-0A03-41EF-B272-6C8534EDDFED}">
      <dgm:prSet custT="1"/>
      <dgm:spPr/>
      <dgm:t>
        <a:bodyPr/>
        <a:lstStyle/>
        <a:p>
          <a:pPr rtl="0"/>
          <a:r>
            <a:rPr lang="pt-BR" sz="2000" dirty="0" smtClean="0"/>
            <a:t>Recrutamento e Seleção </a:t>
          </a:r>
          <a:r>
            <a:rPr lang="pt-BR" sz="1600" dirty="0" smtClean="0">
              <a:hlinkClick xmlns:r="http://schemas.openxmlformats.org/officeDocument/2006/relationships" r:id="rId1"/>
            </a:rPr>
            <a:t>vídeo</a:t>
          </a:r>
          <a:endParaRPr lang="pt-BR" sz="1600" dirty="0"/>
        </a:p>
      </dgm:t>
    </dgm:pt>
    <dgm:pt modelId="{1051B022-35E2-401E-9500-EFEE08BBED18}" type="parTrans" cxnId="{EAB44A24-48B4-4F16-A444-7C7F68CC75B5}">
      <dgm:prSet/>
      <dgm:spPr/>
      <dgm:t>
        <a:bodyPr/>
        <a:lstStyle/>
        <a:p>
          <a:endParaRPr lang="pt-BR" sz="2000"/>
        </a:p>
      </dgm:t>
    </dgm:pt>
    <dgm:pt modelId="{D8E120FC-B6E3-4AD1-B6AE-233CBCE20398}" type="sibTrans" cxnId="{EAB44A24-48B4-4F16-A444-7C7F68CC75B5}">
      <dgm:prSet/>
      <dgm:spPr/>
      <dgm:t>
        <a:bodyPr/>
        <a:lstStyle/>
        <a:p>
          <a:endParaRPr lang="pt-BR" sz="2000"/>
        </a:p>
      </dgm:t>
    </dgm:pt>
    <dgm:pt modelId="{CA5F13EF-BEA3-4488-AF0E-BBCC0581B072}">
      <dgm:prSet custT="1"/>
      <dgm:spPr/>
      <dgm:t>
        <a:bodyPr/>
        <a:lstStyle/>
        <a:p>
          <a:pPr rtl="0"/>
          <a:r>
            <a:rPr lang="pt-BR" sz="2000" dirty="0" smtClean="0"/>
            <a:t>Desenho de cargos e avaliação de desempenhos</a:t>
          </a:r>
          <a:endParaRPr lang="pt-BR" sz="2000" dirty="0"/>
        </a:p>
      </dgm:t>
    </dgm:pt>
    <dgm:pt modelId="{3590F16B-3D1B-4BA0-A3B2-FC765AE21D97}" type="parTrans" cxnId="{80DA53DC-E8F7-4815-945F-439D0F556AF9}">
      <dgm:prSet/>
      <dgm:spPr/>
      <dgm:t>
        <a:bodyPr/>
        <a:lstStyle/>
        <a:p>
          <a:endParaRPr lang="pt-BR" sz="2000"/>
        </a:p>
      </dgm:t>
    </dgm:pt>
    <dgm:pt modelId="{3FDAF68E-771D-4D76-9D22-9CAAB57A6BC5}" type="sibTrans" cxnId="{80DA53DC-E8F7-4815-945F-439D0F556AF9}">
      <dgm:prSet/>
      <dgm:spPr/>
      <dgm:t>
        <a:bodyPr/>
        <a:lstStyle/>
        <a:p>
          <a:endParaRPr lang="pt-BR" sz="2000"/>
        </a:p>
      </dgm:t>
    </dgm:pt>
    <dgm:pt modelId="{ABC832AE-BCF9-4547-A99C-8AA8FA43844D}">
      <dgm:prSet custT="1"/>
      <dgm:spPr/>
      <dgm:t>
        <a:bodyPr/>
        <a:lstStyle/>
        <a:p>
          <a:pPr rtl="0"/>
          <a:r>
            <a:rPr lang="pt-BR" sz="2000" dirty="0" smtClean="0"/>
            <a:t>Remuneração, benefícios e serviços</a:t>
          </a:r>
          <a:endParaRPr lang="pt-BR" sz="2000" dirty="0"/>
        </a:p>
      </dgm:t>
    </dgm:pt>
    <dgm:pt modelId="{809FE9A1-E9F8-4CC4-94B0-E144D1D8D3F3}" type="parTrans" cxnId="{F2956945-E63A-45ED-B389-D2282F128C4D}">
      <dgm:prSet/>
      <dgm:spPr/>
      <dgm:t>
        <a:bodyPr/>
        <a:lstStyle/>
        <a:p>
          <a:endParaRPr lang="pt-BR" sz="2000"/>
        </a:p>
      </dgm:t>
    </dgm:pt>
    <dgm:pt modelId="{CFD2963C-2FD4-452F-B675-616F53970C45}" type="sibTrans" cxnId="{F2956945-E63A-45ED-B389-D2282F128C4D}">
      <dgm:prSet/>
      <dgm:spPr/>
      <dgm:t>
        <a:bodyPr/>
        <a:lstStyle/>
        <a:p>
          <a:endParaRPr lang="pt-BR" sz="2000"/>
        </a:p>
      </dgm:t>
    </dgm:pt>
    <dgm:pt modelId="{C90CF7DE-9DB3-4D0E-A653-58D3429E3A14}">
      <dgm:prSet custT="1"/>
      <dgm:spPr/>
      <dgm:t>
        <a:bodyPr/>
        <a:lstStyle/>
        <a:p>
          <a:pPr rtl="0"/>
          <a:r>
            <a:rPr lang="pt-BR" sz="2000" dirty="0" smtClean="0"/>
            <a:t>Treinamento, mudanças e comunicações</a:t>
          </a:r>
          <a:endParaRPr lang="pt-BR" sz="2000" dirty="0"/>
        </a:p>
      </dgm:t>
    </dgm:pt>
    <dgm:pt modelId="{6A1D9F20-7727-4774-97B9-3F0B447E324C}" type="parTrans" cxnId="{D6D6D597-C24C-47E9-B2C3-F07BBD524895}">
      <dgm:prSet/>
      <dgm:spPr/>
      <dgm:t>
        <a:bodyPr/>
        <a:lstStyle/>
        <a:p>
          <a:endParaRPr lang="pt-BR" sz="2000"/>
        </a:p>
      </dgm:t>
    </dgm:pt>
    <dgm:pt modelId="{20E5FBBC-A4F7-4DD4-B444-0A96E651CB83}" type="sibTrans" cxnId="{D6D6D597-C24C-47E9-B2C3-F07BBD524895}">
      <dgm:prSet/>
      <dgm:spPr/>
      <dgm:t>
        <a:bodyPr/>
        <a:lstStyle/>
        <a:p>
          <a:endParaRPr lang="pt-BR" sz="2000"/>
        </a:p>
      </dgm:t>
    </dgm:pt>
    <dgm:pt modelId="{B0825BF1-F025-4E17-A565-A227B094A0B8}">
      <dgm:prSet custT="1"/>
      <dgm:spPr/>
      <dgm:t>
        <a:bodyPr/>
        <a:lstStyle/>
        <a:p>
          <a:pPr rtl="0"/>
          <a:r>
            <a:rPr lang="pt-BR" sz="2000" dirty="0" smtClean="0"/>
            <a:t>Disciplina, higiene, segurança, qualidade de vida e relações com sindicatos</a:t>
          </a:r>
          <a:endParaRPr lang="pt-BR" sz="2000" dirty="0"/>
        </a:p>
      </dgm:t>
    </dgm:pt>
    <dgm:pt modelId="{5EA887E0-EBE2-41ED-8DEA-FFD3A81E1B63}" type="parTrans" cxnId="{EADE1F86-0A99-4065-AA78-524F2DCA2144}">
      <dgm:prSet/>
      <dgm:spPr/>
      <dgm:t>
        <a:bodyPr/>
        <a:lstStyle/>
        <a:p>
          <a:endParaRPr lang="pt-BR" sz="2000"/>
        </a:p>
      </dgm:t>
    </dgm:pt>
    <dgm:pt modelId="{AA6DF2AC-3B72-435B-9C39-4FFE738AB888}" type="sibTrans" cxnId="{EADE1F86-0A99-4065-AA78-524F2DCA2144}">
      <dgm:prSet/>
      <dgm:spPr/>
      <dgm:t>
        <a:bodyPr/>
        <a:lstStyle/>
        <a:p>
          <a:endParaRPr lang="pt-BR" sz="2000"/>
        </a:p>
      </dgm:t>
    </dgm:pt>
    <dgm:pt modelId="{897F0F07-F94E-48E0-800E-2DDED9C73FE0}">
      <dgm:prSet custT="1"/>
      <dgm:spPr/>
      <dgm:t>
        <a:bodyPr/>
        <a:lstStyle/>
        <a:p>
          <a:pPr rtl="0"/>
          <a:r>
            <a:rPr lang="pt-BR" sz="2000" dirty="0" smtClean="0"/>
            <a:t>Banco de dados e sistemas de informações gerenciais</a:t>
          </a:r>
          <a:endParaRPr lang="pt-BR" sz="2000" dirty="0"/>
        </a:p>
      </dgm:t>
    </dgm:pt>
    <dgm:pt modelId="{0C58C2C2-8C55-46BE-B10F-E6669353310F}" type="parTrans" cxnId="{ED368A10-ACE6-490B-8392-B8B1AF910ACA}">
      <dgm:prSet/>
      <dgm:spPr/>
      <dgm:t>
        <a:bodyPr/>
        <a:lstStyle/>
        <a:p>
          <a:endParaRPr lang="pt-BR" sz="2000"/>
        </a:p>
      </dgm:t>
    </dgm:pt>
    <dgm:pt modelId="{32585C0F-5CAE-499F-8D88-2FF6088B17F5}" type="sibTrans" cxnId="{ED368A10-ACE6-490B-8392-B8B1AF910ACA}">
      <dgm:prSet/>
      <dgm:spPr/>
      <dgm:t>
        <a:bodyPr/>
        <a:lstStyle/>
        <a:p>
          <a:endParaRPr lang="pt-BR" sz="2000"/>
        </a:p>
      </dgm:t>
    </dgm:pt>
    <dgm:pt modelId="{F72E7C3E-3C09-4A4A-A276-5753B42590D5}" type="pres">
      <dgm:prSet presAssocID="{B9F989E2-A737-4013-A9BD-1F4C1BAF045E}" presName="linear" presStyleCnt="0">
        <dgm:presLayoutVars>
          <dgm:animLvl val="lvl"/>
          <dgm:resizeHandles val="exact"/>
        </dgm:presLayoutVars>
      </dgm:prSet>
      <dgm:spPr/>
      <dgm:t>
        <a:bodyPr/>
        <a:lstStyle/>
        <a:p>
          <a:endParaRPr lang="pt-BR"/>
        </a:p>
      </dgm:t>
    </dgm:pt>
    <dgm:pt modelId="{6A8A6B89-C97A-4A35-91FE-92F68C2AF2E3}" type="pres">
      <dgm:prSet presAssocID="{5A95E895-0A03-41EF-B272-6C8534EDDFED}" presName="parentText" presStyleLbl="node1" presStyleIdx="0" presStyleCnt="6">
        <dgm:presLayoutVars>
          <dgm:chMax val="0"/>
          <dgm:bulletEnabled val="1"/>
        </dgm:presLayoutVars>
      </dgm:prSet>
      <dgm:spPr/>
      <dgm:t>
        <a:bodyPr/>
        <a:lstStyle/>
        <a:p>
          <a:endParaRPr lang="pt-BR"/>
        </a:p>
      </dgm:t>
    </dgm:pt>
    <dgm:pt modelId="{E1F5E702-09F7-4350-8124-2722FC169E1A}" type="pres">
      <dgm:prSet presAssocID="{D8E120FC-B6E3-4AD1-B6AE-233CBCE20398}" presName="spacer" presStyleCnt="0"/>
      <dgm:spPr/>
    </dgm:pt>
    <dgm:pt modelId="{D194646A-F27C-46D9-B3D5-34B99FC0DFA2}" type="pres">
      <dgm:prSet presAssocID="{CA5F13EF-BEA3-4488-AF0E-BBCC0581B072}" presName="parentText" presStyleLbl="node1" presStyleIdx="1" presStyleCnt="6">
        <dgm:presLayoutVars>
          <dgm:chMax val="0"/>
          <dgm:bulletEnabled val="1"/>
        </dgm:presLayoutVars>
      </dgm:prSet>
      <dgm:spPr/>
      <dgm:t>
        <a:bodyPr/>
        <a:lstStyle/>
        <a:p>
          <a:endParaRPr lang="pt-BR"/>
        </a:p>
      </dgm:t>
    </dgm:pt>
    <dgm:pt modelId="{A021990C-4CD0-45AB-B204-961D3BD26B58}" type="pres">
      <dgm:prSet presAssocID="{3FDAF68E-771D-4D76-9D22-9CAAB57A6BC5}" presName="spacer" presStyleCnt="0"/>
      <dgm:spPr/>
    </dgm:pt>
    <dgm:pt modelId="{63103ECF-1CDE-450B-8C4F-034E88845314}" type="pres">
      <dgm:prSet presAssocID="{ABC832AE-BCF9-4547-A99C-8AA8FA43844D}" presName="parentText" presStyleLbl="node1" presStyleIdx="2" presStyleCnt="6">
        <dgm:presLayoutVars>
          <dgm:chMax val="0"/>
          <dgm:bulletEnabled val="1"/>
        </dgm:presLayoutVars>
      </dgm:prSet>
      <dgm:spPr/>
      <dgm:t>
        <a:bodyPr/>
        <a:lstStyle/>
        <a:p>
          <a:endParaRPr lang="pt-BR"/>
        </a:p>
      </dgm:t>
    </dgm:pt>
    <dgm:pt modelId="{2FEC3F2C-6C86-4896-9669-38595F690FBE}" type="pres">
      <dgm:prSet presAssocID="{CFD2963C-2FD4-452F-B675-616F53970C45}" presName="spacer" presStyleCnt="0"/>
      <dgm:spPr/>
    </dgm:pt>
    <dgm:pt modelId="{E85DD90E-2373-49FE-BA61-A248D5264EF7}" type="pres">
      <dgm:prSet presAssocID="{C90CF7DE-9DB3-4D0E-A653-58D3429E3A14}" presName="parentText" presStyleLbl="node1" presStyleIdx="3" presStyleCnt="6">
        <dgm:presLayoutVars>
          <dgm:chMax val="0"/>
          <dgm:bulletEnabled val="1"/>
        </dgm:presLayoutVars>
      </dgm:prSet>
      <dgm:spPr/>
      <dgm:t>
        <a:bodyPr/>
        <a:lstStyle/>
        <a:p>
          <a:endParaRPr lang="pt-BR"/>
        </a:p>
      </dgm:t>
    </dgm:pt>
    <dgm:pt modelId="{F442D989-4387-4B37-981A-8CD3195107C6}" type="pres">
      <dgm:prSet presAssocID="{20E5FBBC-A4F7-4DD4-B444-0A96E651CB83}" presName="spacer" presStyleCnt="0"/>
      <dgm:spPr/>
    </dgm:pt>
    <dgm:pt modelId="{7476A9F8-0289-494E-9CE5-90DB53A016CE}" type="pres">
      <dgm:prSet presAssocID="{B0825BF1-F025-4E17-A565-A227B094A0B8}" presName="parentText" presStyleLbl="node1" presStyleIdx="4" presStyleCnt="6">
        <dgm:presLayoutVars>
          <dgm:chMax val="0"/>
          <dgm:bulletEnabled val="1"/>
        </dgm:presLayoutVars>
      </dgm:prSet>
      <dgm:spPr/>
      <dgm:t>
        <a:bodyPr/>
        <a:lstStyle/>
        <a:p>
          <a:endParaRPr lang="pt-BR"/>
        </a:p>
      </dgm:t>
    </dgm:pt>
    <dgm:pt modelId="{8BA497A3-5E7A-4A45-A786-D21EBFDFED5B}" type="pres">
      <dgm:prSet presAssocID="{AA6DF2AC-3B72-435B-9C39-4FFE738AB888}" presName="spacer" presStyleCnt="0"/>
      <dgm:spPr/>
    </dgm:pt>
    <dgm:pt modelId="{91B58235-B1DC-41A4-B197-26F9B9D1D306}" type="pres">
      <dgm:prSet presAssocID="{897F0F07-F94E-48E0-800E-2DDED9C73FE0}" presName="parentText" presStyleLbl="node1" presStyleIdx="5" presStyleCnt="6">
        <dgm:presLayoutVars>
          <dgm:chMax val="0"/>
          <dgm:bulletEnabled val="1"/>
        </dgm:presLayoutVars>
      </dgm:prSet>
      <dgm:spPr/>
      <dgm:t>
        <a:bodyPr/>
        <a:lstStyle/>
        <a:p>
          <a:endParaRPr lang="pt-BR"/>
        </a:p>
      </dgm:t>
    </dgm:pt>
  </dgm:ptLst>
  <dgm:cxnLst>
    <dgm:cxn modelId="{EAB44A24-48B4-4F16-A444-7C7F68CC75B5}" srcId="{B9F989E2-A737-4013-A9BD-1F4C1BAF045E}" destId="{5A95E895-0A03-41EF-B272-6C8534EDDFED}" srcOrd="0" destOrd="0" parTransId="{1051B022-35E2-401E-9500-EFEE08BBED18}" sibTransId="{D8E120FC-B6E3-4AD1-B6AE-233CBCE20398}"/>
    <dgm:cxn modelId="{EADE1F86-0A99-4065-AA78-524F2DCA2144}" srcId="{B9F989E2-A737-4013-A9BD-1F4C1BAF045E}" destId="{B0825BF1-F025-4E17-A565-A227B094A0B8}" srcOrd="4" destOrd="0" parTransId="{5EA887E0-EBE2-41ED-8DEA-FFD3A81E1B63}" sibTransId="{AA6DF2AC-3B72-435B-9C39-4FFE738AB888}"/>
    <dgm:cxn modelId="{8ED2DBE4-908B-45E9-8C34-393ED5A96F66}" type="presOf" srcId="{ABC832AE-BCF9-4547-A99C-8AA8FA43844D}" destId="{63103ECF-1CDE-450B-8C4F-034E88845314}" srcOrd="0" destOrd="0" presId="urn:microsoft.com/office/officeart/2005/8/layout/vList2"/>
    <dgm:cxn modelId="{399E535B-1D39-4F9F-8218-F11F4F826047}" type="presOf" srcId="{B9F989E2-A737-4013-A9BD-1F4C1BAF045E}" destId="{F72E7C3E-3C09-4A4A-A276-5753B42590D5}" srcOrd="0" destOrd="0" presId="urn:microsoft.com/office/officeart/2005/8/layout/vList2"/>
    <dgm:cxn modelId="{1E82E025-6301-41E3-A808-CA8649FFBFAB}" type="presOf" srcId="{C90CF7DE-9DB3-4D0E-A653-58D3429E3A14}" destId="{E85DD90E-2373-49FE-BA61-A248D5264EF7}" srcOrd="0" destOrd="0" presId="urn:microsoft.com/office/officeart/2005/8/layout/vList2"/>
    <dgm:cxn modelId="{4E01085D-5381-4904-86D5-B78863BA6FC0}" type="presOf" srcId="{CA5F13EF-BEA3-4488-AF0E-BBCC0581B072}" destId="{D194646A-F27C-46D9-B3D5-34B99FC0DFA2}" srcOrd="0" destOrd="0" presId="urn:microsoft.com/office/officeart/2005/8/layout/vList2"/>
    <dgm:cxn modelId="{83A82205-AFD3-4DF5-8664-68FCC338AD03}" type="presOf" srcId="{897F0F07-F94E-48E0-800E-2DDED9C73FE0}" destId="{91B58235-B1DC-41A4-B197-26F9B9D1D306}" srcOrd="0" destOrd="0" presId="urn:microsoft.com/office/officeart/2005/8/layout/vList2"/>
    <dgm:cxn modelId="{80DA53DC-E8F7-4815-945F-439D0F556AF9}" srcId="{B9F989E2-A737-4013-A9BD-1F4C1BAF045E}" destId="{CA5F13EF-BEA3-4488-AF0E-BBCC0581B072}" srcOrd="1" destOrd="0" parTransId="{3590F16B-3D1B-4BA0-A3B2-FC765AE21D97}" sibTransId="{3FDAF68E-771D-4D76-9D22-9CAAB57A6BC5}"/>
    <dgm:cxn modelId="{D6D6D597-C24C-47E9-B2C3-F07BBD524895}" srcId="{B9F989E2-A737-4013-A9BD-1F4C1BAF045E}" destId="{C90CF7DE-9DB3-4D0E-A653-58D3429E3A14}" srcOrd="3" destOrd="0" parTransId="{6A1D9F20-7727-4774-97B9-3F0B447E324C}" sibTransId="{20E5FBBC-A4F7-4DD4-B444-0A96E651CB83}"/>
    <dgm:cxn modelId="{F2956945-E63A-45ED-B389-D2282F128C4D}" srcId="{B9F989E2-A737-4013-A9BD-1F4C1BAF045E}" destId="{ABC832AE-BCF9-4547-A99C-8AA8FA43844D}" srcOrd="2" destOrd="0" parTransId="{809FE9A1-E9F8-4CC4-94B0-E144D1D8D3F3}" sibTransId="{CFD2963C-2FD4-452F-B675-616F53970C45}"/>
    <dgm:cxn modelId="{DD373623-5F13-4F76-A122-B60F5B7A3121}" type="presOf" srcId="{B0825BF1-F025-4E17-A565-A227B094A0B8}" destId="{7476A9F8-0289-494E-9CE5-90DB53A016CE}" srcOrd="0" destOrd="0" presId="urn:microsoft.com/office/officeart/2005/8/layout/vList2"/>
    <dgm:cxn modelId="{ED368A10-ACE6-490B-8392-B8B1AF910ACA}" srcId="{B9F989E2-A737-4013-A9BD-1F4C1BAF045E}" destId="{897F0F07-F94E-48E0-800E-2DDED9C73FE0}" srcOrd="5" destOrd="0" parTransId="{0C58C2C2-8C55-46BE-B10F-E6669353310F}" sibTransId="{32585C0F-5CAE-499F-8D88-2FF6088B17F5}"/>
    <dgm:cxn modelId="{3173AE90-9025-45C6-BABB-3853D23EE643}" type="presOf" srcId="{5A95E895-0A03-41EF-B272-6C8534EDDFED}" destId="{6A8A6B89-C97A-4A35-91FE-92F68C2AF2E3}" srcOrd="0" destOrd="0" presId="urn:microsoft.com/office/officeart/2005/8/layout/vList2"/>
    <dgm:cxn modelId="{962B94A2-7379-43BE-96A2-A2F7A675484B}" type="presParOf" srcId="{F72E7C3E-3C09-4A4A-A276-5753B42590D5}" destId="{6A8A6B89-C97A-4A35-91FE-92F68C2AF2E3}" srcOrd="0" destOrd="0" presId="urn:microsoft.com/office/officeart/2005/8/layout/vList2"/>
    <dgm:cxn modelId="{3B3E82D3-18D8-4186-8C79-9DC261DD8B44}" type="presParOf" srcId="{F72E7C3E-3C09-4A4A-A276-5753B42590D5}" destId="{E1F5E702-09F7-4350-8124-2722FC169E1A}" srcOrd="1" destOrd="0" presId="urn:microsoft.com/office/officeart/2005/8/layout/vList2"/>
    <dgm:cxn modelId="{C1D2B2A4-5459-49BA-81E7-2C8134A3B193}" type="presParOf" srcId="{F72E7C3E-3C09-4A4A-A276-5753B42590D5}" destId="{D194646A-F27C-46D9-B3D5-34B99FC0DFA2}" srcOrd="2" destOrd="0" presId="urn:microsoft.com/office/officeart/2005/8/layout/vList2"/>
    <dgm:cxn modelId="{C55900D5-E261-4838-B90E-CC530DB5609C}" type="presParOf" srcId="{F72E7C3E-3C09-4A4A-A276-5753B42590D5}" destId="{A021990C-4CD0-45AB-B204-961D3BD26B58}" srcOrd="3" destOrd="0" presId="urn:microsoft.com/office/officeart/2005/8/layout/vList2"/>
    <dgm:cxn modelId="{6B3F0AAF-38A2-4451-9E7C-B899AEE0277B}" type="presParOf" srcId="{F72E7C3E-3C09-4A4A-A276-5753B42590D5}" destId="{63103ECF-1CDE-450B-8C4F-034E88845314}" srcOrd="4" destOrd="0" presId="urn:microsoft.com/office/officeart/2005/8/layout/vList2"/>
    <dgm:cxn modelId="{32BBB985-1579-4947-AED3-0F4956196960}" type="presParOf" srcId="{F72E7C3E-3C09-4A4A-A276-5753B42590D5}" destId="{2FEC3F2C-6C86-4896-9669-38595F690FBE}" srcOrd="5" destOrd="0" presId="urn:microsoft.com/office/officeart/2005/8/layout/vList2"/>
    <dgm:cxn modelId="{A3CFEAF0-BBC0-4854-98CC-3A8F00E6320E}" type="presParOf" srcId="{F72E7C3E-3C09-4A4A-A276-5753B42590D5}" destId="{E85DD90E-2373-49FE-BA61-A248D5264EF7}" srcOrd="6" destOrd="0" presId="urn:microsoft.com/office/officeart/2005/8/layout/vList2"/>
    <dgm:cxn modelId="{CE22E46E-87BD-4D4E-83AA-0CB2AF165585}" type="presParOf" srcId="{F72E7C3E-3C09-4A4A-A276-5753B42590D5}" destId="{F442D989-4387-4B37-981A-8CD3195107C6}" srcOrd="7" destOrd="0" presId="urn:microsoft.com/office/officeart/2005/8/layout/vList2"/>
    <dgm:cxn modelId="{9A9D49AF-4425-4E58-8DF5-5131977CDFAC}" type="presParOf" srcId="{F72E7C3E-3C09-4A4A-A276-5753B42590D5}" destId="{7476A9F8-0289-494E-9CE5-90DB53A016CE}" srcOrd="8" destOrd="0" presId="urn:microsoft.com/office/officeart/2005/8/layout/vList2"/>
    <dgm:cxn modelId="{39FD9B64-8C6A-4422-8B04-DF60FDDCD72F}" type="presParOf" srcId="{F72E7C3E-3C09-4A4A-A276-5753B42590D5}" destId="{8BA497A3-5E7A-4A45-A786-D21EBFDFED5B}" srcOrd="9" destOrd="0" presId="urn:microsoft.com/office/officeart/2005/8/layout/vList2"/>
    <dgm:cxn modelId="{7FE2E8AE-2FE1-4AB2-9872-5A4C84EE9839}" type="presParOf" srcId="{F72E7C3E-3C09-4A4A-A276-5753B42590D5}" destId="{91B58235-B1DC-41A4-B197-26F9B9D1D306}" srcOrd="1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E5BA5C-C8B1-4411-A329-266D14D8C0E9}">
      <dsp:nvSpPr>
        <dsp:cNvPr id="0" name=""/>
        <dsp:cNvSpPr/>
      </dsp:nvSpPr>
      <dsp:spPr>
        <a:xfrm>
          <a:off x="0" y="35595"/>
          <a:ext cx="3017838" cy="786240"/>
        </a:xfrm>
        <a:prstGeom prst="roundRect">
          <a:avLst/>
        </a:prstGeom>
        <a:solidFill>
          <a:schemeClr val="accent6">
            <a:alpha val="9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pt-BR" sz="2000" kern="1200" dirty="0" smtClean="0"/>
            <a:t>AGREGAR</a:t>
          </a:r>
          <a:endParaRPr lang="pt-BR" sz="2000" kern="1200" dirty="0"/>
        </a:p>
      </dsp:txBody>
      <dsp:txXfrm>
        <a:off x="38381" y="73976"/>
        <a:ext cx="2941076" cy="709478"/>
      </dsp:txXfrm>
    </dsp:sp>
    <dsp:sp modelId="{57BFC865-07BA-4901-AF58-DC0D06EAD608}">
      <dsp:nvSpPr>
        <dsp:cNvPr id="0" name=""/>
        <dsp:cNvSpPr/>
      </dsp:nvSpPr>
      <dsp:spPr>
        <a:xfrm>
          <a:off x="0" y="942795"/>
          <a:ext cx="3017838" cy="786240"/>
        </a:xfrm>
        <a:prstGeom prst="roundRect">
          <a:avLst/>
        </a:prstGeom>
        <a:solidFill>
          <a:schemeClr val="accent6">
            <a:alpha val="90000"/>
            <a:hueOff val="0"/>
            <a:satOff val="0"/>
            <a:lumOff val="0"/>
            <a:alphaOff val="-8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pt-BR" sz="2000" kern="1200" dirty="0" smtClean="0"/>
            <a:t>APLICAR</a:t>
          </a:r>
          <a:endParaRPr lang="pt-BR" sz="2000" kern="1200" dirty="0"/>
        </a:p>
      </dsp:txBody>
      <dsp:txXfrm>
        <a:off x="38381" y="981176"/>
        <a:ext cx="2941076" cy="709478"/>
      </dsp:txXfrm>
    </dsp:sp>
    <dsp:sp modelId="{A242D35C-F060-442E-815D-4AA21DBC3AEB}">
      <dsp:nvSpPr>
        <dsp:cNvPr id="0" name=""/>
        <dsp:cNvSpPr/>
      </dsp:nvSpPr>
      <dsp:spPr>
        <a:xfrm>
          <a:off x="0" y="1917103"/>
          <a:ext cx="3017838" cy="786240"/>
        </a:xfrm>
        <a:prstGeom prst="roundRect">
          <a:avLst/>
        </a:prstGeom>
        <a:solidFill>
          <a:schemeClr val="accent6">
            <a:alpha val="90000"/>
            <a:hueOff val="0"/>
            <a:satOff val="0"/>
            <a:lumOff val="0"/>
            <a:alphaOff val="-16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pt-BR" sz="2000" kern="1200" dirty="0" smtClean="0"/>
            <a:t>RECOMPENSAR</a:t>
          </a:r>
          <a:endParaRPr lang="pt-BR" sz="2000" kern="1200" dirty="0"/>
        </a:p>
      </dsp:txBody>
      <dsp:txXfrm>
        <a:off x="38381" y="1955484"/>
        <a:ext cx="2941076" cy="709478"/>
      </dsp:txXfrm>
    </dsp:sp>
    <dsp:sp modelId="{CD57CBC1-F6F0-4C33-B616-42DC751216F6}">
      <dsp:nvSpPr>
        <dsp:cNvPr id="0" name=""/>
        <dsp:cNvSpPr/>
      </dsp:nvSpPr>
      <dsp:spPr>
        <a:xfrm>
          <a:off x="0" y="2757195"/>
          <a:ext cx="3017838" cy="786240"/>
        </a:xfrm>
        <a:prstGeom prst="roundRect">
          <a:avLst/>
        </a:prstGeom>
        <a:solidFill>
          <a:schemeClr val="accent6">
            <a:alpha val="90000"/>
            <a:hueOff val="0"/>
            <a:satOff val="0"/>
            <a:lumOff val="0"/>
            <a:alphaOff val="-24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pt-BR" sz="2000" kern="1200" dirty="0" smtClean="0"/>
            <a:t>DESENVOLVER</a:t>
          </a:r>
          <a:endParaRPr lang="pt-BR" sz="2000" kern="1200" dirty="0"/>
        </a:p>
      </dsp:txBody>
      <dsp:txXfrm>
        <a:off x="38381" y="2795576"/>
        <a:ext cx="2941076" cy="709478"/>
      </dsp:txXfrm>
    </dsp:sp>
    <dsp:sp modelId="{C557B8A9-AC80-4FB5-B21A-37BE6B046E28}">
      <dsp:nvSpPr>
        <dsp:cNvPr id="0" name=""/>
        <dsp:cNvSpPr/>
      </dsp:nvSpPr>
      <dsp:spPr>
        <a:xfrm>
          <a:off x="0" y="3664395"/>
          <a:ext cx="3017838" cy="786240"/>
        </a:xfrm>
        <a:prstGeom prst="roundRect">
          <a:avLst/>
        </a:prstGeom>
        <a:solidFill>
          <a:schemeClr val="accent6">
            <a:alpha val="90000"/>
            <a:hueOff val="0"/>
            <a:satOff val="0"/>
            <a:lumOff val="0"/>
            <a:alphaOff val="-32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pt-BR" sz="2000" kern="1200" dirty="0" smtClean="0"/>
            <a:t>MANTER</a:t>
          </a:r>
          <a:endParaRPr lang="pt-BR" sz="2000" kern="1200" dirty="0"/>
        </a:p>
      </dsp:txBody>
      <dsp:txXfrm>
        <a:off x="38381" y="3702776"/>
        <a:ext cx="2941076" cy="709478"/>
      </dsp:txXfrm>
    </dsp:sp>
    <dsp:sp modelId="{68D90425-B952-47F4-A18D-773E1F5319A2}">
      <dsp:nvSpPr>
        <dsp:cNvPr id="0" name=""/>
        <dsp:cNvSpPr/>
      </dsp:nvSpPr>
      <dsp:spPr>
        <a:xfrm>
          <a:off x="0" y="4571596"/>
          <a:ext cx="3017838" cy="786240"/>
        </a:xfrm>
        <a:prstGeom prst="roundRect">
          <a:avLst/>
        </a:prstGeom>
        <a:solidFill>
          <a:schemeClr val="accent6">
            <a:alpha val="90000"/>
            <a:hueOff val="0"/>
            <a:satOff val="0"/>
            <a:lumOff val="0"/>
            <a:alphaOff val="-4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pt-BR" sz="2000" kern="1200" dirty="0" smtClean="0"/>
            <a:t>MONITORAR</a:t>
          </a:r>
          <a:endParaRPr lang="pt-BR" sz="2000" kern="1200" dirty="0"/>
        </a:p>
      </dsp:txBody>
      <dsp:txXfrm>
        <a:off x="38381" y="4609977"/>
        <a:ext cx="2941076" cy="7094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8A6B89-C97A-4A35-91FE-92F68C2AF2E3}">
      <dsp:nvSpPr>
        <dsp:cNvPr id="0" name=""/>
        <dsp:cNvSpPr/>
      </dsp:nvSpPr>
      <dsp:spPr>
        <a:xfrm>
          <a:off x="0" y="3175"/>
          <a:ext cx="5868144" cy="786240"/>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pt-BR" sz="2000" kern="1200" dirty="0" smtClean="0"/>
            <a:t>Recrutamento e Seleção </a:t>
          </a:r>
          <a:r>
            <a:rPr lang="pt-BR" sz="1600" kern="1200" dirty="0" smtClean="0">
              <a:hlinkClick xmlns:r="http://schemas.openxmlformats.org/officeDocument/2006/relationships" r:id="rId1"/>
            </a:rPr>
            <a:t>vídeo</a:t>
          </a:r>
          <a:endParaRPr lang="pt-BR" sz="1600" kern="1200" dirty="0"/>
        </a:p>
      </dsp:txBody>
      <dsp:txXfrm>
        <a:off x="38381" y="41556"/>
        <a:ext cx="5791382" cy="709478"/>
      </dsp:txXfrm>
    </dsp:sp>
    <dsp:sp modelId="{D194646A-F27C-46D9-B3D5-34B99FC0DFA2}">
      <dsp:nvSpPr>
        <dsp:cNvPr id="0" name=""/>
        <dsp:cNvSpPr/>
      </dsp:nvSpPr>
      <dsp:spPr>
        <a:xfrm>
          <a:off x="0" y="910375"/>
          <a:ext cx="5868144" cy="786240"/>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pt-BR" sz="2000" kern="1200" dirty="0" smtClean="0"/>
            <a:t>Desenho de cargos e avaliação de desempenhos</a:t>
          </a:r>
          <a:endParaRPr lang="pt-BR" sz="2000" kern="1200" dirty="0"/>
        </a:p>
      </dsp:txBody>
      <dsp:txXfrm>
        <a:off x="38381" y="948756"/>
        <a:ext cx="5791382" cy="709478"/>
      </dsp:txXfrm>
    </dsp:sp>
    <dsp:sp modelId="{63103ECF-1CDE-450B-8C4F-034E88845314}">
      <dsp:nvSpPr>
        <dsp:cNvPr id="0" name=""/>
        <dsp:cNvSpPr/>
      </dsp:nvSpPr>
      <dsp:spPr>
        <a:xfrm>
          <a:off x="0" y="1817575"/>
          <a:ext cx="5868144" cy="786240"/>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pt-BR" sz="2000" kern="1200" dirty="0" smtClean="0"/>
            <a:t>Remuneração, benefícios e serviços</a:t>
          </a:r>
          <a:endParaRPr lang="pt-BR" sz="2000" kern="1200" dirty="0"/>
        </a:p>
      </dsp:txBody>
      <dsp:txXfrm>
        <a:off x="38381" y="1855956"/>
        <a:ext cx="5791382" cy="709478"/>
      </dsp:txXfrm>
    </dsp:sp>
    <dsp:sp modelId="{E85DD90E-2373-49FE-BA61-A248D5264EF7}">
      <dsp:nvSpPr>
        <dsp:cNvPr id="0" name=""/>
        <dsp:cNvSpPr/>
      </dsp:nvSpPr>
      <dsp:spPr>
        <a:xfrm>
          <a:off x="0" y="2724775"/>
          <a:ext cx="5868144" cy="786240"/>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pt-BR" sz="2000" kern="1200" dirty="0" smtClean="0"/>
            <a:t>Treinamento, mudanças e comunicações</a:t>
          </a:r>
          <a:endParaRPr lang="pt-BR" sz="2000" kern="1200" dirty="0"/>
        </a:p>
      </dsp:txBody>
      <dsp:txXfrm>
        <a:off x="38381" y="2763156"/>
        <a:ext cx="5791382" cy="709478"/>
      </dsp:txXfrm>
    </dsp:sp>
    <dsp:sp modelId="{7476A9F8-0289-494E-9CE5-90DB53A016CE}">
      <dsp:nvSpPr>
        <dsp:cNvPr id="0" name=""/>
        <dsp:cNvSpPr/>
      </dsp:nvSpPr>
      <dsp:spPr>
        <a:xfrm>
          <a:off x="0" y="3631975"/>
          <a:ext cx="5868144" cy="786240"/>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pt-BR" sz="2000" kern="1200" dirty="0" smtClean="0"/>
            <a:t>Disciplina, higiene, segurança, qualidade de vida e relações com sindicatos</a:t>
          </a:r>
          <a:endParaRPr lang="pt-BR" sz="2000" kern="1200" dirty="0"/>
        </a:p>
      </dsp:txBody>
      <dsp:txXfrm>
        <a:off x="38381" y="3670356"/>
        <a:ext cx="5791382" cy="709478"/>
      </dsp:txXfrm>
    </dsp:sp>
    <dsp:sp modelId="{91B58235-B1DC-41A4-B197-26F9B9D1D306}">
      <dsp:nvSpPr>
        <dsp:cNvPr id="0" name=""/>
        <dsp:cNvSpPr/>
      </dsp:nvSpPr>
      <dsp:spPr>
        <a:xfrm>
          <a:off x="0" y="4539176"/>
          <a:ext cx="5868144" cy="786240"/>
        </a:xfrm>
        <a:prstGeom prst="roundRect">
          <a:avLst/>
        </a:prstGeom>
        <a:solidFill>
          <a:schemeClr val="lt1">
            <a:hueOff val="0"/>
            <a:satOff val="0"/>
            <a:lumOff val="0"/>
            <a:alphaOff val="0"/>
          </a:schemeClr>
        </a:solidFill>
        <a:ln w="25400" cap="flat" cmpd="sng" algn="ctr">
          <a:solidFill>
            <a:schemeClr val="accent5">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pt-BR" sz="2000" kern="1200" dirty="0" smtClean="0"/>
            <a:t>Banco de dados e sistemas de informações gerenciais</a:t>
          </a:r>
          <a:endParaRPr lang="pt-BR" sz="2000" kern="1200" dirty="0"/>
        </a:p>
      </dsp:txBody>
      <dsp:txXfrm>
        <a:off x="38381" y="4577557"/>
        <a:ext cx="5791382" cy="70947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pt-BR"/>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pt-BR"/>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pt-BR"/>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2E6C220-73C9-4958-AE75-D609AC2D9183}" type="slidenum">
              <a:rPr lang="pt-BR"/>
              <a:pPr>
                <a:defRPr/>
              </a:pPr>
              <a:t>‹nº›</a:t>
            </a:fld>
            <a:endParaRPr lang="pt-BR"/>
          </a:p>
        </p:txBody>
      </p:sp>
    </p:spTree>
    <p:extLst>
      <p:ext uri="{BB962C8B-B14F-4D97-AF65-F5344CB8AC3E}">
        <p14:creationId xmlns:p14="http://schemas.microsoft.com/office/powerpoint/2010/main" val="13475797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0F73137D-42B0-4A18-A235-2379CCE710C0}" type="slidenum">
              <a:rPr lang="pt-BR" smtClean="0"/>
              <a:pPr/>
              <a:t>7</a:t>
            </a:fld>
            <a:endParaRPr lang="pt-BR" smtClean="0"/>
          </a:p>
        </p:txBody>
      </p:sp>
      <p:sp>
        <p:nvSpPr>
          <p:cNvPr id="27651" name="Rectangle 2"/>
          <p:cNvSpPr>
            <a:spLocks noGrp="1" noRot="1" noChangeAspect="1" noChangeArrowheads="1" noTextEdit="1"/>
          </p:cNvSpPr>
          <p:nvPr>
            <p:ph type="sldImg"/>
          </p:nvPr>
        </p:nvSpPr>
        <p:spPr>
          <a:solidFill>
            <a:srgbClr val="FFFFFF"/>
          </a:solidFill>
          <a:ln/>
        </p:spPr>
      </p:sp>
      <p:sp>
        <p:nvSpPr>
          <p:cNvPr id="27652" name="Rectangle 3"/>
          <p:cNvSpPr>
            <a:spLocks noGrp="1" noChangeArrowheads="1"/>
          </p:cNvSpPr>
          <p:nvPr>
            <p:ph type="body" idx="1"/>
          </p:nvPr>
        </p:nvSpPr>
        <p:spPr>
          <a:solidFill>
            <a:srgbClr val="FFFFFF"/>
          </a:solidFill>
          <a:ln>
            <a:solidFill>
              <a:srgbClr val="000000"/>
            </a:solidFill>
          </a:ln>
        </p:spPr>
        <p:txBody>
          <a:bodyPr/>
          <a:lstStyle/>
          <a:p>
            <a:pPr eaLnBrk="1" hangingPunct="1"/>
            <a:r>
              <a:rPr lang="pt-BR" smtClean="0">
                <a:latin typeface="Verdana" pitchFamily="34" charset="0"/>
                <a:cs typeface="Times New Roman" pitchFamily="18" charset="0"/>
              </a:rPr>
              <a:t>Proximidade física ou temporal não é importante nessa definição. Um cientista pode ser influenciado por um colega de profissão que nunca viu ou mesmo que viveu em outra época. Da mesma forma, líderes religiosos são capazes de influenciar adeptos que estão muito longe e que tem pouquíssima chance de vê-los pessoalmente</a:t>
            </a:r>
            <a:r>
              <a:rPr lang="pt-BR" smtClean="0"/>
              <a:t> </a:t>
            </a:r>
          </a:p>
        </p:txBody>
      </p:sp>
    </p:spTree>
    <p:extLst>
      <p:ext uri="{BB962C8B-B14F-4D97-AF65-F5344CB8AC3E}">
        <p14:creationId xmlns:p14="http://schemas.microsoft.com/office/powerpoint/2010/main" val="2753623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5089F55A-6BE3-43B4-9FDD-15CAB682F115}" type="slidenum">
              <a:rPr lang="pt-BR" smtClean="0"/>
              <a:pPr/>
              <a:t>9</a:t>
            </a:fld>
            <a:endParaRPr lang="pt-BR" smtClean="0"/>
          </a:p>
        </p:txBody>
      </p:sp>
      <p:sp>
        <p:nvSpPr>
          <p:cNvPr id="28675" name="Rectangle 1026"/>
          <p:cNvSpPr>
            <a:spLocks noGrp="1" noRot="1" noChangeAspect="1" noChangeArrowheads="1" noTextEdit="1"/>
          </p:cNvSpPr>
          <p:nvPr>
            <p:ph type="sldImg"/>
          </p:nvPr>
        </p:nvSpPr>
        <p:spPr>
          <a:xfrm>
            <a:off x="152400" y="1371600"/>
            <a:ext cx="7010400" cy="5257800"/>
          </a:xfrm>
          <a:solidFill>
            <a:srgbClr val="FFFFFF"/>
          </a:solidFill>
          <a:ln/>
        </p:spPr>
      </p:sp>
      <p:sp>
        <p:nvSpPr>
          <p:cNvPr id="28676" name="Rectangle 1027"/>
          <p:cNvSpPr>
            <a:spLocks noGrp="1" noChangeArrowheads="1"/>
          </p:cNvSpPr>
          <p:nvPr>
            <p:ph type="body" idx="1"/>
          </p:nvPr>
        </p:nvSpPr>
        <p:spPr>
          <a:solidFill>
            <a:srgbClr val="FFFFFF"/>
          </a:solidFill>
          <a:ln>
            <a:solidFill>
              <a:srgbClr val="000000"/>
            </a:solidFill>
          </a:ln>
        </p:spPr>
        <p:txBody>
          <a:bodyPr/>
          <a:lstStyle/>
          <a:p>
            <a:pPr eaLnBrk="1" hangingPunct="1"/>
            <a:endParaRPr lang="pt-BR" smtClean="0"/>
          </a:p>
        </p:txBody>
      </p:sp>
    </p:spTree>
    <p:extLst>
      <p:ext uri="{BB962C8B-B14F-4D97-AF65-F5344CB8AC3E}">
        <p14:creationId xmlns:p14="http://schemas.microsoft.com/office/powerpoint/2010/main" val="1773828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5625" name="Rectangle 25"/>
          <p:cNvSpPr>
            <a:spLocks noGrp="1" noChangeArrowheads="1"/>
          </p:cNvSpPr>
          <p:nvPr>
            <p:ph type="ctrTitle"/>
          </p:nvPr>
        </p:nvSpPr>
        <p:spPr>
          <a:xfrm>
            <a:off x="1173163" y="198438"/>
            <a:ext cx="7772400" cy="2286000"/>
          </a:xfrm>
        </p:spPr>
        <p:txBody>
          <a:bodyPr anchor="b">
            <a:spAutoFit/>
          </a:bodyPr>
          <a:lstStyle>
            <a:lvl1pPr>
              <a:defRPr sz="7200"/>
            </a:lvl1pPr>
          </a:lstStyle>
          <a:p>
            <a:r>
              <a:rPr lang="pt-BR"/>
              <a:t>Clique para editar o estilo do título mestre</a:t>
            </a:r>
          </a:p>
        </p:txBody>
      </p:sp>
      <p:sp>
        <p:nvSpPr>
          <p:cNvPr id="25626" name="Rectangle 26"/>
          <p:cNvSpPr>
            <a:spLocks noGrp="1" noChangeArrowheads="1"/>
          </p:cNvSpPr>
          <p:nvPr>
            <p:ph type="subTitle" idx="1"/>
          </p:nvPr>
        </p:nvSpPr>
        <p:spPr>
          <a:xfrm>
            <a:off x="1166813" y="3886200"/>
            <a:ext cx="6400800" cy="1752600"/>
          </a:xfrm>
        </p:spPr>
        <p:txBody>
          <a:bodyPr/>
          <a:lstStyle>
            <a:lvl1pPr marL="0" indent="0">
              <a:buFont typeface="Wingdings" pitchFamily="2" charset="2"/>
              <a:buNone/>
              <a:defRPr sz="4000"/>
            </a:lvl1pPr>
          </a:lstStyle>
          <a:p>
            <a:r>
              <a:rPr lang="pt-BR"/>
              <a:t>Clique para editar o estilo do subtítulo mestre</a:t>
            </a:r>
          </a:p>
        </p:txBody>
      </p:sp>
      <p:sp>
        <p:nvSpPr>
          <p:cNvPr id="4" name="Rectangle 27"/>
          <p:cNvSpPr>
            <a:spLocks noGrp="1" noChangeArrowheads="1"/>
          </p:cNvSpPr>
          <p:nvPr>
            <p:ph type="dt" sz="half" idx="10"/>
          </p:nvPr>
        </p:nvSpPr>
        <p:spPr>
          <a:xfrm>
            <a:off x="1166813" y="6248400"/>
            <a:ext cx="1905000" cy="457200"/>
          </a:xfrm>
        </p:spPr>
        <p:txBody>
          <a:bodyPr/>
          <a:lstStyle>
            <a:lvl1pPr>
              <a:defRPr>
                <a:solidFill>
                  <a:srgbClr val="000000"/>
                </a:solidFill>
              </a:defRPr>
            </a:lvl1pPr>
          </a:lstStyle>
          <a:p>
            <a:pPr>
              <a:defRPr/>
            </a:pPr>
            <a:endParaRPr lang="pt-BR"/>
          </a:p>
        </p:txBody>
      </p:sp>
      <p:sp>
        <p:nvSpPr>
          <p:cNvPr id="5" name="Rectangle 28"/>
          <p:cNvSpPr>
            <a:spLocks noGrp="1" noChangeArrowheads="1"/>
          </p:cNvSpPr>
          <p:nvPr>
            <p:ph type="ftr" sz="quarter" idx="11"/>
          </p:nvPr>
        </p:nvSpPr>
        <p:spPr/>
        <p:txBody>
          <a:bodyPr/>
          <a:lstStyle>
            <a:lvl1pPr>
              <a:defRPr>
                <a:solidFill>
                  <a:srgbClr val="000000"/>
                </a:solidFill>
              </a:defRPr>
            </a:lvl1pPr>
          </a:lstStyle>
          <a:p>
            <a:pPr>
              <a:defRPr/>
            </a:pPr>
            <a:endParaRPr lang="pt-BR"/>
          </a:p>
        </p:txBody>
      </p:sp>
      <p:sp>
        <p:nvSpPr>
          <p:cNvPr id="6" name="Rectangle 29"/>
          <p:cNvSpPr>
            <a:spLocks noGrp="1" noChangeArrowheads="1"/>
          </p:cNvSpPr>
          <p:nvPr>
            <p:ph type="sldNum" sz="quarter" idx="12"/>
          </p:nvPr>
        </p:nvSpPr>
        <p:spPr/>
        <p:txBody>
          <a:bodyPr/>
          <a:lstStyle>
            <a:lvl1pPr>
              <a:defRPr>
                <a:solidFill>
                  <a:srgbClr val="000000"/>
                </a:solidFill>
              </a:defRPr>
            </a:lvl1pPr>
          </a:lstStyle>
          <a:p>
            <a:pPr>
              <a:defRPr/>
            </a:pPr>
            <a:fld id="{F20CE549-F07D-4FEC-9F43-4585F1CE8D4D}"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7"/>
          <p:cNvSpPr>
            <a:spLocks noGrp="1" noChangeArrowheads="1"/>
          </p:cNvSpPr>
          <p:nvPr>
            <p:ph type="dt" sz="half" idx="10"/>
          </p:nvPr>
        </p:nvSpPr>
        <p:spPr>
          <a:ln/>
        </p:spPr>
        <p:txBody>
          <a:bodyPr/>
          <a:lstStyle>
            <a:lvl1pPr>
              <a:defRPr/>
            </a:lvl1pPr>
          </a:lstStyle>
          <a:p>
            <a:pPr>
              <a:defRPr/>
            </a:pPr>
            <a:endParaRPr lang="pt-BR"/>
          </a:p>
        </p:txBody>
      </p:sp>
      <p:sp>
        <p:nvSpPr>
          <p:cNvPr id="5" name="Rectangle 28"/>
          <p:cNvSpPr>
            <a:spLocks noGrp="1" noChangeArrowheads="1"/>
          </p:cNvSpPr>
          <p:nvPr>
            <p:ph type="ftr" sz="quarter" idx="11"/>
          </p:nvPr>
        </p:nvSpPr>
        <p:spPr>
          <a:ln/>
        </p:spPr>
        <p:txBody>
          <a:bodyPr/>
          <a:lstStyle>
            <a:lvl1pPr>
              <a:defRPr/>
            </a:lvl1pPr>
          </a:lstStyle>
          <a:p>
            <a:pPr>
              <a:defRPr/>
            </a:pPr>
            <a:endParaRPr lang="pt-BR"/>
          </a:p>
        </p:txBody>
      </p:sp>
      <p:sp>
        <p:nvSpPr>
          <p:cNvPr id="6" name="Rectangle 29"/>
          <p:cNvSpPr>
            <a:spLocks noGrp="1" noChangeArrowheads="1"/>
          </p:cNvSpPr>
          <p:nvPr>
            <p:ph type="sldNum" sz="quarter" idx="12"/>
          </p:nvPr>
        </p:nvSpPr>
        <p:spPr>
          <a:ln/>
        </p:spPr>
        <p:txBody>
          <a:bodyPr/>
          <a:lstStyle>
            <a:lvl1pPr>
              <a:defRPr/>
            </a:lvl1pPr>
          </a:lstStyle>
          <a:p>
            <a:pPr>
              <a:defRPr/>
            </a:pPr>
            <a:fld id="{38DD9934-44AC-4F54-8AED-14888CF8E965}"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002463" y="457200"/>
            <a:ext cx="1943100" cy="5638800"/>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1173163" y="457200"/>
            <a:ext cx="5676900" cy="5638800"/>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7"/>
          <p:cNvSpPr>
            <a:spLocks noGrp="1" noChangeArrowheads="1"/>
          </p:cNvSpPr>
          <p:nvPr>
            <p:ph type="dt" sz="half" idx="10"/>
          </p:nvPr>
        </p:nvSpPr>
        <p:spPr>
          <a:ln/>
        </p:spPr>
        <p:txBody>
          <a:bodyPr/>
          <a:lstStyle>
            <a:lvl1pPr>
              <a:defRPr/>
            </a:lvl1pPr>
          </a:lstStyle>
          <a:p>
            <a:pPr>
              <a:defRPr/>
            </a:pPr>
            <a:endParaRPr lang="pt-BR"/>
          </a:p>
        </p:txBody>
      </p:sp>
      <p:sp>
        <p:nvSpPr>
          <p:cNvPr id="5" name="Rectangle 28"/>
          <p:cNvSpPr>
            <a:spLocks noGrp="1" noChangeArrowheads="1"/>
          </p:cNvSpPr>
          <p:nvPr>
            <p:ph type="ftr" sz="quarter" idx="11"/>
          </p:nvPr>
        </p:nvSpPr>
        <p:spPr>
          <a:ln/>
        </p:spPr>
        <p:txBody>
          <a:bodyPr/>
          <a:lstStyle>
            <a:lvl1pPr>
              <a:defRPr/>
            </a:lvl1pPr>
          </a:lstStyle>
          <a:p>
            <a:pPr>
              <a:defRPr/>
            </a:pPr>
            <a:endParaRPr lang="pt-BR"/>
          </a:p>
        </p:txBody>
      </p:sp>
      <p:sp>
        <p:nvSpPr>
          <p:cNvPr id="6" name="Rectangle 29"/>
          <p:cNvSpPr>
            <a:spLocks noGrp="1" noChangeArrowheads="1"/>
          </p:cNvSpPr>
          <p:nvPr>
            <p:ph type="sldNum" sz="quarter" idx="12"/>
          </p:nvPr>
        </p:nvSpPr>
        <p:spPr>
          <a:ln/>
        </p:spPr>
        <p:txBody>
          <a:bodyPr/>
          <a:lstStyle>
            <a:lvl1pPr>
              <a:defRPr/>
            </a:lvl1pPr>
          </a:lstStyle>
          <a:p>
            <a:pPr>
              <a:defRPr/>
            </a:pPr>
            <a:fld id="{28C18C19-400C-4570-A3A2-C74FE8009EAC}" type="slidenum">
              <a:rPr lang="pt-BR"/>
              <a:pPr>
                <a:defRP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1173163" y="457200"/>
            <a:ext cx="7772400" cy="1143000"/>
          </a:xfrm>
        </p:spPr>
        <p:txBody>
          <a:bodyPr/>
          <a:lstStyle/>
          <a:p>
            <a:r>
              <a:rPr lang="pt-BR" smtClean="0"/>
              <a:t>Clique para editar o estilo do título mestre</a:t>
            </a:r>
            <a:endParaRPr lang="pt-BR"/>
          </a:p>
        </p:txBody>
      </p:sp>
      <p:sp>
        <p:nvSpPr>
          <p:cNvPr id="3" name="Espaço Reservado para Tabela 2"/>
          <p:cNvSpPr>
            <a:spLocks noGrp="1"/>
          </p:cNvSpPr>
          <p:nvPr>
            <p:ph type="tbl" idx="1"/>
          </p:nvPr>
        </p:nvSpPr>
        <p:spPr>
          <a:xfrm>
            <a:off x="1173163" y="1981200"/>
            <a:ext cx="7772400" cy="4114800"/>
          </a:xfrm>
        </p:spPr>
        <p:txBody>
          <a:bodyPr/>
          <a:lstStyle/>
          <a:p>
            <a:pPr lvl="0"/>
            <a:endParaRPr lang="pt-BR" noProof="0" smtClean="0"/>
          </a:p>
        </p:txBody>
      </p:sp>
      <p:sp>
        <p:nvSpPr>
          <p:cNvPr id="4" name="Rectangle 27"/>
          <p:cNvSpPr>
            <a:spLocks noGrp="1" noChangeArrowheads="1"/>
          </p:cNvSpPr>
          <p:nvPr>
            <p:ph type="dt" sz="half" idx="10"/>
          </p:nvPr>
        </p:nvSpPr>
        <p:spPr>
          <a:ln/>
        </p:spPr>
        <p:txBody>
          <a:bodyPr/>
          <a:lstStyle>
            <a:lvl1pPr>
              <a:defRPr/>
            </a:lvl1pPr>
          </a:lstStyle>
          <a:p>
            <a:pPr>
              <a:defRPr/>
            </a:pPr>
            <a:endParaRPr lang="pt-BR"/>
          </a:p>
        </p:txBody>
      </p:sp>
      <p:sp>
        <p:nvSpPr>
          <p:cNvPr id="5" name="Rectangle 28"/>
          <p:cNvSpPr>
            <a:spLocks noGrp="1" noChangeArrowheads="1"/>
          </p:cNvSpPr>
          <p:nvPr>
            <p:ph type="ftr" sz="quarter" idx="11"/>
          </p:nvPr>
        </p:nvSpPr>
        <p:spPr>
          <a:ln/>
        </p:spPr>
        <p:txBody>
          <a:bodyPr/>
          <a:lstStyle>
            <a:lvl1pPr>
              <a:defRPr/>
            </a:lvl1pPr>
          </a:lstStyle>
          <a:p>
            <a:pPr>
              <a:defRPr/>
            </a:pPr>
            <a:endParaRPr lang="pt-BR"/>
          </a:p>
        </p:txBody>
      </p:sp>
      <p:sp>
        <p:nvSpPr>
          <p:cNvPr id="6" name="Rectangle 29"/>
          <p:cNvSpPr>
            <a:spLocks noGrp="1" noChangeArrowheads="1"/>
          </p:cNvSpPr>
          <p:nvPr>
            <p:ph type="sldNum" sz="quarter" idx="12"/>
          </p:nvPr>
        </p:nvSpPr>
        <p:spPr>
          <a:ln/>
        </p:spPr>
        <p:txBody>
          <a:bodyPr/>
          <a:lstStyle>
            <a:lvl1pPr>
              <a:defRPr/>
            </a:lvl1pPr>
          </a:lstStyle>
          <a:p>
            <a:pPr>
              <a:defRPr/>
            </a:pPr>
            <a:fld id="{84B487E3-95F1-4A6C-8BC4-EF3016543041}"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Rectangle 27"/>
          <p:cNvSpPr>
            <a:spLocks noGrp="1" noChangeArrowheads="1"/>
          </p:cNvSpPr>
          <p:nvPr>
            <p:ph type="dt" sz="half" idx="10"/>
          </p:nvPr>
        </p:nvSpPr>
        <p:spPr>
          <a:ln/>
        </p:spPr>
        <p:txBody>
          <a:bodyPr/>
          <a:lstStyle>
            <a:lvl1pPr>
              <a:defRPr/>
            </a:lvl1pPr>
          </a:lstStyle>
          <a:p>
            <a:pPr>
              <a:defRPr/>
            </a:pPr>
            <a:endParaRPr lang="pt-BR"/>
          </a:p>
        </p:txBody>
      </p:sp>
      <p:sp>
        <p:nvSpPr>
          <p:cNvPr id="5" name="Rectangle 28"/>
          <p:cNvSpPr>
            <a:spLocks noGrp="1" noChangeArrowheads="1"/>
          </p:cNvSpPr>
          <p:nvPr>
            <p:ph type="ftr" sz="quarter" idx="11"/>
          </p:nvPr>
        </p:nvSpPr>
        <p:spPr>
          <a:ln/>
        </p:spPr>
        <p:txBody>
          <a:bodyPr/>
          <a:lstStyle>
            <a:lvl1pPr>
              <a:defRPr/>
            </a:lvl1pPr>
          </a:lstStyle>
          <a:p>
            <a:pPr>
              <a:defRPr/>
            </a:pPr>
            <a:endParaRPr lang="pt-BR"/>
          </a:p>
        </p:txBody>
      </p:sp>
      <p:sp>
        <p:nvSpPr>
          <p:cNvPr id="6" name="Rectangle 29"/>
          <p:cNvSpPr>
            <a:spLocks noGrp="1" noChangeArrowheads="1"/>
          </p:cNvSpPr>
          <p:nvPr>
            <p:ph type="sldNum" sz="quarter" idx="12"/>
          </p:nvPr>
        </p:nvSpPr>
        <p:spPr>
          <a:ln/>
        </p:spPr>
        <p:txBody>
          <a:bodyPr/>
          <a:lstStyle>
            <a:lvl1pPr>
              <a:defRPr/>
            </a:lvl1pPr>
          </a:lstStyle>
          <a:p>
            <a:pPr>
              <a:defRPr/>
            </a:pPr>
            <a:fld id="{3AD28A7E-D124-4EFF-83E1-EC33B890B407}"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os estilos do texto mestre</a:t>
            </a:r>
          </a:p>
        </p:txBody>
      </p:sp>
      <p:sp>
        <p:nvSpPr>
          <p:cNvPr id="4" name="Rectangle 27"/>
          <p:cNvSpPr>
            <a:spLocks noGrp="1" noChangeArrowheads="1"/>
          </p:cNvSpPr>
          <p:nvPr>
            <p:ph type="dt" sz="half" idx="10"/>
          </p:nvPr>
        </p:nvSpPr>
        <p:spPr>
          <a:ln/>
        </p:spPr>
        <p:txBody>
          <a:bodyPr/>
          <a:lstStyle>
            <a:lvl1pPr>
              <a:defRPr/>
            </a:lvl1pPr>
          </a:lstStyle>
          <a:p>
            <a:pPr>
              <a:defRPr/>
            </a:pPr>
            <a:endParaRPr lang="pt-BR"/>
          </a:p>
        </p:txBody>
      </p:sp>
      <p:sp>
        <p:nvSpPr>
          <p:cNvPr id="5" name="Rectangle 28"/>
          <p:cNvSpPr>
            <a:spLocks noGrp="1" noChangeArrowheads="1"/>
          </p:cNvSpPr>
          <p:nvPr>
            <p:ph type="ftr" sz="quarter" idx="11"/>
          </p:nvPr>
        </p:nvSpPr>
        <p:spPr>
          <a:ln/>
        </p:spPr>
        <p:txBody>
          <a:bodyPr/>
          <a:lstStyle>
            <a:lvl1pPr>
              <a:defRPr/>
            </a:lvl1pPr>
          </a:lstStyle>
          <a:p>
            <a:pPr>
              <a:defRPr/>
            </a:pPr>
            <a:endParaRPr lang="pt-BR"/>
          </a:p>
        </p:txBody>
      </p:sp>
      <p:sp>
        <p:nvSpPr>
          <p:cNvPr id="6" name="Rectangle 29"/>
          <p:cNvSpPr>
            <a:spLocks noGrp="1" noChangeArrowheads="1"/>
          </p:cNvSpPr>
          <p:nvPr>
            <p:ph type="sldNum" sz="quarter" idx="12"/>
          </p:nvPr>
        </p:nvSpPr>
        <p:spPr>
          <a:ln/>
        </p:spPr>
        <p:txBody>
          <a:bodyPr/>
          <a:lstStyle>
            <a:lvl1pPr>
              <a:defRPr/>
            </a:lvl1pPr>
          </a:lstStyle>
          <a:p>
            <a:pPr>
              <a:defRPr/>
            </a:pPr>
            <a:fld id="{A5260872-D9D4-4205-9544-3F6872EC0CED}" type="slidenum">
              <a:rPr lang="pt-BR"/>
              <a:pPr>
                <a:defRP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Rectangle 27"/>
          <p:cNvSpPr>
            <a:spLocks noGrp="1" noChangeArrowheads="1"/>
          </p:cNvSpPr>
          <p:nvPr>
            <p:ph type="dt" sz="half" idx="10"/>
          </p:nvPr>
        </p:nvSpPr>
        <p:spPr>
          <a:ln/>
        </p:spPr>
        <p:txBody>
          <a:bodyPr/>
          <a:lstStyle>
            <a:lvl1pPr>
              <a:defRPr/>
            </a:lvl1pPr>
          </a:lstStyle>
          <a:p>
            <a:pPr>
              <a:defRPr/>
            </a:pPr>
            <a:endParaRPr lang="pt-BR"/>
          </a:p>
        </p:txBody>
      </p:sp>
      <p:sp>
        <p:nvSpPr>
          <p:cNvPr id="6" name="Rectangle 28"/>
          <p:cNvSpPr>
            <a:spLocks noGrp="1" noChangeArrowheads="1"/>
          </p:cNvSpPr>
          <p:nvPr>
            <p:ph type="ftr" sz="quarter" idx="11"/>
          </p:nvPr>
        </p:nvSpPr>
        <p:spPr>
          <a:ln/>
        </p:spPr>
        <p:txBody>
          <a:bodyPr/>
          <a:lstStyle>
            <a:lvl1pPr>
              <a:defRPr/>
            </a:lvl1pPr>
          </a:lstStyle>
          <a:p>
            <a:pPr>
              <a:defRPr/>
            </a:pPr>
            <a:endParaRPr lang="pt-BR"/>
          </a:p>
        </p:txBody>
      </p:sp>
      <p:sp>
        <p:nvSpPr>
          <p:cNvPr id="7" name="Rectangle 29"/>
          <p:cNvSpPr>
            <a:spLocks noGrp="1" noChangeArrowheads="1"/>
          </p:cNvSpPr>
          <p:nvPr>
            <p:ph type="sldNum" sz="quarter" idx="12"/>
          </p:nvPr>
        </p:nvSpPr>
        <p:spPr>
          <a:ln/>
        </p:spPr>
        <p:txBody>
          <a:bodyPr/>
          <a:lstStyle>
            <a:lvl1pPr>
              <a:defRPr/>
            </a:lvl1pPr>
          </a:lstStyle>
          <a:p>
            <a:pPr>
              <a:defRPr/>
            </a:pPr>
            <a:fld id="{AB7F8E60-98FF-44F4-BCF4-7D3F606C4797}"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Rectangle 27"/>
          <p:cNvSpPr>
            <a:spLocks noGrp="1" noChangeArrowheads="1"/>
          </p:cNvSpPr>
          <p:nvPr>
            <p:ph type="dt" sz="half" idx="10"/>
          </p:nvPr>
        </p:nvSpPr>
        <p:spPr>
          <a:ln/>
        </p:spPr>
        <p:txBody>
          <a:bodyPr/>
          <a:lstStyle>
            <a:lvl1pPr>
              <a:defRPr/>
            </a:lvl1pPr>
          </a:lstStyle>
          <a:p>
            <a:pPr>
              <a:defRPr/>
            </a:pPr>
            <a:endParaRPr lang="pt-BR"/>
          </a:p>
        </p:txBody>
      </p:sp>
      <p:sp>
        <p:nvSpPr>
          <p:cNvPr id="8" name="Rectangle 28"/>
          <p:cNvSpPr>
            <a:spLocks noGrp="1" noChangeArrowheads="1"/>
          </p:cNvSpPr>
          <p:nvPr>
            <p:ph type="ftr" sz="quarter" idx="11"/>
          </p:nvPr>
        </p:nvSpPr>
        <p:spPr>
          <a:ln/>
        </p:spPr>
        <p:txBody>
          <a:bodyPr/>
          <a:lstStyle>
            <a:lvl1pPr>
              <a:defRPr/>
            </a:lvl1pPr>
          </a:lstStyle>
          <a:p>
            <a:pPr>
              <a:defRPr/>
            </a:pPr>
            <a:endParaRPr lang="pt-BR"/>
          </a:p>
        </p:txBody>
      </p:sp>
      <p:sp>
        <p:nvSpPr>
          <p:cNvPr id="9" name="Rectangle 29"/>
          <p:cNvSpPr>
            <a:spLocks noGrp="1" noChangeArrowheads="1"/>
          </p:cNvSpPr>
          <p:nvPr>
            <p:ph type="sldNum" sz="quarter" idx="12"/>
          </p:nvPr>
        </p:nvSpPr>
        <p:spPr>
          <a:ln/>
        </p:spPr>
        <p:txBody>
          <a:bodyPr/>
          <a:lstStyle>
            <a:lvl1pPr>
              <a:defRPr/>
            </a:lvl1pPr>
          </a:lstStyle>
          <a:p>
            <a:pPr>
              <a:defRPr/>
            </a:pPr>
            <a:fld id="{A6221825-D922-4ADC-B53D-21A51B095662}"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Rectangle 27"/>
          <p:cNvSpPr>
            <a:spLocks noGrp="1" noChangeArrowheads="1"/>
          </p:cNvSpPr>
          <p:nvPr>
            <p:ph type="dt" sz="half" idx="10"/>
          </p:nvPr>
        </p:nvSpPr>
        <p:spPr>
          <a:ln/>
        </p:spPr>
        <p:txBody>
          <a:bodyPr/>
          <a:lstStyle>
            <a:lvl1pPr>
              <a:defRPr/>
            </a:lvl1pPr>
          </a:lstStyle>
          <a:p>
            <a:pPr>
              <a:defRPr/>
            </a:pPr>
            <a:endParaRPr lang="pt-BR"/>
          </a:p>
        </p:txBody>
      </p:sp>
      <p:sp>
        <p:nvSpPr>
          <p:cNvPr id="4" name="Rectangle 28"/>
          <p:cNvSpPr>
            <a:spLocks noGrp="1" noChangeArrowheads="1"/>
          </p:cNvSpPr>
          <p:nvPr>
            <p:ph type="ftr" sz="quarter" idx="11"/>
          </p:nvPr>
        </p:nvSpPr>
        <p:spPr>
          <a:ln/>
        </p:spPr>
        <p:txBody>
          <a:bodyPr/>
          <a:lstStyle>
            <a:lvl1pPr>
              <a:defRPr/>
            </a:lvl1pPr>
          </a:lstStyle>
          <a:p>
            <a:pPr>
              <a:defRPr/>
            </a:pPr>
            <a:endParaRPr lang="pt-BR"/>
          </a:p>
        </p:txBody>
      </p:sp>
      <p:sp>
        <p:nvSpPr>
          <p:cNvPr id="5" name="Rectangle 29"/>
          <p:cNvSpPr>
            <a:spLocks noGrp="1" noChangeArrowheads="1"/>
          </p:cNvSpPr>
          <p:nvPr>
            <p:ph type="sldNum" sz="quarter" idx="12"/>
          </p:nvPr>
        </p:nvSpPr>
        <p:spPr>
          <a:ln/>
        </p:spPr>
        <p:txBody>
          <a:bodyPr/>
          <a:lstStyle>
            <a:lvl1pPr>
              <a:defRPr/>
            </a:lvl1pPr>
          </a:lstStyle>
          <a:p>
            <a:pPr>
              <a:defRPr/>
            </a:pPr>
            <a:fld id="{FE483F7D-9AD0-49D2-85AD-BE6C488E51ED}"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pPr>
              <a:defRPr/>
            </a:pPr>
            <a:endParaRPr lang="pt-BR"/>
          </a:p>
        </p:txBody>
      </p:sp>
      <p:sp>
        <p:nvSpPr>
          <p:cNvPr id="3" name="Rectangle 28"/>
          <p:cNvSpPr>
            <a:spLocks noGrp="1" noChangeArrowheads="1"/>
          </p:cNvSpPr>
          <p:nvPr>
            <p:ph type="ftr" sz="quarter" idx="11"/>
          </p:nvPr>
        </p:nvSpPr>
        <p:spPr>
          <a:ln/>
        </p:spPr>
        <p:txBody>
          <a:bodyPr/>
          <a:lstStyle>
            <a:lvl1pPr>
              <a:defRPr/>
            </a:lvl1pPr>
          </a:lstStyle>
          <a:p>
            <a:pPr>
              <a:defRPr/>
            </a:pPr>
            <a:endParaRPr lang="pt-BR"/>
          </a:p>
        </p:txBody>
      </p:sp>
      <p:sp>
        <p:nvSpPr>
          <p:cNvPr id="4" name="Rectangle 29"/>
          <p:cNvSpPr>
            <a:spLocks noGrp="1" noChangeArrowheads="1"/>
          </p:cNvSpPr>
          <p:nvPr>
            <p:ph type="sldNum" sz="quarter" idx="12"/>
          </p:nvPr>
        </p:nvSpPr>
        <p:spPr>
          <a:ln/>
        </p:spPr>
        <p:txBody>
          <a:bodyPr/>
          <a:lstStyle>
            <a:lvl1pPr>
              <a:defRPr/>
            </a:lvl1pPr>
          </a:lstStyle>
          <a:p>
            <a:pPr>
              <a:defRPr/>
            </a:pPr>
            <a:fld id="{44F897DC-2C61-47A2-BB9E-0C0277A6004B}"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27"/>
          <p:cNvSpPr>
            <a:spLocks noGrp="1" noChangeArrowheads="1"/>
          </p:cNvSpPr>
          <p:nvPr>
            <p:ph type="dt" sz="half" idx="10"/>
          </p:nvPr>
        </p:nvSpPr>
        <p:spPr>
          <a:ln/>
        </p:spPr>
        <p:txBody>
          <a:bodyPr/>
          <a:lstStyle>
            <a:lvl1pPr>
              <a:defRPr/>
            </a:lvl1pPr>
          </a:lstStyle>
          <a:p>
            <a:pPr>
              <a:defRPr/>
            </a:pPr>
            <a:endParaRPr lang="pt-BR"/>
          </a:p>
        </p:txBody>
      </p:sp>
      <p:sp>
        <p:nvSpPr>
          <p:cNvPr id="6" name="Rectangle 28"/>
          <p:cNvSpPr>
            <a:spLocks noGrp="1" noChangeArrowheads="1"/>
          </p:cNvSpPr>
          <p:nvPr>
            <p:ph type="ftr" sz="quarter" idx="11"/>
          </p:nvPr>
        </p:nvSpPr>
        <p:spPr>
          <a:ln/>
        </p:spPr>
        <p:txBody>
          <a:bodyPr/>
          <a:lstStyle>
            <a:lvl1pPr>
              <a:defRPr/>
            </a:lvl1pPr>
          </a:lstStyle>
          <a:p>
            <a:pPr>
              <a:defRPr/>
            </a:pPr>
            <a:endParaRPr lang="pt-BR"/>
          </a:p>
        </p:txBody>
      </p:sp>
      <p:sp>
        <p:nvSpPr>
          <p:cNvPr id="7" name="Rectangle 29"/>
          <p:cNvSpPr>
            <a:spLocks noGrp="1" noChangeArrowheads="1"/>
          </p:cNvSpPr>
          <p:nvPr>
            <p:ph type="sldNum" sz="quarter" idx="12"/>
          </p:nvPr>
        </p:nvSpPr>
        <p:spPr>
          <a:ln/>
        </p:spPr>
        <p:txBody>
          <a:bodyPr/>
          <a:lstStyle>
            <a:lvl1pPr>
              <a:defRPr/>
            </a:lvl1pPr>
          </a:lstStyle>
          <a:p>
            <a:pPr>
              <a:defRPr/>
            </a:pPr>
            <a:fld id="{97D5EEE3-5E0A-4479-98FB-4A847DBF41D4}"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Rectangle 27"/>
          <p:cNvSpPr>
            <a:spLocks noGrp="1" noChangeArrowheads="1"/>
          </p:cNvSpPr>
          <p:nvPr>
            <p:ph type="dt" sz="half" idx="10"/>
          </p:nvPr>
        </p:nvSpPr>
        <p:spPr>
          <a:ln/>
        </p:spPr>
        <p:txBody>
          <a:bodyPr/>
          <a:lstStyle>
            <a:lvl1pPr>
              <a:defRPr/>
            </a:lvl1pPr>
          </a:lstStyle>
          <a:p>
            <a:pPr>
              <a:defRPr/>
            </a:pPr>
            <a:endParaRPr lang="pt-BR"/>
          </a:p>
        </p:txBody>
      </p:sp>
      <p:sp>
        <p:nvSpPr>
          <p:cNvPr id="6" name="Rectangle 28"/>
          <p:cNvSpPr>
            <a:spLocks noGrp="1" noChangeArrowheads="1"/>
          </p:cNvSpPr>
          <p:nvPr>
            <p:ph type="ftr" sz="quarter" idx="11"/>
          </p:nvPr>
        </p:nvSpPr>
        <p:spPr>
          <a:ln/>
        </p:spPr>
        <p:txBody>
          <a:bodyPr/>
          <a:lstStyle>
            <a:lvl1pPr>
              <a:defRPr/>
            </a:lvl1pPr>
          </a:lstStyle>
          <a:p>
            <a:pPr>
              <a:defRPr/>
            </a:pPr>
            <a:endParaRPr lang="pt-BR"/>
          </a:p>
        </p:txBody>
      </p:sp>
      <p:sp>
        <p:nvSpPr>
          <p:cNvPr id="7" name="Rectangle 29"/>
          <p:cNvSpPr>
            <a:spLocks noGrp="1" noChangeArrowheads="1"/>
          </p:cNvSpPr>
          <p:nvPr>
            <p:ph type="sldNum" sz="quarter" idx="12"/>
          </p:nvPr>
        </p:nvSpPr>
        <p:spPr>
          <a:ln/>
        </p:spPr>
        <p:txBody>
          <a:bodyPr/>
          <a:lstStyle>
            <a:lvl1pPr>
              <a:defRPr/>
            </a:lvl1pPr>
          </a:lstStyle>
          <a:p>
            <a:pPr>
              <a:defRPr/>
            </a:pPr>
            <a:fld id="{7831F33A-48E6-4733-9368-BDEA2077BAB2}"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4763"/>
            <a:ext cx="1063625" cy="6858001"/>
            <a:chOff x="0" y="-3"/>
            <a:chExt cx="670" cy="4320"/>
          </a:xfrm>
        </p:grpSpPr>
        <p:grpSp>
          <p:nvGrpSpPr>
            <p:cNvPr id="2056" name="Group 3"/>
            <p:cNvGrpSpPr>
              <a:grpSpLocks/>
            </p:cNvGrpSpPr>
            <p:nvPr/>
          </p:nvGrpSpPr>
          <p:grpSpPr bwMode="auto">
            <a:xfrm rot="16200000" flipH="1">
              <a:off x="-1815" y="1838"/>
              <a:ext cx="4320" cy="638"/>
              <a:chOff x="-2" y="1562"/>
              <a:chExt cx="5762" cy="638"/>
            </a:xfrm>
          </p:grpSpPr>
          <p:sp>
            <p:nvSpPr>
              <p:cNvPr id="24580" name="Freeform 4"/>
              <p:cNvSpPr>
                <a:spLocks/>
              </p:cNvSpPr>
              <p:nvPr/>
            </p:nvSpPr>
            <p:spPr bwMode="ltGray">
              <a:xfrm rot="-5400000">
                <a:off x="2554" y="-990"/>
                <a:ext cx="624" cy="5746"/>
              </a:xfrm>
              <a:custGeom>
                <a:avLst/>
                <a:gdLst/>
                <a:ahLst/>
                <a:cxnLst>
                  <a:cxn ang="0">
                    <a:pos x="0" y="0"/>
                  </a:cxn>
                  <a:cxn ang="0">
                    <a:pos x="0" y="720"/>
                  </a:cxn>
                  <a:cxn ang="0">
                    <a:pos x="1000" y="720"/>
                  </a:cxn>
                  <a:cxn ang="0">
                    <a:pos x="1000" y="0"/>
                  </a:cxn>
                  <a:cxn ang="0">
                    <a:pos x="0" y="0"/>
                  </a:cxn>
                </a:cxnLst>
                <a:rect l="0" t="0" r="r" b="b"/>
                <a:pathLst>
                  <a:path w="1000" h="720">
                    <a:moveTo>
                      <a:pt x="0" y="0"/>
                    </a:moveTo>
                    <a:lnTo>
                      <a:pt x="0" y="720"/>
                    </a:lnTo>
                    <a:lnTo>
                      <a:pt x="1000" y="720"/>
                    </a:lnTo>
                    <a:lnTo>
                      <a:pt x="1000" y="0"/>
                    </a:lnTo>
                    <a:lnTo>
                      <a:pt x="0" y="0"/>
                    </a:lnTo>
                    <a:close/>
                  </a:path>
                </a:pathLst>
              </a:custGeom>
              <a:solidFill>
                <a:schemeClr val="accent1"/>
              </a:solidFill>
              <a:ln w="9525">
                <a:noFill/>
                <a:round/>
                <a:headEnd/>
                <a:tailEnd/>
              </a:ln>
            </p:spPr>
            <p:txBody>
              <a:bodyPr wrap="none" anchor="ctr"/>
              <a:lstStyle/>
              <a:p>
                <a:pPr>
                  <a:defRPr/>
                </a:pPr>
                <a:endParaRPr lang="pt-BR"/>
              </a:p>
            </p:txBody>
          </p:sp>
          <p:sp>
            <p:nvSpPr>
              <p:cNvPr id="24581" name="Freeform 5"/>
              <p:cNvSpPr>
                <a:spLocks/>
              </p:cNvSpPr>
              <p:nvPr/>
            </p:nvSpPr>
            <p:spPr bwMode="ltGray">
              <a:xfrm rot="-5400000">
                <a:off x="1323" y="1669"/>
                <a:ext cx="624" cy="421"/>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pt-BR"/>
              </a:p>
            </p:txBody>
          </p:sp>
          <p:sp>
            <p:nvSpPr>
              <p:cNvPr id="24582" name="Freeform 6"/>
              <p:cNvSpPr>
                <a:spLocks/>
              </p:cNvSpPr>
              <p:nvPr/>
            </p:nvSpPr>
            <p:spPr bwMode="ltGray">
              <a:xfrm rot="-5400000">
                <a:off x="968" y="1675"/>
                <a:ext cx="624" cy="42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folHlink"/>
              </a:solidFill>
              <a:ln w="9525">
                <a:noFill/>
                <a:round/>
                <a:headEnd/>
                <a:tailEnd/>
              </a:ln>
            </p:spPr>
            <p:txBody>
              <a:bodyPr wrap="none" anchor="ctr"/>
              <a:lstStyle/>
              <a:p>
                <a:pPr>
                  <a:defRPr/>
                </a:pPr>
                <a:endParaRPr lang="pt-BR"/>
              </a:p>
            </p:txBody>
          </p:sp>
          <p:sp>
            <p:nvSpPr>
              <p:cNvPr id="24583" name="Freeform 7"/>
              <p:cNvSpPr>
                <a:spLocks/>
              </p:cNvSpPr>
              <p:nvPr/>
            </p:nvSpPr>
            <p:spPr bwMode="ltGray">
              <a:xfrm rot="-5400000">
                <a:off x="-71" y="1759"/>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bg2"/>
              </a:solidFill>
              <a:ln w="9525">
                <a:noFill/>
                <a:round/>
                <a:headEnd/>
                <a:tailEnd/>
              </a:ln>
            </p:spPr>
            <p:txBody>
              <a:bodyPr wrap="none" anchor="ctr"/>
              <a:lstStyle/>
              <a:p>
                <a:pPr>
                  <a:defRPr/>
                </a:pPr>
                <a:endParaRPr lang="pt-BR"/>
              </a:p>
            </p:txBody>
          </p:sp>
          <p:sp>
            <p:nvSpPr>
              <p:cNvPr id="24584" name="Freeform 8"/>
              <p:cNvSpPr>
                <a:spLocks/>
              </p:cNvSpPr>
              <p:nvPr/>
            </p:nvSpPr>
            <p:spPr bwMode="ltGray">
              <a:xfrm rot="-5400000">
                <a:off x="664" y="1733"/>
                <a:ext cx="624" cy="29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tx1"/>
              </a:solidFill>
              <a:ln w="9525">
                <a:noFill/>
                <a:round/>
                <a:headEnd/>
                <a:tailEnd/>
              </a:ln>
            </p:spPr>
            <p:txBody>
              <a:bodyPr wrap="none" anchor="ctr"/>
              <a:lstStyle/>
              <a:p>
                <a:pPr>
                  <a:defRPr/>
                </a:pPr>
                <a:endParaRPr lang="pt-BR"/>
              </a:p>
            </p:txBody>
          </p:sp>
          <p:sp>
            <p:nvSpPr>
              <p:cNvPr id="24585" name="Freeform 9"/>
              <p:cNvSpPr>
                <a:spLocks/>
              </p:cNvSpPr>
              <p:nvPr/>
            </p:nvSpPr>
            <p:spPr bwMode="ltGray">
              <a:xfrm rot="-5400000">
                <a:off x="434" y="1699"/>
                <a:ext cx="624" cy="364"/>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pt-BR"/>
              </a:p>
            </p:txBody>
          </p:sp>
          <p:sp>
            <p:nvSpPr>
              <p:cNvPr id="24586" name="Freeform 10"/>
              <p:cNvSpPr>
                <a:spLocks/>
              </p:cNvSpPr>
              <p:nvPr/>
            </p:nvSpPr>
            <p:spPr bwMode="ltGray">
              <a:xfrm rot="-5400000">
                <a:off x="147" y="1728"/>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pt-BR"/>
              </a:p>
            </p:txBody>
          </p:sp>
          <p:sp>
            <p:nvSpPr>
              <p:cNvPr id="24587" name="Freeform 11"/>
              <p:cNvSpPr>
                <a:spLocks/>
              </p:cNvSpPr>
              <p:nvPr/>
            </p:nvSpPr>
            <p:spPr bwMode="ltGray">
              <a:xfrm rot="-5400000">
                <a:off x="3192" y="1658"/>
                <a:ext cx="624" cy="420"/>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bg2"/>
              </a:solidFill>
              <a:ln w="9525">
                <a:noFill/>
                <a:round/>
                <a:headEnd/>
                <a:tailEnd/>
              </a:ln>
            </p:spPr>
            <p:txBody>
              <a:bodyPr wrap="none" anchor="ctr"/>
              <a:lstStyle/>
              <a:p>
                <a:pPr>
                  <a:defRPr/>
                </a:pPr>
                <a:endParaRPr lang="pt-BR"/>
              </a:p>
            </p:txBody>
          </p:sp>
          <p:sp>
            <p:nvSpPr>
              <p:cNvPr id="24588" name="Freeform 12"/>
              <p:cNvSpPr>
                <a:spLocks/>
              </p:cNvSpPr>
              <p:nvPr/>
            </p:nvSpPr>
            <p:spPr bwMode="ltGray">
              <a:xfrm rot="-5400000">
                <a:off x="2870" y="1664"/>
                <a:ext cx="624" cy="421"/>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1"/>
              </a:solidFill>
              <a:ln w="9525">
                <a:noFill/>
                <a:round/>
                <a:headEnd/>
                <a:tailEnd/>
              </a:ln>
            </p:spPr>
            <p:txBody>
              <a:bodyPr wrap="none" anchor="ctr"/>
              <a:lstStyle/>
              <a:p>
                <a:pPr>
                  <a:defRPr/>
                </a:pPr>
                <a:endParaRPr lang="pt-BR"/>
              </a:p>
            </p:txBody>
          </p:sp>
          <p:sp>
            <p:nvSpPr>
              <p:cNvPr id="24589" name="Freeform 13"/>
              <p:cNvSpPr>
                <a:spLocks/>
              </p:cNvSpPr>
              <p:nvPr/>
            </p:nvSpPr>
            <p:spPr bwMode="ltGray">
              <a:xfrm rot="-5400000">
                <a:off x="1829" y="1747"/>
                <a:ext cx="624" cy="256"/>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tx2"/>
              </a:solidFill>
              <a:ln w="9525">
                <a:noFill/>
                <a:round/>
                <a:headEnd/>
                <a:tailEnd/>
              </a:ln>
            </p:spPr>
            <p:txBody>
              <a:bodyPr wrap="none" anchor="ctr"/>
              <a:lstStyle/>
              <a:p>
                <a:pPr>
                  <a:defRPr/>
                </a:pPr>
                <a:endParaRPr lang="pt-BR"/>
              </a:p>
            </p:txBody>
          </p:sp>
          <p:sp>
            <p:nvSpPr>
              <p:cNvPr id="24590" name="Freeform 14"/>
              <p:cNvSpPr>
                <a:spLocks/>
              </p:cNvSpPr>
              <p:nvPr/>
            </p:nvSpPr>
            <p:spPr bwMode="ltGray">
              <a:xfrm rot="-5400000">
                <a:off x="2542" y="1729"/>
                <a:ext cx="624" cy="292"/>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520" y="317"/>
                      <a:pt x="624" y="272"/>
                    </a:cubicBezTo>
                    <a:lnTo>
                      <a:pt x="624" y="0"/>
                    </a:lnTo>
                    <a:cubicBezTo>
                      <a:pt x="240" y="42"/>
                      <a:pt x="130" y="0"/>
                      <a:pt x="0" y="0"/>
                    </a:cubicBezTo>
                    <a:close/>
                  </a:path>
                </a:pathLst>
              </a:custGeom>
              <a:solidFill>
                <a:schemeClr val="folHlink"/>
              </a:solidFill>
              <a:ln w="9525">
                <a:noFill/>
                <a:round/>
                <a:headEnd/>
                <a:tailEnd/>
              </a:ln>
            </p:spPr>
            <p:txBody>
              <a:bodyPr wrap="none" anchor="ctr"/>
              <a:lstStyle/>
              <a:p>
                <a:pPr>
                  <a:defRPr/>
                </a:pPr>
                <a:endParaRPr lang="pt-BR"/>
              </a:p>
            </p:txBody>
          </p:sp>
          <p:sp>
            <p:nvSpPr>
              <p:cNvPr id="24591" name="Freeform 15"/>
              <p:cNvSpPr>
                <a:spLocks/>
              </p:cNvSpPr>
              <p:nvPr/>
            </p:nvSpPr>
            <p:spPr bwMode="ltGray">
              <a:xfrm rot="-5400000">
                <a:off x="2330" y="1695"/>
                <a:ext cx="624" cy="360"/>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pt-BR"/>
              </a:p>
            </p:txBody>
          </p:sp>
          <p:sp>
            <p:nvSpPr>
              <p:cNvPr id="24592" name="Freeform 16"/>
              <p:cNvSpPr>
                <a:spLocks/>
              </p:cNvSpPr>
              <p:nvPr/>
            </p:nvSpPr>
            <p:spPr bwMode="ltGray">
              <a:xfrm rot="-5400000">
                <a:off x="2034" y="1721"/>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hlink"/>
              </a:solidFill>
              <a:ln w="9525">
                <a:noFill/>
                <a:round/>
                <a:headEnd/>
                <a:tailEnd/>
              </a:ln>
            </p:spPr>
            <p:txBody>
              <a:bodyPr wrap="none" anchor="ctr"/>
              <a:lstStyle/>
              <a:p>
                <a:pPr>
                  <a:defRPr/>
                </a:pPr>
                <a:endParaRPr lang="pt-BR"/>
              </a:p>
            </p:txBody>
          </p:sp>
          <p:sp>
            <p:nvSpPr>
              <p:cNvPr id="24593" name="Freeform 17"/>
              <p:cNvSpPr>
                <a:spLocks/>
              </p:cNvSpPr>
              <p:nvPr/>
            </p:nvSpPr>
            <p:spPr bwMode="ltGray">
              <a:xfrm rot="-5400000">
                <a:off x="4060" y="1656"/>
                <a:ext cx="624" cy="420"/>
              </a:xfrm>
              <a:custGeom>
                <a:avLst/>
                <a:gdLst/>
                <a:ahLst/>
                <a:cxnLst>
                  <a:cxn ang="0">
                    <a:pos x="0" y="0"/>
                  </a:cxn>
                  <a:cxn ang="0">
                    <a:pos x="0" y="272"/>
                  </a:cxn>
                  <a:cxn ang="0">
                    <a:pos x="624" y="272"/>
                  </a:cxn>
                  <a:cxn ang="0">
                    <a:pos x="624" y="0"/>
                  </a:cxn>
                  <a:cxn ang="0">
                    <a:pos x="0" y="0"/>
                  </a:cxn>
                </a:cxnLst>
                <a:rect l="0" t="0" r="r" b="b"/>
                <a:pathLst>
                  <a:path w="624" h="317">
                    <a:moveTo>
                      <a:pt x="0" y="0"/>
                    </a:moveTo>
                    <a:cubicBezTo>
                      <a:pt x="0" y="0"/>
                      <a:pt x="0" y="272"/>
                      <a:pt x="0" y="272"/>
                    </a:cubicBezTo>
                    <a:cubicBezTo>
                      <a:pt x="432" y="224"/>
                      <a:pt x="520" y="317"/>
                      <a:pt x="624" y="272"/>
                    </a:cubicBezTo>
                    <a:lnTo>
                      <a:pt x="624" y="0"/>
                    </a:lnTo>
                    <a:lnTo>
                      <a:pt x="0" y="0"/>
                    </a:lnTo>
                    <a:close/>
                  </a:path>
                </a:pathLst>
              </a:custGeom>
              <a:solidFill>
                <a:schemeClr val="hlink"/>
              </a:solidFill>
              <a:ln w="9525">
                <a:noFill/>
                <a:round/>
                <a:headEnd/>
                <a:tailEnd/>
              </a:ln>
            </p:spPr>
            <p:txBody>
              <a:bodyPr wrap="none" anchor="ctr"/>
              <a:lstStyle/>
              <a:p>
                <a:pPr>
                  <a:defRPr/>
                </a:pPr>
                <a:endParaRPr lang="pt-BR"/>
              </a:p>
            </p:txBody>
          </p:sp>
          <p:sp>
            <p:nvSpPr>
              <p:cNvPr id="24594" name="Freeform 18"/>
              <p:cNvSpPr>
                <a:spLocks/>
              </p:cNvSpPr>
              <p:nvPr/>
            </p:nvSpPr>
            <p:spPr bwMode="ltGray">
              <a:xfrm rot="-5400000">
                <a:off x="3709" y="1661"/>
                <a:ext cx="624" cy="423"/>
              </a:xfrm>
              <a:custGeom>
                <a:avLst/>
                <a:gdLst/>
                <a:ahLst/>
                <a:cxnLst>
                  <a:cxn ang="0">
                    <a:pos x="0" y="0"/>
                  </a:cxn>
                  <a:cxn ang="0">
                    <a:pos x="0" y="272"/>
                  </a:cxn>
                  <a:cxn ang="0">
                    <a:pos x="624" y="272"/>
                  </a:cxn>
                  <a:cxn ang="0">
                    <a:pos x="624" y="0"/>
                  </a:cxn>
                  <a:cxn ang="0">
                    <a:pos x="0" y="0"/>
                  </a:cxn>
                </a:cxnLst>
                <a:rect l="0" t="0" r="r" b="b"/>
                <a:pathLst>
                  <a:path w="624" h="317">
                    <a:moveTo>
                      <a:pt x="0" y="0"/>
                    </a:moveTo>
                    <a:lnTo>
                      <a:pt x="0" y="272"/>
                    </a:lnTo>
                    <a:cubicBezTo>
                      <a:pt x="104" y="317"/>
                      <a:pt x="432" y="240"/>
                      <a:pt x="624" y="272"/>
                    </a:cubicBezTo>
                    <a:lnTo>
                      <a:pt x="624" y="0"/>
                    </a:lnTo>
                    <a:lnTo>
                      <a:pt x="0" y="0"/>
                    </a:lnTo>
                    <a:close/>
                  </a:path>
                </a:pathLst>
              </a:custGeom>
              <a:solidFill>
                <a:schemeClr val="tx2"/>
              </a:solidFill>
              <a:ln w="9525">
                <a:noFill/>
                <a:round/>
                <a:headEnd/>
                <a:tailEnd/>
              </a:ln>
            </p:spPr>
            <p:txBody>
              <a:bodyPr wrap="none" anchor="ctr"/>
              <a:lstStyle/>
              <a:p>
                <a:pPr>
                  <a:defRPr/>
                </a:pPr>
                <a:endParaRPr lang="pt-BR"/>
              </a:p>
            </p:txBody>
          </p:sp>
          <p:sp>
            <p:nvSpPr>
              <p:cNvPr id="24595" name="Freeform 19"/>
              <p:cNvSpPr>
                <a:spLocks/>
              </p:cNvSpPr>
              <p:nvPr/>
            </p:nvSpPr>
            <p:spPr bwMode="ltGray">
              <a:xfrm rot="-5400000">
                <a:off x="4556" y="1740"/>
                <a:ext cx="624" cy="255"/>
              </a:xfrm>
              <a:custGeom>
                <a:avLst/>
                <a:gdLst/>
                <a:ahLst/>
                <a:cxnLst>
                  <a:cxn ang="0">
                    <a:pos x="0" y="53"/>
                  </a:cxn>
                  <a:cxn ang="0">
                    <a:pos x="0" y="325"/>
                  </a:cxn>
                  <a:cxn ang="0">
                    <a:pos x="624" y="325"/>
                  </a:cxn>
                  <a:cxn ang="0">
                    <a:pos x="624" y="53"/>
                  </a:cxn>
                  <a:cxn ang="0">
                    <a:pos x="384" y="8"/>
                  </a:cxn>
                  <a:cxn ang="0">
                    <a:pos x="0" y="53"/>
                  </a:cxn>
                </a:cxnLst>
                <a:rect l="0" t="0" r="r" b="b"/>
                <a:pathLst>
                  <a:path w="624" h="370">
                    <a:moveTo>
                      <a:pt x="0" y="53"/>
                    </a:moveTo>
                    <a:lnTo>
                      <a:pt x="0" y="325"/>
                    </a:lnTo>
                    <a:cubicBezTo>
                      <a:pt x="104" y="370"/>
                      <a:pt x="520" y="370"/>
                      <a:pt x="624" y="325"/>
                    </a:cubicBezTo>
                    <a:lnTo>
                      <a:pt x="624" y="53"/>
                    </a:lnTo>
                    <a:cubicBezTo>
                      <a:pt x="584" y="0"/>
                      <a:pt x="488" y="8"/>
                      <a:pt x="384" y="8"/>
                    </a:cubicBezTo>
                    <a:cubicBezTo>
                      <a:pt x="280" y="8"/>
                      <a:pt x="80" y="44"/>
                      <a:pt x="0" y="53"/>
                    </a:cubicBezTo>
                    <a:close/>
                  </a:path>
                </a:pathLst>
              </a:custGeom>
              <a:solidFill>
                <a:schemeClr val="folHlink"/>
              </a:solidFill>
              <a:ln w="9525">
                <a:noFill/>
                <a:round/>
                <a:headEnd/>
                <a:tailEnd/>
              </a:ln>
            </p:spPr>
            <p:txBody>
              <a:bodyPr wrap="none" anchor="ctr"/>
              <a:lstStyle/>
              <a:p>
                <a:pPr>
                  <a:defRPr/>
                </a:pPr>
                <a:endParaRPr lang="pt-BR"/>
              </a:p>
            </p:txBody>
          </p:sp>
          <p:sp>
            <p:nvSpPr>
              <p:cNvPr id="24596" name="Freeform 20"/>
              <p:cNvSpPr>
                <a:spLocks/>
              </p:cNvSpPr>
              <p:nvPr/>
            </p:nvSpPr>
            <p:spPr bwMode="ltGray">
              <a:xfrm>
                <a:off x="5469" y="1555"/>
                <a:ext cx="291" cy="625"/>
              </a:xfrm>
              <a:custGeom>
                <a:avLst/>
                <a:gdLst/>
                <a:ahLst/>
                <a:cxnLst>
                  <a:cxn ang="0">
                    <a:pos x="0" y="624"/>
                  </a:cxn>
                  <a:cxn ang="0">
                    <a:pos x="291" y="625"/>
                  </a:cxn>
                  <a:cxn ang="0">
                    <a:pos x="291" y="6"/>
                  </a:cxn>
                  <a:cxn ang="0">
                    <a:pos x="0" y="0"/>
                  </a:cxn>
                  <a:cxn ang="0">
                    <a:pos x="0" y="624"/>
                  </a:cxn>
                </a:cxnLst>
                <a:rect l="0" t="0" r="r" b="b"/>
                <a:pathLst>
                  <a:path w="291" h="625">
                    <a:moveTo>
                      <a:pt x="0" y="624"/>
                    </a:moveTo>
                    <a:lnTo>
                      <a:pt x="291" y="625"/>
                    </a:lnTo>
                    <a:lnTo>
                      <a:pt x="291" y="6"/>
                    </a:lnTo>
                    <a:lnTo>
                      <a:pt x="0" y="0"/>
                    </a:lnTo>
                    <a:cubicBezTo>
                      <a:pt x="39" y="384"/>
                      <a:pt x="0" y="494"/>
                      <a:pt x="0" y="624"/>
                    </a:cubicBezTo>
                    <a:close/>
                  </a:path>
                </a:pathLst>
              </a:custGeom>
              <a:solidFill>
                <a:schemeClr val="tx1"/>
              </a:solidFill>
              <a:ln w="9525">
                <a:noFill/>
                <a:round/>
                <a:headEnd/>
                <a:tailEnd/>
              </a:ln>
            </p:spPr>
            <p:txBody>
              <a:bodyPr wrap="none" anchor="ctr"/>
              <a:lstStyle/>
              <a:p>
                <a:pPr>
                  <a:defRPr/>
                </a:pPr>
                <a:endParaRPr lang="pt-BR"/>
              </a:p>
            </p:txBody>
          </p:sp>
          <p:sp>
            <p:nvSpPr>
              <p:cNvPr id="24597" name="Freeform 21"/>
              <p:cNvSpPr>
                <a:spLocks/>
              </p:cNvSpPr>
              <p:nvPr/>
            </p:nvSpPr>
            <p:spPr bwMode="ltGray">
              <a:xfrm rot="-5400000">
                <a:off x="5069" y="1681"/>
                <a:ext cx="624" cy="360"/>
              </a:xfrm>
              <a:custGeom>
                <a:avLst/>
                <a:gdLst/>
                <a:ahLst/>
                <a:cxnLst>
                  <a:cxn ang="0">
                    <a:pos x="0" y="0"/>
                  </a:cxn>
                  <a:cxn ang="0">
                    <a:pos x="0" y="272"/>
                  </a:cxn>
                  <a:cxn ang="0">
                    <a:pos x="240" y="240"/>
                  </a:cxn>
                  <a:cxn ang="0">
                    <a:pos x="624" y="272"/>
                  </a:cxn>
                  <a:cxn ang="0">
                    <a:pos x="624" y="0"/>
                  </a:cxn>
                  <a:cxn ang="0">
                    <a:pos x="0" y="0"/>
                  </a:cxn>
                </a:cxnLst>
                <a:rect l="0" t="0" r="r" b="b"/>
                <a:pathLst>
                  <a:path w="624" h="272">
                    <a:moveTo>
                      <a:pt x="0" y="0"/>
                    </a:moveTo>
                    <a:cubicBezTo>
                      <a:pt x="0" y="0"/>
                      <a:pt x="0" y="272"/>
                      <a:pt x="0" y="272"/>
                    </a:cubicBezTo>
                    <a:cubicBezTo>
                      <a:pt x="96" y="240"/>
                      <a:pt x="136" y="240"/>
                      <a:pt x="240" y="240"/>
                    </a:cubicBezTo>
                    <a:cubicBezTo>
                      <a:pt x="344" y="240"/>
                      <a:pt x="528" y="272"/>
                      <a:pt x="624" y="272"/>
                    </a:cubicBezTo>
                    <a:lnTo>
                      <a:pt x="624" y="0"/>
                    </a:lnTo>
                    <a:lnTo>
                      <a:pt x="0" y="0"/>
                    </a:lnTo>
                    <a:close/>
                  </a:path>
                </a:pathLst>
              </a:custGeom>
              <a:solidFill>
                <a:schemeClr val="accent2"/>
              </a:solidFill>
              <a:ln w="9525">
                <a:noFill/>
                <a:round/>
                <a:headEnd/>
                <a:tailEnd/>
              </a:ln>
            </p:spPr>
            <p:txBody>
              <a:bodyPr wrap="none" anchor="ctr"/>
              <a:lstStyle/>
              <a:p>
                <a:pPr>
                  <a:defRPr/>
                </a:pPr>
                <a:endParaRPr lang="pt-BR"/>
              </a:p>
            </p:txBody>
          </p:sp>
          <p:sp>
            <p:nvSpPr>
              <p:cNvPr id="24598" name="Freeform 22"/>
              <p:cNvSpPr>
                <a:spLocks/>
              </p:cNvSpPr>
              <p:nvPr/>
            </p:nvSpPr>
            <p:spPr bwMode="ltGray">
              <a:xfrm rot="-5400000">
                <a:off x="4778" y="1707"/>
                <a:ext cx="632" cy="316"/>
              </a:xfrm>
              <a:custGeom>
                <a:avLst/>
                <a:gdLst/>
                <a:ahLst/>
                <a:cxnLst>
                  <a:cxn ang="0">
                    <a:pos x="8" y="45"/>
                  </a:cxn>
                  <a:cxn ang="0">
                    <a:pos x="8" y="317"/>
                  </a:cxn>
                  <a:cxn ang="0">
                    <a:pos x="248" y="317"/>
                  </a:cxn>
                  <a:cxn ang="0">
                    <a:pos x="632" y="317"/>
                  </a:cxn>
                  <a:cxn ang="0">
                    <a:pos x="632" y="45"/>
                  </a:cxn>
                  <a:cxn ang="0">
                    <a:pos x="104" y="45"/>
                  </a:cxn>
                  <a:cxn ang="0">
                    <a:pos x="8" y="45"/>
                  </a:cxn>
                </a:cxnLst>
                <a:rect l="0" t="0" r="r" b="b"/>
                <a:pathLst>
                  <a:path w="632" h="362">
                    <a:moveTo>
                      <a:pt x="8" y="45"/>
                    </a:moveTo>
                    <a:lnTo>
                      <a:pt x="8" y="317"/>
                    </a:lnTo>
                    <a:cubicBezTo>
                      <a:pt x="48" y="362"/>
                      <a:pt x="144" y="317"/>
                      <a:pt x="248" y="317"/>
                    </a:cubicBezTo>
                    <a:cubicBezTo>
                      <a:pt x="352" y="317"/>
                      <a:pt x="568" y="362"/>
                      <a:pt x="632" y="317"/>
                    </a:cubicBezTo>
                    <a:lnTo>
                      <a:pt x="632" y="45"/>
                    </a:lnTo>
                    <a:cubicBezTo>
                      <a:pt x="544" y="0"/>
                      <a:pt x="208" y="45"/>
                      <a:pt x="104" y="45"/>
                    </a:cubicBezTo>
                    <a:cubicBezTo>
                      <a:pt x="0" y="45"/>
                      <a:pt x="28" y="45"/>
                      <a:pt x="8" y="45"/>
                    </a:cubicBezTo>
                    <a:close/>
                  </a:path>
                </a:pathLst>
              </a:custGeom>
              <a:solidFill>
                <a:schemeClr val="tx2"/>
              </a:solidFill>
              <a:ln w="9525">
                <a:noFill/>
                <a:round/>
                <a:headEnd/>
                <a:tailEnd/>
              </a:ln>
            </p:spPr>
            <p:txBody>
              <a:bodyPr wrap="none" anchor="ctr"/>
              <a:lstStyle/>
              <a:p>
                <a:pPr>
                  <a:defRPr/>
                </a:pPr>
                <a:endParaRPr lang="pt-BR"/>
              </a:p>
            </p:txBody>
          </p:sp>
        </p:grpSp>
        <p:sp>
          <p:nvSpPr>
            <p:cNvPr id="24599" name="Freeform 23"/>
            <p:cNvSpPr>
              <a:spLocks/>
            </p:cNvSpPr>
            <p:nvPr/>
          </p:nvSpPr>
          <p:spPr bwMode="ltGray">
            <a:xfrm rot="16200000" flipH="1">
              <a:off x="-1954" y="1951"/>
              <a:ext cx="4320" cy="412"/>
            </a:xfrm>
            <a:custGeom>
              <a:avLst/>
              <a:gdLst/>
              <a:ahLst/>
              <a:cxnLst>
                <a:cxn ang="0">
                  <a:pos x="0" y="196"/>
                </a:cxn>
                <a:cxn ang="0">
                  <a:pos x="5762" y="188"/>
                </a:cxn>
                <a:cxn ang="0">
                  <a:pos x="5762" y="4"/>
                </a:cxn>
                <a:cxn ang="0">
                  <a:pos x="0" y="0"/>
                </a:cxn>
                <a:cxn ang="0">
                  <a:pos x="0" y="196"/>
                </a:cxn>
              </a:cxnLst>
              <a:rect l="0" t="0" r="r" b="b"/>
              <a:pathLst>
                <a:path w="5762" h="385">
                  <a:moveTo>
                    <a:pt x="0" y="196"/>
                  </a:moveTo>
                  <a:cubicBezTo>
                    <a:pt x="1667" y="385"/>
                    <a:pt x="2275" y="93"/>
                    <a:pt x="5762" y="188"/>
                  </a:cubicBezTo>
                  <a:lnTo>
                    <a:pt x="5762" y="4"/>
                  </a:lnTo>
                  <a:lnTo>
                    <a:pt x="0" y="0"/>
                  </a:lnTo>
                  <a:lnTo>
                    <a:pt x="0" y="196"/>
                  </a:lnTo>
                  <a:close/>
                </a:path>
              </a:pathLst>
            </a:custGeom>
            <a:gradFill rotWithShape="0">
              <a:gsLst>
                <a:gs pos="0">
                  <a:schemeClr val="bg1"/>
                </a:gs>
                <a:gs pos="100000">
                  <a:srgbClr val="767676"/>
                </a:gs>
              </a:gsLst>
              <a:lin ang="0" scaled="1"/>
            </a:gradFill>
            <a:ln w="9525" cap="flat">
              <a:noFill/>
              <a:prstDash val="solid"/>
              <a:miter lim="800000"/>
              <a:headEnd type="none" w="med" len="med"/>
              <a:tailEnd type="none" w="med" len="med"/>
            </a:ln>
            <a:effectLst/>
          </p:spPr>
          <p:txBody>
            <a:bodyPr wrap="none" anchor="ctr"/>
            <a:lstStyle/>
            <a:p>
              <a:pPr>
                <a:defRPr/>
              </a:pPr>
              <a:endParaRPr lang="pt-BR"/>
            </a:p>
          </p:txBody>
        </p:sp>
        <p:sp>
          <p:nvSpPr>
            <p:cNvPr id="24600" name="Freeform 24"/>
            <p:cNvSpPr>
              <a:spLocks/>
            </p:cNvSpPr>
            <p:nvPr/>
          </p:nvSpPr>
          <p:spPr bwMode="ltGray">
            <a:xfrm rot="16200000" flipH="1">
              <a:off x="-1584" y="2062"/>
              <a:ext cx="4319" cy="189"/>
            </a:xfrm>
            <a:custGeom>
              <a:avLst/>
              <a:gdLst/>
              <a:ahLst/>
              <a:cxnLst>
                <a:cxn ang="0">
                  <a:pos x="0" y="28"/>
                </a:cxn>
                <a:cxn ang="0">
                  <a:pos x="5761" y="0"/>
                </a:cxn>
                <a:cxn ang="0">
                  <a:pos x="5761" y="189"/>
                </a:cxn>
                <a:cxn ang="0">
                  <a:pos x="1" y="189"/>
                </a:cxn>
                <a:cxn ang="0">
                  <a:pos x="0" y="28"/>
                </a:cxn>
              </a:cxnLst>
              <a:rect l="0" t="0" r="r" b="b"/>
              <a:pathLst>
                <a:path w="5761" h="189">
                  <a:moveTo>
                    <a:pt x="0" y="28"/>
                  </a:moveTo>
                  <a:cubicBezTo>
                    <a:pt x="961" y="0"/>
                    <a:pt x="4971" y="161"/>
                    <a:pt x="5761" y="0"/>
                  </a:cubicBezTo>
                  <a:lnTo>
                    <a:pt x="5761" y="189"/>
                  </a:lnTo>
                  <a:lnTo>
                    <a:pt x="1" y="189"/>
                  </a:lnTo>
                  <a:lnTo>
                    <a:pt x="0" y="28"/>
                  </a:lnTo>
                  <a:close/>
                </a:path>
              </a:pathLst>
            </a:custGeom>
            <a:gradFill rotWithShape="0">
              <a:gsLst>
                <a:gs pos="0">
                  <a:srgbClr val="767676"/>
                </a:gs>
                <a:gs pos="100000">
                  <a:schemeClr val="bg1"/>
                </a:gs>
              </a:gsLst>
              <a:lin ang="0" scaled="1"/>
            </a:gradFill>
            <a:ln w="9525" cap="flat">
              <a:noFill/>
              <a:prstDash val="solid"/>
              <a:miter lim="800000"/>
              <a:headEnd type="none" w="med" len="med"/>
              <a:tailEnd type="none" w="med" len="med"/>
            </a:ln>
            <a:effectLst/>
          </p:spPr>
          <p:txBody>
            <a:bodyPr wrap="none" anchor="ctr"/>
            <a:lstStyle/>
            <a:p>
              <a:pPr>
                <a:defRPr/>
              </a:pPr>
              <a:endParaRPr lang="pt-BR"/>
            </a:p>
          </p:txBody>
        </p:sp>
      </p:grpSp>
      <p:sp>
        <p:nvSpPr>
          <p:cNvPr id="2051" name="Rectangle 25"/>
          <p:cNvSpPr>
            <a:spLocks noGrp="1" noChangeArrowheads="1"/>
          </p:cNvSpPr>
          <p:nvPr>
            <p:ph type="title"/>
          </p:nvPr>
        </p:nvSpPr>
        <p:spPr bwMode="auto">
          <a:xfrm>
            <a:off x="1173163" y="4572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2052" name="Rectangle 26"/>
          <p:cNvSpPr>
            <a:spLocks noGrp="1" noChangeArrowheads="1"/>
          </p:cNvSpPr>
          <p:nvPr>
            <p:ph type="body" idx="1"/>
          </p:nvPr>
        </p:nvSpPr>
        <p:spPr bwMode="auto">
          <a:xfrm>
            <a:off x="1173163"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24603" name="Rectangle 27"/>
          <p:cNvSpPr>
            <a:spLocks noGrp="1" noChangeArrowheads="1"/>
          </p:cNvSpPr>
          <p:nvPr>
            <p:ph type="dt" sz="half" idx="2"/>
          </p:nvPr>
        </p:nvSpPr>
        <p:spPr bwMode="auto">
          <a:xfrm>
            <a:off x="1173163" y="6265863"/>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latin typeface="+mn-lt"/>
              </a:defRPr>
            </a:lvl1pPr>
          </a:lstStyle>
          <a:p>
            <a:pPr>
              <a:defRPr/>
            </a:pPr>
            <a:endParaRPr lang="pt-BR"/>
          </a:p>
        </p:txBody>
      </p:sp>
      <p:sp>
        <p:nvSpPr>
          <p:cNvPr id="24604" name="Rectangle 28"/>
          <p:cNvSpPr>
            <a:spLocks noGrp="1" noChangeArrowheads="1"/>
          </p:cNvSpPr>
          <p:nvPr>
            <p:ph type="ftr" sz="quarter" idx="3"/>
          </p:nvPr>
        </p:nvSpPr>
        <p:spPr bwMode="auto">
          <a:xfrm>
            <a:off x="35814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latin typeface="+mn-lt"/>
              </a:defRPr>
            </a:lvl1pPr>
          </a:lstStyle>
          <a:p>
            <a:pPr>
              <a:defRPr/>
            </a:pPr>
            <a:endParaRPr lang="pt-BR"/>
          </a:p>
        </p:txBody>
      </p:sp>
      <p:sp>
        <p:nvSpPr>
          <p:cNvPr id="24605" name="Rectangle 29"/>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latin typeface="+mn-lt"/>
              </a:defRPr>
            </a:lvl1pPr>
          </a:lstStyle>
          <a:p>
            <a:pPr>
              <a:defRPr/>
            </a:pPr>
            <a:fld id="{88FECC34-72B6-441E-B5B5-444EABC013B0}" type="slidenum">
              <a:rPr lang="pt-BR"/>
              <a:pPr>
                <a:defRPr/>
              </a:pPr>
              <a:t>‹nº›</a:t>
            </a:fld>
            <a:endParaRPr lang="pt-BR"/>
          </a:p>
        </p:txBody>
      </p:sp>
    </p:spTree>
  </p:cSld>
  <p:clrMap bg1="lt1" tx1="dk1" bg2="lt2" tx2="dk2" accent1="accent1" accent2="accent2" accent3="accent3" accent4="accent4" accent5="accent5" accent6="accent6" hlink="hlink" folHlink="folHlink"/>
  <p:sldLayoutIdLst>
    <p:sldLayoutId id="2147483752"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268016" y="1700808"/>
            <a:ext cx="7489825" cy="3693319"/>
          </a:xfrm>
          <a:prstGeom prst="rect">
            <a:avLst/>
          </a:prstGeom>
          <a:solidFill>
            <a:srgbClr val="00B0F0"/>
          </a:solidFill>
        </p:spPr>
        <p:style>
          <a:lnRef idx="1">
            <a:schemeClr val="dk1"/>
          </a:lnRef>
          <a:fillRef idx="2">
            <a:schemeClr val="dk1"/>
          </a:fillRef>
          <a:effectRef idx="1">
            <a:schemeClr val="dk1"/>
          </a:effectRef>
          <a:fontRef idx="minor">
            <a:schemeClr val="dk1"/>
          </a:fontRef>
        </p:style>
        <p:txBody>
          <a:bodyPr>
            <a:spAutoFit/>
          </a:bodyPr>
          <a:lstStyle/>
          <a:p>
            <a:pPr algn="ctr" eaLnBrk="1" hangingPunct="1">
              <a:lnSpc>
                <a:spcPct val="150000"/>
              </a:lnSpc>
              <a:defRPr/>
            </a:pPr>
            <a:r>
              <a:rPr lang="pt-BR" sz="4800" b="1" dirty="0" smtClean="0"/>
              <a:t>DIREÇÃO</a:t>
            </a:r>
            <a:endParaRPr lang="pt-BR" sz="4800" b="1" dirty="0"/>
          </a:p>
          <a:p>
            <a:pPr algn="ctr" eaLnBrk="1" hangingPunct="1">
              <a:lnSpc>
                <a:spcPct val="150000"/>
              </a:lnSpc>
              <a:defRPr/>
            </a:pPr>
            <a:r>
              <a:rPr lang="pt-BR" sz="3600" dirty="0"/>
              <a:t> </a:t>
            </a:r>
          </a:p>
          <a:p>
            <a:pPr algn="ctr" eaLnBrk="1" hangingPunct="1">
              <a:lnSpc>
                <a:spcPct val="150000"/>
              </a:lnSpc>
              <a:defRPr/>
            </a:pPr>
            <a:r>
              <a:rPr lang="pt-BR" sz="3600" dirty="0">
                <a:latin typeface="Comic Sans MS" panose="030F0702030302020204" pitchFamily="66" charset="0"/>
              </a:rPr>
              <a:t>ORGANIZAÇÕES ESPORTIVAS</a:t>
            </a:r>
          </a:p>
          <a:p>
            <a:pPr algn="ctr" eaLnBrk="1" hangingPunct="1">
              <a:lnSpc>
                <a:spcPct val="150000"/>
              </a:lnSpc>
              <a:defRPr/>
            </a:pPr>
            <a:r>
              <a:rPr lang="pt-BR" sz="3600" dirty="0">
                <a:latin typeface="Comic Sans MS" panose="030F0702030302020204" pitchFamily="66" charset="0"/>
              </a:rPr>
              <a:t>EVENTOS</a:t>
            </a:r>
            <a:endParaRPr lang="pt-BR" sz="3600" dirty="0">
              <a:latin typeface="Comic Sans MS" panose="030F0702030302020204" pitchFamily="66" charset="0"/>
            </a:endParaRPr>
          </a:p>
        </p:txBody>
      </p:sp>
      <p:sp>
        <p:nvSpPr>
          <p:cNvPr id="3"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extLst>
      <p:ext uri="{BB962C8B-B14F-4D97-AF65-F5344CB8AC3E}">
        <p14:creationId xmlns:p14="http://schemas.microsoft.com/office/powerpoint/2010/main" val="1062133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135608" y="764704"/>
            <a:ext cx="7772400" cy="641350"/>
          </a:xfrm>
        </p:spPr>
        <p:txBody>
          <a:bodyPr/>
          <a:lstStyle/>
          <a:p>
            <a:pPr algn="ctr" eaLnBrk="1" hangingPunct="1"/>
            <a:r>
              <a:rPr lang="pt-BR" sz="3600" dirty="0" smtClean="0"/>
              <a:t>Autoridade formal </a:t>
            </a:r>
            <a:r>
              <a:rPr lang="pt-BR" sz="3600" b="1" dirty="0" smtClean="0">
                <a:sym typeface="Symbol" pitchFamily="18" charset="2"/>
              </a:rPr>
              <a:t> </a:t>
            </a:r>
            <a:r>
              <a:rPr lang="pt-BR" sz="3600" dirty="0" smtClean="0"/>
              <a:t>Liderança</a:t>
            </a:r>
          </a:p>
        </p:txBody>
      </p:sp>
      <p:graphicFrame>
        <p:nvGraphicFramePr>
          <p:cNvPr id="14339" name="Group 3"/>
          <p:cNvGraphicFramePr>
            <a:graphicFrameLocks noGrp="1"/>
          </p:cNvGraphicFramePr>
          <p:nvPr>
            <p:ph type="tbl" idx="1"/>
            <p:extLst>
              <p:ext uri="{D42A27DB-BD31-4B8C-83A1-F6EECF244321}">
                <p14:modId xmlns:p14="http://schemas.microsoft.com/office/powerpoint/2010/main" val="2367457559"/>
              </p:ext>
            </p:extLst>
          </p:nvPr>
        </p:nvGraphicFramePr>
        <p:xfrm>
          <a:off x="1143000" y="1916832"/>
          <a:ext cx="7772400" cy="4689793"/>
        </p:xfrm>
        <a:graphic>
          <a:graphicData uri="http://schemas.openxmlformats.org/drawingml/2006/table">
            <a:tbl>
              <a:tblPr/>
              <a:tblGrid>
                <a:gridCol w="3886200"/>
                <a:gridCol w="3886200"/>
              </a:tblGrid>
              <a:tr h="58737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800" b="1" i="0" u="none" strike="noStrike" cap="none" normalizeH="0" baseline="0" dirty="0" smtClean="0">
                          <a:ln>
                            <a:noFill/>
                          </a:ln>
                          <a:solidFill>
                            <a:schemeClr val="tx1"/>
                          </a:solidFill>
                          <a:effectLst/>
                          <a:latin typeface="Arial" charset="0"/>
                        </a:rPr>
                        <a:t>Autoridade formal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800" b="1" i="0" u="none" strike="noStrike" cap="none" normalizeH="0" baseline="0" dirty="0" smtClean="0">
                          <a:ln>
                            <a:noFill/>
                          </a:ln>
                          <a:solidFill>
                            <a:schemeClr val="tx1"/>
                          </a:solidFill>
                          <a:effectLst/>
                          <a:latin typeface="Arial" charset="0"/>
                        </a:rPr>
                        <a:t>Liderança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347"/>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Normas e legislações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É subjetiva (legitimidade)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347"/>
                    </a:solidFill>
                  </a:tcPr>
                </a:tc>
              </a:tr>
              <a:tr h="58737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Pertence ao cargo não individuo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É limitada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347"/>
                    </a:solidFill>
                  </a:tcPr>
                </a:tc>
              </a:tr>
              <a:tr h="58737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Estabelece o comportamento dos seguidores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Cumpre uma função social</a:t>
                      </a:r>
                    </a:p>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(Eficaz)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347"/>
                    </a:solidFill>
                  </a:tcPr>
                </a:tc>
              </a:tr>
              <a:tr h="58737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É permanente quanto ao cargo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É efêmera</a:t>
                      </a:r>
                    </a:p>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(Valores)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347"/>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É temporário para a pessoa do cargo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Habilidades, interesses e traços de personalidade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347"/>
                    </a:solidFill>
                  </a:tcPr>
                </a:tc>
              </a:tr>
              <a:tr h="587375">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pt-BR" sz="20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2000" b="1" i="0" u="none" strike="noStrike" cap="none" normalizeH="0" baseline="0" dirty="0" smtClean="0">
                          <a:ln>
                            <a:noFill/>
                          </a:ln>
                          <a:solidFill>
                            <a:schemeClr val="tx1"/>
                          </a:solidFill>
                          <a:effectLst/>
                          <a:latin typeface="Arial" charset="0"/>
                        </a:rPr>
                        <a:t>Propaganda e dramaturgia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D347"/>
                    </a:solidFill>
                  </a:tcPr>
                </a:tc>
              </a:tr>
            </a:tbl>
          </a:graphicData>
        </a:graphic>
      </p:graphicFrame>
      <p:sp>
        <p:nvSpPr>
          <p:cNvPr id="4"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173163" y="723900"/>
            <a:ext cx="7772400" cy="609600"/>
          </a:xfrm>
        </p:spPr>
        <p:txBody>
          <a:bodyPr/>
          <a:lstStyle/>
          <a:p>
            <a:pPr eaLnBrk="1" hangingPunct="1"/>
            <a:r>
              <a:rPr lang="pt-BR" smtClean="0"/>
              <a:t>Modelos de Liderança </a:t>
            </a:r>
          </a:p>
        </p:txBody>
      </p:sp>
      <p:sp>
        <p:nvSpPr>
          <p:cNvPr id="15363" name="Rectangle 3"/>
          <p:cNvSpPr>
            <a:spLocks noGrp="1" noChangeArrowheads="1"/>
          </p:cNvSpPr>
          <p:nvPr>
            <p:ph type="body" idx="1"/>
          </p:nvPr>
        </p:nvSpPr>
        <p:spPr/>
        <p:txBody>
          <a:bodyPr/>
          <a:lstStyle/>
          <a:p>
            <a:pPr eaLnBrk="1" hangingPunct="1"/>
            <a:endParaRPr lang="pt-BR" smtClean="0"/>
          </a:p>
          <a:p>
            <a:pPr algn="ctr" eaLnBrk="1" hangingPunct="1"/>
            <a:r>
              <a:rPr lang="pt-BR" smtClean="0"/>
              <a:t>Autocrática</a:t>
            </a:r>
          </a:p>
          <a:p>
            <a:pPr algn="ctr" eaLnBrk="1" hangingPunct="1"/>
            <a:endParaRPr lang="pt-BR" smtClean="0"/>
          </a:p>
          <a:p>
            <a:pPr algn="ctr" eaLnBrk="1" hangingPunct="1"/>
            <a:r>
              <a:rPr lang="pt-BR" smtClean="0"/>
              <a:t>Democrática </a:t>
            </a:r>
          </a:p>
          <a:p>
            <a:pPr algn="ctr" eaLnBrk="1" hangingPunct="1"/>
            <a:endParaRPr lang="pt-BR" smtClean="0"/>
          </a:p>
          <a:p>
            <a:pPr algn="ctr" eaLnBrk="1" hangingPunct="1"/>
            <a:r>
              <a:rPr lang="pt-BR" smtClean="0"/>
              <a:t>Situacional</a:t>
            </a:r>
          </a:p>
          <a:p>
            <a:pPr eaLnBrk="1" hangingPunct="1"/>
            <a:endParaRPr lang="pt-BR" smtClean="0"/>
          </a:p>
          <a:p>
            <a:pPr eaLnBrk="1" hangingPunct="1"/>
            <a:endParaRPr lang="pt-BR" smtClean="0"/>
          </a:p>
        </p:txBody>
      </p:sp>
      <p:sp>
        <p:nvSpPr>
          <p:cNvPr id="4"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xfrm>
            <a:off x="1143000" y="692696"/>
            <a:ext cx="7772400" cy="678904"/>
          </a:xfrm>
        </p:spPr>
        <p:txBody>
          <a:bodyPr/>
          <a:lstStyle/>
          <a:p>
            <a:pPr algn="ctr" eaLnBrk="1" hangingPunct="1"/>
            <a:r>
              <a:rPr lang="pt-BR" sz="2800" dirty="0" smtClean="0">
                <a:latin typeface="Arial" charset="0"/>
              </a:rPr>
              <a:t>COMPORTAMENTO DO LÍDER</a:t>
            </a:r>
            <a:br>
              <a:rPr lang="pt-BR" sz="2800" dirty="0" smtClean="0">
                <a:latin typeface="Arial" charset="0"/>
              </a:rPr>
            </a:br>
            <a:endParaRPr lang="pt-BR" sz="2800" dirty="0" smtClean="0">
              <a:latin typeface="Arial" charset="0"/>
            </a:endParaRPr>
          </a:p>
        </p:txBody>
      </p:sp>
      <p:graphicFrame>
        <p:nvGraphicFramePr>
          <p:cNvPr id="54321" name="Group 1073"/>
          <p:cNvGraphicFramePr>
            <a:graphicFrameLocks noGrp="1"/>
          </p:cNvGraphicFramePr>
          <p:nvPr>
            <p:extLst>
              <p:ext uri="{D42A27DB-BD31-4B8C-83A1-F6EECF244321}">
                <p14:modId xmlns:p14="http://schemas.microsoft.com/office/powerpoint/2010/main" val="1818141786"/>
              </p:ext>
            </p:extLst>
          </p:nvPr>
        </p:nvGraphicFramePr>
        <p:xfrm>
          <a:off x="914400" y="1397000"/>
          <a:ext cx="8077200" cy="4860163"/>
        </p:xfrm>
        <a:graphic>
          <a:graphicData uri="http://schemas.openxmlformats.org/drawingml/2006/table">
            <a:tbl>
              <a:tblPr/>
              <a:tblGrid>
                <a:gridCol w="2133600"/>
                <a:gridCol w="5943600"/>
              </a:tblGrid>
              <a:tr h="3556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dirty="0" smtClean="0">
                          <a:ln>
                            <a:noFill/>
                          </a:ln>
                          <a:solidFill>
                            <a:schemeClr val="tx1"/>
                          </a:solidFill>
                          <a:effectLst/>
                          <a:latin typeface="Arial" charset="0"/>
                        </a:rPr>
                        <a:t>COMPORTAMENTO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smtClean="0">
                          <a:ln>
                            <a:noFill/>
                          </a:ln>
                          <a:solidFill>
                            <a:schemeClr val="tx1"/>
                          </a:solidFill>
                          <a:effectLst/>
                          <a:latin typeface="Arial" charset="0"/>
                        </a:rPr>
                        <a:t>PARTICULARIDADES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dirty="0" smtClean="0">
                          <a:ln>
                            <a:noFill/>
                          </a:ln>
                          <a:solidFill>
                            <a:schemeClr val="tx1"/>
                          </a:solidFill>
                          <a:effectLst/>
                          <a:latin typeface="Arial" charset="0"/>
                        </a:rPr>
                        <a:t>AUTOCRÁTICO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dirty="0" smtClean="0">
                          <a:ln>
                            <a:noFill/>
                          </a:ln>
                          <a:solidFill>
                            <a:schemeClr val="tx1"/>
                          </a:solidFill>
                          <a:effectLst/>
                          <a:latin typeface="Arial" charset="0"/>
                        </a:rPr>
                        <a:t>Decide sozinho, não consulta, diz ao subalterno o que tem que fazer.</a:t>
                      </a:r>
                    </a:p>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dirty="0" smtClean="0">
                          <a:ln>
                            <a:noFill/>
                          </a:ln>
                          <a:solidFill>
                            <a:schemeClr val="tx1"/>
                          </a:solidFill>
                          <a:effectLst/>
                          <a:latin typeface="Arial" charset="0"/>
                        </a:rPr>
                        <a:t>Tipo dominante que, por temperamento, é incapaz de compartilhar responsabilidades.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5810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smtClean="0">
                          <a:ln>
                            <a:noFill/>
                          </a:ln>
                          <a:solidFill>
                            <a:schemeClr val="tx1"/>
                          </a:solidFill>
                          <a:effectLst/>
                          <a:latin typeface="Arial" charset="0"/>
                        </a:rPr>
                        <a:t>BUROCRÁTICO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smtClean="0">
                          <a:ln>
                            <a:noFill/>
                          </a:ln>
                          <a:solidFill>
                            <a:schemeClr val="tx1"/>
                          </a:solidFill>
                          <a:effectLst/>
                          <a:latin typeface="Arial" charset="0"/>
                        </a:rPr>
                        <a:t>Elabora e aplica um conjunto de regras para dirigir qualquer comportamento e prever qualquer situação.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dirty="0" smtClean="0">
                          <a:ln>
                            <a:noFill/>
                          </a:ln>
                          <a:solidFill>
                            <a:schemeClr val="tx1"/>
                          </a:solidFill>
                          <a:effectLst/>
                          <a:latin typeface="Arial" charset="0"/>
                        </a:rPr>
                        <a:t>DIPLOMÁTICO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dirty="0" smtClean="0">
                          <a:ln>
                            <a:noFill/>
                          </a:ln>
                          <a:solidFill>
                            <a:schemeClr val="tx1"/>
                          </a:solidFill>
                          <a:effectLst/>
                          <a:latin typeface="Arial" charset="0"/>
                        </a:rPr>
                        <a:t>Utiliza a persuasão e a motivação, “vende” suas </a:t>
                      </a:r>
                      <a:r>
                        <a:rPr kumimoji="0" lang="pt-BR" sz="1600" b="0" i="0" u="none" strike="noStrike" cap="none" normalizeH="0" baseline="0" dirty="0" err="1" smtClean="0">
                          <a:ln>
                            <a:noFill/>
                          </a:ln>
                          <a:solidFill>
                            <a:schemeClr val="tx1"/>
                          </a:solidFill>
                          <a:effectLst/>
                          <a:latin typeface="Arial" charset="0"/>
                        </a:rPr>
                        <a:t>idéias</a:t>
                      </a:r>
                      <a:r>
                        <a:rPr kumimoji="0" lang="pt-BR" sz="1600" b="0" i="0" u="none" strike="noStrike" cap="none" normalizeH="0" baseline="0" dirty="0" smtClean="0">
                          <a:ln>
                            <a:noFill/>
                          </a:ln>
                          <a:solidFill>
                            <a:schemeClr val="tx1"/>
                          </a:solidFill>
                          <a:effectLst/>
                          <a:latin typeface="Arial" charset="0"/>
                        </a:rPr>
                        <a:t> aos subalternos.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5810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smtClean="0">
                          <a:ln>
                            <a:noFill/>
                          </a:ln>
                          <a:solidFill>
                            <a:schemeClr val="tx1"/>
                          </a:solidFill>
                          <a:effectLst/>
                          <a:latin typeface="Arial" charset="0"/>
                        </a:rPr>
                        <a:t>CONSULTIVO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smtClean="0">
                          <a:ln>
                            <a:noFill/>
                          </a:ln>
                          <a:solidFill>
                            <a:schemeClr val="tx1"/>
                          </a:solidFill>
                          <a:effectLst/>
                          <a:latin typeface="Arial" charset="0"/>
                        </a:rPr>
                        <a:t>Pede opiniões e consulta os subordinados antes de tomar a decisão final.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dirty="0" smtClean="0">
                          <a:ln>
                            <a:noFill/>
                          </a:ln>
                          <a:solidFill>
                            <a:schemeClr val="tx1"/>
                          </a:solidFill>
                          <a:effectLst/>
                          <a:latin typeface="Arial" charset="0"/>
                        </a:rPr>
                        <a:t>DEMOCRÁTICO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dirty="0" smtClean="0">
                          <a:ln>
                            <a:noFill/>
                          </a:ln>
                          <a:solidFill>
                            <a:schemeClr val="tx1"/>
                          </a:solidFill>
                          <a:effectLst/>
                          <a:latin typeface="Arial" charset="0"/>
                        </a:rPr>
                        <a:t>Discute com os empregados, busca o consenso ou os pontos de vista majoritários. É o chefe capaz de assumir suas responsabilidades e distribuí-las.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5810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smtClean="0">
                          <a:ln>
                            <a:noFill/>
                          </a:ln>
                          <a:solidFill>
                            <a:schemeClr val="tx1"/>
                          </a:solidFill>
                          <a:effectLst/>
                          <a:latin typeface="Arial" charset="0"/>
                        </a:rPr>
                        <a:t>PERMISSIVO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r>
                        <a:rPr kumimoji="0" lang="pt-BR" sz="1600" b="0" i="0" u="none" strike="noStrike" cap="none" normalizeH="0" baseline="0" smtClean="0">
                          <a:ln>
                            <a:noFill/>
                          </a:ln>
                          <a:solidFill>
                            <a:schemeClr val="tx1"/>
                          </a:solidFill>
                          <a:effectLst/>
                          <a:latin typeface="Arial" charset="0"/>
                        </a:rPr>
                        <a:t>Estabelece os objetivos dos subalternos e, logo, os deixa a maior margem possível de liberdade. É o tipo “passivo”, incapaz de assumir suas responsabilidades.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subTitle" idx="1"/>
          </p:nvPr>
        </p:nvSpPr>
        <p:spPr>
          <a:xfrm>
            <a:off x="1066800" y="6477000"/>
            <a:ext cx="7848600" cy="381000"/>
          </a:xfrm>
        </p:spPr>
        <p:txBody>
          <a:bodyPr/>
          <a:lstStyle/>
          <a:p>
            <a:pPr eaLnBrk="1" hangingPunct="1"/>
            <a:r>
              <a:rPr lang="pt-BR" sz="1600" smtClean="0">
                <a:solidFill>
                  <a:schemeClr val="tx2"/>
                </a:solidFill>
              </a:rPr>
              <a:t>Grid gerencial de Blake e Mouton: contraste de dois estilos de liderança</a:t>
            </a:r>
          </a:p>
        </p:txBody>
      </p:sp>
      <p:sp>
        <p:nvSpPr>
          <p:cNvPr id="17411" name="Rectangle 4"/>
          <p:cNvSpPr>
            <a:spLocks noChangeArrowheads="1"/>
          </p:cNvSpPr>
          <p:nvPr/>
        </p:nvSpPr>
        <p:spPr bwMode="auto">
          <a:xfrm>
            <a:off x="1295400" y="152400"/>
            <a:ext cx="304800" cy="5638800"/>
          </a:xfrm>
          <a:prstGeom prst="rect">
            <a:avLst/>
          </a:prstGeom>
          <a:solidFill>
            <a:srgbClr val="FFFF00"/>
          </a:solidFill>
          <a:ln w="9525">
            <a:solidFill>
              <a:srgbClr val="000000"/>
            </a:solidFill>
            <a:miter lim="800000"/>
            <a:headEnd/>
            <a:tailEnd/>
          </a:ln>
        </p:spPr>
        <p:txBody>
          <a:bodyPr/>
          <a:lstStyle/>
          <a:p>
            <a:pPr algn="ctr" eaLnBrk="0" hangingPunct="0"/>
            <a:endParaRPr lang="pt-BR" sz="1400" b="1"/>
          </a:p>
          <a:p>
            <a:pPr algn="ctr" eaLnBrk="0" hangingPunct="0"/>
            <a:r>
              <a:rPr lang="pt-BR" sz="1400" b="1">
                <a:solidFill>
                  <a:schemeClr val="accent2"/>
                </a:solidFill>
              </a:rPr>
              <a:t>9</a:t>
            </a:r>
          </a:p>
          <a:p>
            <a:pPr algn="ctr" eaLnBrk="0" hangingPunct="0"/>
            <a:endParaRPr lang="pt-BR" sz="1400" b="1">
              <a:solidFill>
                <a:schemeClr val="accent2"/>
              </a:solidFill>
            </a:endParaRPr>
          </a:p>
          <a:p>
            <a:pPr algn="ctr" eaLnBrk="0" hangingPunct="0"/>
            <a:endParaRPr lang="pt-BR" sz="1400" b="1">
              <a:solidFill>
                <a:schemeClr val="accent2"/>
              </a:solidFill>
            </a:endParaRPr>
          </a:p>
          <a:p>
            <a:pPr algn="ctr" eaLnBrk="0" hangingPunct="0"/>
            <a:r>
              <a:rPr lang="pt-BR" sz="1400" b="1">
                <a:solidFill>
                  <a:schemeClr val="accent2"/>
                </a:solidFill>
              </a:rPr>
              <a:t>8</a:t>
            </a:r>
          </a:p>
          <a:p>
            <a:pPr algn="ctr" eaLnBrk="0" hangingPunct="0"/>
            <a:endParaRPr lang="pt-BR" sz="1400" b="1">
              <a:solidFill>
                <a:schemeClr val="accent2"/>
              </a:solidFill>
            </a:endParaRPr>
          </a:p>
          <a:p>
            <a:pPr algn="ctr" eaLnBrk="0" hangingPunct="0"/>
            <a:endParaRPr lang="pt-BR" sz="1400" b="1">
              <a:solidFill>
                <a:schemeClr val="accent2"/>
              </a:solidFill>
            </a:endParaRPr>
          </a:p>
          <a:p>
            <a:pPr algn="ctr" eaLnBrk="0" hangingPunct="0"/>
            <a:r>
              <a:rPr lang="pt-BR" sz="1400" b="1">
                <a:solidFill>
                  <a:schemeClr val="accent2"/>
                </a:solidFill>
              </a:rPr>
              <a:t>7</a:t>
            </a:r>
          </a:p>
          <a:p>
            <a:pPr algn="ctr" eaLnBrk="0" hangingPunct="0"/>
            <a:endParaRPr lang="pt-BR" sz="1400" b="1">
              <a:solidFill>
                <a:schemeClr val="accent2"/>
              </a:solidFill>
            </a:endParaRPr>
          </a:p>
          <a:p>
            <a:pPr algn="ctr" eaLnBrk="0" hangingPunct="0"/>
            <a:endParaRPr lang="pt-BR" sz="1400" b="1">
              <a:solidFill>
                <a:schemeClr val="accent2"/>
              </a:solidFill>
            </a:endParaRPr>
          </a:p>
          <a:p>
            <a:pPr algn="ctr" eaLnBrk="0" hangingPunct="0"/>
            <a:r>
              <a:rPr lang="pt-BR" sz="1400" b="1">
                <a:solidFill>
                  <a:schemeClr val="accent2"/>
                </a:solidFill>
              </a:rPr>
              <a:t>6</a:t>
            </a:r>
          </a:p>
          <a:p>
            <a:pPr algn="ctr" eaLnBrk="0" hangingPunct="0"/>
            <a:endParaRPr lang="pt-BR" sz="1400" b="1">
              <a:solidFill>
                <a:schemeClr val="accent2"/>
              </a:solidFill>
            </a:endParaRPr>
          </a:p>
          <a:p>
            <a:pPr algn="ctr" eaLnBrk="0" hangingPunct="0"/>
            <a:endParaRPr lang="pt-BR" sz="1400" b="1">
              <a:solidFill>
                <a:schemeClr val="accent2"/>
              </a:solidFill>
            </a:endParaRPr>
          </a:p>
          <a:p>
            <a:pPr algn="ctr" eaLnBrk="0" hangingPunct="0"/>
            <a:r>
              <a:rPr lang="pt-BR" sz="1400" b="1">
                <a:solidFill>
                  <a:schemeClr val="accent2"/>
                </a:solidFill>
              </a:rPr>
              <a:t>5</a:t>
            </a:r>
          </a:p>
          <a:p>
            <a:pPr algn="ctr" eaLnBrk="0" hangingPunct="0"/>
            <a:endParaRPr lang="pt-BR" sz="1400" b="1">
              <a:solidFill>
                <a:schemeClr val="accent2"/>
              </a:solidFill>
            </a:endParaRPr>
          </a:p>
          <a:p>
            <a:pPr algn="ctr" eaLnBrk="0" hangingPunct="0"/>
            <a:endParaRPr lang="pt-BR" sz="1400" b="1">
              <a:solidFill>
                <a:schemeClr val="accent2"/>
              </a:solidFill>
            </a:endParaRPr>
          </a:p>
          <a:p>
            <a:pPr algn="ctr" eaLnBrk="0" hangingPunct="0"/>
            <a:r>
              <a:rPr lang="pt-BR" sz="1400" b="1">
                <a:solidFill>
                  <a:schemeClr val="accent2"/>
                </a:solidFill>
              </a:rPr>
              <a:t>4</a:t>
            </a:r>
          </a:p>
          <a:p>
            <a:pPr algn="ctr" eaLnBrk="0" hangingPunct="0"/>
            <a:endParaRPr lang="pt-BR" sz="1400" b="1">
              <a:solidFill>
                <a:schemeClr val="accent2"/>
              </a:solidFill>
            </a:endParaRPr>
          </a:p>
          <a:p>
            <a:pPr algn="ctr" eaLnBrk="0" hangingPunct="0"/>
            <a:endParaRPr lang="pt-BR" sz="1400" b="1">
              <a:solidFill>
                <a:schemeClr val="accent2"/>
              </a:solidFill>
            </a:endParaRPr>
          </a:p>
          <a:p>
            <a:pPr algn="ctr" eaLnBrk="0" hangingPunct="0"/>
            <a:r>
              <a:rPr lang="pt-BR" sz="1400" b="1">
                <a:solidFill>
                  <a:schemeClr val="accent2"/>
                </a:solidFill>
              </a:rPr>
              <a:t>3</a:t>
            </a:r>
          </a:p>
          <a:p>
            <a:pPr algn="ctr" eaLnBrk="0" hangingPunct="0"/>
            <a:endParaRPr lang="pt-BR" sz="1400" b="1">
              <a:solidFill>
                <a:schemeClr val="accent2"/>
              </a:solidFill>
            </a:endParaRPr>
          </a:p>
          <a:p>
            <a:pPr algn="ctr" eaLnBrk="0" hangingPunct="0"/>
            <a:r>
              <a:rPr lang="pt-BR" sz="1400" b="1">
                <a:solidFill>
                  <a:schemeClr val="accent2"/>
                </a:solidFill>
              </a:rPr>
              <a:t> </a:t>
            </a:r>
          </a:p>
          <a:p>
            <a:pPr algn="ctr" eaLnBrk="0" hangingPunct="0"/>
            <a:r>
              <a:rPr lang="pt-BR" sz="1400" b="1">
                <a:solidFill>
                  <a:schemeClr val="accent2"/>
                </a:solidFill>
              </a:rPr>
              <a:t>2</a:t>
            </a:r>
          </a:p>
          <a:p>
            <a:pPr algn="ctr" eaLnBrk="0" hangingPunct="0"/>
            <a:r>
              <a:rPr lang="pt-BR" sz="1400" b="1">
                <a:solidFill>
                  <a:schemeClr val="accent2"/>
                </a:solidFill>
              </a:rPr>
              <a:t> </a:t>
            </a:r>
          </a:p>
          <a:p>
            <a:pPr algn="ctr" eaLnBrk="0" hangingPunct="0"/>
            <a:endParaRPr lang="pt-BR" sz="1400" b="1">
              <a:solidFill>
                <a:schemeClr val="accent2"/>
              </a:solidFill>
            </a:endParaRPr>
          </a:p>
          <a:p>
            <a:pPr algn="ctr" eaLnBrk="0" hangingPunct="0"/>
            <a:r>
              <a:rPr lang="pt-BR" sz="1400" b="1">
                <a:solidFill>
                  <a:schemeClr val="accent2"/>
                </a:solidFill>
              </a:rPr>
              <a:t>1</a:t>
            </a:r>
          </a:p>
        </p:txBody>
      </p:sp>
      <p:sp>
        <p:nvSpPr>
          <p:cNvPr id="17412" name="Oval 5"/>
          <p:cNvSpPr>
            <a:spLocks noChangeArrowheads="1"/>
          </p:cNvSpPr>
          <p:nvPr/>
        </p:nvSpPr>
        <p:spPr bwMode="auto">
          <a:xfrm>
            <a:off x="1752600" y="609600"/>
            <a:ext cx="3200400" cy="1485900"/>
          </a:xfrm>
          <a:prstGeom prst="ellipse">
            <a:avLst/>
          </a:prstGeom>
          <a:solidFill>
            <a:schemeClr val="hlink"/>
          </a:solidFill>
          <a:ln w="9525">
            <a:solidFill>
              <a:srgbClr val="000000"/>
            </a:solidFill>
            <a:round/>
            <a:headEnd/>
            <a:tailEnd/>
          </a:ln>
        </p:spPr>
        <p:txBody>
          <a:bodyPr/>
          <a:lstStyle/>
          <a:p>
            <a:pPr algn="ctr" eaLnBrk="0" hangingPunct="0"/>
            <a:r>
              <a:rPr lang="pt-BR" sz="1400" b="1">
                <a:latin typeface="Tahoma" pitchFamily="34" charset="0"/>
              </a:rPr>
              <a:t>1,9</a:t>
            </a:r>
          </a:p>
          <a:p>
            <a:pPr algn="ctr" eaLnBrk="0" hangingPunct="0"/>
            <a:r>
              <a:rPr lang="pt-BR" sz="1400" b="1">
                <a:latin typeface="Tahoma" pitchFamily="34" charset="0"/>
              </a:rPr>
              <a:t>“Clube de campo”</a:t>
            </a:r>
          </a:p>
          <a:p>
            <a:pPr algn="ctr" eaLnBrk="0" hangingPunct="0"/>
            <a:r>
              <a:rPr lang="pt-BR" sz="1200" b="1">
                <a:latin typeface="Tahoma" pitchFamily="34" charset="0"/>
              </a:rPr>
              <a:t>relacionamento com as pessoas, clima amigável e trabalho</a:t>
            </a:r>
            <a:r>
              <a:rPr lang="pt-BR" sz="1400" b="1">
                <a:latin typeface="Tahoma" pitchFamily="34" charset="0"/>
              </a:rPr>
              <a:t> </a:t>
            </a:r>
            <a:r>
              <a:rPr lang="pt-BR" sz="1200" b="1">
                <a:latin typeface="Tahoma" pitchFamily="34" charset="0"/>
              </a:rPr>
              <a:t>confortável</a:t>
            </a:r>
            <a:endParaRPr lang="pt-BR" sz="1400">
              <a:latin typeface="Tahoma" pitchFamily="34" charset="0"/>
            </a:endParaRPr>
          </a:p>
          <a:p>
            <a:pPr eaLnBrk="0" hangingPunct="0"/>
            <a:endParaRPr lang="pt-BR" sz="1400">
              <a:latin typeface="Tahoma" pitchFamily="34" charset="0"/>
            </a:endParaRPr>
          </a:p>
          <a:p>
            <a:pPr eaLnBrk="0" hangingPunct="0"/>
            <a:endParaRPr lang="pt-BR" sz="1200"/>
          </a:p>
        </p:txBody>
      </p:sp>
      <p:sp>
        <p:nvSpPr>
          <p:cNvPr id="17413" name="Oval 6"/>
          <p:cNvSpPr>
            <a:spLocks noChangeArrowheads="1"/>
          </p:cNvSpPr>
          <p:nvPr/>
        </p:nvSpPr>
        <p:spPr bwMode="auto">
          <a:xfrm>
            <a:off x="5638800" y="685800"/>
            <a:ext cx="3200400" cy="1471613"/>
          </a:xfrm>
          <a:prstGeom prst="ellipse">
            <a:avLst/>
          </a:prstGeom>
          <a:solidFill>
            <a:schemeClr val="hlink"/>
          </a:solidFill>
          <a:ln w="9525">
            <a:solidFill>
              <a:srgbClr val="000000"/>
            </a:solidFill>
            <a:round/>
            <a:headEnd/>
            <a:tailEnd/>
          </a:ln>
        </p:spPr>
        <p:txBody>
          <a:bodyPr/>
          <a:lstStyle/>
          <a:p>
            <a:pPr algn="ctr" eaLnBrk="0" hangingPunct="0"/>
            <a:r>
              <a:rPr lang="pt-BR" sz="1400" b="1">
                <a:latin typeface="Tahoma" pitchFamily="34" charset="0"/>
              </a:rPr>
              <a:t>9,9</a:t>
            </a:r>
          </a:p>
          <a:p>
            <a:pPr algn="ctr" eaLnBrk="0" hangingPunct="0"/>
            <a:r>
              <a:rPr lang="pt-BR" sz="1200" b="1">
                <a:latin typeface="Tahoma" pitchFamily="34" charset="0"/>
              </a:rPr>
              <a:t>“Gerencia de Equipes”</a:t>
            </a:r>
          </a:p>
          <a:p>
            <a:pPr algn="ctr" eaLnBrk="0" hangingPunct="0"/>
            <a:r>
              <a:rPr lang="pt-BR" sz="1200" b="1">
                <a:latin typeface="Tahoma" pitchFamily="34" charset="0"/>
              </a:rPr>
              <a:t>comprometimento, interdependência, confiança e respeito </a:t>
            </a:r>
          </a:p>
          <a:p>
            <a:pPr algn="ctr" eaLnBrk="0" hangingPunct="0"/>
            <a:r>
              <a:rPr lang="pt-BR" sz="1000" b="1">
                <a:latin typeface="Tahoma" pitchFamily="34" charset="0"/>
              </a:rPr>
              <a:t>“mesmo barco”</a:t>
            </a:r>
          </a:p>
          <a:p>
            <a:pPr eaLnBrk="0" hangingPunct="0"/>
            <a:endParaRPr lang="pt-BR" sz="1400">
              <a:latin typeface="Tahoma" pitchFamily="34" charset="0"/>
            </a:endParaRPr>
          </a:p>
          <a:p>
            <a:pPr eaLnBrk="0" hangingPunct="0"/>
            <a:endParaRPr lang="pt-BR" sz="1200"/>
          </a:p>
        </p:txBody>
      </p:sp>
      <p:sp>
        <p:nvSpPr>
          <p:cNvPr id="17414" name="Oval 7"/>
          <p:cNvSpPr>
            <a:spLocks noChangeArrowheads="1"/>
          </p:cNvSpPr>
          <p:nvPr/>
        </p:nvSpPr>
        <p:spPr bwMode="auto">
          <a:xfrm>
            <a:off x="3657600" y="1905000"/>
            <a:ext cx="3200400" cy="1600200"/>
          </a:xfrm>
          <a:prstGeom prst="ellipse">
            <a:avLst/>
          </a:prstGeom>
          <a:solidFill>
            <a:srgbClr val="FFFF00"/>
          </a:solidFill>
          <a:ln w="9525">
            <a:solidFill>
              <a:srgbClr val="000000"/>
            </a:solidFill>
            <a:round/>
            <a:headEnd/>
            <a:tailEnd/>
          </a:ln>
        </p:spPr>
        <p:txBody>
          <a:bodyPr/>
          <a:lstStyle/>
          <a:p>
            <a:pPr algn="ctr" eaLnBrk="0" hangingPunct="0"/>
            <a:r>
              <a:rPr lang="pt-BR" sz="1400" b="1">
                <a:solidFill>
                  <a:schemeClr val="accent2"/>
                </a:solidFill>
                <a:latin typeface="Tahoma" pitchFamily="34" charset="0"/>
              </a:rPr>
              <a:t>5,5</a:t>
            </a:r>
          </a:p>
          <a:p>
            <a:pPr algn="ctr" eaLnBrk="0" hangingPunct="0"/>
            <a:r>
              <a:rPr lang="pt-BR" sz="1400" b="1">
                <a:solidFill>
                  <a:schemeClr val="accent2"/>
                </a:solidFill>
                <a:latin typeface="Tahoma" pitchFamily="34" charset="0"/>
              </a:rPr>
              <a:t>Funcionário</a:t>
            </a:r>
          </a:p>
          <a:p>
            <a:pPr algn="ctr" eaLnBrk="0" hangingPunct="0"/>
            <a:r>
              <a:rPr lang="pt-BR" sz="1400" b="1">
                <a:solidFill>
                  <a:schemeClr val="accent2"/>
                </a:solidFill>
                <a:latin typeface="Tahoma" pitchFamily="34" charset="0"/>
              </a:rPr>
              <a:t>Equilíbrio entre as necessidades de  trabalho</a:t>
            </a:r>
            <a:r>
              <a:rPr lang="pt-BR" sz="1400" b="1">
                <a:latin typeface="Tahoma" pitchFamily="34" charset="0"/>
              </a:rPr>
              <a:t> </a:t>
            </a:r>
            <a:endParaRPr lang="pt-BR" sz="1400">
              <a:latin typeface="Tahoma" pitchFamily="34" charset="0"/>
            </a:endParaRPr>
          </a:p>
          <a:p>
            <a:pPr eaLnBrk="0" hangingPunct="0"/>
            <a:endParaRPr lang="pt-BR" sz="1400">
              <a:latin typeface="Tahoma" pitchFamily="34" charset="0"/>
            </a:endParaRPr>
          </a:p>
          <a:p>
            <a:pPr eaLnBrk="0" hangingPunct="0"/>
            <a:endParaRPr lang="pt-BR" sz="1200"/>
          </a:p>
        </p:txBody>
      </p:sp>
      <p:sp>
        <p:nvSpPr>
          <p:cNvPr id="17415" name="Oval 8"/>
          <p:cNvSpPr>
            <a:spLocks noChangeArrowheads="1"/>
          </p:cNvSpPr>
          <p:nvPr/>
        </p:nvSpPr>
        <p:spPr bwMode="auto">
          <a:xfrm>
            <a:off x="1752600" y="3657600"/>
            <a:ext cx="3505200" cy="1447800"/>
          </a:xfrm>
          <a:prstGeom prst="ellipse">
            <a:avLst/>
          </a:prstGeom>
          <a:solidFill>
            <a:schemeClr val="hlink"/>
          </a:solidFill>
          <a:ln w="9525">
            <a:solidFill>
              <a:srgbClr val="000000"/>
            </a:solidFill>
            <a:round/>
            <a:headEnd/>
            <a:tailEnd/>
          </a:ln>
        </p:spPr>
        <p:txBody>
          <a:bodyPr/>
          <a:lstStyle/>
          <a:p>
            <a:pPr algn="ctr" eaLnBrk="0" hangingPunct="0"/>
            <a:r>
              <a:rPr lang="pt-BR" sz="1400" b="1">
                <a:latin typeface="Tahoma" pitchFamily="34" charset="0"/>
              </a:rPr>
              <a:t>1,1</a:t>
            </a:r>
          </a:p>
          <a:p>
            <a:pPr algn="ctr" eaLnBrk="0" hangingPunct="0"/>
            <a:r>
              <a:rPr lang="pt-BR" sz="1200">
                <a:latin typeface="Tahoma" pitchFamily="34" charset="0"/>
              </a:rPr>
              <a:t> </a:t>
            </a:r>
            <a:r>
              <a:rPr lang="pt-BR" sz="1200" b="1">
                <a:latin typeface="Tahoma" pitchFamily="34" charset="0"/>
              </a:rPr>
              <a:t>Administração  Precária</a:t>
            </a:r>
          </a:p>
          <a:p>
            <a:pPr algn="ctr" eaLnBrk="0" hangingPunct="0"/>
            <a:r>
              <a:rPr lang="pt-BR" sz="1200" b="1">
                <a:latin typeface="Tahoma" pitchFamily="34" charset="0"/>
              </a:rPr>
              <a:t>membros da organização com o mínimo de esforço pra os serviços</a:t>
            </a:r>
            <a:r>
              <a:rPr lang="pt-BR" sz="1400" b="1">
                <a:latin typeface="Lucida Console" pitchFamily="49" charset="0"/>
              </a:rPr>
              <a:t>  </a:t>
            </a:r>
            <a:endParaRPr lang="pt-BR" sz="1400">
              <a:latin typeface="Lucida Console" pitchFamily="49" charset="0"/>
            </a:endParaRPr>
          </a:p>
          <a:p>
            <a:pPr eaLnBrk="0" hangingPunct="0"/>
            <a:endParaRPr lang="pt-BR" sz="1400">
              <a:latin typeface="Lucida Console" pitchFamily="49" charset="0"/>
            </a:endParaRPr>
          </a:p>
          <a:p>
            <a:pPr eaLnBrk="0" hangingPunct="0"/>
            <a:endParaRPr lang="pt-BR" sz="1200"/>
          </a:p>
        </p:txBody>
      </p:sp>
      <p:sp>
        <p:nvSpPr>
          <p:cNvPr id="17416" name="Oval 9"/>
          <p:cNvSpPr>
            <a:spLocks noChangeArrowheads="1"/>
          </p:cNvSpPr>
          <p:nvPr/>
        </p:nvSpPr>
        <p:spPr bwMode="auto">
          <a:xfrm>
            <a:off x="5334000" y="3733800"/>
            <a:ext cx="3505200" cy="1389063"/>
          </a:xfrm>
          <a:prstGeom prst="ellipse">
            <a:avLst/>
          </a:prstGeom>
          <a:solidFill>
            <a:schemeClr val="hlink"/>
          </a:solidFill>
          <a:ln w="9525">
            <a:solidFill>
              <a:srgbClr val="000000"/>
            </a:solidFill>
            <a:round/>
            <a:headEnd/>
            <a:tailEnd/>
          </a:ln>
        </p:spPr>
        <p:txBody>
          <a:bodyPr/>
          <a:lstStyle/>
          <a:p>
            <a:pPr algn="ctr" eaLnBrk="0" hangingPunct="0"/>
            <a:r>
              <a:rPr lang="pt-BR" sz="1400" b="1">
                <a:latin typeface="Tahoma" pitchFamily="34" charset="0"/>
              </a:rPr>
              <a:t>9,1</a:t>
            </a:r>
            <a:endParaRPr lang="pt-BR" sz="1400">
              <a:latin typeface="Tahoma" pitchFamily="34" charset="0"/>
            </a:endParaRPr>
          </a:p>
          <a:p>
            <a:pPr algn="ctr" eaLnBrk="0" hangingPunct="0"/>
            <a:r>
              <a:rPr lang="pt-BR" sz="1200" b="1">
                <a:latin typeface="Tahoma" pitchFamily="34" charset="0"/>
              </a:rPr>
              <a:t>Autoridade e Obediência</a:t>
            </a:r>
          </a:p>
          <a:p>
            <a:pPr algn="ctr" eaLnBrk="0" hangingPunct="0"/>
            <a:r>
              <a:rPr lang="pt-BR" sz="1200" b="1">
                <a:latin typeface="Tahoma" pitchFamily="34" charset="0"/>
              </a:rPr>
              <a:t>eficiência nas operações e interferência humana mínima</a:t>
            </a:r>
            <a:endParaRPr lang="pt-BR" sz="1400">
              <a:latin typeface="Tahoma" pitchFamily="34" charset="0"/>
            </a:endParaRPr>
          </a:p>
          <a:p>
            <a:pPr algn="ctr" eaLnBrk="0" hangingPunct="0"/>
            <a:endParaRPr lang="pt-BR" sz="1400"/>
          </a:p>
          <a:p>
            <a:pPr eaLnBrk="0" hangingPunct="0"/>
            <a:endParaRPr lang="pt-BR" sz="1400"/>
          </a:p>
          <a:p>
            <a:pPr eaLnBrk="0" hangingPunct="0"/>
            <a:endParaRPr lang="pt-BR" sz="1200"/>
          </a:p>
        </p:txBody>
      </p:sp>
      <p:sp>
        <p:nvSpPr>
          <p:cNvPr id="17417" name="Rectangle 10"/>
          <p:cNvSpPr>
            <a:spLocks noChangeArrowheads="1"/>
          </p:cNvSpPr>
          <p:nvPr/>
        </p:nvSpPr>
        <p:spPr bwMode="auto">
          <a:xfrm>
            <a:off x="609600" y="1066800"/>
            <a:ext cx="304800" cy="4191000"/>
          </a:xfrm>
          <a:prstGeom prst="rect">
            <a:avLst/>
          </a:prstGeom>
          <a:solidFill>
            <a:srgbClr val="FFFF00"/>
          </a:solidFill>
          <a:ln w="9525">
            <a:solidFill>
              <a:srgbClr val="000000"/>
            </a:solidFill>
            <a:miter lim="800000"/>
            <a:headEnd/>
            <a:tailEnd/>
          </a:ln>
        </p:spPr>
        <p:txBody>
          <a:bodyPr/>
          <a:lstStyle/>
          <a:p>
            <a:pPr algn="ctr" eaLnBrk="0" hangingPunct="0"/>
            <a:r>
              <a:rPr lang="pt-BR" sz="1400" b="1">
                <a:solidFill>
                  <a:schemeClr val="accent2"/>
                </a:solidFill>
                <a:latin typeface="Tahoma" pitchFamily="34" charset="0"/>
              </a:rPr>
              <a:t>Ênf</a:t>
            </a:r>
          </a:p>
          <a:p>
            <a:pPr algn="ctr" eaLnBrk="0" hangingPunct="0"/>
            <a:r>
              <a:rPr lang="pt-BR" sz="1400" b="1">
                <a:solidFill>
                  <a:schemeClr val="accent2"/>
                </a:solidFill>
                <a:latin typeface="Tahoma" pitchFamily="34" charset="0"/>
              </a:rPr>
              <a:t>as</a:t>
            </a:r>
          </a:p>
          <a:p>
            <a:pPr algn="ctr" eaLnBrk="0" hangingPunct="0"/>
            <a:r>
              <a:rPr lang="pt-BR" sz="1400" b="1">
                <a:solidFill>
                  <a:schemeClr val="accent2"/>
                </a:solidFill>
                <a:latin typeface="Tahoma" pitchFamily="34" charset="0"/>
              </a:rPr>
              <a:t>e </a:t>
            </a:r>
          </a:p>
          <a:p>
            <a:pPr algn="ctr" eaLnBrk="0" hangingPunct="0"/>
            <a:endParaRPr lang="pt-BR" sz="1400" b="1">
              <a:solidFill>
                <a:schemeClr val="accent2"/>
              </a:solidFill>
              <a:latin typeface="Tahoma" pitchFamily="34" charset="0"/>
            </a:endParaRPr>
          </a:p>
          <a:p>
            <a:pPr algn="ctr" eaLnBrk="0" hangingPunct="0"/>
            <a:r>
              <a:rPr lang="pt-BR" sz="1400" b="1">
                <a:solidFill>
                  <a:schemeClr val="accent2"/>
                </a:solidFill>
                <a:latin typeface="Tahoma" pitchFamily="34" charset="0"/>
              </a:rPr>
              <a:t>na s </a:t>
            </a:r>
          </a:p>
          <a:p>
            <a:pPr algn="ctr" eaLnBrk="0" hangingPunct="0"/>
            <a:endParaRPr lang="pt-BR" sz="1400" b="1">
              <a:solidFill>
                <a:schemeClr val="accent2"/>
              </a:solidFill>
              <a:latin typeface="Tahoma" pitchFamily="34" charset="0"/>
            </a:endParaRPr>
          </a:p>
          <a:p>
            <a:pPr algn="ctr" eaLnBrk="0" hangingPunct="0"/>
            <a:r>
              <a:rPr lang="pt-BR" sz="1400" b="1">
                <a:solidFill>
                  <a:schemeClr val="accent2"/>
                </a:solidFill>
                <a:latin typeface="Tahoma" pitchFamily="34" charset="0"/>
              </a:rPr>
              <a:t>Pe</a:t>
            </a:r>
          </a:p>
          <a:p>
            <a:pPr algn="ctr" eaLnBrk="0" hangingPunct="0"/>
            <a:r>
              <a:rPr lang="pt-BR" sz="1400" b="1">
                <a:solidFill>
                  <a:schemeClr val="accent2"/>
                </a:solidFill>
                <a:latin typeface="Tahoma" pitchFamily="34" charset="0"/>
              </a:rPr>
              <a:t>s</a:t>
            </a:r>
          </a:p>
          <a:p>
            <a:pPr algn="ctr" eaLnBrk="0" hangingPunct="0"/>
            <a:r>
              <a:rPr lang="pt-BR" sz="1400" b="1">
                <a:solidFill>
                  <a:schemeClr val="accent2"/>
                </a:solidFill>
                <a:latin typeface="Tahoma" pitchFamily="34" charset="0"/>
              </a:rPr>
              <a:t>soas</a:t>
            </a:r>
          </a:p>
        </p:txBody>
      </p:sp>
      <p:sp>
        <p:nvSpPr>
          <p:cNvPr id="17418" name="Rectangle 11"/>
          <p:cNvSpPr>
            <a:spLocks noChangeArrowheads="1"/>
          </p:cNvSpPr>
          <p:nvPr/>
        </p:nvSpPr>
        <p:spPr bwMode="auto">
          <a:xfrm>
            <a:off x="1600200" y="5791200"/>
            <a:ext cx="7010400" cy="304800"/>
          </a:xfrm>
          <a:prstGeom prst="rect">
            <a:avLst/>
          </a:prstGeom>
          <a:solidFill>
            <a:srgbClr val="FFFF00"/>
          </a:solidFill>
          <a:ln w="9525">
            <a:solidFill>
              <a:srgbClr val="000000"/>
            </a:solidFill>
            <a:miter lim="800000"/>
            <a:headEnd/>
            <a:tailEnd/>
          </a:ln>
        </p:spPr>
        <p:txBody>
          <a:bodyPr wrap="none" anchor="ctr"/>
          <a:lstStyle/>
          <a:p>
            <a:pPr algn="ctr" eaLnBrk="0" hangingPunct="0"/>
            <a:r>
              <a:rPr lang="pt-BR" sz="1400" b="1">
                <a:solidFill>
                  <a:schemeClr val="accent2"/>
                </a:solidFill>
              </a:rPr>
              <a:t>1               2               3              4             5              6              7             8                9 </a:t>
            </a:r>
          </a:p>
        </p:txBody>
      </p:sp>
      <p:sp>
        <p:nvSpPr>
          <p:cNvPr id="17419" name="Rectangle 12"/>
          <p:cNvSpPr>
            <a:spLocks noChangeArrowheads="1"/>
          </p:cNvSpPr>
          <p:nvPr/>
        </p:nvSpPr>
        <p:spPr bwMode="auto">
          <a:xfrm>
            <a:off x="2743200" y="6248400"/>
            <a:ext cx="4572000" cy="211138"/>
          </a:xfrm>
          <a:prstGeom prst="rect">
            <a:avLst/>
          </a:prstGeom>
          <a:solidFill>
            <a:srgbClr val="FFFF00"/>
          </a:solidFill>
          <a:ln w="9525">
            <a:solidFill>
              <a:srgbClr val="000000"/>
            </a:solidFill>
            <a:miter lim="800000"/>
            <a:headEnd/>
            <a:tailEnd/>
          </a:ln>
        </p:spPr>
        <p:txBody>
          <a:bodyPr wrap="none" anchor="ctr"/>
          <a:lstStyle/>
          <a:p>
            <a:pPr algn="ctr" eaLnBrk="0" hangingPunct="0"/>
            <a:r>
              <a:rPr lang="pt-BR" sz="1400" b="1">
                <a:solidFill>
                  <a:schemeClr val="accent2"/>
                </a:solidFill>
                <a:latin typeface="Tahoma" pitchFamily="34" charset="0"/>
              </a:rPr>
              <a:t>Ênfase na Produção</a:t>
            </a:r>
            <a:r>
              <a:rPr lang="pt-BR" sz="1200" b="1">
                <a:solidFill>
                  <a:schemeClr val="accent2"/>
                </a:solidFill>
                <a:latin typeface="Tahoma" pitchFamily="34" charset="0"/>
              </a:rPr>
              <a:t> </a:t>
            </a:r>
          </a:p>
        </p:txBody>
      </p:sp>
      <p:sp>
        <p:nvSpPr>
          <p:cNvPr id="17420" name="AutoShape 13"/>
          <p:cNvSpPr>
            <a:spLocks noChangeArrowheads="1"/>
          </p:cNvSpPr>
          <p:nvPr/>
        </p:nvSpPr>
        <p:spPr bwMode="auto">
          <a:xfrm>
            <a:off x="7620000" y="6324600"/>
            <a:ext cx="508000" cy="106363"/>
          </a:xfrm>
          <a:prstGeom prst="rightArrow">
            <a:avLst>
              <a:gd name="adj1" fmla="val 50000"/>
              <a:gd name="adj2" fmla="val 119402"/>
            </a:avLst>
          </a:prstGeom>
          <a:solidFill>
            <a:schemeClr val="tx2"/>
          </a:solidFill>
          <a:ln w="9525">
            <a:solidFill>
              <a:srgbClr val="000000"/>
            </a:solidFill>
            <a:miter lim="800000"/>
            <a:headEnd/>
            <a:tailEnd/>
          </a:ln>
        </p:spPr>
        <p:txBody>
          <a:bodyPr wrap="none" anchor="ctr"/>
          <a:lstStyle/>
          <a:p>
            <a:pPr algn="ctr" eaLnBrk="0" hangingPunct="0"/>
            <a:endParaRPr lang="pt-BR" sz="1200" b="1">
              <a:solidFill>
                <a:schemeClr val="folHlink"/>
              </a:solidFill>
            </a:endParaRPr>
          </a:p>
        </p:txBody>
      </p:sp>
      <p:sp>
        <p:nvSpPr>
          <p:cNvPr id="17421" name="AutoShape 17"/>
          <p:cNvSpPr>
            <a:spLocks noChangeArrowheads="1"/>
          </p:cNvSpPr>
          <p:nvPr/>
        </p:nvSpPr>
        <p:spPr bwMode="auto">
          <a:xfrm rot="10788810">
            <a:off x="1905000" y="6324600"/>
            <a:ext cx="508000" cy="106363"/>
          </a:xfrm>
          <a:prstGeom prst="rightArrow">
            <a:avLst>
              <a:gd name="adj1" fmla="val 50000"/>
              <a:gd name="adj2" fmla="val 119402"/>
            </a:avLst>
          </a:prstGeom>
          <a:solidFill>
            <a:schemeClr val="tx2"/>
          </a:solidFill>
          <a:ln w="9525">
            <a:solidFill>
              <a:srgbClr val="000000"/>
            </a:solidFill>
            <a:miter lim="800000"/>
            <a:headEnd/>
            <a:tailEnd/>
          </a:ln>
        </p:spPr>
        <p:txBody>
          <a:bodyPr rot="10800000" wrap="none" anchor="ctr"/>
          <a:lstStyle/>
          <a:p>
            <a:pPr algn="ctr" eaLnBrk="0" hangingPunct="0"/>
            <a:endParaRPr lang="pt-BR" sz="1200" b="1">
              <a:solidFill>
                <a:schemeClr val="folHlink"/>
              </a:solidFill>
            </a:endParaRPr>
          </a:p>
        </p:txBody>
      </p:sp>
      <p:sp>
        <p:nvSpPr>
          <p:cNvPr id="17422" name="AutoShape 18"/>
          <p:cNvSpPr>
            <a:spLocks noChangeArrowheads="1"/>
          </p:cNvSpPr>
          <p:nvPr/>
        </p:nvSpPr>
        <p:spPr bwMode="auto">
          <a:xfrm rot="5479915">
            <a:off x="484982" y="5611018"/>
            <a:ext cx="508000" cy="106363"/>
          </a:xfrm>
          <a:prstGeom prst="rightArrow">
            <a:avLst>
              <a:gd name="adj1" fmla="val 50000"/>
              <a:gd name="adj2" fmla="val 119402"/>
            </a:avLst>
          </a:prstGeom>
          <a:solidFill>
            <a:schemeClr val="tx2"/>
          </a:solidFill>
          <a:ln w="9525">
            <a:solidFill>
              <a:srgbClr val="000000"/>
            </a:solidFill>
            <a:miter lim="800000"/>
            <a:headEnd/>
            <a:tailEnd/>
          </a:ln>
        </p:spPr>
        <p:txBody>
          <a:bodyPr rot="10800000" vert="eaVert" wrap="none" anchor="ctr"/>
          <a:lstStyle/>
          <a:p>
            <a:pPr algn="ctr" eaLnBrk="0" hangingPunct="0"/>
            <a:endParaRPr lang="pt-BR" sz="1200" b="1">
              <a:solidFill>
                <a:schemeClr val="folHlink"/>
              </a:solidFill>
            </a:endParaRPr>
          </a:p>
        </p:txBody>
      </p:sp>
      <p:sp>
        <p:nvSpPr>
          <p:cNvPr id="17423" name="AutoShape 19"/>
          <p:cNvSpPr>
            <a:spLocks noChangeArrowheads="1"/>
          </p:cNvSpPr>
          <p:nvPr/>
        </p:nvSpPr>
        <p:spPr bwMode="auto">
          <a:xfrm rot="-5430908">
            <a:off x="484982" y="581818"/>
            <a:ext cx="508000" cy="106363"/>
          </a:xfrm>
          <a:prstGeom prst="rightArrow">
            <a:avLst>
              <a:gd name="adj1" fmla="val 50000"/>
              <a:gd name="adj2" fmla="val 119402"/>
            </a:avLst>
          </a:prstGeom>
          <a:solidFill>
            <a:schemeClr val="tx2"/>
          </a:solidFill>
          <a:ln w="9525">
            <a:solidFill>
              <a:srgbClr val="000000"/>
            </a:solidFill>
            <a:miter lim="800000"/>
            <a:headEnd/>
            <a:tailEnd/>
          </a:ln>
        </p:spPr>
        <p:txBody>
          <a:bodyPr vert="eaVert" wrap="none" anchor="ctr"/>
          <a:lstStyle/>
          <a:p>
            <a:pPr algn="ctr" eaLnBrk="0" hangingPunct="0"/>
            <a:endParaRPr lang="pt-BR" sz="1200" b="1">
              <a:solidFill>
                <a:schemeClr val="folHlink"/>
              </a:solidFill>
            </a:endParaRPr>
          </a:p>
        </p:txBody>
      </p:sp>
      <p:sp>
        <p:nvSpPr>
          <p:cNvPr id="17424" name="Text Box 20"/>
          <p:cNvSpPr txBox="1">
            <a:spLocks noChangeArrowheads="1"/>
          </p:cNvSpPr>
          <p:nvPr/>
        </p:nvSpPr>
        <p:spPr bwMode="auto">
          <a:xfrm>
            <a:off x="6553200" y="5334000"/>
            <a:ext cx="1905000" cy="336550"/>
          </a:xfrm>
          <a:prstGeom prst="rect">
            <a:avLst/>
          </a:prstGeom>
          <a:noFill/>
          <a:ln w="9525">
            <a:noFill/>
            <a:miter lim="800000"/>
            <a:headEnd/>
            <a:tailEnd/>
          </a:ln>
        </p:spPr>
        <p:txBody>
          <a:bodyPr>
            <a:spAutoFit/>
          </a:bodyPr>
          <a:lstStyle/>
          <a:p>
            <a:pPr>
              <a:spcBef>
                <a:spcPct val="50000"/>
              </a:spcBef>
            </a:pPr>
            <a:r>
              <a:rPr lang="pt-BR" sz="1600">
                <a:latin typeface="Arial" charset="0"/>
              </a:rPr>
              <a:t>AUTOCRACIA</a:t>
            </a:r>
          </a:p>
        </p:txBody>
      </p:sp>
      <p:sp>
        <p:nvSpPr>
          <p:cNvPr id="17425" name="Text Box 21"/>
          <p:cNvSpPr txBox="1">
            <a:spLocks noChangeArrowheads="1"/>
          </p:cNvSpPr>
          <p:nvPr/>
        </p:nvSpPr>
        <p:spPr bwMode="auto">
          <a:xfrm>
            <a:off x="1981200" y="5257800"/>
            <a:ext cx="2133600" cy="336550"/>
          </a:xfrm>
          <a:prstGeom prst="rect">
            <a:avLst/>
          </a:prstGeom>
          <a:noFill/>
          <a:ln w="9525">
            <a:noFill/>
            <a:miter lim="800000"/>
            <a:headEnd/>
            <a:tailEnd/>
          </a:ln>
        </p:spPr>
        <p:txBody>
          <a:bodyPr>
            <a:spAutoFit/>
          </a:bodyPr>
          <a:lstStyle/>
          <a:p>
            <a:pPr>
              <a:spcBef>
                <a:spcPct val="50000"/>
              </a:spcBef>
            </a:pPr>
            <a:r>
              <a:rPr lang="pt-BR" sz="1600">
                <a:latin typeface="Arial" charset="0"/>
              </a:rPr>
              <a:t>PERMISSIVIDADE</a:t>
            </a:r>
          </a:p>
        </p:txBody>
      </p:sp>
      <p:sp>
        <p:nvSpPr>
          <p:cNvPr id="17426" name="Text Box 22"/>
          <p:cNvSpPr txBox="1">
            <a:spLocks noChangeArrowheads="1"/>
          </p:cNvSpPr>
          <p:nvPr/>
        </p:nvSpPr>
        <p:spPr bwMode="auto">
          <a:xfrm>
            <a:off x="7594600" y="429420"/>
            <a:ext cx="1828800" cy="336550"/>
          </a:xfrm>
          <a:prstGeom prst="rect">
            <a:avLst/>
          </a:prstGeom>
          <a:noFill/>
          <a:ln w="9525">
            <a:noFill/>
            <a:miter lim="800000"/>
            <a:headEnd/>
            <a:tailEnd/>
          </a:ln>
        </p:spPr>
        <p:txBody>
          <a:bodyPr>
            <a:spAutoFit/>
          </a:bodyPr>
          <a:lstStyle/>
          <a:p>
            <a:pPr>
              <a:spcBef>
                <a:spcPct val="50000"/>
              </a:spcBef>
            </a:pPr>
            <a:r>
              <a:rPr lang="pt-BR" sz="1600" dirty="0">
                <a:latin typeface="Arial" charset="0"/>
              </a:rPr>
              <a:t>PARTICIPAÇÃO</a:t>
            </a:r>
          </a:p>
        </p:txBody>
      </p:sp>
      <p:sp>
        <p:nvSpPr>
          <p:cNvPr id="17427" name="Text Box 23"/>
          <p:cNvSpPr txBox="1">
            <a:spLocks noChangeArrowheads="1"/>
          </p:cNvSpPr>
          <p:nvPr/>
        </p:nvSpPr>
        <p:spPr bwMode="auto">
          <a:xfrm>
            <a:off x="1563589" y="355600"/>
            <a:ext cx="1828800" cy="336550"/>
          </a:xfrm>
          <a:prstGeom prst="rect">
            <a:avLst/>
          </a:prstGeom>
          <a:noFill/>
          <a:ln w="9525">
            <a:noFill/>
            <a:miter lim="800000"/>
            <a:headEnd/>
            <a:tailEnd/>
          </a:ln>
        </p:spPr>
        <p:txBody>
          <a:bodyPr>
            <a:spAutoFit/>
          </a:bodyPr>
          <a:lstStyle/>
          <a:p>
            <a:pPr>
              <a:spcBef>
                <a:spcPct val="50000"/>
              </a:spcBef>
            </a:pPr>
            <a:r>
              <a:rPr lang="pt-BR" sz="1600" dirty="0">
                <a:latin typeface="Arial" charset="0"/>
              </a:rPr>
              <a:t>PATERNALISMO</a:t>
            </a:r>
          </a:p>
        </p:txBody>
      </p:sp>
      <p:sp>
        <p:nvSpPr>
          <p:cNvPr id="17428" name="Text Box 24"/>
          <p:cNvSpPr txBox="1">
            <a:spLocks noChangeArrowheads="1"/>
          </p:cNvSpPr>
          <p:nvPr/>
        </p:nvSpPr>
        <p:spPr bwMode="auto">
          <a:xfrm>
            <a:off x="4648200" y="3505200"/>
            <a:ext cx="1905000" cy="336550"/>
          </a:xfrm>
          <a:prstGeom prst="rect">
            <a:avLst/>
          </a:prstGeom>
          <a:noFill/>
          <a:ln w="9525">
            <a:noFill/>
            <a:miter lim="800000"/>
            <a:headEnd/>
            <a:tailEnd/>
          </a:ln>
        </p:spPr>
        <p:txBody>
          <a:bodyPr>
            <a:spAutoFit/>
          </a:bodyPr>
          <a:lstStyle/>
          <a:p>
            <a:pPr>
              <a:spcBef>
                <a:spcPct val="50000"/>
              </a:spcBef>
            </a:pPr>
            <a:r>
              <a:rPr lang="pt-BR" sz="1600">
                <a:latin typeface="Arial" charset="0"/>
              </a:rPr>
              <a:t>CONSULTA</a:t>
            </a:r>
          </a:p>
        </p:txBody>
      </p:sp>
      <p:sp>
        <p:nvSpPr>
          <p:cNvPr id="22" name="Text Box 2"/>
          <p:cNvSpPr txBox="1">
            <a:spLocks noChangeArrowheads="1"/>
          </p:cNvSpPr>
          <p:nvPr/>
        </p:nvSpPr>
        <p:spPr bwMode="auto">
          <a:xfrm>
            <a:off x="0" y="0"/>
            <a:ext cx="9144000" cy="41549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000" b="1" dirty="0">
                <a:latin typeface="Comic Sans MS" pitchFamily="66" charset="0"/>
                <a:cs typeface="Times New Roman" pitchFamily="18" charset="0"/>
              </a:rPr>
              <a:t>DIMENSÕES ECONÔMICAS E ADMINISTRATIVAS DA EDUCAÇÃO FÍSICA E DO ESPORTE</a:t>
            </a:r>
            <a:endParaRPr lang="en-GB" sz="1000" dirty="0">
              <a:cs typeface="Times New Roman" pitchFamily="18" charset="0"/>
            </a:endParaRPr>
          </a:p>
          <a:p>
            <a:pPr algn="ctr" eaLnBrk="1" hangingPunct="1">
              <a:lnSpc>
                <a:spcPct val="80000"/>
              </a:lnSpc>
              <a:spcBef>
                <a:spcPct val="50000"/>
              </a:spcBef>
            </a:pPr>
            <a:r>
              <a:rPr lang="pt-BR" sz="1000" b="1" dirty="0">
                <a:latin typeface="Comic Sans MS" pitchFamily="66" charset="0"/>
                <a:cs typeface="Times New Roman" pitchFamily="18" charset="0"/>
              </a:rPr>
              <a:t>Professora responsável: Dra. Flávia da Cunha Bastos</a:t>
            </a:r>
            <a:endParaRPr lang="en-GB" sz="1000" dirty="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8"/>
          <p:cNvSpPr>
            <a:spLocks noChangeArrowheads="1"/>
          </p:cNvSpPr>
          <p:nvPr/>
        </p:nvSpPr>
        <p:spPr bwMode="auto">
          <a:xfrm>
            <a:off x="3695700" y="3152775"/>
            <a:ext cx="9144000" cy="0"/>
          </a:xfrm>
          <a:prstGeom prst="rect">
            <a:avLst/>
          </a:prstGeom>
          <a:noFill/>
          <a:ln w="9525">
            <a:noFill/>
            <a:miter lim="800000"/>
            <a:headEnd/>
            <a:tailEnd/>
          </a:ln>
        </p:spPr>
        <p:txBody>
          <a:bodyPr>
            <a:spAutoFit/>
          </a:bodyPr>
          <a:lstStyle/>
          <a:p>
            <a:endParaRPr lang="pt-BR"/>
          </a:p>
        </p:txBody>
      </p:sp>
      <p:sp>
        <p:nvSpPr>
          <p:cNvPr id="55305" name="Rectangle 9"/>
          <p:cNvSpPr>
            <a:spLocks noChangeArrowheads="1"/>
          </p:cNvSpPr>
          <p:nvPr/>
        </p:nvSpPr>
        <p:spPr bwMode="auto">
          <a:xfrm>
            <a:off x="4593890" y="1398615"/>
            <a:ext cx="3945260" cy="1200329"/>
          </a:xfrm>
          <a:prstGeom prst="rect">
            <a:avLst/>
          </a:prstGeom>
          <a:noFill/>
          <a:ln w="9525">
            <a:noFill/>
            <a:miter lim="800000"/>
            <a:headEnd/>
            <a:tailEnd/>
          </a:ln>
        </p:spPr>
        <p:txBody>
          <a:bodyPr wrap="square">
            <a:spAutoFit/>
          </a:bodyPr>
          <a:lstStyle/>
          <a:p>
            <a:pPr algn="just"/>
            <a:r>
              <a:rPr lang="pt-BR" sz="1800" b="1" dirty="0">
                <a:solidFill>
                  <a:srgbClr val="000080"/>
                </a:solidFill>
                <a:latin typeface="Tahoma" pitchFamily="34" charset="0"/>
                <a:cs typeface="Tahoma" pitchFamily="34" charset="0"/>
              </a:rPr>
              <a:t>os indivíduos não gostam de trabalhar, a menos que sejam obrigados coercitivamente a fazê-lo.</a:t>
            </a:r>
            <a:endParaRPr lang="pt-BR" sz="1800" dirty="0"/>
          </a:p>
        </p:txBody>
      </p:sp>
      <p:sp>
        <p:nvSpPr>
          <p:cNvPr id="55306" name="Text Box 10"/>
          <p:cNvSpPr txBox="1">
            <a:spLocks noChangeArrowheads="1"/>
          </p:cNvSpPr>
          <p:nvPr/>
        </p:nvSpPr>
        <p:spPr bwMode="auto">
          <a:xfrm>
            <a:off x="5712916" y="2746251"/>
            <a:ext cx="1828800" cy="466725"/>
          </a:xfrm>
          <a:prstGeom prst="rect">
            <a:avLst/>
          </a:prstGeom>
          <a:solidFill>
            <a:schemeClr val="accent1">
              <a:lumMod val="20000"/>
              <a:lumOff val="80000"/>
            </a:schemeClr>
          </a:solidFill>
          <a:ln w="9525">
            <a:solidFill>
              <a:srgbClr val="000000"/>
            </a:solidFill>
            <a:miter lim="800000"/>
            <a:headEnd/>
            <a:tailEnd/>
          </a:ln>
        </p:spPr>
        <p:txBody>
          <a:bodyPr/>
          <a:lstStyle/>
          <a:p>
            <a:pPr algn="ctr" eaLnBrk="0" hangingPunct="0"/>
            <a:r>
              <a:rPr lang="pt-BR" b="1" dirty="0" smtClean="0">
                <a:solidFill>
                  <a:srgbClr val="000080"/>
                </a:solidFill>
                <a:latin typeface="Tahoma" pitchFamily="34" charset="0"/>
              </a:rPr>
              <a:t>TEORIA Y</a:t>
            </a:r>
            <a:endParaRPr lang="pt-BR" b="1" dirty="0">
              <a:solidFill>
                <a:srgbClr val="000080"/>
              </a:solidFill>
              <a:latin typeface="Tahoma" pitchFamily="34" charset="0"/>
            </a:endParaRPr>
          </a:p>
        </p:txBody>
      </p:sp>
      <p:sp>
        <p:nvSpPr>
          <p:cNvPr id="55307" name="Rectangle 11"/>
          <p:cNvSpPr>
            <a:spLocks noChangeArrowheads="1"/>
          </p:cNvSpPr>
          <p:nvPr/>
        </p:nvSpPr>
        <p:spPr bwMode="auto">
          <a:xfrm>
            <a:off x="4716016" y="3212976"/>
            <a:ext cx="4034408" cy="1200329"/>
          </a:xfrm>
          <a:prstGeom prst="rect">
            <a:avLst/>
          </a:prstGeom>
          <a:noFill/>
          <a:ln w="9525">
            <a:noFill/>
            <a:miter lim="800000"/>
            <a:headEnd/>
            <a:tailEnd/>
          </a:ln>
        </p:spPr>
        <p:txBody>
          <a:bodyPr wrap="square">
            <a:spAutoFit/>
          </a:bodyPr>
          <a:lstStyle/>
          <a:p>
            <a:pPr algn="just"/>
            <a:r>
              <a:rPr lang="pt-BR" sz="1800" b="1" dirty="0">
                <a:solidFill>
                  <a:srgbClr val="000080"/>
                </a:solidFill>
                <a:latin typeface="Tahoma" pitchFamily="34" charset="0"/>
                <a:cs typeface="Tahoma" pitchFamily="34" charset="0"/>
              </a:rPr>
              <a:t>as pessoas têm </a:t>
            </a:r>
            <a:r>
              <a:rPr lang="pt-BR" sz="1800" b="1" dirty="0" err="1">
                <a:solidFill>
                  <a:srgbClr val="000080"/>
                </a:solidFill>
                <a:latin typeface="Tahoma" pitchFamily="34" charset="0"/>
                <a:cs typeface="Tahoma" pitchFamily="34" charset="0"/>
              </a:rPr>
              <a:t>auto-realização</a:t>
            </a:r>
            <a:r>
              <a:rPr lang="pt-BR" sz="1800" b="1" dirty="0">
                <a:solidFill>
                  <a:srgbClr val="000080"/>
                </a:solidFill>
                <a:latin typeface="Tahoma" pitchFamily="34" charset="0"/>
                <a:cs typeface="Tahoma" pitchFamily="34" charset="0"/>
              </a:rPr>
              <a:t> no trabalho e que cumprem melhor as suas tarefas se não forem vigiadas por terceiros.</a:t>
            </a:r>
            <a:endParaRPr lang="pt-BR" sz="1800" dirty="0"/>
          </a:p>
        </p:txBody>
      </p:sp>
      <p:sp>
        <p:nvSpPr>
          <p:cNvPr id="55308" name="Rectangle 12"/>
          <p:cNvSpPr>
            <a:spLocks noChangeArrowheads="1"/>
          </p:cNvSpPr>
          <p:nvPr/>
        </p:nvSpPr>
        <p:spPr bwMode="auto">
          <a:xfrm>
            <a:off x="611560" y="4967136"/>
            <a:ext cx="7543800" cy="1524000"/>
          </a:xfrm>
          <a:prstGeom prst="rect">
            <a:avLst/>
          </a:prstGeom>
          <a:noFill/>
          <a:ln w="9525">
            <a:noFill/>
            <a:miter lim="800000"/>
            <a:headEnd/>
            <a:tailEnd/>
          </a:ln>
        </p:spPr>
        <p:txBody>
          <a:bodyPr>
            <a:spAutoFit/>
          </a:bodyPr>
          <a:lstStyle/>
          <a:p>
            <a:pPr algn="ctr"/>
            <a:r>
              <a:rPr lang="pt-BR" b="1" dirty="0">
                <a:solidFill>
                  <a:srgbClr val="000080"/>
                </a:solidFill>
                <a:latin typeface="Tahoma" pitchFamily="34" charset="0"/>
                <a:cs typeface="Tahoma" pitchFamily="34" charset="0"/>
              </a:rPr>
              <a:t>Teoria Z (William </a:t>
            </a:r>
            <a:r>
              <a:rPr lang="pt-BR" b="1" dirty="0" err="1">
                <a:solidFill>
                  <a:srgbClr val="000080"/>
                </a:solidFill>
                <a:latin typeface="Tahoma" pitchFamily="34" charset="0"/>
                <a:cs typeface="Tahoma" pitchFamily="34" charset="0"/>
              </a:rPr>
              <a:t>Ouchi</a:t>
            </a:r>
            <a:r>
              <a:rPr lang="pt-BR" b="1" dirty="0">
                <a:solidFill>
                  <a:srgbClr val="000080"/>
                </a:solidFill>
                <a:latin typeface="Tahoma" pitchFamily="34" charset="0"/>
                <a:cs typeface="Tahoma" pitchFamily="34" charset="0"/>
              </a:rPr>
              <a:t>) – variante da teoria Y</a:t>
            </a:r>
            <a:endParaRPr lang="pt-BR" sz="2200" b="1" dirty="0">
              <a:latin typeface="Tahoma" pitchFamily="34" charset="0"/>
              <a:cs typeface="Tahoma" pitchFamily="34" charset="0"/>
            </a:endParaRPr>
          </a:p>
          <a:p>
            <a:pPr algn="ctr" eaLnBrk="0" hangingPunct="0"/>
            <a:r>
              <a:rPr lang="pt-BR" sz="1000" b="1" dirty="0">
                <a:latin typeface="Tahoma" pitchFamily="34" charset="0"/>
                <a:cs typeface="Tahoma" pitchFamily="34" charset="0"/>
              </a:rPr>
              <a:t> </a:t>
            </a:r>
            <a:endParaRPr lang="pt-BR" sz="1200" dirty="0">
              <a:latin typeface="Arial" charset="0"/>
              <a:cs typeface="Arial" charset="0"/>
            </a:endParaRPr>
          </a:p>
          <a:p>
            <a:pPr algn="ctr" eaLnBrk="0" hangingPunct="0"/>
            <a:r>
              <a:rPr lang="pt-BR" sz="2000" b="1" dirty="0">
                <a:solidFill>
                  <a:srgbClr val="000080"/>
                </a:solidFill>
                <a:latin typeface="Tahoma" pitchFamily="34" charset="0"/>
                <a:cs typeface="Arial" charset="0"/>
              </a:rPr>
              <a:t>trabalhadores têm um grau de envolvimento similar ao dos gestores quando existe um sistema de recompensas e incentivos eficaz. </a:t>
            </a:r>
            <a:endParaRPr lang="pt-BR" sz="2000" b="1" dirty="0">
              <a:latin typeface="Tahoma" pitchFamily="34" charset="0"/>
            </a:endParaRPr>
          </a:p>
        </p:txBody>
      </p:sp>
      <p:sp>
        <p:nvSpPr>
          <p:cNvPr id="1033" name="Rectangle 13"/>
          <p:cNvSpPr>
            <a:spLocks noChangeArrowheads="1"/>
          </p:cNvSpPr>
          <p:nvPr/>
        </p:nvSpPr>
        <p:spPr bwMode="auto">
          <a:xfrm>
            <a:off x="990600" y="6400800"/>
            <a:ext cx="8153400" cy="457200"/>
          </a:xfrm>
          <a:prstGeom prst="rect">
            <a:avLst/>
          </a:prstGeom>
          <a:noFill/>
          <a:ln w="9525">
            <a:noFill/>
            <a:miter lim="800000"/>
            <a:headEnd/>
            <a:tailEnd/>
          </a:ln>
        </p:spPr>
        <p:txBody>
          <a:bodyPr>
            <a:spAutoFit/>
          </a:bodyPr>
          <a:lstStyle/>
          <a:p>
            <a:r>
              <a:rPr lang="pt-BR" sz="1200">
                <a:latin typeface="Arial" charset="0"/>
                <a:cs typeface="Arial" charset="0"/>
              </a:rPr>
              <a:t>Theory Z, de William Ouchi (Addison-Wesley,1981); The Professional Manager, de D. McGregor (McGraw-Hill, 1967); e The Human Side of the Entreprise, de Douglas McGregor (McGraw-Hill, 1960).</a:t>
            </a:r>
            <a:r>
              <a:rPr lang="pt-BR" sz="1100"/>
              <a:t> </a:t>
            </a:r>
            <a:endParaRPr lang="pt-BR"/>
          </a:p>
        </p:txBody>
      </p:sp>
      <p:sp>
        <p:nvSpPr>
          <p:cNvPr id="2" name="Retângulo 1"/>
          <p:cNvSpPr/>
          <p:nvPr/>
        </p:nvSpPr>
        <p:spPr>
          <a:xfrm>
            <a:off x="0" y="505731"/>
            <a:ext cx="3846016" cy="4401205"/>
          </a:xfrm>
          <a:prstGeom prst="rect">
            <a:avLst/>
          </a:prstGeom>
          <a:solidFill>
            <a:srgbClr val="FFC000"/>
          </a:solidFill>
        </p:spPr>
        <p:txBody>
          <a:bodyPr wrap="square">
            <a:spAutoFit/>
          </a:bodyPr>
          <a:lstStyle/>
          <a:p>
            <a:r>
              <a:rPr lang="pt-BR" sz="2000" b="1" dirty="0">
                <a:solidFill>
                  <a:srgbClr val="000000"/>
                </a:solidFill>
                <a:latin typeface="Trebuchet MS" panose="020B0603020202020204" pitchFamily="34" charset="0"/>
              </a:rPr>
              <a:t>Estilos de direção</a:t>
            </a:r>
            <a:r>
              <a:rPr lang="pt-BR" sz="2000" dirty="0"/>
              <a:t/>
            </a:r>
            <a:br>
              <a:rPr lang="pt-BR" sz="2000" dirty="0"/>
            </a:br>
            <a:r>
              <a:rPr lang="pt-BR" sz="2000" dirty="0"/>
              <a:t/>
            </a:r>
            <a:br>
              <a:rPr lang="pt-BR" sz="2000" dirty="0"/>
            </a:br>
            <a:r>
              <a:rPr lang="pt-BR" sz="2000" dirty="0">
                <a:solidFill>
                  <a:srgbClr val="000000"/>
                </a:solidFill>
                <a:latin typeface="Trebuchet MS" panose="020B0603020202020204" pitchFamily="34" charset="0"/>
              </a:rPr>
              <a:t>Os estilos de direção dependem das suposições que os administradores têm a respeito do comportamento humano dentro da empresa. McGregor </a:t>
            </a:r>
            <a:r>
              <a:rPr lang="pt-BR" sz="2000" dirty="0" smtClean="0">
                <a:latin typeface="+mn-lt"/>
              </a:rPr>
              <a:t>(f</a:t>
            </a:r>
            <a:r>
              <a:rPr lang="pt-BR" sz="2000" dirty="0" smtClean="0">
                <a:latin typeface="+mn-lt"/>
                <a:cs typeface="Tahoma" pitchFamily="34" charset="0"/>
              </a:rPr>
              <a:t>inal </a:t>
            </a:r>
            <a:r>
              <a:rPr lang="pt-BR" sz="2000" dirty="0">
                <a:latin typeface="+mn-lt"/>
                <a:cs typeface="Tahoma" pitchFamily="34" charset="0"/>
              </a:rPr>
              <a:t>dos anos 50 </a:t>
            </a:r>
            <a:r>
              <a:rPr lang="pt-BR" sz="2000" dirty="0" smtClean="0">
                <a:latin typeface="+mn-lt"/>
                <a:cs typeface="Tahoma" pitchFamily="34" charset="0"/>
              </a:rPr>
              <a:t>)</a:t>
            </a:r>
            <a:r>
              <a:rPr lang="pt-BR" sz="2000" dirty="0" smtClean="0">
                <a:latin typeface="Tahoma" pitchFamily="34" charset="0"/>
                <a:cs typeface="Tahoma" pitchFamily="34" charset="0"/>
              </a:rPr>
              <a:t>:</a:t>
            </a:r>
          </a:p>
          <a:p>
            <a:r>
              <a:rPr lang="pt-BR" sz="2000" dirty="0" smtClean="0">
                <a:solidFill>
                  <a:srgbClr val="000000"/>
                </a:solidFill>
                <a:latin typeface="Trebuchet MS" panose="020B0603020202020204" pitchFamily="34" charset="0"/>
              </a:rPr>
              <a:t>duas </a:t>
            </a:r>
            <a:r>
              <a:rPr lang="pt-BR" sz="2000" dirty="0">
                <a:solidFill>
                  <a:srgbClr val="000000"/>
                </a:solidFill>
                <a:latin typeface="Trebuchet MS" panose="020B0603020202020204" pitchFamily="34" charset="0"/>
              </a:rPr>
              <a:t>concepções opostas de estilos de direção, baseadas em concepções antagônicas acerca da natureza humana, a Teoria X (ou tradicional) e a Teoria Y (ou moderna).</a:t>
            </a:r>
            <a:endParaRPr lang="pt-BR" sz="2000" dirty="0"/>
          </a:p>
        </p:txBody>
      </p:sp>
      <p:sp>
        <p:nvSpPr>
          <p:cNvPr id="11" name="Text Box 10"/>
          <p:cNvSpPr txBox="1">
            <a:spLocks noChangeArrowheads="1"/>
          </p:cNvSpPr>
          <p:nvPr/>
        </p:nvSpPr>
        <p:spPr bwMode="auto">
          <a:xfrm>
            <a:off x="5652120" y="773085"/>
            <a:ext cx="1828800" cy="466725"/>
          </a:xfrm>
          <a:prstGeom prst="rect">
            <a:avLst/>
          </a:prstGeom>
          <a:solidFill>
            <a:schemeClr val="bg1">
              <a:lumMod val="85000"/>
            </a:schemeClr>
          </a:solidFill>
          <a:ln w="9525">
            <a:solidFill>
              <a:srgbClr val="000000"/>
            </a:solidFill>
            <a:miter lim="800000"/>
            <a:headEnd/>
            <a:tailEnd/>
          </a:ln>
        </p:spPr>
        <p:txBody>
          <a:bodyPr/>
          <a:lstStyle/>
          <a:p>
            <a:pPr algn="ctr" eaLnBrk="0" hangingPunct="0"/>
            <a:r>
              <a:rPr lang="pt-BR" b="1" dirty="0" smtClean="0">
                <a:solidFill>
                  <a:srgbClr val="000080"/>
                </a:solidFill>
                <a:latin typeface="Tahoma" pitchFamily="34" charset="0"/>
              </a:rPr>
              <a:t>TEORIA X</a:t>
            </a:r>
            <a:endParaRPr lang="pt-BR" b="1" dirty="0">
              <a:solidFill>
                <a:srgbClr val="000080"/>
              </a:solidFill>
              <a:latin typeface="Tahoma" pitchFamily="34" charset="0"/>
            </a:endParaRPr>
          </a:p>
        </p:txBody>
      </p:sp>
      <p:sp>
        <p:nvSpPr>
          <p:cNvPr id="12"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468313" y="476250"/>
            <a:ext cx="8229600" cy="609600"/>
          </a:xfrm>
        </p:spPr>
        <p:txBody>
          <a:bodyPr/>
          <a:lstStyle/>
          <a:p>
            <a:pPr algn="ctr" eaLnBrk="1" hangingPunct="1"/>
            <a:r>
              <a:rPr lang="pt-BR" sz="2400" smtClean="0">
                <a:latin typeface="Tahoma" pitchFamily="34" charset="0"/>
              </a:rPr>
              <a:t>GESTÃO DE RECURSOS HUMANOS/ GESTÃO DE PESSOAS</a:t>
            </a:r>
          </a:p>
        </p:txBody>
      </p:sp>
      <p:graphicFrame>
        <p:nvGraphicFramePr>
          <p:cNvPr id="6" name="Diagrama 5"/>
          <p:cNvGraphicFramePr/>
          <p:nvPr/>
        </p:nvGraphicFramePr>
        <p:xfrm>
          <a:off x="179512" y="1464568"/>
          <a:ext cx="3017838" cy="5393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a 7"/>
          <p:cNvGraphicFramePr/>
          <p:nvPr/>
        </p:nvGraphicFramePr>
        <p:xfrm>
          <a:off x="3275856" y="1529408"/>
          <a:ext cx="5868144" cy="53285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8437" name="Text Box 5"/>
          <p:cNvSpPr txBox="1">
            <a:spLocks noChangeArrowheads="1"/>
          </p:cNvSpPr>
          <p:nvPr/>
        </p:nvSpPr>
        <p:spPr bwMode="auto">
          <a:xfrm>
            <a:off x="1835150" y="981075"/>
            <a:ext cx="5410200" cy="368300"/>
          </a:xfrm>
          <a:prstGeom prst="rect">
            <a:avLst/>
          </a:prstGeom>
          <a:noFill/>
          <a:ln w="9525">
            <a:noFill/>
            <a:miter lim="800000"/>
            <a:headEnd/>
            <a:tailEnd/>
          </a:ln>
        </p:spPr>
        <p:txBody>
          <a:bodyPr>
            <a:spAutoFit/>
          </a:bodyPr>
          <a:lstStyle/>
          <a:p>
            <a:pPr algn="ctr">
              <a:spcBef>
                <a:spcPct val="50000"/>
              </a:spcBef>
            </a:pPr>
            <a:r>
              <a:rPr lang="pt-BR" sz="1800" b="1">
                <a:solidFill>
                  <a:srgbClr val="FF0000"/>
                </a:solidFill>
                <a:latin typeface="Tahoma" pitchFamily="34" charset="0"/>
              </a:rPr>
              <a:t>PROCESSOS (Chiavenato, 1999)</a:t>
            </a:r>
          </a:p>
        </p:txBody>
      </p:sp>
      <p:sp>
        <p:nvSpPr>
          <p:cNvPr id="7"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323528" y="986235"/>
            <a:ext cx="3276600" cy="533400"/>
          </a:xfrm>
        </p:spPr>
        <p:txBody>
          <a:bodyPr/>
          <a:lstStyle/>
          <a:p>
            <a:pPr eaLnBrk="1" hangingPunct="1"/>
            <a:r>
              <a:rPr lang="pt-BR" sz="2800" dirty="0" smtClean="0">
                <a:latin typeface="Arial" charset="0"/>
              </a:rPr>
              <a:t>RECRUTAMENTO</a:t>
            </a:r>
          </a:p>
        </p:txBody>
      </p:sp>
      <p:sp>
        <p:nvSpPr>
          <p:cNvPr id="19459" name="Rectangle 3"/>
          <p:cNvSpPr>
            <a:spLocks noGrp="1" noChangeArrowheads="1"/>
          </p:cNvSpPr>
          <p:nvPr>
            <p:ph type="body" idx="4294967295"/>
          </p:nvPr>
        </p:nvSpPr>
        <p:spPr>
          <a:xfrm>
            <a:off x="3732064" y="706636"/>
            <a:ext cx="3810000" cy="1143000"/>
          </a:xfrm>
        </p:spPr>
        <p:txBody>
          <a:bodyPr/>
          <a:lstStyle/>
          <a:p>
            <a:pPr eaLnBrk="1" hangingPunct="1"/>
            <a:r>
              <a:rPr lang="pt-BR" sz="2400" dirty="0" smtClean="0">
                <a:latin typeface="Tahoma" pitchFamily="34" charset="0"/>
              </a:rPr>
              <a:t>INTERNO</a:t>
            </a:r>
          </a:p>
          <a:p>
            <a:pPr eaLnBrk="1" hangingPunct="1"/>
            <a:r>
              <a:rPr lang="pt-BR" sz="2400" dirty="0" smtClean="0">
                <a:latin typeface="Tahoma" pitchFamily="34" charset="0"/>
              </a:rPr>
              <a:t>EXTERNO</a:t>
            </a:r>
          </a:p>
        </p:txBody>
      </p:sp>
      <p:sp>
        <p:nvSpPr>
          <p:cNvPr id="19460" name="Rectangle 4"/>
          <p:cNvSpPr>
            <a:spLocks noChangeArrowheads="1"/>
          </p:cNvSpPr>
          <p:nvPr/>
        </p:nvSpPr>
        <p:spPr bwMode="auto">
          <a:xfrm>
            <a:off x="1219200" y="1743869"/>
            <a:ext cx="7772400" cy="1143000"/>
          </a:xfrm>
          <a:prstGeom prst="rect">
            <a:avLst/>
          </a:prstGeom>
          <a:noFill/>
          <a:ln w="9525">
            <a:noFill/>
            <a:miter lim="800000"/>
            <a:headEnd/>
            <a:tailEnd/>
          </a:ln>
        </p:spPr>
        <p:txBody>
          <a:bodyPr anchor="ctr"/>
          <a:lstStyle/>
          <a:p>
            <a:r>
              <a:rPr lang="pt-BR" sz="2800" dirty="0">
                <a:solidFill>
                  <a:schemeClr val="tx2"/>
                </a:solidFill>
                <a:latin typeface="Arial" charset="0"/>
              </a:rPr>
              <a:t>SELEÇÃO</a:t>
            </a:r>
          </a:p>
        </p:txBody>
      </p:sp>
      <p:sp>
        <p:nvSpPr>
          <p:cNvPr id="19461" name="Rectangle 5"/>
          <p:cNvSpPr>
            <a:spLocks noChangeArrowheads="1"/>
          </p:cNvSpPr>
          <p:nvPr/>
        </p:nvSpPr>
        <p:spPr bwMode="auto">
          <a:xfrm>
            <a:off x="3732932" y="1849636"/>
            <a:ext cx="5257800" cy="1143000"/>
          </a:xfrm>
          <a:prstGeom prst="rect">
            <a:avLst/>
          </a:prstGeom>
          <a:noFill/>
          <a:ln w="9525">
            <a:noFill/>
            <a:miter lim="800000"/>
            <a:headEnd/>
            <a:tailEnd/>
          </a:ln>
        </p:spPr>
        <p:txBody>
          <a:bodyPr/>
          <a:lstStyle/>
          <a:p>
            <a:pPr marL="342900" indent="-342900">
              <a:lnSpc>
                <a:spcPct val="90000"/>
              </a:lnSpc>
              <a:spcBef>
                <a:spcPct val="20000"/>
              </a:spcBef>
              <a:buClr>
                <a:schemeClr val="accent1"/>
              </a:buClr>
              <a:buSzPct val="80000"/>
              <a:buFont typeface="Wingdings" pitchFamily="2" charset="2"/>
              <a:buChar char="n"/>
            </a:pPr>
            <a:r>
              <a:rPr lang="pt-BR" dirty="0">
                <a:latin typeface="Tahoma" pitchFamily="34" charset="0"/>
              </a:rPr>
              <a:t>ANÁLISE DO TRABALHO</a:t>
            </a:r>
          </a:p>
          <a:p>
            <a:pPr marL="342900" indent="-342900">
              <a:lnSpc>
                <a:spcPct val="90000"/>
              </a:lnSpc>
              <a:spcBef>
                <a:spcPct val="20000"/>
              </a:spcBef>
              <a:buClr>
                <a:schemeClr val="accent1"/>
              </a:buClr>
              <a:buSzPct val="80000"/>
              <a:buFont typeface="Wingdings" pitchFamily="2" charset="2"/>
              <a:buChar char="n"/>
            </a:pPr>
            <a:r>
              <a:rPr lang="pt-BR" dirty="0">
                <a:latin typeface="Tahoma" pitchFamily="34" charset="0"/>
              </a:rPr>
              <a:t>DESCRIÇÃO E PERFIL DO CARGO</a:t>
            </a:r>
          </a:p>
        </p:txBody>
      </p:sp>
      <p:sp>
        <p:nvSpPr>
          <p:cNvPr id="19462" name="Text Box 6"/>
          <p:cNvSpPr txBox="1">
            <a:spLocks noChangeArrowheads="1"/>
          </p:cNvSpPr>
          <p:nvPr/>
        </p:nvSpPr>
        <p:spPr bwMode="auto">
          <a:xfrm>
            <a:off x="1675532" y="2852936"/>
            <a:ext cx="7315200" cy="4237038"/>
          </a:xfrm>
          <a:prstGeom prst="rect">
            <a:avLst/>
          </a:prstGeom>
          <a:noFill/>
          <a:ln w="9525">
            <a:noFill/>
            <a:miter lim="800000"/>
            <a:headEnd/>
            <a:tailEnd/>
          </a:ln>
        </p:spPr>
        <p:txBody>
          <a:bodyPr>
            <a:spAutoFit/>
          </a:bodyPr>
          <a:lstStyle/>
          <a:p>
            <a:pPr indent="290513">
              <a:spcBef>
                <a:spcPct val="50000"/>
              </a:spcBef>
            </a:pPr>
            <a:r>
              <a:rPr lang="pt-BR" sz="2000" dirty="0">
                <a:solidFill>
                  <a:srgbClr val="FF0000"/>
                </a:solidFill>
                <a:latin typeface="Tahoma" pitchFamily="34" charset="0"/>
              </a:rPr>
              <a:t>PERFIL PROFISSIONAL PARA A FUNÇÃO</a:t>
            </a:r>
            <a:br>
              <a:rPr lang="pt-BR" sz="2000" dirty="0">
                <a:solidFill>
                  <a:srgbClr val="FF0000"/>
                </a:solidFill>
                <a:latin typeface="Tahoma" pitchFamily="34" charset="0"/>
              </a:rPr>
            </a:br>
            <a:endParaRPr lang="pt-BR" sz="1200" dirty="0">
              <a:solidFill>
                <a:srgbClr val="FF0000"/>
              </a:solidFill>
              <a:latin typeface="Tahoma" pitchFamily="34" charset="0"/>
            </a:endParaRPr>
          </a:p>
          <a:p>
            <a:pPr indent="290513">
              <a:spcBef>
                <a:spcPct val="50000"/>
              </a:spcBef>
              <a:buClr>
                <a:srgbClr val="008000"/>
              </a:buClr>
              <a:buFontTx/>
              <a:buChar char="•"/>
            </a:pPr>
            <a:r>
              <a:rPr lang="pt-BR" sz="2000" dirty="0">
                <a:latin typeface="Tahoma" pitchFamily="34" charset="0"/>
              </a:rPr>
              <a:t>Nível de responsabilidade da função</a:t>
            </a:r>
          </a:p>
          <a:p>
            <a:pPr indent="290513">
              <a:spcBef>
                <a:spcPct val="50000"/>
              </a:spcBef>
              <a:buClr>
                <a:srgbClr val="008000"/>
              </a:buClr>
              <a:buFontTx/>
              <a:buChar char="•"/>
            </a:pPr>
            <a:r>
              <a:rPr lang="pt-BR" sz="2000" dirty="0">
                <a:latin typeface="Tahoma" pitchFamily="34" charset="0"/>
              </a:rPr>
              <a:t>Relações de subordinação</a:t>
            </a:r>
          </a:p>
          <a:p>
            <a:pPr indent="290513">
              <a:spcBef>
                <a:spcPct val="50000"/>
              </a:spcBef>
              <a:buClr>
                <a:srgbClr val="008000"/>
              </a:buClr>
              <a:buFontTx/>
              <a:buChar char="•"/>
            </a:pPr>
            <a:r>
              <a:rPr lang="pt-BR" sz="2000" dirty="0">
                <a:latin typeface="Tahoma" pitchFamily="34" charset="0"/>
              </a:rPr>
              <a:t>Resultados esperados</a:t>
            </a:r>
          </a:p>
          <a:p>
            <a:pPr indent="290513">
              <a:spcBef>
                <a:spcPct val="50000"/>
              </a:spcBef>
              <a:buClr>
                <a:srgbClr val="008000"/>
              </a:buClr>
              <a:buFontTx/>
              <a:buChar char="•"/>
            </a:pPr>
            <a:r>
              <a:rPr lang="pt-BR" sz="2000" dirty="0">
                <a:latin typeface="Tahoma" pitchFamily="34" charset="0"/>
              </a:rPr>
              <a:t>Indicadores e fatores de sucesso</a:t>
            </a:r>
          </a:p>
          <a:p>
            <a:pPr indent="290513">
              <a:spcBef>
                <a:spcPct val="50000"/>
              </a:spcBef>
              <a:buClr>
                <a:srgbClr val="008000"/>
              </a:buClr>
              <a:buFontTx/>
              <a:buChar char="•"/>
            </a:pPr>
            <a:r>
              <a:rPr lang="pt-BR" sz="2000" dirty="0">
                <a:latin typeface="Tahoma" pitchFamily="34" charset="0"/>
              </a:rPr>
              <a:t>Sumário</a:t>
            </a:r>
          </a:p>
          <a:p>
            <a:pPr indent="290513">
              <a:spcBef>
                <a:spcPct val="50000"/>
              </a:spcBef>
              <a:buClr>
                <a:srgbClr val="008000"/>
              </a:buClr>
              <a:buFontTx/>
              <a:buChar char="•"/>
            </a:pPr>
            <a:r>
              <a:rPr lang="pt-BR" sz="2000" dirty="0">
                <a:latin typeface="Tahoma" pitchFamily="34" charset="0"/>
              </a:rPr>
              <a:t>Detalhamento das atribuições</a:t>
            </a:r>
          </a:p>
          <a:p>
            <a:pPr indent="290513">
              <a:spcBef>
                <a:spcPct val="50000"/>
              </a:spcBef>
              <a:buClr>
                <a:srgbClr val="008000"/>
              </a:buClr>
              <a:buFontTx/>
              <a:buChar char="•"/>
            </a:pPr>
            <a:r>
              <a:rPr lang="pt-BR" sz="2000" dirty="0">
                <a:latin typeface="Tahoma" pitchFamily="34" charset="0"/>
              </a:rPr>
              <a:t>Requisitos pessoais, físicos e qualidades técnicas desejadas</a:t>
            </a:r>
          </a:p>
          <a:p>
            <a:pPr indent="290513">
              <a:spcBef>
                <a:spcPct val="50000"/>
              </a:spcBef>
            </a:pPr>
            <a:endParaRPr lang="pt-BR" sz="2000" dirty="0">
              <a:latin typeface="Tahoma" pitchFamily="34" charset="0"/>
            </a:endParaRPr>
          </a:p>
        </p:txBody>
      </p:sp>
      <p:sp>
        <p:nvSpPr>
          <p:cNvPr id="7"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ítulo 1"/>
          <p:cNvSpPr>
            <a:spLocks noGrp="1"/>
          </p:cNvSpPr>
          <p:nvPr>
            <p:ph type="title" idx="4294967295"/>
          </p:nvPr>
        </p:nvSpPr>
        <p:spPr/>
        <p:txBody>
          <a:bodyPr/>
          <a:lstStyle/>
          <a:p>
            <a:endParaRPr lang="pt-BR" smtClean="0"/>
          </a:p>
        </p:txBody>
      </p:sp>
      <p:graphicFrame>
        <p:nvGraphicFramePr>
          <p:cNvPr id="4" name="Espaço Reservado para Conteúdo 3"/>
          <p:cNvGraphicFramePr>
            <a:graphicFrameLocks noGrp="1"/>
          </p:cNvGraphicFramePr>
          <p:nvPr>
            <p:ph idx="4294967295"/>
            <p:extLst>
              <p:ext uri="{D42A27DB-BD31-4B8C-83A1-F6EECF244321}">
                <p14:modId xmlns:p14="http://schemas.microsoft.com/office/powerpoint/2010/main" val="1231399693"/>
              </p:ext>
            </p:extLst>
          </p:nvPr>
        </p:nvGraphicFramePr>
        <p:xfrm>
          <a:off x="0" y="786049"/>
          <a:ext cx="9144000" cy="6071641"/>
        </p:xfrm>
        <a:graphic>
          <a:graphicData uri="http://schemas.openxmlformats.org/drawingml/2006/table">
            <a:tbl>
              <a:tblPr firstRow="1" bandRow="1">
                <a:tableStyleId>{5C22544A-7EE6-4342-B048-85BDC9FD1C3A}</a:tableStyleId>
              </a:tblPr>
              <a:tblGrid>
                <a:gridCol w="4572000"/>
                <a:gridCol w="4572000"/>
              </a:tblGrid>
              <a:tr h="6330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dirty="0" smtClean="0">
                          <a:latin typeface="Tahoma" pitchFamily="34" charset="0"/>
                        </a:rPr>
                        <a:t>Nível de responsabilidade da função</a:t>
                      </a:r>
                    </a:p>
                  </a:txBody>
                  <a:tcPr/>
                </a:tc>
                <a:tc>
                  <a:txBody>
                    <a:bodyPr/>
                    <a:lstStyle/>
                    <a:p>
                      <a:r>
                        <a:rPr lang="pt-BR" dirty="0" smtClean="0"/>
                        <a:t>GERENCIAR</a:t>
                      </a:r>
                      <a:r>
                        <a:rPr lang="pt-BR" baseline="0" dirty="0" smtClean="0"/>
                        <a:t> O DEPARTAMENTO DE ESPORTES</a:t>
                      </a:r>
                      <a:endParaRPr lang="pt-BR" dirty="0"/>
                    </a:p>
                  </a:txBody>
                  <a:tcPr/>
                </a:tc>
              </a:tr>
              <a:tr h="6406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dirty="0" smtClean="0">
                          <a:latin typeface="Tahoma" pitchFamily="34" charset="0"/>
                        </a:rPr>
                        <a:t>Relações de subordinação</a:t>
                      </a:r>
                    </a:p>
                  </a:txBody>
                  <a:tcPr/>
                </a:tc>
                <a:tc>
                  <a:txBody>
                    <a:bodyPr/>
                    <a:lstStyle/>
                    <a:p>
                      <a:r>
                        <a:rPr lang="pt-BR" dirty="0" smtClean="0"/>
                        <a:t>Diretorias</a:t>
                      </a:r>
                      <a:r>
                        <a:rPr lang="pt-BR" baseline="0" dirty="0" smtClean="0"/>
                        <a:t> de Esporte Competitivo e Recreativo</a:t>
                      </a:r>
                      <a:endParaRPr lang="pt-BR" dirty="0"/>
                    </a:p>
                  </a:txBody>
                  <a:tcPr/>
                </a:tc>
              </a:tr>
              <a:tr h="6302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dirty="0" smtClean="0">
                          <a:latin typeface="Tahoma" pitchFamily="34" charset="0"/>
                        </a:rPr>
                        <a:t>Resultados esperados</a:t>
                      </a:r>
                    </a:p>
                  </a:txBody>
                  <a:tcPr/>
                </a:tc>
                <a:tc>
                  <a:txBody>
                    <a:bodyPr/>
                    <a:lstStyle/>
                    <a:p>
                      <a:r>
                        <a:rPr lang="pt-BR" dirty="0" smtClean="0"/>
                        <a:t>Elaborar</a:t>
                      </a:r>
                      <a:r>
                        <a:rPr lang="pt-BR" baseline="0" dirty="0" smtClean="0"/>
                        <a:t> e fazer cumprir o “Programa de Esportes” da entidade</a:t>
                      </a:r>
                      <a:endParaRPr lang="pt-BR" dirty="0"/>
                    </a:p>
                  </a:txBody>
                  <a:tcPr/>
                </a:tc>
              </a:tr>
              <a:tr h="19562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dirty="0" smtClean="0">
                          <a:latin typeface="Tahoma" pitchFamily="34" charset="0"/>
                        </a:rPr>
                        <a:t>Detalhamento das atribuições</a:t>
                      </a:r>
                    </a:p>
                  </a:txBody>
                  <a:tcPr/>
                </a:tc>
                <a:tc>
                  <a:txBody>
                    <a:bodyPr/>
                    <a:lstStyle/>
                    <a:p>
                      <a:r>
                        <a:rPr lang="pt-BR" dirty="0" smtClean="0"/>
                        <a:t>Distribuir tarefas aos funcionários do departamento e aos Coordenadores</a:t>
                      </a:r>
                      <a:r>
                        <a:rPr lang="pt-BR" baseline="0" dirty="0" smtClean="0"/>
                        <a:t> e Supervisores técnicos</a:t>
                      </a:r>
                    </a:p>
                    <a:p>
                      <a:r>
                        <a:rPr lang="pt-BR" baseline="0" dirty="0" smtClean="0"/>
                        <a:t>Organizar eventos esportivos</a:t>
                      </a:r>
                    </a:p>
                    <a:p>
                      <a:r>
                        <a:rPr lang="pt-BR" baseline="0" dirty="0" smtClean="0"/>
                        <a:t>Manter contato com outras entidades esportivas</a:t>
                      </a:r>
                      <a:endParaRPr lang="pt-BR" dirty="0"/>
                    </a:p>
                  </a:txBody>
                  <a:tcPr/>
                </a:tc>
              </a:tr>
              <a:tr h="1170432">
                <a:tc>
                  <a:txBody>
                    <a:bodyPr/>
                    <a:lstStyle/>
                    <a:p>
                      <a:r>
                        <a:rPr lang="pt-BR" sz="1800" dirty="0" smtClean="0">
                          <a:latin typeface="Tahoma" pitchFamily="34" charset="0"/>
                        </a:rPr>
                        <a:t>Requisitos pessoais, físicos e qualidades técnicas desejadas</a:t>
                      </a:r>
                      <a:endParaRPr lang="pt-BR" dirty="0"/>
                    </a:p>
                  </a:txBody>
                  <a:tcPr/>
                </a:tc>
                <a:tc>
                  <a:txBody>
                    <a:bodyPr/>
                    <a:lstStyle/>
                    <a:p>
                      <a:r>
                        <a:rPr lang="pt-BR" dirty="0" smtClean="0"/>
                        <a:t>Formação Superior</a:t>
                      </a:r>
                    </a:p>
                    <a:p>
                      <a:r>
                        <a:rPr lang="pt-BR" dirty="0" smtClean="0"/>
                        <a:t>Conhecimentos de informática</a:t>
                      </a:r>
                    </a:p>
                    <a:p>
                      <a:r>
                        <a:rPr lang="pt-BR" dirty="0" smtClean="0"/>
                        <a:t>Conhecimentos nas</a:t>
                      </a:r>
                      <a:r>
                        <a:rPr lang="pt-BR" baseline="0" dirty="0" smtClean="0"/>
                        <a:t> áreas financeira e administrativa</a:t>
                      </a:r>
                      <a:endParaRPr lang="pt-BR" dirty="0"/>
                    </a:p>
                  </a:txBody>
                  <a:tcPr/>
                </a:tc>
              </a:tr>
              <a:tr h="360133">
                <a:tc>
                  <a:txBody>
                    <a:bodyPr/>
                    <a:lstStyle/>
                    <a:p>
                      <a:r>
                        <a:rPr lang="pt-BR" dirty="0" smtClean="0"/>
                        <a:t>Carga Horária</a:t>
                      </a:r>
                      <a:endParaRPr lang="pt-BR" dirty="0"/>
                    </a:p>
                  </a:txBody>
                  <a:tcPr/>
                </a:tc>
                <a:tc>
                  <a:txBody>
                    <a:bodyPr/>
                    <a:lstStyle/>
                    <a:p>
                      <a:r>
                        <a:rPr lang="pt-BR" dirty="0" smtClean="0"/>
                        <a:t>44 horas semanais</a:t>
                      </a:r>
                      <a:r>
                        <a:rPr lang="pt-BR" baseline="0" dirty="0" smtClean="0"/>
                        <a:t> – 3ª a sábado</a:t>
                      </a:r>
                      <a:endParaRPr lang="pt-BR" dirty="0"/>
                    </a:p>
                  </a:txBody>
                  <a:tcPr/>
                </a:tc>
              </a:tr>
              <a:tr h="630233">
                <a:tc>
                  <a:txBody>
                    <a:bodyPr/>
                    <a:lstStyle/>
                    <a:p>
                      <a:r>
                        <a:rPr lang="pt-BR" dirty="0" smtClean="0"/>
                        <a:t>Benefícios</a:t>
                      </a:r>
                      <a:endParaRPr lang="pt-BR" dirty="0"/>
                    </a:p>
                  </a:txBody>
                  <a:tcPr/>
                </a:tc>
                <a:tc>
                  <a:txBody>
                    <a:bodyPr/>
                    <a:lstStyle/>
                    <a:p>
                      <a:r>
                        <a:rPr lang="pt-BR" dirty="0" smtClean="0"/>
                        <a:t>Estacionamento, Plano Empresarial de Saúde, Auxílio Alimentação /refeitório</a:t>
                      </a:r>
                      <a:endParaRPr lang="pt-BR" dirty="0"/>
                    </a:p>
                  </a:txBody>
                  <a:tcPr/>
                </a:tc>
              </a:tr>
            </a:tbl>
          </a:graphicData>
        </a:graphic>
      </p:graphicFrame>
      <p:sp>
        <p:nvSpPr>
          <p:cNvPr id="5"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ço Reservado para Conteúdo 2"/>
          <p:cNvSpPr>
            <a:spLocks noGrp="1"/>
          </p:cNvSpPr>
          <p:nvPr>
            <p:ph idx="1"/>
          </p:nvPr>
        </p:nvSpPr>
        <p:spPr>
          <a:xfrm>
            <a:off x="1042988" y="1196975"/>
            <a:ext cx="7815262" cy="5661025"/>
          </a:xfrm>
        </p:spPr>
        <p:txBody>
          <a:bodyPr/>
          <a:lstStyle/>
          <a:p>
            <a:pPr eaLnBrk="1" hangingPunct="1">
              <a:buFont typeface="Arial" charset="0"/>
              <a:buChar char="•"/>
            </a:pPr>
            <a:r>
              <a:rPr lang="pt-BR" sz="2000" smtClean="0">
                <a:solidFill>
                  <a:srgbClr val="0070C0"/>
                </a:solidFill>
              </a:rPr>
              <a:t>Montar a estrutura do depto e supervisioná-lo constantemente;</a:t>
            </a:r>
          </a:p>
          <a:p>
            <a:pPr eaLnBrk="1" hangingPunct="1">
              <a:buFont typeface="Arial" charset="0"/>
              <a:buChar char="•"/>
            </a:pPr>
            <a:r>
              <a:rPr lang="pt-BR" sz="2000" smtClean="0">
                <a:solidFill>
                  <a:srgbClr val="0070C0"/>
                </a:solidFill>
              </a:rPr>
              <a:t>Definir a comissão técnica e a equipe administrativa do Departamento;</a:t>
            </a:r>
          </a:p>
          <a:p>
            <a:pPr eaLnBrk="1" hangingPunct="1">
              <a:buFont typeface="Arial" charset="0"/>
              <a:buChar char="•"/>
            </a:pPr>
            <a:r>
              <a:rPr lang="pt-BR" sz="2000" smtClean="0">
                <a:solidFill>
                  <a:srgbClr val="0070C0"/>
                </a:solidFill>
              </a:rPr>
              <a:t>Confeccionar, juntamente com todos do depto, o planejamento anual das equipes (calendário);</a:t>
            </a:r>
          </a:p>
          <a:p>
            <a:pPr eaLnBrk="1" hangingPunct="1">
              <a:buFont typeface="Arial" charset="0"/>
              <a:buChar char="•"/>
            </a:pPr>
            <a:r>
              <a:rPr lang="pt-BR" sz="2000" smtClean="0">
                <a:solidFill>
                  <a:srgbClr val="0070C0"/>
                </a:solidFill>
              </a:rPr>
              <a:t>Participar da escolha dos elencos (contratações/seleção de jogadores)</a:t>
            </a:r>
          </a:p>
          <a:p>
            <a:pPr eaLnBrk="1" hangingPunct="1">
              <a:buFont typeface="Arial" charset="0"/>
              <a:buChar char="•"/>
            </a:pPr>
            <a:r>
              <a:rPr lang="pt-BR" sz="2000" smtClean="0">
                <a:solidFill>
                  <a:srgbClr val="0070C0"/>
                </a:solidFill>
              </a:rPr>
              <a:t>Traçar os objetivos das equipes e do departamento;</a:t>
            </a:r>
          </a:p>
          <a:p>
            <a:pPr eaLnBrk="1" hangingPunct="1">
              <a:buFont typeface="Arial" charset="0"/>
              <a:buChar char="•"/>
            </a:pPr>
            <a:r>
              <a:rPr lang="pt-BR" sz="2000" smtClean="0">
                <a:solidFill>
                  <a:srgbClr val="0070C0"/>
                </a:solidFill>
              </a:rPr>
              <a:t>Realizar reuniões periódicas de avaliação com as equipes e com todo departamento;</a:t>
            </a:r>
          </a:p>
          <a:p>
            <a:pPr eaLnBrk="1" hangingPunct="1">
              <a:buFont typeface="Arial" charset="0"/>
              <a:buChar char="•"/>
            </a:pPr>
            <a:r>
              <a:rPr lang="pt-BR" sz="2000" smtClean="0">
                <a:solidFill>
                  <a:srgbClr val="0070C0"/>
                </a:solidFill>
              </a:rPr>
              <a:t>Planejar as ações de marketing e participar das ações promocionais;</a:t>
            </a:r>
          </a:p>
          <a:p>
            <a:pPr eaLnBrk="1" hangingPunct="1">
              <a:buFont typeface="Arial" charset="0"/>
              <a:buChar char="•"/>
            </a:pPr>
            <a:r>
              <a:rPr lang="pt-BR" sz="2000" smtClean="0">
                <a:solidFill>
                  <a:srgbClr val="0070C0"/>
                </a:solidFill>
              </a:rPr>
              <a:t>Controlar o depto e todas as pessoas que nele trabalham, definindo as funções de cada um (delegar funções);</a:t>
            </a:r>
          </a:p>
          <a:p>
            <a:pPr eaLnBrk="1" hangingPunct="1">
              <a:buFont typeface="Arial" charset="0"/>
              <a:buChar char="•"/>
            </a:pPr>
            <a:r>
              <a:rPr lang="pt-BR" sz="2000" smtClean="0">
                <a:solidFill>
                  <a:srgbClr val="0070C0"/>
                </a:solidFill>
              </a:rPr>
              <a:t>Cobrar relatórios de toda equipe de trabalho;</a:t>
            </a:r>
          </a:p>
          <a:p>
            <a:pPr eaLnBrk="1" hangingPunct="1">
              <a:buFont typeface="Arial" charset="0"/>
              <a:buChar char="•"/>
            </a:pPr>
            <a:r>
              <a:rPr lang="pt-BR" sz="2000" smtClean="0">
                <a:solidFill>
                  <a:srgbClr val="0070C0"/>
                </a:solidFill>
              </a:rPr>
              <a:t>Planejamento jurídico/financeiro.</a:t>
            </a:r>
          </a:p>
          <a:p>
            <a:pPr eaLnBrk="1" hangingPunct="1">
              <a:buFont typeface="Arial" charset="0"/>
              <a:buChar char="•"/>
            </a:pPr>
            <a:endParaRPr lang="pt-BR" sz="2000" smtClean="0">
              <a:solidFill>
                <a:srgbClr val="0070C0"/>
              </a:solidFill>
            </a:endParaRPr>
          </a:p>
          <a:p>
            <a:pPr eaLnBrk="1" hangingPunct="1">
              <a:buFont typeface="Arial" charset="0"/>
              <a:buChar char="•"/>
            </a:pPr>
            <a:endParaRPr lang="pt-BR" sz="2000" smtClean="0">
              <a:solidFill>
                <a:srgbClr val="0070C0"/>
              </a:solidFill>
            </a:endParaRPr>
          </a:p>
          <a:p>
            <a:pPr eaLnBrk="1" hangingPunct="1">
              <a:buFont typeface="Arial" charset="0"/>
              <a:buChar char="•"/>
            </a:pPr>
            <a:endParaRPr lang="pt-BR" sz="2000" smtClean="0">
              <a:solidFill>
                <a:srgbClr val="0070C0"/>
              </a:solidFill>
            </a:endParaRPr>
          </a:p>
          <a:p>
            <a:pPr eaLnBrk="1" hangingPunct="1">
              <a:buFont typeface="Arial" charset="0"/>
              <a:buChar char="•"/>
            </a:pPr>
            <a:endParaRPr lang="pt-BR" sz="2000" smtClean="0">
              <a:solidFill>
                <a:srgbClr val="0070C0"/>
              </a:solidFill>
            </a:endParaRPr>
          </a:p>
        </p:txBody>
      </p:sp>
      <p:sp>
        <p:nvSpPr>
          <p:cNvPr id="23555" name="Título 1"/>
          <p:cNvSpPr>
            <a:spLocks noGrp="1"/>
          </p:cNvSpPr>
          <p:nvPr>
            <p:ph type="title"/>
          </p:nvPr>
        </p:nvSpPr>
        <p:spPr>
          <a:xfrm>
            <a:off x="835819" y="548680"/>
            <a:ext cx="8229600" cy="765845"/>
          </a:xfrm>
        </p:spPr>
        <p:txBody>
          <a:bodyPr/>
          <a:lstStyle/>
          <a:p>
            <a:pPr algn="ctr" eaLnBrk="1" hangingPunct="1"/>
            <a:r>
              <a:rPr lang="pt-BR" sz="3200" dirty="0" smtClean="0">
                <a:solidFill>
                  <a:schemeClr val="tx1"/>
                </a:solidFill>
              </a:rPr>
              <a:t>DIRETOR/GERENTE TÉCNICO</a:t>
            </a:r>
          </a:p>
        </p:txBody>
      </p:sp>
      <p:sp>
        <p:nvSpPr>
          <p:cNvPr id="4"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ço Reservado para Conteúdo 2"/>
          <p:cNvSpPr>
            <a:spLocks noGrp="1"/>
          </p:cNvSpPr>
          <p:nvPr>
            <p:ph idx="1"/>
          </p:nvPr>
        </p:nvSpPr>
        <p:spPr>
          <a:xfrm>
            <a:off x="921420" y="1556792"/>
            <a:ext cx="8229600" cy="6165850"/>
          </a:xfrm>
        </p:spPr>
        <p:txBody>
          <a:bodyPr/>
          <a:lstStyle/>
          <a:p>
            <a:pPr eaLnBrk="1" hangingPunct="1"/>
            <a:r>
              <a:rPr lang="pt-BR" sz="1800" dirty="0" smtClean="0">
                <a:solidFill>
                  <a:srgbClr val="0070C0"/>
                </a:solidFill>
              </a:rPr>
              <a:t>Manter contato direto com a agência de comunicação, definindo as ações e recebendo informações e relatórios, e posteriormente repassá-las ao patrocinador;</a:t>
            </a:r>
          </a:p>
          <a:p>
            <a:pPr eaLnBrk="1" hangingPunct="1"/>
            <a:r>
              <a:rPr lang="pt-BR" sz="1800" dirty="0" smtClean="0">
                <a:solidFill>
                  <a:srgbClr val="0070C0"/>
                </a:solidFill>
              </a:rPr>
              <a:t>Procurar outros patrocinadores e responder pelo departamento;</a:t>
            </a:r>
          </a:p>
          <a:p>
            <a:pPr eaLnBrk="1" hangingPunct="1"/>
            <a:r>
              <a:rPr lang="pt-BR" sz="1800" dirty="0" smtClean="0">
                <a:solidFill>
                  <a:srgbClr val="0070C0"/>
                </a:solidFill>
              </a:rPr>
              <a:t>Tratar dos contratos externos (fornecimento de material esportivo, seguros saúde e vida, agência de comunicação, etc.)</a:t>
            </a:r>
          </a:p>
          <a:p>
            <a:pPr eaLnBrk="1" hangingPunct="1"/>
            <a:r>
              <a:rPr lang="pt-BR" sz="1800" dirty="0" smtClean="0">
                <a:solidFill>
                  <a:srgbClr val="0070C0"/>
                </a:solidFill>
              </a:rPr>
              <a:t>Representar o Clube perante a Federação e Confederação e outros;</a:t>
            </a:r>
          </a:p>
          <a:p>
            <a:pPr eaLnBrk="1" hangingPunct="1"/>
            <a:r>
              <a:rPr lang="pt-BR" sz="1800" dirty="0" smtClean="0">
                <a:solidFill>
                  <a:srgbClr val="0070C0"/>
                </a:solidFill>
              </a:rPr>
              <a:t>Manter contato e relacionamento com outros clubes;</a:t>
            </a:r>
          </a:p>
          <a:p>
            <a:pPr eaLnBrk="1" hangingPunct="1"/>
            <a:r>
              <a:rPr lang="pt-BR" sz="1800" dirty="0" smtClean="0">
                <a:solidFill>
                  <a:srgbClr val="0070C0"/>
                </a:solidFill>
              </a:rPr>
              <a:t>Estar presente nos eventos, jogos e nos treinamentos;</a:t>
            </a:r>
          </a:p>
          <a:p>
            <a:pPr eaLnBrk="1" hangingPunct="1"/>
            <a:r>
              <a:rPr lang="pt-BR" sz="1800" dirty="0" smtClean="0">
                <a:solidFill>
                  <a:srgbClr val="0070C0"/>
                </a:solidFill>
              </a:rPr>
              <a:t>Recepcionar autoridades e imprensa durante os eventos e jogos;</a:t>
            </a:r>
          </a:p>
          <a:p>
            <a:pPr eaLnBrk="1" hangingPunct="1"/>
            <a:r>
              <a:rPr lang="pt-BR" sz="1800" dirty="0" smtClean="0">
                <a:solidFill>
                  <a:srgbClr val="0070C0"/>
                </a:solidFill>
              </a:rPr>
              <a:t>Manter contato com as seleções estaduais e brasileiras;</a:t>
            </a:r>
          </a:p>
          <a:p>
            <a:pPr eaLnBrk="1" hangingPunct="1"/>
            <a:r>
              <a:rPr lang="pt-BR" sz="1800" dirty="0" smtClean="0">
                <a:solidFill>
                  <a:srgbClr val="0070C0"/>
                </a:solidFill>
              </a:rPr>
              <a:t>Aprovar/estar ciente de todas as decisões do </a:t>
            </a:r>
            <a:r>
              <a:rPr lang="pt-BR" sz="1800" dirty="0" err="1" smtClean="0">
                <a:solidFill>
                  <a:srgbClr val="0070C0"/>
                </a:solidFill>
              </a:rPr>
              <a:t>depto</a:t>
            </a:r>
            <a:r>
              <a:rPr lang="pt-BR" sz="1800" dirty="0" smtClean="0">
                <a:solidFill>
                  <a:srgbClr val="0070C0"/>
                </a:solidFill>
              </a:rPr>
              <a:t>;</a:t>
            </a:r>
          </a:p>
          <a:p>
            <a:pPr eaLnBrk="1" hangingPunct="1"/>
            <a:r>
              <a:rPr lang="pt-BR" sz="1800" dirty="0" smtClean="0">
                <a:solidFill>
                  <a:srgbClr val="0070C0"/>
                </a:solidFill>
              </a:rPr>
              <a:t>Resolver problemas de ordem disciplinar e outros quando houver;</a:t>
            </a:r>
          </a:p>
          <a:p>
            <a:pPr eaLnBrk="1" hangingPunct="1"/>
            <a:r>
              <a:rPr lang="pt-BR" sz="1800" dirty="0" smtClean="0">
                <a:solidFill>
                  <a:srgbClr val="0070C0"/>
                </a:solidFill>
              </a:rPr>
              <a:t>Criar/desenvolver em conjunto com a agência de propaganda o layout e logomarca dos uniformes da equipe;</a:t>
            </a:r>
          </a:p>
        </p:txBody>
      </p:sp>
      <p:sp>
        <p:nvSpPr>
          <p:cNvPr id="24579" name="Título 1"/>
          <p:cNvSpPr>
            <a:spLocks noGrp="1"/>
          </p:cNvSpPr>
          <p:nvPr>
            <p:ph type="title"/>
          </p:nvPr>
        </p:nvSpPr>
        <p:spPr>
          <a:xfrm>
            <a:off x="945952" y="635521"/>
            <a:ext cx="8229600" cy="765175"/>
          </a:xfrm>
        </p:spPr>
        <p:txBody>
          <a:bodyPr/>
          <a:lstStyle/>
          <a:p>
            <a:pPr algn="ctr" eaLnBrk="1" hangingPunct="1"/>
            <a:r>
              <a:rPr lang="pt-BR" sz="3200" dirty="0" smtClean="0">
                <a:solidFill>
                  <a:schemeClr val="tx1"/>
                </a:solidFill>
              </a:rPr>
              <a:t>DIRETOR/GERENTE TÉCNICO</a:t>
            </a:r>
          </a:p>
        </p:txBody>
      </p:sp>
      <p:sp>
        <p:nvSpPr>
          <p:cNvPr id="4"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9"/>
          <p:cNvGrpSpPr>
            <a:grpSpLocks/>
          </p:cNvGrpSpPr>
          <p:nvPr/>
        </p:nvGrpSpPr>
        <p:grpSpPr bwMode="auto">
          <a:xfrm>
            <a:off x="1185698" y="2173691"/>
            <a:ext cx="7634452" cy="3886200"/>
            <a:chOff x="192" y="720"/>
            <a:chExt cx="5568" cy="2698"/>
          </a:xfrm>
        </p:grpSpPr>
        <p:sp>
          <p:nvSpPr>
            <p:cNvPr id="3" name="Text Box 5"/>
            <p:cNvSpPr txBox="1">
              <a:spLocks noChangeArrowheads="1"/>
            </p:cNvSpPr>
            <p:nvPr/>
          </p:nvSpPr>
          <p:spPr bwMode="auto">
            <a:xfrm>
              <a:off x="2112" y="2448"/>
              <a:ext cx="1968" cy="2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80000"/>
                <a:buFont typeface="Wingdings" pitchFamily="2" charset="2"/>
                <a:buChar char="®"/>
                <a:defRPr sz="3200">
                  <a:solidFill>
                    <a:schemeClr val="tx1"/>
                  </a:solidFill>
                  <a:latin typeface="Arial" charset="0"/>
                </a:defRPr>
              </a:lvl1pPr>
              <a:lvl2pPr marL="742950" indent="-285750">
                <a:spcBef>
                  <a:spcPct val="20000"/>
                </a:spcBef>
                <a:buClr>
                  <a:srgbClr val="CC0000"/>
                </a:buClr>
                <a:buSzPct val="70000"/>
                <a:buFont typeface="Wingdings" pitchFamily="2" charset="2"/>
                <a:buChar char="®"/>
                <a:defRPr sz="2800">
                  <a:solidFill>
                    <a:schemeClr val="tx1"/>
                  </a:solidFill>
                  <a:latin typeface="Arial" charset="0"/>
                </a:defRPr>
              </a:lvl2pPr>
              <a:lvl3pPr marL="1143000" indent="-228600">
                <a:spcBef>
                  <a:spcPct val="20000"/>
                </a:spcBef>
                <a:buClr>
                  <a:srgbClr val="009900"/>
                </a:buClr>
                <a:buSzPct val="60000"/>
                <a:buFont typeface="Wingdings" pitchFamily="2" charset="2"/>
                <a:buChar char="®"/>
                <a:defRPr sz="2400">
                  <a:solidFill>
                    <a:schemeClr val="tx1"/>
                  </a:solidFill>
                  <a:latin typeface="Arial" charset="0"/>
                </a:defRPr>
              </a:lvl3pPr>
              <a:lvl4pPr marL="1600200" indent="-228600">
                <a:spcBef>
                  <a:spcPct val="20000"/>
                </a:spcBef>
                <a:buClr>
                  <a:schemeClr val="hlink"/>
                </a:buClr>
                <a:buSzPct val="60000"/>
                <a:buFont typeface="Wingdings" pitchFamily="2" charset="2"/>
                <a:buChar char="l"/>
                <a:defRPr sz="2000">
                  <a:solidFill>
                    <a:schemeClr val="tx1"/>
                  </a:solidFill>
                  <a:latin typeface="Arial" charset="0"/>
                </a:defRPr>
              </a:lvl4pPr>
              <a:lvl5pPr marL="2057400" indent="-228600">
                <a:spcBef>
                  <a:spcPct val="20000"/>
                </a:spcBef>
                <a:buClr>
                  <a:schemeClr val="accent2"/>
                </a:buClr>
                <a:buSzPct val="5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9pPr>
            </a:lstStyle>
            <a:p>
              <a:pPr algn="ctr" eaLnBrk="1" hangingPunct="1">
                <a:spcBef>
                  <a:spcPct val="50000"/>
                </a:spcBef>
                <a:buClrTx/>
                <a:buSzTx/>
                <a:buFontTx/>
                <a:buNone/>
              </a:pPr>
              <a:r>
                <a:rPr lang="pt-BR" altLang="pt-BR" sz="2000">
                  <a:solidFill>
                    <a:srgbClr val="0B0A09"/>
                  </a:solidFill>
                  <a:latin typeface="Arial Narrow" pitchFamily="34" charset="0"/>
                </a:rPr>
                <a:t>Tomada de decisões</a:t>
              </a:r>
            </a:p>
          </p:txBody>
        </p:sp>
        <p:sp>
          <p:nvSpPr>
            <p:cNvPr id="4" name="Text Box 6"/>
            <p:cNvSpPr txBox="1">
              <a:spLocks noChangeArrowheads="1"/>
            </p:cNvSpPr>
            <p:nvPr/>
          </p:nvSpPr>
          <p:spPr bwMode="auto">
            <a:xfrm>
              <a:off x="336" y="1584"/>
              <a:ext cx="1296" cy="2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80000"/>
                <a:buFont typeface="Wingdings" pitchFamily="2" charset="2"/>
                <a:buChar char="®"/>
                <a:defRPr sz="3200">
                  <a:solidFill>
                    <a:schemeClr val="tx1"/>
                  </a:solidFill>
                  <a:latin typeface="Arial" charset="0"/>
                </a:defRPr>
              </a:lvl1pPr>
              <a:lvl2pPr marL="742950" indent="-285750">
                <a:spcBef>
                  <a:spcPct val="20000"/>
                </a:spcBef>
                <a:buClr>
                  <a:srgbClr val="CC0000"/>
                </a:buClr>
                <a:buSzPct val="70000"/>
                <a:buFont typeface="Wingdings" pitchFamily="2" charset="2"/>
                <a:buChar char="®"/>
                <a:defRPr sz="2800">
                  <a:solidFill>
                    <a:schemeClr val="tx1"/>
                  </a:solidFill>
                  <a:latin typeface="Arial" charset="0"/>
                </a:defRPr>
              </a:lvl2pPr>
              <a:lvl3pPr marL="1143000" indent="-228600">
                <a:spcBef>
                  <a:spcPct val="20000"/>
                </a:spcBef>
                <a:buClr>
                  <a:srgbClr val="009900"/>
                </a:buClr>
                <a:buSzPct val="60000"/>
                <a:buFont typeface="Wingdings" pitchFamily="2" charset="2"/>
                <a:buChar char="®"/>
                <a:defRPr sz="2400">
                  <a:solidFill>
                    <a:schemeClr val="tx1"/>
                  </a:solidFill>
                  <a:latin typeface="Arial" charset="0"/>
                </a:defRPr>
              </a:lvl3pPr>
              <a:lvl4pPr marL="1600200" indent="-228600">
                <a:spcBef>
                  <a:spcPct val="20000"/>
                </a:spcBef>
                <a:buClr>
                  <a:schemeClr val="hlink"/>
                </a:buClr>
                <a:buSzPct val="60000"/>
                <a:buFont typeface="Wingdings" pitchFamily="2" charset="2"/>
                <a:buChar char="l"/>
                <a:defRPr sz="2000">
                  <a:solidFill>
                    <a:schemeClr val="tx1"/>
                  </a:solidFill>
                  <a:latin typeface="Arial" charset="0"/>
                </a:defRPr>
              </a:lvl4pPr>
              <a:lvl5pPr marL="2057400" indent="-228600">
                <a:spcBef>
                  <a:spcPct val="20000"/>
                </a:spcBef>
                <a:buClr>
                  <a:schemeClr val="accent2"/>
                </a:buClr>
                <a:buSzPct val="5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9pPr>
            </a:lstStyle>
            <a:p>
              <a:pPr algn="ctr" eaLnBrk="1" hangingPunct="1">
                <a:spcBef>
                  <a:spcPct val="50000"/>
                </a:spcBef>
                <a:buClrTx/>
                <a:buSzTx/>
                <a:buFontTx/>
                <a:buNone/>
              </a:pPr>
              <a:r>
                <a:rPr lang="pt-BR" altLang="pt-BR" sz="2000">
                  <a:latin typeface="Arial Narrow" pitchFamily="34" charset="0"/>
                </a:rPr>
                <a:t>Planejamento</a:t>
              </a:r>
            </a:p>
          </p:txBody>
        </p:sp>
        <p:sp>
          <p:nvSpPr>
            <p:cNvPr id="5" name="Text Box 7"/>
            <p:cNvSpPr txBox="1">
              <a:spLocks noChangeArrowheads="1"/>
            </p:cNvSpPr>
            <p:nvPr/>
          </p:nvSpPr>
          <p:spPr bwMode="auto">
            <a:xfrm>
              <a:off x="4656" y="1632"/>
              <a:ext cx="1104" cy="42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80000"/>
                <a:buFont typeface="Wingdings" pitchFamily="2" charset="2"/>
                <a:buChar char="®"/>
                <a:defRPr sz="3200">
                  <a:solidFill>
                    <a:schemeClr val="tx1"/>
                  </a:solidFill>
                  <a:latin typeface="Arial" charset="0"/>
                </a:defRPr>
              </a:lvl1pPr>
              <a:lvl2pPr marL="742950" indent="-285750">
                <a:spcBef>
                  <a:spcPct val="20000"/>
                </a:spcBef>
                <a:buClr>
                  <a:srgbClr val="CC0000"/>
                </a:buClr>
                <a:buSzPct val="70000"/>
                <a:buFont typeface="Wingdings" pitchFamily="2" charset="2"/>
                <a:buChar char="®"/>
                <a:defRPr sz="2800">
                  <a:solidFill>
                    <a:schemeClr val="tx1"/>
                  </a:solidFill>
                  <a:latin typeface="Arial" charset="0"/>
                </a:defRPr>
              </a:lvl2pPr>
              <a:lvl3pPr marL="1143000" indent="-228600">
                <a:spcBef>
                  <a:spcPct val="20000"/>
                </a:spcBef>
                <a:buClr>
                  <a:srgbClr val="009900"/>
                </a:buClr>
                <a:buSzPct val="60000"/>
                <a:buFont typeface="Wingdings" pitchFamily="2" charset="2"/>
                <a:buChar char="®"/>
                <a:defRPr sz="2400">
                  <a:solidFill>
                    <a:schemeClr val="tx1"/>
                  </a:solidFill>
                  <a:latin typeface="Arial" charset="0"/>
                </a:defRPr>
              </a:lvl3pPr>
              <a:lvl4pPr marL="1600200" indent="-228600">
                <a:spcBef>
                  <a:spcPct val="20000"/>
                </a:spcBef>
                <a:buClr>
                  <a:schemeClr val="hlink"/>
                </a:buClr>
                <a:buSzPct val="60000"/>
                <a:buFont typeface="Wingdings" pitchFamily="2" charset="2"/>
                <a:buChar char="l"/>
                <a:defRPr sz="2000">
                  <a:solidFill>
                    <a:schemeClr val="tx1"/>
                  </a:solidFill>
                  <a:latin typeface="Arial" charset="0"/>
                </a:defRPr>
              </a:lvl4pPr>
              <a:lvl5pPr marL="2057400" indent="-228600">
                <a:spcBef>
                  <a:spcPct val="20000"/>
                </a:spcBef>
                <a:buClr>
                  <a:schemeClr val="accent2"/>
                </a:buClr>
                <a:buSzPct val="5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9pPr>
            </a:lstStyle>
            <a:p>
              <a:pPr algn="ctr" eaLnBrk="1" hangingPunct="1">
                <a:lnSpc>
                  <a:spcPct val="70000"/>
                </a:lnSpc>
                <a:spcBef>
                  <a:spcPct val="50000"/>
                </a:spcBef>
                <a:buClrTx/>
                <a:buSzTx/>
                <a:buFontTx/>
                <a:buNone/>
              </a:pPr>
              <a:r>
                <a:rPr lang="pt-BR" altLang="pt-BR" sz="2000">
                  <a:solidFill>
                    <a:srgbClr val="0B0A09"/>
                  </a:solidFill>
                  <a:latin typeface="Arial Narrow" pitchFamily="34" charset="0"/>
                </a:rPr>
                <a:t>Direção</a:t>
              </a:r>
            </a:p>
            <a:p>
              <a:pPr algn="ctr" eaLnBrk="1" hangingPunct="1">
                <a:lnSpc>
                  <a:spcPct val="70000"/>
                </a:lnSpc>
                <a:spcBef>
                  <a:spcPct val="50000"/>
                </a:spcBef>
                <a:buClrTx/>
                <a:buSzTx/>
                <a:buFontTx/>
                <a:buNone/>
              </a:pPr>
              <a:r>
                <a:rPr lang="pt-BR" altLang="pt-BR" sz="2000">
                  <a:solidFill>
                    <a:srgbClr val="0B0A09"/>
                  </a:solidFill>
                  <a:latin typeface="Arial Narrow" pitchFamily="34" charset="0"/>
                </a:rPr>
                <a:t>(liderança)</a:t>
              </a:r>
            </a:p>
          </p:txBody>
        </p:sp>
        <p:sp>
          <p:nvSpPr>
            <p:cNvPr id="6" name="Text Box 8"/>
            <p:cNvSpPr txBox="1">
              <a:spLocks noChangeArrowheads="1"/>
            </p:cNvSpPr>
            <p:nvPr/>
          </p:nvSpPr>
          <p:spPr bwMode="auto">
            <a:xfrm>
              <a:off x="2448" y="1824"/>
              <a:ext cx="1296" cy="2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80000"/>
                <a:buFont typeface="Wingdings" pitchFamily="2" charset="2"/>
                <a:buChar char="®"/>
                <a:defRPr sz="3200">
                  <a:solidFill>
                    <a:schemeClr val="tx1"/>
                  </a:solidFill>
                  <a:latin typeface="Arial" charset="0"/>
                </a:defRPr>
              </a:lvl1pPr>
              <a:lvl2pPr marL="742950" indent="-285750">
                <a:spcBef>
                  <a:spcPct val="20000"/>
                </a:spcBef>
                <a:buClr>
                  <a:srgbClr val="CC0000"/>
                </a:buClr>
                <a:buSzPct val="70000"/>
                <a:buFont typeface="Wingdings" pitchFamily="2" charset="2"/>
                <a:buChar char="®"/>
                <a:defRPr sz="2800">
                  <a:solidFill>
                    <a:schemeClr val="tx1"/>
                  </a:solidFill>
                  <a:latin typeface="Arial" charset="0"/>
                </a:defRPr>
              </a:lvl2pPr>
              <a:lvl3pPr marL="1143000" indent="-228600">
                <a:spcBef>
                  <a:spcPct val="20000"/>
                </a:spcBef>
                <a:buClr>
                  <a:srgbClr val="009900"/>
                </a:buClr>
                <a:buSzPct val="60000"/>
                <a:buFont typeface="Wingdings" pitchFamily="2" charset="2"/>
                <a:buChar char="®"/>
                <a:defRPr sz="2400">
                  <a:solidFill>
                    <a:schemeClr val="tx1"/>
                  </a:solidFill>
                  <a:latin typeface="Arial" charset="0"/>
                </a:defRPr>
              </a:lvl3pPr>
              <a:lvl4pPr marL="1600200" indent="-228600">
                <a:spcBef>
                  <a:spcPct val="20000"/>
                </a:spcBef>
                <a:buClr>
                  <a:schemeClr val="hlink"/>
                </a:buClr>
                <a:buSzPct val="60000"/>
                <a:buFont typeface="Wingdings" pitchFamily="2" charset="2"/>
                <a:buChar char="l"/>
                <a:defRPr sz="2000">
                  <a:solidFill>
                    <a:schemeClr val="tx1"/>
                  </a:solidFill>
                  <a:latin typeface="Arial" charset="0"/>
                </a:defRPr>
              </a:lvl4pPr>
              <a:lvl5pPr marL="2057400" indent="-228600">
                <a:spcBef>
                  <a:spcPct val="20000"/>
                </a:spcBef>
                <a:buClr>
                  <a:schemeClr val="accent2"/>
                </a:buClr>
                <a:buSzPct val="5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9pPr>
            </a:lstStyle>
            <a:p>
              <a:pPr algn="ctr" eaLnBrk="1" hangingPunct="1">
                <a:spcBef>
                  <a:spcPct val="50000"/>
                </a:spcBef>
                <a:buClrTx/>
                <a:buSzTx/>
                <a:buFontTx/>
                <a:buNone/>
              </a:pPr>
              <a:r>
                <a:rPr lang="pt-BR" altLang="pt-BR" sz="2000" dirty="0">
                  <a:solidFill>
                    <a:srgbClr val="0B0A09"/>
                  </a:solidFill>
                  <a:latin typeface="Arial Narrow" pitchFamily="34" charset="0"/>
                </a:rPr>
                <a:t>Comunicação</a:t>
              </a:r>
            </a:p>
          </p:txBody>
        </p:sp>
        <p:sp>
          <p:nvSpPr>
            <p:cNvPr id="7" name="Text Box 9"/>
            <p:cNvSpPr txBox="1">
              <a:spLocks noChangeArrowheads="1"/>
            </p:cNvSpPr>
            <p:nvPr/>
          </p:nvSpPr>
          <p:spPr bwMode="auto">
            <a:xfrm>
              <a:off x="251" y="2081"/>
              <a:ext cx="1200" cy="27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80000"/>
                <a:buFont typeface="Wingdings" pitchFamily="2" charset="2"/>
                <a:buChar char="®"/>
                <a:defRPr sz="3200">
                  <a:solidFill>
                    <a:schemeClr val="tx1"/>
                  </a:solidFill>
                  <a:latin typeface="Arial" charset="0"/>
                </a:defRPr>
              </a:lvl1pPr>
              <a:lvl2pPr marL="742950" indent="-285750">
                <a:spcBef>
                  <a:spcPct val="20000"/>
                </a:spcBef>
                <a:buClr>
                  <a:srgbClr val="CC0000"/>
                </a:buClr>
                <a:buSzPct val="70000"/>
                <a:buFont typeface="Wingdings" pitchFamily="2" charset="2"/>
                <a:buChar char="®"/>
                <a:defRPr sz="2800">
                  <a:solidFill>
                    <a:schemeClr val="tx1"/>
                  </a:solidFill>
                  <a:latin typeface="Arial" charset="0"/>
                </a:defRPr>
              </a:lvl2pPr>
              <a:lvl3pPr marL="1143000" indent="-228600">
                <a:spcBef>
                  <a:spcPct val="20000"/>
                </a:spcBef>
                <a:buClr>
                  <a:srgbClr val="009900"/>
                </a:buClr>
                <a:buSzPct val="60000"/>
                <a:buFont typeface="Wingdings" pitchFamily="2" charset="2"/>
                <a:buChar char="®"/>
                <a:defRPr sz="2400">
                  <a:solidFill>
                    <a:schemeClr val="tx1"/>
                  </a:solidFill>
                  <a:latin typeface="Arial" charset="0"/>
                </a:defRPr>
              </a:lvl3pPr>
              <a:lvl4pPr marL="1600200" indent="-228600">
                <a:spcBef>
                  <a:spcPct val="20000"/>
                </a:spcBef>
                <a:buClr>
                  <a:schemeClr val="hlink"/>
                </a:buClr>
                <a:buSzPct val="60000"/>
                <a:buFont typeface="Wingdings" pitchFamily="2" charset="2"/>
                <a:buChar char="l"/>
                <a:defRPr sz="2000">
                  <a:solidFill>
                    <a:schemeClr val="tx1"/>
                  </a:solidFill>
                  <a:latin typeface="Arial" charset="0"/>
                </a:defRPr>
              </a:lvl4pPr>
              <a:lvl5pPr marL="2057400" indent="-228600">
                <a:spcBef>
                  <a:spcPct val="20000"/>
                </a:spcBef>
                <a:buClr>
                  <a:schemeClr val="accent2"/>
                </a:buClr>
                <a:buSzPct val="5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9pPr>
            </a:lstStyle>
            <a:p>
              <a:pPr algn="ctr" eaLnBrk="1" hangingPunct="1">
                <a:spcBef>
                  <a:spcPct val="50000"/>
                </a:spcBef>
                <a:buClrTx/>
                <a:buSzTx/>
                <a:buFontTx/>
                <a:buNone/>
              </a:pPr>
              <a:r>
                <a:rPr lang="pt-BR" altLang="pt-BR" sz="2000" dirty="0">
                  <a:latin typeface="Arial Narrow" pitchFamily="34" charset="0"/>
                </a:rPr>
                <a:t>Organização</a:t>
              </a:r>
            </a:p>
          </p:txBody>
        </p:sp>
        <p:sp>
          <p:nvSpPr>
            <p:cNvPr id="8" name="Text Box 10"/>
            <p:cNvSpPr txBox="1">
              <a:spLocks noChangeArrowheads="1"/>
            </p:cNvSpPr>
            <p:nvPr/>
          </p:nvSpPr>
          <p:spPr bwMode="auto">
            <a:xfrm>
              <a:off x="192" y="2592"/>
              <a:ext cx="1200" cy="442"/>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80000"/>
                <a:buFont typeface="Wingdings" pitchFamily="2" charset="2"/>
                <a:buChar char="®"/>
                <a:defRPr sz="3200">
                  <a:solidFill>
                    <a:schemeClr val="tx1"/>
                  </a:solidFill>
                  <a:latin typeface="Arial" charset="0"/>
                </a:defRPr>
              </a:lvl1pPr>
              <a:lvl2pPr marL="742950" indent="-285750">
                <a:spcBef>
                  <a:spcPct val="20000"/>
                </a:spcBef>
                <a:buClr>
                  <a:srgbClr val="CC0000"/>
                </a:buClr>
                <a:buSzPct val="70000"/>
                <a:buFont typeface="Wingdings" pitchFamily="2" charset="2"/>
                <a:buChar char="®"/>
                <a:defRPr sz="2800">
                  <a:solidFill>
                    <a:schemeClr val="tx1"/>
                  </a:solidFill>
                  <a:latin typeface="Arial" charset="0"/>
                </a:defRPr>
              </a:lvl2pPr>
              <a:lvl3pPr marL="1143000" indent="-228600">
                <a:spcBef>
                  <a:spcPct val="20000"/>
                </a:spcBef>
                <a:buClr>
                  <a:srgbClr val="009900"/>
                </a:buClr>
                <a:buSzPct val="60000"/>
                <a:buFont typeface="Wingdings" pitchFamily="2" charset="2"/>
                <a:buChar char="®"/>
                <a:defRPr sz="2400">
                  <a:solidFill>
                    <a:schemeClr val="tx1"/>
                  </a:solidFill>
                  <a:latin typeface="Arial" charset="0"/>
                </a:defRPr>
              </a:lvl3pPr>
              <a:lvl4pPr marL="1600200" indent="-228600">
                <a:spcBef>
                  <a:spcPct val="20000"/>
                </a:spcBef>
                <a:buClr>
                  <a:schemeClr val="hlink"/>
                </a:buClr>
                <a:buSzPct val="60000"/>
                <a:buFont typeface="Wingdings" pitchFamily="2" charset="2"/>
                <a:buChar char="l"/>
                <a:defRPr sz="2000">
                  <a:solidFill>
                    <a:schemeClr val="tx1"/>
                  </a:solidFill>
                  <a:latin typeface="Arial" charset="0"/>
                </a:defRPr>
              </a:lvl4pPr>
              <a:lvl5pPr marL="2057400" indent="-228600">
                <a:spcBef>
                  <a:spcPct val="20000"/>
                </a:spcBef>
                <a:buClr>
                  <a:schemeClr val="accent2"/>
                </a:buClr>
                <a:buSzPct val="5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9pPr>
            </a:lstStyle>
            <a:p>
              <a:pPr algn="ctr" eaLnBrk="1" hangingPunct="1">
                <a:spcBef>
                  <a:spcPct val="50000"/>
                </a:spcBef>
                <a:buClrTx/>
                <a:buSzTx/>
                <a:buFontTx/>
                <a:buNone/>
              </a:pPr>
              <a:r>
                <a:rPr lang="pt-BR" altLang="pt-BR" sz="2000" dirty="0">
                  <a:solidFill>
                    <a:srgbClr val="0B0A09"/>
                  </a:solidFill>
                  <a:latin typeface="Arial Narrow" pitchFamily="34" charset="0"/>
                </a:rPr>
                <a:t>Seleção e contratação</a:t>
              </a:r>
            </a:p>
          </p:txBody>
        </p:sp>
        <p:sp>
          <p:nvSpPr>
            <p:cNvPr id="9" name="Text Box 11"/>
            <p:cNvSpPr txBox="1">
              <a:spLocks noChangeArrowheads="1"/>
            </p:cNvSpPr>
            <p:nvPr/>
          </p:nvSpPr>
          <p:spPr bwMode="auto">
            <a:xfrm>
              <a:off x="2592" y="720"/>
              <a:ext cx="1056" cy="2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80000"/>
                <a:buFont typeface="Wingdings" pitchFamily="2" charset="2"/>
                <a:buChar char="®"/>
                <a:defRPr sz="3200">
                  <a:solidFill>
                    <a:schemeClr val="tx1"/>
                  </a:solidFill>
                  <a:latin typeface="Arial" charset="0"/>
                </a:defRPr>
              </a:lvl1pPr>
              <a:lvl2pPr marL="742950" indent="-285750">
                <a:spcBef>
                  <a:spcPct val="20000"/>
                </a:spcBef>
                <a:buClr>
                  <a:srgbClr val="CC0000"/>
                </a:buClr>
                <a:buSzPct val="70000"/>
                <a:buFont typeface="Wingdings" pitchFamily="2" charset="2"/>
                <a:buChar char="®"/>
                <a:defRPr sz="2800">
                  <a:solidFill>
                    <a:schemeClr val="tx1"/>
                  </a:solidFill>
                  <a:latin typeface="Arial" charset="0"/>
                </a:defRPr>
              </a:lvl2pPr>
              <a:lvl3pPr marL="1143000" indent="-228600">
                <a:spcBef>
                  <a:spcPct val="20000"/>
                </a:spcBef>
                <a:buClr>
                  <a:srgbClr val="009900"/>
                </a:buClr>
                <a:buSzPct val="60000"/>
                <a:buFont typeface="Wingdings" pitchFamily="2" charset="2"/>
                <a:buChar char="®"/>
                <a:defRPr sz="2400">
                  <a:solidFill>
                    <a:schemeClr val="tx1"/>
                  </a:solidFill>
                  <a:latin typeface="Arial" charset="0"/>
                </a:defRPr>
              </a:lvl3pPr>
              <a:lvl4pPr marL="1600200" indent="-228600">
                <a:spcBef>
                  <a:spcPct val="20000"/>
                </a:spcBef>
                <a:buClr>
                  <a:schemeClr val="hlink"/>
                </a:buClr>
                <a:buSzPct val="60000"/>
                <a:buFont typeface="Wingdings" pitchFamily="2" charset="2"/>
                <a:buChar char="l"/>
                <a:defRPr sz="2000">
                  <a:solidFill>
                    <a:schemeClr val="tx1"/>
                  </a:solidFill>
                  <a:latin typeface="Arial" charset="0"/>
                </a:defRPr>
              </a:lvl4pPr>
              <a:lvl5pPr marL="2057400" indent="-228600">
                <a:spcBef>
                  <a:spcPct val="20000"/>
                </a:spcBef>
                <a:buClr>
                  <a:schemeClr val="accent2"/>
                </a:buClr>
                <a:buSzPct val="5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9pPr>
            </a:lstStyle>
            <a:p>
              <a:pPr algn="ctr" eaLnBrk="1" hangingPunct="1">
                <a:spcBef>
                  <a:spcPct val="50000"/>
                </a:spcBef>
                <a:buClrTx/>
                <a:buSzTx/>
                <a:buFontTx/>
                <a:buNone/>
              </a:pPr>
              <a:r>
                <a:rPr lang="pt-BR" altLang="pt-BR" sz="2000">
                  <a:solidFill>
                    <a:srgbClr val="0B0A09"/>
                  </a:solidFill>
                  <a:latin typeface="Arial Narrow" pitchFamily="34" charset="0"/>
                </a:rPr>
                <a:t>Gestão</a:t>
              </a:r>
            </a:p>
          </p:txBody>
        </p:sp>
        <p:sp>
          <p:nvSpPr>
            <p:cNvPr id="10" name="Text Box 12"/>
            <p:cNvSpPr txBox="1">
              <a:spLocks noChangeArrowheads="1"/>
            </p:cNvSpPr>
            <p:nvPr/>
          </p:nvSpPr>
          <p:spPr bwMode="auto">
            <a:xfrm>
              <a:off x="2544" y="3168"/>
              <a:ext cx="1104" cy="2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80000"/>
                <a:buFont typeface="Wingdings" pitchFamily="2" charset="2"/>
                <a:buChar char="®"/>
                <a:defRPr sz="3200">
                  <a:solidFill>
                    <a:schemeClr val="tx1"/>
                  </a:solidFill>
                  <a:latin typeface="Arial" charset="0"/>
                </a:defRPr>
              </a:lvl1pPr>
              <a:lvl2pPr marL="742950" indent="-285750">
                <a:spcBef>
                  <a:spcPct val="20000"/>
                </a:spcBef>
                <a:buClr>
                  <a:srgbClr val="CC0000"/>
                </a:buClr>
                <a:buSzPct val="70000"/>
                <a:buFont typeface="Wingdings" pitchFamily="2" charset="2"/>
                <a:buChar char="®"/>
                <a:defRPr sz="2800">
                  <a:solidFill>
                    <a:schemeClr val="tx1"/>
                  </a:solidFill>
                  <a:latin typeface="Arial" charset="0"/>
                </a:defRPr>
              </a:lvl2pPr>
              <a:lvl3pPr marL="1143000" indent="-228600">
                <a:spcBef>
                  <a:spcPct val="20000"/>
                </a:spcBef>
                <a:buClr>
                  <a:srgbClr val="009900"/>
                </a:buClr>
                <a:buSzPct val="60000"/>
                <a:buFont typeface="Wingdings" pitchFamily="2" charset="2"/>
                <a:buChar char="®"/>
                <a:defRPr sz="2400">
                  <a:solidFill>
                    <a:schemeClr val="tx1"/>
                  </a:solidFill>
                  <a:latin typeface="Arial" charset="0"/>
                </a:defRPr>
              </a:lvl3pPr>
              <a:lvl4pPr marL="1600200" indent="-228600">
                <a:spcBef>
                  <a:spcPct val="20000"/>
                </a:spcBef>
                <a:buClr>
                  <a:schemeClr val="hlink"/>
                </a:buClr>
                <a:buSzPct val="60000"/>
                <a:buFont typeface="Wingdings" pitchFamily="2" charset="2"/>
                <a:buChar char="l"/>
                <a:defRPr sz="2000">
                  <a:solidFill>
                    <a:schemeClr val="tx1"/>
                  </a:solidFill>
                  <a:latin typeface="Arial" charset="0"/>
                </a:defRPr>
              </a:lvl4pPr>
              <a:lvl5pPr marL="2057400" indent="-228600">
                <a:spcBef>
                  <a:spcPct val="20000"/>
                </a:spcBef>
                <a:buClr>
                  <a:schemeClr val="accent2"/>
                </a:buClr>
                <a:buSzPct val="5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9pPr>
            </a:lstStyle>
            <a:p>
              <a:pPr algn="ctr" eaLnBrk="1" hangingPunct="1">
                <a:spcBef>
                  <a:spcPct val="50000"/>
                </a:spcBef>
                <a:buClrTx/>
                <a:buSzTx/>
                <a:buFontTx/>
                <a:buNone/>
              </a:pPr>
              <a:r>
                <a:rPr lang="pt-BR" altLang="pt-BR" sz="2000">
                  <a:solidFill>
                    <a:srgbClr val="0B0A09"/>
                  </a:solidFill>
                  <a:latin typeface="Arial Narrow" pitchFamily="34" charset="0"/>
                </a:rPr>
                <a:t>Avaliação</a:t>
              </a:r>
            </a:p>
          </p:txBody>
        </p:sp>
        <p:sp>
          <p:nvSpPr>
            <p:cNvPr id="11" name="Text Box 13"/>
            <p:cNvSpPr txBox="1">
              <a:spLocks noChangeArrowheads="1"/>
            </p:cNvSpPr>
            <p:nvPr/>
          </p:nvSpPr>
          <p:spPr bwMode="auto">
            <a:xfrm>
              <a:off x="4656" y="2640"/>
              <a:ext cx="1104" cy="2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FF00"/>
                </a:buClr>
                <a:buSzPct val="80000"/>
                <a:buFont typeface="Wingdings" pitchFamily="2" charset="2"/>
                <a:buChar char="®"/>
                <a:defRPr sz="3200">
                  <a:solidFill>
                    <a:schemeClr val="tx1"/>
                  </a:solidFill>
                  <a:latin typeface="Arial" charset="0"/>
                </a:defRPr>
              </a:lvl1pPr>
              <a:lvl2pPr marL="742950" indent="-285750">
                <a:spcBef>
                  <a:spcPct val="20000"/>
                </a:spcBef>
                <a:buClr>
                  <a:srgbClr val="CC0000"/>
                </a:buClr>
                <a:buSzPct val="70000"/>
                <a:buFont typeface="Wingdings" pitchFamily="2" charset="2"/>
                <a:buChar char="®"/>
                <a:defRPr sz="2800">
                  <a:solidFill>
                    <a:schemeClr val="tx1"/>
                  </a:solidFill>
                  <a:latin typeface="Arial" charset="0"/>
                </a:defRPr>
              </a:lvl2pPr>
              <a:lvl3pPr marL="1143000" indent="-228600">
                <a:spcBef>
                  <a:spcPct val="20000"/>
                </a:spcBef>
                <a:buClr>
                  <a:srgbClr val="009900"/>
                </a:buClr>
                <a:buSzPct val="60000"/>
                <a:buFont typeface="Wingdings" pitchFamily="2" charset="2"/>
                <a:buChar char="®"/>
                <a:defRPr sz="2400">
                  <a:solidFill>
                    <a:schemeClr val="tx1"/>
                  </a:solidFill>
                  <a:latin typeface="Arial" charset="0"/>
                </a:defRPr>
              </a:lvl3pPr>
              <a:lvl4pPr marL="1600200" indent="-228600">
                <a:spcBef>
                  <a:spcPct val="20000"/>
                </a:spcBef>
                <a:buClr>
                  <a:schemeClr val="hlink"/>
                </a:buClr>
                <a:buSzPct val="60000"/>
                <a:buFont typeface="Wingdings" pitchFamily="2" charset="2"/>
                <a:buChar char="l"/>
                <a:defRPr sz="2000">
                  <a:solidFill>
                    <a:schemeClr val="tx1"/>
                  </a:solidFill>
                  <a:latin typeface="Arial" charset="0"/>
                </a:defRPr>
              </a:lvl4pPr>
              <a:lvl5pPr marL="2057400" indent="-228600">
                <a:spcBef>
                  <a:spcPct val="20000"/>
                </a:spcBef>
                <a:buClr>
                  <a:schemeClr val="accent2"/>
                </a:buClr>
                <a:buSzPct val="55000"/>
                <a:buFont typeface="Wingdings" pitchFamily="2" charset="2"/>
                <a:buChar char="l"/>
                <a:defRPr sz="2000">
                  <a:solidFill>
                    <a:schemeClr val="tx1"/>
                  </a:solidFill>
                  <a:latin typeface="Arial" charset="0"/>
                </a:defRPr>
              </a:lvl5pPr>
              <a:lvl6pPr marL="25146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6pPr>
              <a:lvl7pPr marL="29718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7pPr>
              <a:lvl8pPr marL="34290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8pPr>
              <a:lvl9pPr marL="3886200" indent="-228600" eaLnBrk="0" fontAlgn="base" hangingPunct="0">
                <a:spcBef>
                  <a:spcPct val="20000"/>
                </a:spcBef>
                <a:spcAft>
                  <a:spcPct val="0"/>
                </a:spcAft>
                <a:buClr>
                  <a:schemeClr val="accent2"/>
                </a:buClr>
                <a:buSzPct val="55000"/>
                <a:buFont typeface="Wingdings" pitchFamily="2" charset="2"/>
                <a:buChar char="l"/>
                <a:defRPr sz="2000">
                  <a:solidFill>
                    <a:schemeClr val="tx1"/>
                  </a:solidFill>
                  <a:latin typeface="Arial" charset="0"/>
                </a:defRPr>
              </a:lvl9pPr>
            </a:lstStyle>
            <a:p>
              <a:pPr algn="ctr" eaLnBrk="1" hangingPunct="1">
                <a:spcBef>
                  <a:spcPct val="50000"/>
                </a:spcBef>
                <a:buClrTx/>
                <a:buSzTx/>
                <a:buFontTx/>
                <a:buNone/>
              </a:pPr>
              <a:r>
                <a:rPr lang="pt-BR" altLang="pt-BR" sz="2000">
                  <a:solidFill>
                    <a:srgbClr val="0B0A09"/>
                  </a:solidFill>
                  <a:latin typeface="Arial Narrow" pitchFamily="34" charset="0"/>
                </a:rPr>
                <a:t>Motivação</a:t>
              </a:r>
            </a:p>
          </p:txBody>
        </p:sp>
        <p:sp>
          <p:nvSpPr>
            <p:cNvPr id="12" name="Line 14"/>
            <p:cNvSpPr>
              <a:spLocks noChangeShapeType="1"/>
            </p:cNvSpPr>
            <p:nvPr/>
          </p:nvSpPr>
          <p:spPr bwMode="auto">
            <a:xfrm>
              <a:off x="1664" y="1718"/>
              <a:ext cx="706" cy="272"/>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pt-BR"/>
            </a:p>
          </p:txBody>
        </p:sp>
        <p:sp>
          <p:nvSpPr>
            <p:cNvPr id="13" name="Line 15"/>
            <p:cNvSpPr>
              <a:spLocks noChangeShapeType="1"/>
            </p:cNvSpPr>
            <p:nvPr/>
          </p:nvSpPr>
          <p:spPr bwMode="auto">
            <a:xfrm flipV="1">
              <a:off x="1428" y="2036"/>
              <a:ext cx="942" cy="816"/>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pt-BR"/>
            </a:p>
          </p:txBody>
        </p:sp>
        <p:sp>
          <p:nvSpPr>
            <p:cNvPr id="14" name="Line 16"/>
            <p:cNvSpPr>
              <a:spLocks noChangeShapeType="1"/>
            </p:cNvSpPr>
            <p:nvPr/>
          </p:nvSpPr>
          <p:spPr bwMode="auto">
            <a:xfrm flipH="1">
              <a:off x="3783" y="1809"/>
              <a:ext cx="847" cy="181"/>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pt-BR"/>
            </a:p>
          </p:txBody>
        </p:sp>
        <p:sp>
          <p:nvSpPr>
            <p:cNvPr id="15" name="Line 17"/>
            <p:cNvSpPr>
              <a:spLocks noChangeShapeType="1"/>
            </p:cNvSpPr>
            <p:nvPr/>
          </p:nvSpPr>
          <p:spPr bwMode="auto">
            <a:xfrm flipH="1" flipV="1">
              <a:off x="3830" y="2036"/>
              <a:ext cx="800" cy="68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pt-BR"/>
            </a:p>
          </p:txBody>
        </p:sp>
        <p:sp>
          <p:nvSpPr>
            <p:cNvPr id="16" name="Line 18"/>
            <p:cNvSpPr>
              <a:spLocks noChangeShapeType="1"/>
            </p:cNvSpPr>
            <p:nvPr/>
          </p:nvSpPr>
          <p:spPr bwMode="auto">
            <a:xfrm>
              <a:off x="3120" y="960"/>
              <a:ext cx="0" cy="192"/>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pt-BR"/>
            </a:p>
          </p:txBody>
        </p:sp>
        <p:sp>
          <p:nvSpPr>
            <p:cNvPr id="17" name="Line 19"/>
            <p:cNvSpPr>
              <a:spLocks noChangeShapeType="1"/>
            </p:cNvSpPr>
            <p:nvPr/>
          </p:nvSpPr>
          <p:spPr bwMode="auto">
            <a:xfrm>
              <a:off x="816" y="1152"/>
              <a:ext cx="4368"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pt-BR"/>
            </a:p>
          </p:txBody>
        </p:sp>
        <p:sp>
          <p:nvSpPr>
            <p:cNvPr id="18" name="Line 20"/>
            <p:cNvSpPr>
              <a:spLocks noChangeShapeType="1"/>
            </p:cNvSpPr>
            <p:nvPr/>
          </p:nvSpPr>
          <p:spPr bwMode="auto">
            <a:xfrm>
              <a:off x="816" y="1152"/>
              <a:ext cx="0" cy="28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pt-BR"/>
            </a:p>
          </p:txBody>
        </p:sp>
        <p:sp>
          <p:nvSpPr>
            <p:cNvPr id="19" name="Line 21"/>
            <p:cNvSpPr>
              <a:spLocks noChangeShapeType="1"/>
            </p:cNvSpPr>
            <p:nvPr/>
          </p:nvSpPr>
          <p:spPr bwMode="auto">
            <a:xfrm>
              <a:off x="5184" y="1152"/>
              <a:ext cx="0" cy="28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pt-BR"/>
            </a:p>
          </p:txBody>
        </p:sp>
        <p:sp>
          <p:nvSpPr>
            <p:cNvPr id="20" name="Line 22"/>
            <p:cNvSpPr>
              <a:spLocks noChangeShapeType="1"/>
            </p:cNvSpPr>
            <p:nvPr/>
          </p:nvSpPr>
          <p:spPr bwMode="auto">
            <a:xfrm flipH="1">
              <a:off x="768" y="3312"/>
              <a:ext cx="1824"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pt-BR"/>
            </a:p>
          </p:txBody>
        </p:sp>
        <p:sp>
          <p:nvSpPr>
            <p:cNvPr id="21" name="Line 23"/>
            <p:cNvSpPr>
              <a:spLocks noChangeShapeType="1"/>
            </p:cNvSpPr>
            <p:nvPr/>
          </p:nvSpPr>
          <p:spPr bwMode="auto">
            <a:xfrm>
              <a:off x="3648" y="3312"/>
              <a:ext cx="1536" cy="0"/>
            </a:xfrm>
            <a:prstGeom prst="line">
              <a:avLst/>
            </a:prstGeom>
            <a:noFill/>
            <a:ln w="9525">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pt-BR"/>
            </a:p>
          </p:txBody>
        </p:sp>
        <p:sp>
          <p:nvSpPr>
            <p:cNvPr id="22" name="Line 24"/>
            <p:cNvSpPr>
              <a:spLocks noChangeShapeType="1"/>
            </p:cNvSpPr>
            <p:nvPr/>
          </p:nvSpPr>
          <p:spPr bwMode="auto">
            <a:xfrm flipV="1">
              <a:off x="768" y="3024"/>
              <a:ext cx="0" cy="28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pt-BR"/>
            </a:p>
          </p:txBody>
        </p:sp>
        <p:sp>
          <p:nvSpPr>
            <p:cNvPr id="23" name="Line 25"/>
            <p:cNvSpPr>
              <a:spLocks noChangeShapeType="1"/>
            </p:cNvSpPr>
            <p:nvPr/>
          </p:nvSpPr>
          <p:spPr bwMode="auto">
            <a:xfrm flipV="1">
              <a:off x="5184" y="3024"/>
              <a:ext cx="0" cy="288"/>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pt-BR"/>
            </a:p>
          </p:txBody>
        </p:sp>
        <p:sp>
          <p:nvSpPr>
            <p:cNvPr id="24" name="Line 26"/>
            <p:cNvSpPr>
              <a:spLocks noChangeShapeType="1"/>
            </p:cNvSpPr>
            <p:nvPr/>
          </p:nvSpPr>
          <p:spPr bwMode="auto">
            <a:xfrm flipV="1">
              <a:off x="3072" y="2736"/>
              <a:ext cx="0" cy="432"/>
            </a:xfrm>
            <a:prstGeom prst="line">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pt-BR"/>
            </a:p>
          </p:txBody>
        </p:sp>
      </p:grpSp>
      <p:sp>
        <p:nvSpPr>
          <p:cNvPr id="25"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extLst>
      <p:ext uri="{BB962C8B-B14F-4D97-AF65-F5344CB8AC3E}">
        <p14:creationId xmlns:p14="http://schemas.microsoft.com/office/powerpoint/2010/main" val="3268177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ço Reservado para Conteúdo 2"/>
          <p:cNvSpPr>
            <a:spLocks noGrp="1"/>
          </p:cNvSpPr>
          <p:nvPr>
            <p:ph idx="1"/>
          </p:nvPr>
        </p:nvSpPr>
        <p:spPr>
          <a:xfrm>
            <a:off x="1042988" y="1125538"/>
            <a:ext cx="7885112" cy="5524500"/>
          </a:xfrm>
        </p:spPr>
        <p:txBody>
          <a:bodyPr/>
          <a:lstStyle/>
          <a:p>
            <a:pPr eaLnBrk="1" hangingPunct="1">
              <a:buFont typeface="Arial" charset="0"/>
              <a:buChar char="•"/>
            </a:pPr>
            <a:r>
              <a:rPr lang="pt-BR" sz="2000" smtClean="0">
                <a:solidFill>
                  <a:srgbClr val="008000"/>
                </a:solidFill>
              </a:rPr>
              <a:t>Providenciar a inscrição de todos os atletas junto a CBV e FPV, bem como a inscrição das equipes em todas as competições oficiais;</a:t>
            </a:r>
          </a:p>
          <a:p>
            <a:pPr eaLnBrk="1" hangingPunct="1">
              <a:buFont typeface="Arial" charset="0"/>
              <a:buChar char="•"/>
            </a:pPr>
            <a:r>
              <a:rPr lang="pt-BR" sz="2000" smtClean="0">
                <a:solidFill>
                  <a:srgbClr val="008000"/>
                </a:solidFill>
              </a:rPr>
              <a:t>Constituir as delegações para as competições;</a:t>
            </a:r>
          </a:p>
          <a:p>
            <a:pPr eaLnBrk="1" hangingPunct="1">
              <a:buFont typeface="Arial" charset="0"/>
              <a:buChar char="•"/>
            </a:pPr>
            <a:r>
              <a:rPr lang="pt-BR" sz="2000" smtClean="0">
                <a:solidFill>
                  <a:srgbClr val="008000"/>
                </a:solidFill>
              </a:rPr>
              <a:t>Providenciar transporte, hospedagem, alimentação durante jogos e viagens;</a:t>
            </a:r>
          </a:p>
          <a:p>
            <a:pPr eaLnBrk="1" hangingPunct="1">
              <a:buFont typeface="Arial" charset="0"/>
              <a:buChar char="•"/>
            </a:pPr>
            <a:r>
              <a:rPr lang="pt-BR" sz="2000" smtClean="0">
                <a:solidFill>
                  <a:srgbClr val="008000"/>
                </a:solidFill>
              </a:rPr>
              <a:t>Coordenar a montagem do Ginásio jogo a jogo, conforme regulamento das competições;</a:t>
            </a:r>
          </a:p>
          <a:p>
            <a:pPr eaLnBrk="1" hangingPunct="1">
              <a:buFont typeface="Arial" charset="0"/>
              <a:buChar char="•"/>
            </a:pPr>
            <a:r>
              <a:rPr lang="pt-BR" sz="2000" smtClean="0">
                <a:solidFill>
                  <a:srgbClr val="008000"/>
                </a:solidFill>
              </a:rPr>
              <a:t>Providenciar pagamentos relativos aos jogos (arbitragens, despesas com FPV e CBV, etc);</a:t>
            </a:r>
          </a:p>
          <a:p>
            <a:pPr eaLnBrk="1" hangingPunct="1">
              <a:buFont typeface="Arial" charset="0"/>
              <a:buChar char="•"/>
            </a:pPr>
            <a:r>
              <a:rPr lang="pt-BR" sz="2000" smtClean="0">
                <a:solidFill>
                  <a:srgbClr val="008000"/>
                </a:solidFill>
              </a:rPr>
              <a:t>Recepcionar imprensa e autoridades;</a:t>
            </a:r>
          </a:p>
          <a:p>
            <a:pPr eaLnBrk="1" hangingPunct="1">
              <a:buFont typeface="Arial" charset="0"/>
              <a:buChar char="•"/>
            </a:pPr>
            <a:r>
              <a:rPr lang="pt-BR" sz="2000" smtClean="0">
                <a:solidFill>
                  <a:srgbClr val="008000"/>
                </a:solidFill>
              </a:rPr>
              <a:t>Providenciar policiamento, seguranças, boleiros, enxugadores e equipe de apoio para todos os jogos;</a:t>
            </a:r>
          </a:p>
          <a:p>
            <a:pPr eaLnBrk="1" hangingPunct="1">
              <a:buFont typeface="Arial" charset="0"/>
              <a:buChar char="•"/>
            </a:pPr>
            <a:r>
              <a:rPr lang="pt-BR" sz="2000" smtClean="0">
                <a:solidFill>
                  <a:srgbClr val="008000"/>
                </a:solidFill>
              </a:rPr>
              <a:t>Coordenar a bilheteria quando houver cobrança de ingressos;</a:t>
            </a:r>
          </a:p>
          <a:p>
            <a:pPr eaLnBrk="1" hangingPunct="1">
              <a:buFont typeface="Arial" charset="0"/>
              <a:buChar char="•"/>
            </a:pPr>
            <a:r>
              <a:rPr lang="pt-BR" sz="2000" smtClean="0">
                <a:solidFill>
                  <a:srgbClr val="008000"/>
                </a:solidFill>
              </a:rPr>
              <a:t>Verificar uniformização das equipes;</a:t>
            </a:r>
          </a:p>
          <a:p>
            <a:pPr eaLnBrk="1" hangingPunct="1">
              <a:buFont typeface="Arial" charset="0"/>
              <a:buChar char="•"/>
            </a:pPr>
            <a:r>
              <a:rPr lang="pt-BR" sz="2000" smtClean="0">
                <a:solidFill>
                  <a:srgbClr val="008000"/>
                </a:solidFill>
              </a:rPr>
              <a:t>Participar de todos os jogos;</a:t>
            </a:r>
          </a:p>
          <a:p>
            <a:pPr eaLnBrk="1" hangingPunct="1">
              <a:buFont typeface="Arial" charset="0"/>
              <a:buChar char="•"/>
            </a:pPr>
            <a:endParaRPr lang="pt-BR" sz="2000" smtClean="0">
              <a:solidFill>
                <a:srgbClr val="008000"/>
              </a:solidFill>
            </a:endParaRPr>
          </a:p>
        </p:txBody>
      </p:sp>
      <p:sp>
        <p:nvSpPr>
          <p:cNvPr id="14339" name="Título 1"/>
          <p:cNvSpPr>
            <a:spLocks noGrp="1"/>
          </p:cNvSpPr>
          <p:nvPr>
            <p:ph type="title"/>
          </p:nvPr>
        </p:nvSpPr>
        <p:spPr>
          <a:xfrm>
            <a:off x="1619672" y="549474"/>
            <a:ext cx="6448425" cy="576064"/>
          </a:xfrm>
        </p:spPr>
        <p:txBody>
          <a:bodyPr/>
          <a:lstStyle/>
          <a:p>
            <a:pPr algn="ctr" eaLnBrk="1" hangingPunct="1">
              <a:defRPr/>
            </a:pPr>
            <a:r>
              <a:rPr lang="pt-BR" sz="3200" dirty="0" smtClean="0">
                <a:solidFill>
                  <a:schemeClr val="accent4">
                    <a:lumMod val="75000"/>
                    <a:lumOff val="25000"/>
                  </a:schemeClr>
                </a:solidFill>
              </a:rPr>
              <a:t>SUPERVISOR</a:t>
            </a:r>
          </a:p>
        </p:txBody>
      </p:sp>
      <p:sp>
        <p:nvSpPr>
          <p:cNvPr id="4"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1619672" y="2420889"/>
            <a:ext cx="6768231" cy="3024335"/>
          </a:xfrm>
          <a:prstGeom prst="rect">
            <a:avLst/>
          </a:prstGeom>
          <a:solidFill>
            <a:srgbClr val="00FF99"/>
          </a:solidFill>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a:lnSpc>
                <a:spcPct val="150000"/>
              </a:lnSpc>
            </a:pPr>
            <a:r>
              <a:rPr lang="pt-BR" sz="4000" kern="0" dirty="0" smtClean="0">
                <a:latin typeface="+mn-lt"/>
              </a:rPr>
              <a:t>Processos de recrutamento, seleção e desenvolvimento de recursos humanos</a:t>
            </a:r>
          </a:p>
        </p:txBody>
      </p:sp>
      <p:sp>
        <p:nvSpPr>
          <p:cNvPr id="3"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extLst>
      <p:ext uri="{BB962C8B-B14F-4D97-AF65-F5344CB8AC3E}">
        <p14:creationId xmlns:p14="http://schemas.microsoft.com/office/powerpoint/2010/main" val="79417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15616" y="892200"/>
            <a:ext cx="7772400" cy="1143000"/>
          </a:xfrm>
        </p:spPr>
        <p:txBody>
          <a:bodyPr/>
          <a:lstStyle/>
          <a:p>
            <a:r>
              <a:rPr lang="pt-BR" dirty="0" smtClean="0"/>
              <a:t>EMPRESA JÚNIOR EEFEUSP</a:t>
            </a:r>
            <a:endParaRPr lang="pt-BR" dirty="0"/>
          </a:p>
        </p:txBody>
      </p:sp>
      <p:sp>
        <p:nvSpPr>
          <p:cNvPr id="3" name="Retângulo 2"/>
          <p:cNvSpPr/>
          <p:nvPr/>
        </p:nvSpPr>
        <p:spPr>
          <a:xfrm>
            <a:off x="1043608" y="2057400"/>
            <a:ext cx="7704856" cy="3970318"/>
          </a:xfrm>
          <a:prstGeom prst="rect">
            <a:avLst/>
          </a:prstGeom>
        </p:spPr>
        <p:txBody>
          <a:bodyPr wrap="square">
            <a:spAutoFit/>
          </a:bodyPr>
          <a:lstStyle/>
          <a:p>
            <a:pPr marL="457200" lvl="0" indent="-355600">
              <a:lnSpc>
                <a:spcPct val="150000"/>
              </a:lnSpc>
              <a:buClr>
                <a:srgbClr val="000000"/>
              </a:buClr>
              <a:buSzPct val="100000"/>
              <a:buFont typeface="Arial"/>
              <a:buChar char="❖"/>
            </a:pPr>
            <a:r>
              <a:rPr lang="pt-BR" dirty="0" smtClean="0"/>
              <a:t>Por ano, são realizados dois processos seletivos abertos, nos quais o candidato é avaliado nos quesitos como </a:t>
            </a:r>
            <a:r>
              <a:rPr lang="pt-BR" dirty="0" err="1" smtClean="0"/>
              <a:t>Próatividade</a:t>
            </a:r>
            <a:r>
              <a:rPr lang="pt-BR" dirty="0" smtClean="0"/>
              <a:t>, comunicação, criatividade, liderança e organização.</a:t>
            </a:r>
          </a:p>
          <a:p>
            <a:pPr marL="457200" lvl="0" indent="-355600">
              <a:lnSpc>
                <a:spcPct val="150000"/>
              </a:lnSpc>
              <a:buClr>
                <a:srgbClr val="000000"/>
              </a:buClr>
              <a:buSzPct val="100000"/>
              <a:buFont typeface="Arial"/>
              <a:buChar char="❖"/>
            </a:pPr>
            <a:r>
              <a:rPr lang="pt-BR" dirty="0" smtClean="0"/>
              <a:t>Após a aprovação no processo, o candidato passa por um estagio de trainee, no qual será observado junto aos demais para se fixar ao grupo após esse estagio.</a:t>
            </a:r>
            <a:endParaRPr lang="pt-BR" dirty="0"/>
          </a:p>
        </p:txBody>
      </p:sp>
      <p:sp>
        <p:nvSpPr>
          <p:cNvPr id="4"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73163" y="457200"/>
            <a:ext cx="7772400" cy="811560"/>
          </a:xfrm>
        </p:spPr>
        <p:txBody>
          <a:bodyPr/>
          <a:lstStyle/>
          <a:p>
            <a:pPr algn="ctr"/>
            <a:r>
              <a:rPr lang="pt-BR" dirty="0" smtClean="0"/>
              <a:t>BODYTECH</a:t>
            </a:r>
            <a:endParaRPr lang="pt-BR" dirty="0"/>
          </a:p>
        </p:txBody>
      </p:sp>
      <p:sp>
        <p:nvSpPr>
          <p:cNvPr id="43009" name="Rectangle 1"/>
          <p:cNvSpPr>
            <a:spLocks noChangeArrowheads="1"/>
          </p:cNvSpPr>
          <p:nvPr/>
        </p:nvSpPr>
        <p:spPr bwMode="auto">
          <a:xfrm>
            <a:off x="1187624" y="1238564"/>
            <a:ext cx="7488832"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200000"/>
              </a:lnSpc>
              <a:spcBef>
                <a:spcPct val="0"/>
              </a:spcBef>
              <a:spcAft>
                <a:spcPct val="0"/>
              </a:spcAft>
              <a:buClrTx/>
              <a:buSzTx/>
              <a:buFontTx/>
              <a:buNone/>
              <a:tabLst/>
            </a:pPr>
            <a:r>
              <a:rPr kumimoji="0" lang="pt-BR" sz="1600" b="0" i="1" u="none" strike="noStrike" cap="none" normalizeH="0" baseline="0" dirty="0" smtClean="0">
                <a:ln>
                  <a:noFill/>
                </a:ln>
                <a:solidFill>
                  <a:srgbClr val="000000"/>
                </a:solidFill>
                <a:effectLst/>
                <a:latin typeface="+mn-lt"/>
                <a:ea typeface="Calibri" pitchFamily="34" charset="0"/>
                <a:cs typeface="Arial" pitchFamily="34" charset="0"/>
              </a:rPr>
              <a:t>A seleção/Recrutamento se dá em um processo diferenciado de acordo com a função: </a:t>
            </a:r>
          </a:p>
          <a:p>
            <a:pPr marL="0" marR="0" lvl="0" indent="0" algn="just" defTabSz="914400" rtl="0" eaLnBrk="0" fontAlgn="base" latinLnBrk="0" hangingPunct="0">
              <a:lnSpc>
                <a:spcPct val="200000"/>
              </a:lnSpc>
              <a:spcBef>
                <a:spcPct val="0"/>
              </a:spcBef>
              <a:spcAft>
                <a:spcPct val="0"/>
              </a:spcAft>
              <a:buClrTx/>
              <a:buSzTx/>
              <a:buFontTx/>
              <a:buNone/>
              <a:tabLst/>
            </a:pPr>
            <a:r>
              <a:rPr kumimoji="0" lang="pt-BR" sz="1600" b="0" i="1" u="none" strike="noStrike" cap="none" normalizeH="0" baseline="0" dirty="0" smtClean="0">
                <a:ln>
                  <a:noFill/>
                </a:ln>
                <a:solidFill>
                  <a:srgbClr val="000000"/>
                </a:solidFill>
                <a:effectLst/>
                <a:latin typeface="+mn-lt"/>
                <a:ea typeface="Calibri" pitchFamily="34" charset="0"/>
                <a:cs typeface="Arial" pitchFamily="34" charset="0"/>
              </a:rPr>
              <a:t>para as funções de menor nível hierárquico (professores, recepcionistas, equipe de suporte, serviços gerais) inicia-se como </a:t>
            </a:r>
            <a:r>
              <a:rPr kumimoji="0" lang="pt-BR" sz="1600" b="0" i="1" u="none" strike="noStrike" cap="none" normalizeH="0" baseline="0" dirty="0" smtClean="0">
                <a:ln>
                  <a:noFill/>
                </a:ln>
                <a:solidFill>
                  <a:srgbClr val="FF0000"/>
                </a:solidFill>
                <a:effectLst/>
                <a:latin typeface="+mn-lt"/>
                <a:ea typeface="Calibri" pitchFamily="34" charset="0"/>
                <a:cs typeface="Arial" pitchFamily="34" charset="0"/>
              </a:rPr>
              <a:t>estagiário. em um processo de uma seleção anual</a:t>
            </a:r>
            <a:r>
              <a:rPr kumimoji="0" lang="pt-BR" sz="1600" b="0" i="1" u="none" strike="noStrike" cap="none" normalizeH="0" baseline="0" dirty="0" smtClean="0">
                <a:ln>
                  <a:noFill/>
                </a:ln>
                <a:solidFill>
                  <a:srgbClr val="000000"/>
                </a:solidFill>
                <a:effectLst/>
                <a:latin typeface="+mn-lt"/>
                <a:ea typeface="Calibri" pitchFamily="34" charset="0"/>
                <a:cs typeface="Arial" pitchFamily="34" charset="0"/>
              </a:rPr>
              <a:t>. </a:t>
            </a:r>
          </a:p>
          <a:p>
            <a:pPr marL="0" marR="0" lvl="0" indent="0" algn="just" defTabSz="914400" rtl="0" eaLnBrk="0" fontAlgn="base" latinLnBrk="0" hangingPunct="0">
              <a:lnSpc>
                <a:spcPct val="200000"/>
              </a:lnSpc>
              <a:spcBef>
                <a:spcPct val="0"/>
              </a:spcBef>
              <a:spcAft>
                <a:spcPct val="0"/>
              </a:spcAft>
              <a:buClrTx/>
              <a:buSzTx/>
              <a:buFontTx/>
              <a:buNone/>
              <a:tabLst/>
            </a:pPr>
            <a:r>
              <a:rPr kumimoji="0" lang="pt-BR" sz="1600" b="0" i="1" u="none" strike="noStrike" cap="none" normalizeH="0" baseline="0" dirty="0" smtClean="0">
                <a:ln>
                  <a:noFill/>
                </a:ln>
                <a:solidFill>
                  <a:srgbClr val="000000"/>
                </a:solidFill>
                <a:effectLst/>
                <a:latin typeface="+mn-lt"/>
                <a:ea typeface="Calibri" pitchFamily="34" charset="0"/>
                <a:cs typeface="Arial" pitchFamily="34" charset="0"/>
              </a:rPr>
              <a:t>Posições mais elevadas, como </a:t>
            </a:r>
            <a:r>
              <a:rPr kumimoji="0" lang="pt-BR" sz="1600" b="0" i="1" u="none" strike="noStrike" cap="none" normalizeH="0" baseline="0" dirty="0" smtClean="0">
                <a:ln>
                  <a:noFill/>
                </a:ln>
                <a:solidFill>
                  <a:srgbClr val="FF0000"/>
                </a:solidFill>
                <a:effectLst/>
                <a:latin typeface="+mn-lt"/>
                <a:ea typeface="Calibri" pitchFamily="34" charset="0"/>
                <a:cs typeface="Arial" pitchFamily="34" charset="0"/>
              </a:rPr>
              <a:t>coordenadores são escolhidos dentro da própria empresa por indicação.</a:t>
            </a:r>
            <a:r>
              <a:rPr kumimoji="0" lang="pt-BR" sz="1600" b="0" i="1" u="none" strike="noStrike" cap="none" normalizeH="0" baseline="0" dirty="0" smtClean="0">
                <a:ln>
                  <a:noFill/>
                </a:ln>
                <a:solidFill>
                  <a:srgbClr val="000000"/>
                </a:solidFill>
                <a:effectLst/>
                <a:latin typeface="+mn-lt"/>
                <a:ea typeface="Calibri" pitchFamily="34" charset="0"/>
                <a:cs typeface="Arial" pitchFamily="34" charset="0"/>
              </a:rPr>
              <a:t> </a:t>
            </a:r>
          </a:p>
          <a:p>
            <a:pPr marL="0" marR="0" lvl="0" indent="0" algn="just" defTabSz="914400" rtl="0" eaLnBrk="0" fontAlgn="base" latinLnBrk="0" hangingPunct="0">
              <a:lnSpc>
                <a:spcPct val="200000"/>
              </a:lnSpc>
              <a:spcBef>
                <a:spcPct val="0"/>
              </a:spcBef>
              <a:spcAft>
                <a:spcPct val="0"/>
              </a:spcAft>
              <a:buClrTx/>
              <a:buSzTx/>
              <a:buFontTx/>
              <a:buNone/>
              <a:tabLst/>
            </a:pPr>
            <a:endParaRPr lang="pt-BR" sz="1600" i="1" dirty="0">
              <a:solidFill>
                <a:srgbClr val="000000"/>
              </a:solidFill>
              <a:latin typeface="+mn-lt"/>
              <a:ea typeface="Calibri" pitchFamily="34" charset="0"/>
              <a:cs typeface="Arial" pitchFamily="34" charset="0"/>
            </a:endParaRPr>
          </a:p>
          <a:p>
            <a:pPr marL="0" marR="0" lvl="0" indent="0" algn="just" defTabSz="914400" rtl="0" eaLnBrk="0" fontAlgn="base" latinLnBrk="0" hangingPunct="0">
              <a:lnSpc>
                <a:spcPct val="200000"/>
              </a:lnSpc>
              <a:spcBef>
                <a:spcPct val="0"/>
              </a:spcBef>
              <a:spcAft>
                <a:spcPct val="0"/>
              </a:spcAft>
              <a:buClrTx/>
              <a:buSzTx/>
              <a:buFontTx/>
              <a:buNone/>
              <a:tabLst/>
            </a:pPr>
            <a:r>
              <a:rPr kumimoji="0" lang="pt-BR" sz="1600" b="0" i="1" u="none" strike="noStrike" cap="none" normalizeH="0" baseline="0" dirty="0" smtClean="0">
                <a:ln>
                  <a:noFill/>
                </a:ln>
                <a:solidFill>
                  <a:srgbClr val="000000"/>
                </a:solidFill>
                <a:effectLst/>
                <a:latin typeface="+mn-lt"/>
                <a:ea typeface="Calibri" pitchFamily="34" charset="0"/>
                <a:cs typeface="Arial" pitchFamily="34" charset="0"/>
              </a:rPr>
              <a:t>Para o pessoal contratado há </a:t>
            </a:r>
            <a:r>
              <a:rPr kumimoji="0" lang="pt-BR" sz="1600" b="0" i="1" u="none" strike="noStrike" cap="none" normalizeH="0" baseline="0" dirty="0" smtClean="0">
                <a:ln>
                  <a:noFill/>
                </a:ln>
                <a:solidFill>
                  <a:srgbClr val="FF0000"/>
                </a:solidFill>
                <a:effectLst/>
                <a:latin typeface="+mn-lt"/>
                <a:ea typeface="Calibri" pitchFamily="34" charset="0"/>
                <a:cs typeface="Arial" pitchFamily="34" charset="0"/>
              </a:rPr>
              <a:t>Treinamentos periódicos internos e cursos de reciclagem com profissionais convidados</a:t>
            </a:r>
            <a:r>
              <a:rPr kumimoji="0" lang="pt-BR" sz="1600" b="0" i="1" u="none" strike="noStrike" cap="none" normalizeH="0" baseline="0" dirty="0" smtClean="0">
                <a:ln>
                  <a:noFill/>
                </a:ln>
                <a:solidFill>
                  <a:srgbClr val="000000"/>
                </a:solidFill>
                <a:effectLst/>
                <a:latin typeface="+mn-lt"/>
                <a:ea typeface="Calibri" pitchFamily="34" charset="0"/>
                <a:cs typeface="Arial" pitchFamily="34" charset="0"/>
              </a:rPr>
              <a:t>, também abertos para pessoas de fora da rede.</a:t>
            </a:r>
            <a:endParaRPr kumimoji="0" lang="pt-BR" sz="1600" b="0" i="0" u="none" strike="noStrike" cap="none" normalizeH="0" baseline="0" dirty="0" smtClean="0">
              <a:ln>
                <a:noFill/>
              </a:ln>
              <a:solidFill>
                <a:schemeClr val="tx1"/>
              </a:solidFill>
              <a:effectLst/>
              <a:latin typeface="+mn-lt"/>
            </a:endParaRPr>
          </a:p>
        </p:txBody>
      </p:sp>
      <p:sp>
        <p:nvSpPr>
          <p:cNvPr id="4"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
        <p:nvSpPr>
          <p:cNvPr id="3" name="Retângulo 2"/>
          <p:cNvSpPr/>
          <p:nvPr/>
        </p:nvSpPr>
        <p:spPr>
          <a:xfrm>
            <a:off x="6691084" y="4767535"/>
            <a:ext cx="2452916" cy="461665"/>
          </a:xfrm>
          <a:prstGeom prst="rect">
            <a:avLst/>
          </a:prstGeom>
          <a:solidFill>
            <a:srgbClr val="FFD347"/>
          </a:solidFill>
        </p:spPr>
        <p:txBody>
          <a:bodyPr wrap="none">
            <a:spAutoFit/>
          </a:bodyPr>
          <a:lstStyle/>
          <a:p>
            <a:pPr lvl="0"/>
            <a:r>
              <a:rPr lang="pt-BR" dirty="0">
                <a:latin typeface="Comic Sans MS" panose="030F0702030302020204" pitchFamily="66" charset="0"/>
              </a:rPr>
              <a:t>DESENVOLVER</a:t>
            </a:r>
          </a:p>
        </p:txBody>
      </p:sp>
      <p:sp>
        <p:nvSpPr>
          <p:cNvPr id="5" name="Retângulo 4"/>
          <p:cNvSpPr/>
          <p:nvPr/>
        </p:nvSpPr>
        <p:spPr>
          <a:xfrm>
            <a:off x="-104370" y="1099483"/>
            <a:ext cx="4676370" cy="338554"/>
          </a:xfrm>
          <a:prstGeom prst="rect">
            <a:avLst/>
          </a:prstGeom>
          <a:solidFill>
            <a:srgbClr val="FFD347"/>
          </a:solidFill>
        </p:spPr>
        <p:txBody>
          <a:bodyPr wrap="square">
            <a:spAutoFit/>
          </a:bodyPr>
          <a:lstStyle/>
          <a:p>
            <a:pPr lvl="0"/>
            <a:r>
              <a:rPr lang="pt-BR" sz="1600" dirty="0">
                <a:latin typeface="Comic Sans MS" panose="030F0702030302020204" pitchFamily="66" charset="0"/>
              </a:rPr>
              <a:t>Desenho de cargos e avaliação de desempenhos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dirty="0" smtClean="0"/>
              <a:t>CBB</a:t>
            </a:r>
            <a:endParaRPr lang="pt-BR" dirty="0"/>
          </a:p>
        </p:txBody>
      </p:sp>
      <p:sp>
        <p:nvSpPr>
          <p:cNvPr id="3" name="Retângulo 2"/>
          <p:cNvSpPr/>
          <p:nvPr/>
        </p:nvSpPr>
        <p:spPr>
          <a:xfrm>
            <a:off x="1043608" y="2060848"/>
            <a:ext cx="7704856" cy="4031873"/>
          </a:xfrm>
          <a:prstGeom prst="rect">
            <a:avLst/>
          </a:prstGeom>
        </p:spPr>
        <p:txBody>
          <a:bodyPr wrap="square">
            <a:spAutoFit/>
          </a:bodyPr>
          <a:lstStyle/>
          <a:p>
            <a:pPr lvl="0" algn="ctr">
              <a:lnSpc>
                <a:spcPct val="200000"/>
              </a:lnSpc>
            </a:pPr>
            <a:r>
              <a:rPr lang="pt-BR" sz="3200" dirty="0" smtClean="0"/>
              <a:t>Recrutamento de Profissionais: </a:t>
            </a:r>
          </a:p>
          <a:p>
            <a:pPr lvl="0" algn="ctr">
              <a:lnSpc>
                <a:spcPct val="200000"/>
              </a:lnSpc>
            </a:pPr>
            <a:r>
              <a:rPr lang="pt-BR" sz="3200" dirty="0" smtClean="0"/>
              <a:t>o recrutamento ocorre quando há necessidade de preenchimento de vaga, e na maioria dos casos é definido por indicação interna. </a:t>
            </a:r>
          </a:p>
        </p:txBody>
      </p:sp>
      <p:sp>
        <p:nvSpPr>
          <p:cNvPr id="4"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sz="quarter" idx="4294967295"/>
          </p:nvPr>
        </p:nvSpPr>
        <p:spPr>
          <a:xfrm>
            <a:off x="1007194" y="1556792"/>
            <a:ext cx="7924800" cy="5040560"/>
          </a:xfrm>
        </p:spPr>
        <p:txBody>
          <a:bodyPr>
            <a:normAutofit fontScale="92500" lnSpcReduction="20000"/>
          </a:bodyPr>
          <a:lstStyle/>
          <a:p>
            <a:pPr fontAlgn="auto">
              <a:buFont typeface="Arial" pitchFamily="34" charset="0"/>
              <a:buChar char="•"/>
              <a:defRPr/>
            </a:pPr>
            <a:endParaRPr lang="pt-BR" dirty="0"/>
          </a:p>
          <a:p>
            <a:pPr fontAlgn="auto">
              <a:buFont typeface="Arial" pitchFamily="34" charset="0"/>
              <a:buChar char="•"/>
              <a:defRPr/>
            </a:pPr>
            <a:r>
              <a:rPr lang="pt-BR" sz="2000" b="1" dirty="0" smtClean="0"/>
              <a:t>PROCESSO DE RECRUTAMENTO E SELEÇÃO</a:t>
            </a:r>
            <a:r>
              <a:rPr lang="pt-BR" sz="2000" dirty="0" smtClean="0"/>
              <a:t>: </a:t>
            </a:r>
          </a:p>
          <a:p>
            <a:pPr fontAlgn="auto">
              <a:buFont typeface="Arial" pitchFamily="34" charset="0"/>
              <a:buChar char="•"/>
              <a:defRPr/>
            </a:pPr>
            <a:endParaRPr lang="pt-BR" sz="2000" dirty="0" smtClean="0"/>
          </a:p>
          <a:p>
            <a:pPr marL="622300" indent="-177800" fontAlgn="auto">
              <a:buFont typeface="Arial" pitchFamily="34" charset="0"/>
              <a:buAutoNum type="arabicPeriod"/>
              <a:defRPr/>
            </a:pPr>
            <a:r>
              <a:rPr lang="pt-BR" sz="2000" dirty="0" smtClean="0"/>
              <a:t>Envio do currículo. </a:t>
            </a:r>
          </a:p>
          <a:p>
            <a:pPr marL="622300" indent="-177800" fontAlgn="auto">
              <a:buFont typeface="Arial" pitchFamily="34" charset="0"/>
              <a:buAutoNum type="arabicPeriod"/>
              <a:defRPr/>
            </a:pPr>
            <a:r>
              <a:rPr lang="pt-BR" sz="2000" dirty="0" smtClean="0"/>
              <a:t>Seleção</a:t>
            </a:r>
          </a:p>
          <a:p>
            <a:pPr marL="622300" indent="-177800" fontAlgn="auto">
              <a:buFont typeface="Arial" pitchFamily="34" charset="0"/>
              <a:buAutoNum type="arabicPeriod"/>
              <a:defRPr/>
            </a:pPr>
            <a:r>
              <a:rPr lang="pt-BR" sz="2000" dirty="0" smtClean="0"/>
              <a:t>Encontro – dinâmica de grupo, entrevista individual, prova teórica e prova prática (especialmente para os já-formados).</a:t>
            </a:r>
          </a:p>
          <a:p>
            <a:pPr fontAlgn="auto">
              <a:buFont typeface="Arial" pitchFamily="34" charset="0"/>
              <a:buAutoNum type="arabicPeriod"/>
              <a:defRPr/>
            </a:pPr>
            <a:endParaRPr lang="pt-BR" sz="2000" dirty="0"/>
          </a:p>
          <a:p>
            <a:pPr fontAlgn="auto">
              <a:buFont typeface="Arial" pitchFamily="34" charset="0"/>
              <a:buChar char="•"/>
              <a:defRPr/>
            </a:pPr>
            <a:r>
              <a:rPr lang="pt-BR" sz="2000" b="1" dirty="0" smtClean="0"/>
              <a:t>DESENVOLVIMENTO DE RECURSOS HUMANOS</a:t>
            </a:r>
            <a:r>
              <a:rPr lang="pt-BR" sz="2000" dirty="0" smtClean="0"/>
              <a:t>: </a:t>
            </a:r>
            <a:br>
              <a:rPr lang="pt-BR" sz="2000" dirty="0" smtClean="0"/>
            </a:br>
            <a:endParaRPr lang="pt-BR" sz="2000" dirty="0" smtClean="0"/>
          </a:p>
          <a:p>
            <a:pPr marL="444500" indent="0" fontAlgn="auto">
              <a:buNone/>
              <a:defRPr/>
            </a:pPr>
            <a:r>
              <a:rPr lang="pt-BR" sz="2000" dirty="0" smtClean="0"/>
              <a:t>Cursos para novos professores, cursos de reciclagem, cursos de primeiros socorros,  treinamentos, coleção de </a:t>
            </a:r>
            <a:r>
              <a:rPr lang="pt-BR" sz="2000" dirty="0" err="1" smtClean="0"/>
              <a:t>DVD’s</a:t>
            </a:r>
            <a:r>
              <a:rPr lang="pt-BR" sz="2000" dirty="0" smtClean="0"/>
              <a:t>. </a:t>
            </a:r>
            <a:br>
              <a:rPr lang="pt-BR" sz="2000" dirty="0" smtClean="0"/>
            </a:br>
            <a:r>
              <a:rPr lang="pt-BR" sz="2000" dirty="0" smtClean="0"/>
              <a:t>		</a:t>
            </a:r>
          </a:p>
          <a:p>
            <a:pPr fontAlgn="auto">
              <a:buFont typeface="Arial" pitchFamily="34" charset="0"/>
              <a:buChar char="•"/>
              <a:defRPr/>
            </a:pPr>
            <a:r>
              <a:rPr lang="pt-BR" sz="2000" b="1" dirty="0" smtClean="0"/>
              <a:t>PLANO DE CARREIRA</a:t>
            </a:r>
            <a:r>
              <a:rPr lang="pt-BR" sz="2000" dirty="0" smtClean="0"/>
              <a:t>: Não há. </a:t>
            </a:r>
            <a:br>
              <a:rPr lang="pt-BR" sz="2000" dirty="0" smtClean="0"/>
            </a:br>
            <a:endParaRPr lang="pt-BR" sz="2000" dirty="0" smtClean="0"/>
          </a:p>
          <a:p>
            <a:pPr marL="355600" indent="0" fontAlgn="auto">
              <a:buNone/>
              <a:defRPr/>
            </a:pPr>
            <a:r>
              <a:rPr lang="pt-BR" sz="2000" dirty="0" smtClean="0"/>
              <a:t>Possibilidade de crescimento na empresa através do POI (Programa de Oportunidade Interna). Entrevista rigorosa e análise de currículo. </a:t>
            </a:r>
          </a:p>
          <a:p>
            <a:pPr fontAlgn="auto">
              <a:buFont typeface="Arial" pitchFamily="34" charset="0"/>
              <a:buAutoNum type="arabicPeriod"/>
              <a:defRPr/>
            </a:pPr>
            <a:endParaRPr lang="pt-BR" dirty="0" smtClean="0"/>
          </a:p>
          <a:p>
            <a:pPr marL="0" indent="0" fontAlgn="auto">
              <a:buFont typeface="Arial" pitchFamily="34" charset="0"/>
              <a:buNone/>
              <a:defRPr/>
            </a:pPr>
            <a:endParaRPr lang="pt-BR" dirty="0" smtClean="0"/>
          </a:p>
        </p:txBody>
      </p:sp>
      <p:sp>
        <p:nvSpPr>
          <p:cNvPr id="4" name="CaixaDeTexto 3"/>
          <p:cNvSpPr txBox="1"/>
          <p:nvPr/>
        </p:nvSpPr>
        <p:spPr>
          <a:xfrm>
            <a:off x="1007194" y="962069"/>
            <a:ext cx="7777163" cy="400110"/>
          </a:xfrm>
          <a:prstGeom prst="rect">
            <a:avLst/>
          </a:prstGeom>
          <a:noFill/>
        </p:spPr>
        <p:txBody>
          <a:bodyPr>
            <a:spAutoFit/>
          </a:bodyPr>
          <a:lstStyle/>
          <a:p>
            <a:pPr algn="ctr" fontAlgn="auto">
              <a:spcBef>
                <a:spcPts val="0"/>
              </a:spcBef>
              <a:spcAft>
                <a:spcPts val="0"/>
              </a:spcAft>
              <a:defRPr/>
            </a:pPr>
            <a:r>
              <a:rPr lang="pt-BR" sz="2000" b="1" dirty="0">
                <a:solidFill>
                  <a:schemeClr val="tx2">
                    <a:lumMod val="60000"/>
                    <a:lumOff val="40000"/>
                  </a:schemeClr>
                </a:solidFill>
                <a:latin typeface="+mn-lt"/>
              </a:rPr>
              <a:t>Academia Companhia </a:t>
            </a:r>
            <a:r>
              <a:rPr lang="pt-BR" sz="2000" b="1" dirty="0" err="1" smtClean="0">
                <a:solidFill>
                  <a:schemeClr val="tx2">
                    <a:lumMod val="60000"/>
                    <a:lumOff val="40000"/>
                  </a:schemeClr>
                </a:solidFill>
                <a:latin typeface="+mn-lt"/>
              </a:rPr>
              <a:t>Athlética</a:t>
            </a:r>
            <a:r>
              <a:rPr lang="pt-BR" sz="2000" b="1" dirty="0" smtClean="0">
                <a:solidFill>
                  <a:schemeClr val="tx2">
                    <a:lumMod val="60000"/>
                    <a:lumOff val="40000"/>
                  </a:schemeClr>
                </a:solidFill>
                <a:latin typeface="+mn-lt"/>
              </a:rPr>
              <a:t> </a:t>
            </a:r>
            <a:r>
              <a:rPr lang="pt-BR" sz="2000" b="1" dirty="0">
                <a:solidFill>
                  <a:schemeClr val="tx2">
                    <a:lumMod val="60000"/>
                    <a:lumOff val="40000"/>
                  </a:schemeClr>
                </a:solidFill>
                <a:latin typeface="+mn-lt"/>
              </a:rPr>
              <a:t>– Unidade Anália Franco</a:t>
            </a:r>
          </a:p>
        </p:txBody>
      </p:sp>
      <p:sp>
        <p:nvSpPr>
          <p:cNvPr id="5"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http://2.bp.blogspot.com/-BXB5NZ7oyio/TVQ2iVYGuRI/AAAAAAAAABI/AV0BMN2s0vM/s1600/Logo+novo+-+Esportes%252C+Lazer+e+Recrea%25C3%25A7%25C3%25A3o.jpg"/>
          <p:cNvPicPr>
            <a:picLocks noChangeAspect="1" noChangeArrowheads="1"/>
          </p:cNvPicPr>
          <p:nvPr/>
        </p:nvPicPr>
        <p:blipFill>
          <a:blip r:embed="rId2" cstate="print"/>
          <a:srcRect/>
          <a:stretch>
            <a:fillRect/>
          </a:stretch>
        </p:blipFill>
        <p:spPr bwMode="auto">
          <a:xfrm>
            <a:off x="3806825" y="802704"/>
            <a:ext cx="1530350" cy="1079500"/>
          </a:xfrm>
          <a:prstGeom prst="rect">
            <a:avLst/>
          </a:prstGeom>
          <a:noFill/>
          <a:ln w="9525">
            <a:noFill/>
            <a:miter lim="800000"/>
            <a:headEnd/>
            <a:tailEnd/>
          </a:ln>
        </p:spPr>
      </p:pic>
      <p:sp>
        <p:nvSpPr>
          <p:cNvPr id="22531" name="Título 1"/>
          <p:cNvSpPr>
            <a:spLocks noGrp="1"/>
          </p:cNvSpPr>
          <p:nvPr>
            <p:ph type="title"/>
          </p:nvPr>
        </p:nvSpPr>
        <p:spPr>
          <a:xfrm>
            <a:off x="1475656" y="1777429"/>
            <a:ext cx="7504832" cy="1143000"/>
          </a:xfrm>
        </p:spPr>
        <p:txBody>
          <a:bodyPr/>
          <a:lstStyle/>
          <a:p>
            <a:r>
              <a:rPr lang="pt-BR" sz="5000" b="1" dirty="0" smtClean="0"/>
              <a:t>Processo de Recrutamento</a:t>
            </a:r>
          </a:p>
        </p:txBody>
      </p:sp>
      <p:sp>
        <p:nvSpPr>
          <p:cNvPr id="22532" name="Espaço Reservado para Conteúdo 2"/>
          <p:cNvSpPr>
            <a:spLocks noGrp="1"/>
          </p:cNvSpPr>
          <p:nvPr>
            <p:ph idx="1"/>
          </p:nvPr>
        </p:nvSpPr>
        <p:spPr>
          <a:xfrm>
            <a:off x="1258888" y="3284984"/>
            <a:ext cx="7366000" cy="3230116"/>
          </a:xfrm>
        </p:spPr>
        <p:txBody>
          <a:bodyPr/>
          <a:lstStyle/>
          <a:p>
            <a:r>
              <a:rPr lang="pt-BR" sz="4700" b="1" dirty="0" smtClean="0"/>
              <a:t> Concurso Público</a:t>
            </a:r>
          </a:p>
          <a:p>
            <a:r>
              <a:rPr lang="pt-BR" sz="4700" b="1" dirty="0" smtClean="0"/>
              <a:t> Estágios</a:t>
            </a:r>
          </a:p>
          <a:p>
            <a:r>
              <a:rPr lang="pt-BR" sz="4700" dirty="0" smtClean="0"/>
              <a:t> Parcerias com o setor público e privado</a:t>
            </a:r>
          </a:p>
        </p:txBody>
      </p:sp>
      <p:sp>
        <p:nvSpPr>
          <p:cNvPr id="5" name="Text Box 2"/>
          <p:cNvSpPr txBox="1">
            <a:spLocks noChangeArrowheads="1"/>
          </p:cNvSpPr>
          <p:nvPr/>
        </p:nvSpPr>
        <p:spPr bwMode="auto">
          <a:xfrm>
            <a:off x="0" y="-7939"/>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349896" y="1628800"/>
            <a:ext cx="7344816" cy="1200329"/>
          </a:xfrm>
          <a:prstGeom prst="rect">
            <a:avLst/>
          </a:prstGeom>
        </p:spPr>
        <p:txBody>
          <a:bodyPr wrap="square">
            <a:spAutoFit/>
          </a:bodyPr>
          <a:lstStyle/>
          <a:p>
            <a:pPr algn="just"/>
            <a:r>
              <a:rPr lang="pt-BR" dirty="0">
                <a:solidFill>
                  <a:srgbClr val="333333"/>
                </a:solidFill>
                <a:latin typeface="Arial" panose="020B0604020202020204" pitchFamily="34" charset="0"/>
              </a:rPr>
              <a:t>Dirigir significa interpretar os planos para os outros e dar as instruções sobre como executá-los em direção aos objetivos a atingir. </a:t>
            </a:r>
            <a:endParaRPr lang="pt-BR" dirty="0"/>
          </a:p>
        </p:txBody>
      </p:sp>
      <p:sp>
        <p:nvSpPr>
          <p:cNvPr id="3" name="Retângulo 2"/>
          <p:cNvSpPr/>
          <p:nvPr/>
        </p:nvSpPr>
        <p:spPr>
          <a:xfrm>
            <a:off x="1349895" y="2996952"/>
            <a:ext cx="7595667" cy="3831818"/>
          </a:xfrm>
          <a:prstGeom prst="rect">
            <a:avLst/>
          </a:prstGeom>
        </p:spPr>
        <p:txBody>
          <a:bodyPr wrap="square">
            <a:spAutoFit/>
          </a:bodyPr>
          <a:lstStyle/>
          <a:p>
            <a:pPr>
              <a:buFont typeface="Arial" panose="020B0604020202020204" pitchFamily="34" charset="0"/>
              <a:buChar char="•"/>
            </a:pPr>
            <a:r>
              <a:rPr lang="pt-BR" sz="1800" dirty="0">
                <a:solidFill>
                  <a:srgbClr val="000000"/>
                </a:solidFill>
                <a:latin typeface="+mn-lt"/>
              </a:rPr>
              <a:t>A direção está diretamente relacionada com a atuação sobre os recursos humanos da empresa. As pessoas precisam ser aplicadas em seus cargos e funções, treinadas, capacitadas, guiadas e motivadas para que possam atingir os resultados que delas se esperam.</a:t>
            </a:r>
            <a:r>
              <a:rPr lang="pt-BR" sz="1800" dirty="0">
                <a:latin typeface="+mn-lt"/>
              </a:rPr>
              <a:t/>
            </a:r>
            <a:br>
              <a:rPr lang="pt-BR" sz="1800" dirty="0">
                <a:latin typeface="+mn-lt"/>
              </a:rPr>
            </a:br>
            <a:r>
              <a:rPr lang="pt-BR" sz="1800" dirty="0">
                <a:latin typeface="+mn-lt"/>
              </a:rPr>
              <a:t/>
            </a:r>
            <a:br>
              <a:rPr lang="pt-BR" sz="1800" dirty="0">
                <a:latin typeface="+mn-lt"/>
              </a:rPr>
            </a:br>
            <a:r>
              <a:rPr lang="pt-BR" sz="1800" dirty="0">
                <a:solidFill>
                  <a:srgbClr val="000000"/>
                </a:solidFill>
                <a:latin typeface="+mn-lt"/>
              </a:rPr>
              <a:t>Portanto a direção é a função administrativa que se refere às relações interpessoais dos gestores em todos os níveis da organização e seus respectivos subordinados. Para isso os gestores precisam </a:t>
            </a:r>
            <a:r>
              <a:rPr lang="pt-BR" sz="1800" dirty="0" smtClean="0">
                <a:solidFill>
                  <a:srgbClr val="000000"/>
                </a:solidFill>
                <a:latin typeface="+mn-lt"/>
              </a:rPr>
              <a:t/>
            </a:r>
            <a:br>
              <a:rPr lang="pt-BR" sz="1800" dirty="0" smtClean="0">
                <a:solidFill>
                  <a:srgbClr val="000000"/>
                </a:solidFill>
                <a:latin typeface="+mn-lt"/>
              </a:rPr>
            </a:br>
            <a:endParaRPr lang="pt-BR" sz="1800" dirty="0" smtClean="0">
              <a:solidFill>
                <a:srgbClr val="000000"/>
              </a:solidFill>
              <a:latin typeface="+mn-lt"/>
            </a:endParaRPr>
          </a:p>
          <a:p>
            <a:pPr>
              <a:lnSpc>
                <a:spcPct val="150000"/>
              </a:lnSpc>
              <a:buFont typeface="Arial" panose="020B0604020202020204" pitchFamily="34" charset="0"/>
              <a:buChar char="•"/>
            </a:pPr>
            <a:r>
              <a:rPr lang="pt-BR" sz="1800" dirty="0">
                <a:solidFill>
                  <a:srgbClr val="000000"/>
                </a:solidFill>
                <a:latin typeface="+mn-lt"/>
              </a:rPr>
              <a:t> </a:t>
            </a:r>
            <a:r>
              <a:rPr lang="pt-BR" sz="1800" b="1" dirty="0" smtClean="0">
                <a:solidFill>
                  <a:srgbClr val="000000"/>
                </a:solidFill>
                <a:latin typeface="+mn-lt"/>
              </a:rPr>
              <a:t>Comunicar</a:t>
            </a:r>
            <a:endParaRPr lang="pt-BR" sz="1800" dirty="0">
              <a:solidFill>
                <a:srgbClr val="000000"/>
              </a:solidFill>
              <a:latin typeface="+mn-lt"/>
            </a:endParaRPr>
          </a:p>
          <a:p>
            <a:pPr>
              <a:lnSpc>
                <a:spcPct val="150000"/>
              </a:lnSpc>
              <a:buFont typeface="Arial" panose="020B0604020202020204" pitchFamily="34" charset="0"/>
              <a:buChar char="•"/>
            </a:pPr>
            <a:r>
              <a:rPr lang="pt-BR" sz="1800" b="1" dirty="0" smtClean="0">
                <a:solidFill>
                  <a:srgbClr val="000000"/>
                </a:solidFill>
                <a:latin typeface="+mn-lt"/>
              </a:rPr>
              <a:t> Liderar</a:t>
            </a:r>
            <a:r>
              <a:rPr lang="pt-BR" sz="1800" dirty="0">
                <a:solidFill>
                  <a:srgbClr val="000000"/>
                </a:solidFill>
                <a:latin typeface="+mn-lt"/>
              </a:rPr>
              <a:t> </a:t>
            </a:r>
            <a:endParaRPr lang="pt-BR" sz="1800" dirty="0" smtClean="0">
              <a:solidFill>
                <a:srgbClr val="000000"/>
              </a:solidFill>
              <a:latin typeface="+mn-lt"/>
            </a:endParaRPr>
          </a:p>
          <a:p>
            <a:pPr>
              <a:lnSpc>
                <a:spcPct val="150000"/>
              </a:lnSpc>
              <a:buFont typeface="Arial" panose="020B0604020202020204" pitchFamily="34" charset="0"/>
              <a:buChar char="•"/>
            </a:pPr>
            <a:r>
              <a:rPr lang="pt-BR" sz="1800" b="1" dirty="0" smtClean="0">
                <a:solidFill>
                  <a:srgbClr val="000000"/>
                </a:solidFill>
                <a:latin typeface="+mn-lt"/>
              </a:rPr>
              <a:t> Motivar</a:t>
            </a:r>
            <a:endParaRPr lang="pt-BR" sz="1800" dirty="0">
              <a:solidFill>
                <a:srgbClr val="000000"/>
              </a:solidFill>
              <a:latin typeface="+mn-lt"/>
            </a:endParaRPr>
          </a:p>
        </p:txBody>
      </p:sp>
      <p:sp>
        <p:nvSpPr>
          <p:cNvPr id="4" name="Título 1"/>
          <p:cNvSpPr txBox="1">
            <a:spLocks/>
          </p:cNvSpPr>
          <p:nvPr/>
        </p:nvSpPr>
        <p:spPr>
          <a:xfrm>
            <a:off x="1173163" y="764704"/>
            <a:ext cx="7772400" cy="835496"/>
          </a:xfrm>
          <a:prstGeom prst="rect">
            <a:avLst/>
          </a:prstGeom>
          <a:solidFill>
            <a:schemeClr val="bg1">
              <a:lumMod val="95000"/>
            </a:schemeClr>
          </a:solidFill>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algn="ctr"/>
            <a:r>
              <a:rPr lang="pt-BR" kern="0" smtClean="0">
                <a:latin typeface="+mn-lt"/>
              </a:rPr>
              <a:t>DIREÇÃO</a:t>
            </a:r>
            <a:endParaRPr lang="pt-BR" kern="0" dirty="0" smtClean="0">
              <a:latin typeface="+mn-lt"/>
            </a:endParaRPr>
          </a:p>
        </p:txBody>
      </p:sp>
      <p:sp>
        <p:nvSpPr>
          <p:cNvPr id="5"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extLst>
      <p:ext uri="{BB962C8B-B14F-4D97-AF65-F5344CB8AC3E}">
        <p14:creationId xmlns:p14="http://schemas.microsoft.com/office/powerpoint/2010/main" val="26264521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Espaço Reservado para Conteúdo 2"/>
          <p:cNvSpPr>
            <a:spLocks noGrp="1"/>
          </p:cNvSpPr>
          <p:nvPr>
            <p:ph idx="1"/>
          </p:nvPr>
        </p:nvSpPr>
        <p:spPr>
          <a:xfrm>
            <a:off x="1043608" y="1700808"/>
            <a:ext cx="8100392" cy="5157192"/>
          </a:xfrm>
        </p:spPr>
        <p:txBody>
          <a:bodyPr/>
          <a:lstStyle/>
          <a:p>
            <a:pPr marL="0" indent="0" algn="ctr">
              <a:buNone/>
            </a:pPr>
            <a:endParaRPr lang="pt-BR" sz="800" dirty="0" smtClean="0"/>
          </a:p>
          <a:p>
            <a:r>
              <a:rPr lang="pt-BR" dirty="0" smtClean="0"/>
              <a:t>PODER </a:t>
            </a:r>
            <a:r>
              <a:rPr lang="pt-BR" dirty="0"/>
              <a:t>– capacidade de influenciar o comportamento</a:t>
            </a:r>
            <a:endParaRPr lang="pt-BR" dirty="0" smtClean="0"/>
          </a:p>
          <a:p>
            <a:endParaRPr lang="pt-BR" sz="800" dirty="0" smtClean="0"/>
          </a:p>
          <a:p>
            <a:r>
              <a:rPr lang="pt-BR" dirty="0" smtClean="0"/>
              <a:t>AUTORIDADE – direito de dar ordens ou instruções</a:t>
            </a:r>
            <a:r>
              <a:rPr lang="pt-BR" dirty="0">
                <a:solidFill>
                  <a:srgbClr val="666666"/>
                </a:solidFill>
                <a:latin typeface="Arial" panose="020B0604020202020204" pitchFamily="34" charset="0"/>
              </a:rPr>
              <a:t> </a:t>
            </a:r>
            <a:r>
              <a:rPr lang="pt-BR" dirty="0" smtClean="0">
                <a:solidFill>
                  <a:srgbClr val="666666"/>
                </a:solidFill>
                <a:latin typeface="Arial" panose="020B0604020202020204" pitchFamily="34" charset="0"/>
              </a:rPr>
              <a:t>- poder institucionalizado</a:t>
            </a:r>
          </a:p>
          <a:p>
            <a:pPr marL="0" indent="0">
              <a:buNone/>
            </a:pPr>
            <a:endParaRPr lang="pt-BR" sz="1000" dirty="0" smtClean="0">
              <a:solidFill>
                <a:srgbClr val="666666"/>
              </a:solidFill>
              <a:latin typeface="Arial" panose="020B0604020202020204" pitchFamily="34" charset="0"/>
            </a:endParaRPr>
          </a:p>
          <a:p>
            <a:pPr marL="0" indent="0" algn="ctr">
              <a:lnSpc>
                <a:spcPct val="150000"/>
              </a:lnSpc>
              <a:buNone/>
            </a:pPr>
            <a:r>
              <a:rPr lang="pt-BR" sz="2400" dirty="0">
                <a:solidFill>
                  <a:srgbClr val="666666"/>
                </a:solidFill>
              </a:rPr>
              <a:t>inerente ao papel de uma posição na </a:t>
            </a:r>
            <a:r>
              <a:rPr lang="pt-BR" sz="2400" dirty="0" smtClean="0">
                <a:solidFill>
                  <a:srgbClr val="666666"/>
                </a:solidFill>
              </a:rPr>
              <a:t>organização</a:t>
            </a:r>
          </a:p>
          <a:p>
            <a:pPr marL="0" indent="0" algn="ctr">
              <a:lnSpc>
                <a:spcPct val="150000"/>
              </a:lnSpc>
              <a:buNone/>
            </a:pPr>
            <a:r>
              <a:rPr lang="pt-BR" sz="2400" dirty="0">
                <a:solidFill>
                  <a:srgbClr val="666666"/>
                </a:solidFill>
              </a:rPr>
              <a:t>delegada por meios de descrição de cargos</a:t>
            </a:r>
            <a:r>
              <a:rPr lang="pt-BR" sz="2400" dirty="0" smtClean="0">
                <a:solidFill>
                  <a:srgbClr val="666666"/>
                </a:solidFill>
              </a:rPr>
              <a:t>, títulos </a:t>
            </a:r>
            <a:r>
              <a:rPr lang="pt-BR" sz="2400" dirty="0">
                <a:solidFill>
                  <a:srgbClr val="666666"/>
                </a:solidFill>
              </a:rPr>
              <a:t>organizacionais</a:t>
            </a:r>
            <a:r>
              <a:rPr lang="pt-BR" sz="2400" dirty="0" smtClean="0">
                <a:solidFill>
                  <a:srgbClr val="666666"/>
                </a:solidFill>
              </a:rPr>
              <a:t>, políticas </a:t>
            </a:r>
            <a:r>
              <a:rPr lang="pt-BR" sz="2400" dirty="0">
                <a:solidFill>
                  <a:srgbClr val="666666"/>
                </a:solidFill>
              </a:rPr>
              <a:t>e procedimentos da </a:t>
            </a:r>
            <a:r>
              <a:rPr lang="pt-BR" sz="2400" dirty="0" smtClean="0">
                <a:solidFill>
                  <a:srgbClr val="666666"/>
                </a:solidFill>
              </a:rPr>
              <a:t>empresa</a:t>
            </a:r>
            <a:endParaRPr lang="pt-BR" sz="2400" dirty="0" smtClean="0"/>
          </a:p>
          <a:p>
            <a:endParaRPr lang="pt-BR" dirty="0" smtClean="0"/>
          </a:p>
          <a:p>
            <a:endParaRPr lang="pt-BR" dirty="0" smtClean="0"/>
          </a:p>
        </p:txBody>
      </p:sp>
      <p:sp>
        <p:nvSpPr>
          <p:cNvPr id="3" name="Título 2"/>
          <p:cNvSpPr>
            <a:spLocks noGrp="1"/>
          </p:cNvSpPr>
          <p:nvPr>
            <p:ph type="title"/>
          </p:nvPr>
        </p:nvSpPr>
        <p:spPr>
          <a:xfrm>
            <a:off x="1173163" y="557808"/>
            <a:ext cx="7772400" cy="1143000"/>
          </a:xfrm>
        </p:spPr>
        <p:txBody>
          <a:bodyPr/>
          <a:lstStyle/>
          <a:p>
            <a:pPr algn="ctr"/>
            <a:r>
              <a:rPr lang="pt-BR" dirty="0">
                <a:latin typeface="+mn-lt"/>
              </a:rPr>
              <a:t>AUTORIDADE X </a:t>
            </a:r>
            <a:r>
              <a:rPr lang="pt-BR" dirty="0" smtClean="0">
                <a:latin typeface="+mn-lt"/>
              </a:rPr>
              <a:t>PODER</a:t>
            </a:r>
            <a:endParaRPr lang="pt-BR" dirty="0">
              <a:latin typeface="+mn-lt"/>
            </a:endParaRPr>
          </a:p>
        </p:txBody>
      </p:sp>
      <p:sp>
        <p:nvSpPr>
          <p:cNvPr id="6"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ítulo 1"/>
          <p:cNvSpPr>
            <a:spLocks noGrp="1"/>
          </p:cNvSpPr>
          <p:nvPr>
            <p:ph type="title"/>
          </p:nvPr>
        </p:nvSpPr>
        <p:spPr>
          <a:xfrm>
            <a:off x="1166986" y="413792"/>
            <a:ext cx="7772400" cy="1143000"/>
          </a:xfrm>
        </p:spPr>
        <p:txBody>
          <a:bodyPr/>
          <a:lstStyle/>
          <a:p>
            <a:pPr algn="ctr"/>
            <a:r>
              <a:rPr lang="pt-BR" dirty="0" smtClean="0">
                <a:latin typeface="+mn-lt"/>
              </a:rPr>
              <a:t>PODER</a:t>
            </a:r>
          </a:p>
        </p:txBody>
      </p:sp>
      <p:sp>
        <p:nvSpPr>
          <p:cNvPr id="5123" name="Espaço Reservado para Conteúdo 2"/>
          <p:cNvSpPr>
            <a:spLocks noGrp="1"/>
          </p:cNvSpPr>
          <p:nvPr>
            <p:ph idx="1"/>
          </p:nvPr>
        </p:nvSpPr>
        <p:spPr>
          <a:xfrm>
            <a:off x="1186954" y="1556792"/>
            <a:ext cx="7772400" cy="1728192"/>
          </a:xfrm>
        </p:spPr>
        <p:txBody>
          <a:bodyPr/>
          <a:lstStyle/>
          <a:p>
            <a:r>
              <a:rPr lang="pt-BR" sz="2000" dirty="0" smtClean="0"/>
              <a:t>LEGITIMO – posição na organização</a:t>
            </a:r>
            <a:br>
              <a:rPr lang="pt-BR" sz="2000" dirty="0" smtClean="0"/>
            </a:br>
            <a:endParaRPr lang="pt-BR" sz="2000" dirty="0" smtClean="0"/>
          </a:p>
          <a:p>
            <a:r>
              <a:rPr lang="pt-BR" sz="2000" dirty="0" smtClean="0"/>
              <a:t>DE RECOMPENSA – define a capacidade de influenciar, que surge da percepção que outro sujeito pode proporcionar algo que se deseja</a:t>
            </a:r>
            <a:br>
              <a:rPr lang="pt-BR" sz="2000" dirty="0" smtClean="0"/>
            </a:br>
            <a:endParaRPr lang="pt-BR" sz="2000" dirty="0" smtClean="0"/>
          </a:p>
        </p:txBody>
      </p:sp>
      <p:sp>
        <p:nvSpPr>
          <p:cNvPr id="4" name="Espaço Reservado para Conteúdo 2"/>
          <p:cNvSpPr txBox="1">
            <a:spLocks/>
          </p:cNvSpPr>
          <p:nvPr/>
        </p:nvSpPr>
        <p:spPr bwMode="auto">
          <a:xfrm>
            <a:off x="1175246" y="3573016"/>
            <a:ext cx="7772400" cy="60721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pt-BR" sz="2000" kern="0" dirty="0" smtClean="0"/>
              <a:t>DE PUNIÇÃO – se exerce quando alguém é percebido como capaz de punir ou penalizar</a:t>
            </a:r>
          </a:p>
          <a:p>
            <a:endParaRPr lang="pt-BR" sz="2000" kern="0" dirty="0" smtClean="0"/>
          </a:p>
          <a:p>
            <a:r>
              <a:rPr lang="pt-BR" sz="2000" kern="0" dirty="0" smtClean="0"/>
              <a:t>CARISMÁTICO- a pessoa com a qual as demais desejam ser identificados por conta das suas capacidades pessoais</a:t>
            </a:r>
          </a:p>
          <a:p>
            <a:endParaRPr lang="pt-BR" sz="2000" kern="0" dirty="0" smtClean="0"/>
          </a:p>
          <a:p>
            <a:r>
              <a:rPr lang="pt-BR" sz="2000" kern="0" dirty="0" smtClean="0"/>
              <a:t>“EXPERT” – surge do reconhecimento que se tem de alguém por sua atividade ou grau de especialização</a:t>
            </a:r>
          </a:p>
          <a:p>
            <a:endParaRPr lang="pt-BR" kern="0" dirty="0" smtClean="0"/>
          </a:p>
        </p:txBody>
      </p:sp>
      <p:sp>
        <p:nvSpPr>
          <p:cNvPr id="5"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73163" y="1052736"/>
            <a:ext cx="7772400" cy="609600"/>
          </a:xfrm>
        </p:spPr>
        <p:txBody>
          <a:bodyPr/>
          <a:lstStyle/>
          <a:p>
            <a:pPr algn="ctr" eaLnBrk="1" hangingPunct="1"/>
            <a:r>
              <a:rPr lang="pt-BR" dirty="0" smtClean="0">
                <a:latin typeface="+mn-lt"/>
              </a:rPr>
              <a:t>AUTORIDADE FORMAL</a:t>
            </a:r>
          </a:p>
        </p:txBody>
      </p:sp>
      <p:sp>
        <p:nvSpPr>
          <p:cNvPr id="11267" name="Rectangle 3"/>
          <p:cNvSpPr>
            <a:spLocks noGrp="1" noChangeArrowheads="1"/>
          </p:cNvSpPr>
          <p:nvPr>
            <p:ph type="body" idx="1"/>
          </p:nvPr>
        </p:nvSpPr>
        <p:spPr/>
        <p:txBody>
          <a:bodyPr/>
          <a:lstStyle/>
          <a:p>
            <a:pPr eaLnBrk="1" hangingPunct="1"/>
            <a:r>
              <a:rPr lang="pt-BR" sz="2800" smtClean="0">
                <a:latin typeface="Verdana" pitchFamily="34" charset="0"/>
                <a:cs typeface="Times New Roman" pitchFamily="18" charset="0"/>
              </a:rPr>
              <a:t>É uma das bases da organização e dos processos hierárquicos, que tem como base cargos gerenciais e normas impessoais.</a:t>
            </a:r>
          </a:p>
          <a:p>
            <a:pPr eaLnBrk="1" hangingPunct="1"/>
            <a:r>
              <a:rPr lang="pt-BR" sz="2800" smtClean="0">
                <a:latin typeface="Verdana" pitchFamily="34" charset="0"/>
                <a:cs typeface="Times New Roman" pitchFamily="18" charset="0"/>
              </a:rPr>
              <a:t>O cargo por sua vez é ocupado de forma de mandato, em um determinado período dentro de uma jurisdição especifica, por algum critério de divisão de trabalho.</a:t>
            </a:r>
            <a:endParaRPr lang="pt-BR" sz="2800" smtClean="0">
              <a:cs typeface="Times New Roman" pitchFamily="18" charset="0"/>
            </a:endParaRPr>
          </a:p>
          <a:p>
            <a:pPr eaLnBrk="1" hangingPunct="1"/>
            <a:endParaRPr lang="pt-BR" sz="2800" smtClean="0"/>
          </a:p>
        </p:txBody>
      </p:sp>
      <p:sp>
        <p:nvSpPr>
          <p:cNvPr id="4"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115616" y="1765300"/>
            <a:ext cx="7772400" cy="2506960"/>
          </a:xfrm>
        </p:spPr>
        <p:txBody>
          <a:bodyPr/>
          <a:lstStyle/>
          <a:p>
            <a:pPr indent="33338" eaLnBrk="1" hangingPunct="1">
              <a:lnSpc>
                <a:spcPct val="150000"/>
              </a:lnSpc>
              <a:buFont typeface="Wingdings" pitchFamily="2" charset="2"/>
              <a:buNone/>
            </a:pPr>
            <a:r>
              <a:rPr lang="pt-BR" dirty="0" smtClean="0">
                <a:latin typeface="Verdana" pitchFamily="34" charset="0"/>
                <a:cs typeface="Times New Roman" pitchFamily="18" charset="0"/>
              </a:rPr>
              <a:t>processo de conduzir as ações ou influenciar o comportamento e a mentalidade de outras pessoas... </a:t>
            </a:r>
            <a:endParaRPr lang="pt-BR" dirty="0" smtClean="0"/>
          </a:p>
        </p:txBody>
      </p:sp>
      <p:sp>
        <p:nvSpPr>
          <p:cNvPr id="7172" name="Rectangle 5"/>
          <p:cNvSpPr>
            <a:spLocks noChangeArrowheads="1"/>
          </p:cNvSpPr>
          <p:nvPr/>
        </p:nvSpPr>
        <p:spPr bwMode="auto">
          <a:xfrm>
            <a:off x="228600" y="820068"/>
            <a:ext cx="8915400" cy="914400"/>
          </a:xfrm>
          <a:prstGeom prst="rect">
            <a:avLst/>
          </a:prstGeom>
          <a:noFill/>
          <a:ln w="9525">
            <a:noFill/>
            <a:miter lim="800000"/>
            <a:headEnd/>
            <a:tailEnd/>
          </a:ln>
        </p:spPr>
        <p:txBody>
          <a:bodyPr anchor="b">
            <a:spAutoFit/>
          </a:bodyPr>
          <a:lstStyle/>
          <a:p>
            <a:pPr algn="ctr"/>
            <a:r>
              <a:rPr lang="pt-BR" sz="5400" dirty="0" smtClean="0">
                <a:solidFill>
                  <a:schemeClr val="tx2"/>
                </a:solidFill>
                <a:latin typeface="+mn-lt"/>
              </a:rPr>
              <a:t>LIDERANÇA</a:t>
            </a:r>
            <a:endParaRPr lang="pt-BR" sz="5400" dirty="0">
              <a:solidFill>
                <a:schemeClr val="tx2"/>
              </a:solidFill>
              <a:latin typeface="+mn-lt"/>
            </a:endParaRPr>
          </a:p>
        </p:txBody>
      </p:sp>
      <p:sp>
        <p:nvSpPr>
          <p:cNvPr id="5"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
        <p:nvSpPr>
          <p:cNvPr id="6" name="Rectangle 3"/>
          <p:cNvSpPr txBox="1">
            <a:spLocks noChangeArrowheads="1"/>
          </p:cNvSpPr>
          <p:nvPr/>
        </p:nvSpPr>
        <p:spPr bwMode="auto">
          <a:xfrm>
            <a:off x="1115616" y="3717032"/>
            <a:ext cx="7772400" cy="35387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8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Wingdings" pitchFamily="2" charset="2"/>
              <a:buNone/>
            </a:pPr>
            <a:r>
              <a:rPr lang="pt-BR" sz="2800" kern="0" dirty="0" smtClean="0">
                <a:latin typeface="Verdana" pitchFamily="34" charset="0"/>
                <a:cs typeface="Times New Roman" pitchFamily="18" charset="0"/>
              </a:rPr>
              <a:t> </a:t>
            </a:r>
            <a:endParaRPr lang="pt-BR" sz="2800" kern="0" dirty="0" smtClean="0">
              <a:cs typeface="Times New Roman" pitchFamily="18" charset="0"/>
            </a:endParaRPr>
          </a:p>
          <a:p>
            <a:pPr eaLnBrk="1" hangingPunct="1"/>
            <a:r>
              <a:rPr lang="pt-BR" sz="2800" kern="0" dirty="0" smtClean="0">
                <a:latin typeface="Verdana" pitchFamily="34" charset="0"/>
                <a:cs typeface="Times New Roman" pitchFamily="18" charset="0"/>
              </a:rPr>
              <a:t>Liderança é a realização de metas por meio da direção de colaboradores. </a:t>
            </a:r>
          </a:p>
          <a:p>
            <a:pPr eaLnBrk="1" hangingPunct="1"/>
            <a:r>
              <a:rPr lang="pt-BR" sz="2800" kern="0" dirty="0" smtClean="0">
                <a:latin typeface="Verdana" pitchFamily="34" charset="0"/>
                <a:cs typeface="Times New Roman" pitchFamily="18" charset="0"/>
              </a:rPr>
              <a:t>A pessoa que comanda com sucesso seus colaboradores para alcançar finalidades especificas é líder... </a:t>
            </a:r>
            <a:endParaRPr lang="pt-BR" sz="2800" kern="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73163" y="723900"/>
            <a:ext cx="7772400" cy="609600"/>
          </a:xfrm>
        </p:spPr>
        <p:txBody>
          <a:bodyPr/>
          <a:lstStyle/>
          <a:p>
            <a:pPr eaLnBrk="1" hangingPunct="1"/>
            <a:r>
              <a:rPr lang="pt-BR" smtClean="0"/>
              <a:t>Consentimento</a:t>
            </a:r>
          </a:p>
        </p:txBody>
      </p:sp>
      <p:sp>
        <p:nvSpPr>
          <p:cNvPr id="9219" name="Rectangle 3"/>
          <p:cNvSpPr>
            <a:spLocks noGrp="1" noChangeArrowheads="1"/>
          </p:cNvSpPr>
          <p:nvPr>
            <p:ph type="body" idx="1"/>
          </p:nvPr>
        </p:nvSpPr>
        <p:spPr/>
        <p:txBody>
          <a:bodyPr/>
          <a:lstStyle/>
          <a:p>
            <a:pPr eaLnBrk="1" hangingPunct="1"/>
            <a:r>
              <a:rPr lang="pt-BR" smtClean="0">
                <a:latin typeface="Verdana" pitchFamily="34" charset="0"/>
                <a:cs typeface="Times New Roman" pitchFamily="18" charset="0"/>
              </a:rPr>
              <a:t>Para existir liderança teremos que ter o consentimento dos liderados.</a:t>
            </a:r>
            <a:br>
              <a:rPr lang="pt-BR" smtClean="0">
                <a:latin typeface="Verdana" pitchFamily="34" charset="0"/>
                <a:cs typeface="Times New Roman" pitchFamily="18" charset="0"/>
              </a:rPr>
            </a:br>
            <a:endParaRPr lang="pt-BR" smtClean="0">
              <a:latin typeface="Verdana" pitchFamily="34" charset="0"/>
              <a:cs typeface="Times New Roman" pitchFamily="18" charset="0"/>
            </a:endParaRPr>
          </a:p>
          <a:p>
            <a:pPr eaLnBrk="1" hangingPunct="1"/>
            <a:r>
              <a:rPr lang="pt-BR" smtClean="0">
                <a:latin typeface="Verdana" pitchFamily="34" charset="0"/>
                <a:cs typeface="Times New Roman" pitchFamily="18" charset="0"/>
              </a:rPr>
              <a:t>Estes seguidores, em prol do mesmo ideal, seguem os passos do seu líder espontaneamente, podendo ser por convicção ou persuasão do líder. </a:t>
            </a:r>
          </a:p>
        </p:txBody>
      </p:sp>
      <p:sp>
        <p:nvSpPr>
          <p:cNvPr id="4"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187624" y="764704"/>
            <a:ext cx="3200400" cy="519113"/>
          </a:xfrm>
          <a:prstGeom prst="rect">
            <a:avLst/>
          </a:prstGeom>
          <a:noFill/>
          <a:ln w="12700">
            <a:noFill/>
            <a:miter lim="800000"/>
            <a:headEnd type="none" w="sm" len="sm"/>
            <a:tailEnd type="none" w="sm" len="sm"/>
          </a:ln>
        </p:spPr>
        <p:txBody>
          <a:bodyPr>
            <a:spAutoFit/>
          </a:bodyPr>
          <a:lstStyle/>
          <a:p>
            <a:pPr eaLnBrk="0" hangingPunct="0">
              <a:spcBef>
                <a:spcPct val="50000"/>
              </a:spcBef>
              <a:buFont typeface="Symbol" pitchFamily="18" charset="2"/>
              <a:buNone/>
            </a:pPr>
            <a:r>
              <a:rPr lang="pt-BR" sz="2800" dirty="0">
                <a:solidFill>
                  <a:srgbClr val="969696"/>
                </a:solidFill>
                <a:latin typeface="Arial Black" pitchFamily="34" charset="0"/>
              </a:rPr>
              <a:t>Líder imposto</a:t>
            </a:r>
          </a:p>
        </p:txBody>
      </p:sp>
      <p:sp>
        <p:nvSpPr>
          <p:cNvPr id="12291" name="Text Box 3"/>
          <p:cNvSpPr txBox="1">
            <a:spLocks noChangeArrowheads="1"/>
          </p:cNvSpPr>
          <p:nvPr/>
        </p:nvSpPr>
        <p:spPr bwMode="auto">
          <a:xfrm>
            <a:off x="1173560" y="1634024"/>
            <a:ext cx="3214464" cy="1938992"/>
          </a:xfrm>
          <a:prstGeom prst="rect">
            <a:avLst/>
          </a:prstGeom>
          <a:noFill/>
          <a:ln w="12700">
            <a:noFill/>
            <a:miter lim="800000"/>
            <a:headEnd type="none" w="sm" len="sm"/>
            <a:tailEnd type="none" w="sm" len="sm"/>
          </a:ln>
        </p:spPr>
        <p:txBody>
          <a:bodyPr wrap="square">
            <a:spAutoFit/>
          </a:bodyPr>
          <a:lstStyle/>
          <a:p>
            <a:pPr eaLnBrk="0" hangingPunct="0">
              <a:spcBef>
                <a:spcPct val="50000"/>
              </a:spcBef>
              <a:buFontTx/>
              <a:buChar char="•"/>
            </a:pPr>
            <a:r>
              <a:rPr lang="pt-BR" dirty="0">
                <a:latin typeface="Arial" charset="0"/>
              </a:rPr>
              <a:t> decorrente da distribuição da autoridade de tomar decisões dentro de uma empresa</a:t>
            </a:r>
          </a:p>
        </p:txBody>
      </p:sp>
      <p:sp>
        <p:nvSpPr>
          <p:cNvPr id="12292" name="Text Box 4"/>
          <p:cNvSpPr txBox="1">
            <a:spLocks noChangeArrowheads="1"/>
          </p:cNvSpPr>
          <p:nvPr/>
        </p:nvSpPr>
        <p:spPr bwMode="auto">
          <a:xfrm>
            <a:off x="1203400" y="3861048"/>
            <a:ext cx="3440608" cy="2677656"/>
          </a:xfrm>
          <a:prstGeom prst="rect">
            <a:avLst/>
          </a:prstGeom>
          <a:noFill/>
          <a:ln w="12700">
            <a:noFill/>
            <a:miter lim="800000"/>
            <a:headEnd type="none" w="sm" len="sm"/>
            <a:tailEnd type="none" w="sm" len="sm"/>
          </a:ln>
        </p:spPr>
        <p:txBody>
          <a:bodyPr wrap="square">
            <a:spAutoFit/>
          </a:bodyPr>
          <a:lstStyle/>
          <a:p>
            <a:pPr eaLnBrk="0" hangingPunct="0">
              <a:spcBef>
                <a:spcPct val="50000"/>
              </a:spcBef>
              <a:buFontTx/>
              <a:buChar char="•"/>
            </a:pPr>
            <a:r>
              <a:rPr lang="pt-BR" dirty="0">
                <a:latin typeface="Arial Black" pitchFamily="34" charset="0"/>
              </a:rPr>
              <a:t> </a:t>
            </a:r>
            <a:r>
              <a:rPr lang="pt-BR" dirty="0">
                <a:latin typeface="Arial" charset="0"/>
              </a:rPr>
              <a:t>tem como base a força do poder para ele conferido, porém seu sucesso depende muito da relação interpessoal que mantém com o grupo</a:t>
            </a:r>
          </a:p>
        </p:txBody>
      </p:sp>
      <p:sp>
        <p:nvSpPr>
          <p:cNvPr id="5" name="Text Box 2"/>
          <p:cNvSpPr txBox="1">
            <a:spLocks noChangeArrowheads="1"/>
          </p:cNvSpPr>
          <p:nvPr/>
        </p:nvSpPr>
        <p:spPr bwMode="auto">
          <a:xfrm>
            <a:off x="0" y="0"/>
            <a:ext cx="9144000" cy="4794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82600" indent="-482600" eaLnBrk="0" hangingPunct="0">
              <a:defRPr kumimoji="1" sz="2400">
                <a:solidFill>
                  <a:schemeClr val="tx1"/>
                </a:solidFill>
                <a:latin typeface="Times New Roman" pitchFamily="18" charset="0"/>
              </a:defRPr>
            </a:lvl1pPr>
            <a:lvl2pPr marL="742950" indent="-285750" eaLnBrk="0" hangingPunct="0">
              <a:defRPr kumimoji="1" sz="2400">
                <a:solidFill>
                  <a:schemeClr val="tx1"/>
                </a:solidFill>
                <a:latin typeface="Times New Roman" pitchFamily="18" charset="0"/>
              </a:defRPr>
            </a:lvl2pPr>
            <a:lvl3pPr marL="1143000" indent="-228600" eaLnBrk="0" hangingPunct="0">
              <a:defRPr kumimoji="1" sz="2400">
                <a:solidFill>
                  <a:schemeClr val="tx1"/>
                </a:solidFill>
                <a:latin typeface="Times New Roman" pitchFamily="18" charset="0"/>
              </a:defRPr>
            </a:lvl3pPr>
            <a:lvl4pPr marL="1600200" indent="-228600" eaLnBrk="0" hangingPunct="0">
              <a:defRPr kumimoji="1" sz="2400">
                <a:solidFill>
                  <a:schemeClr val="tx1"/>
                </a:solidFill>
                <a:latin typeface="Times New Roman" pitchFamily="18" charset="0"/>
              </a:defRPr>
            </a:lvl4pPr>
            <a:lvl5pPr marL="2057400" indent="-228600" eaLnBrk="0" hangingPunct="0">
              <a:defRPr kumimoji="1" sz="2400">
                <a:solidFill>
                  <a:schemeClr val="tx1"/>
                </a:solidFill>
                <a:latin typeface="Times New Roman" pitchFamily="18" charset="0"/>
              </a:defRPr>
            </a:lvl5pPr>
            <a:lvl6pPr marL="2514600" indent="-228600" eaLnBrk="0" fontAlgn="base" hangingPunct="0">
              <a:spcBef>
                <a:spcPct val="0"/>
              </a:spcBef>
              <a:spcAft>
                <a:spcPct val="0"/>
              </a:spcAft>
              <a:defRPr kumimoji="1" sz="2400">
                <a:solidFill>
                  <a:schemeClr val="tx1"/>
                </a:solidFill>
                <a:latin typeface="Times New Roman" pitchFamily="18" charset="0"/>
              </a:defRPr>
            </a:lvl6pPr>
            <a:lvl7pPr marL="2971800" indent="-228600" eaLnBrk="0" fontAlgn="base" hangingPunct="0">
              <a:spcBef>
                <a:spcPct val="0"/>
              </a:spcBef>
              <a:spcAft>
                <a:spcPct val="0"/>
              </a:spcAft>
              <a:defRPr kumimoji="1" sz="2400">
                <a:solidFill>
                  <a:schemeClr val="tx1"/>
                </a:solidFill>
                <a:latin typeface="Times New Roman" pitchFamily="18" charset="0"/>
              </a:defRPr>
            </a:lvl7pPr>
            <a:lvl8pPr marL="3429000" indent="-228600" eaLnBrk="0" fontAlgn="base" hangingPunct="0">
              <a:spcBef>
                <a:spcPct val="0"/>
              </a:spcBef>
              <a:spcAft>
                <a:spcPct val="0"/>
              </a:spcAft>
              <a:defRPr kumimoji="1" sz="2400">
                <a:solidFill>
                  <a:schemeClr val="tx1"/>
                </a:solidFill>
                <a:latin typeface="Times New Roman" pitchFamily="18" charset="0"/>
              </a:defRPr>
            </a:lvl8pPr>
            <a:lvl9pPr marL="3886200" indent="-228600" eaLnBrk="0" fontAlgn="base" hangingPunct="0">
              <a:spcBef>
                <a:spcPct val="0"/>
              </a:spcBef>
              <a:spcAft>
                <a:spcPct val="0"/>
              </a:spcAft>
              <a:defRPr kumimoji="1" sz="2400">
                <a:solidFill>
                  <a:schemeClr val="tx1"/>
                </a:solidFill>
                <a:latin typeface="Times New Roman" pitchFamily="18" charset="0"/>
              </a:defRPr>
            </a:lvl9pPr>
          </a:lstStyle>
          <a:p>
            <a:pPr algn="ctr" eaLnBrk="1" hangingPunct="1">
              <a:lnSpc>
                <a:spcPct val="80000"/>
              </a:lnSpc>
              <a:spcBef>
                <a:spcPct val="50000"/>
              </a:spcBef>
            </a:pPr>
            <a:r>
              <a:rPr lang="pt-BR" sz="1200" b="1" dirty="0">
                <a:latin typeface="Comic Sans MS" pitchFamily="66" charset="0"/>
                <a:cs typeface="Times New Roman" pitchFamily="18" charset="0"/>
              </a:rPr>
              <a:t>DIMENSÕES ECONÔMICAS E ADMINISTRATIVAS DA EDUCAÇÃO FÍSICA E DO ESPORTE</a:t>
            </a:r>
            <a:endParaRPr lang="en-GB" sz="1200" dirty="0">
              <a:cs typeface="Times New Roman" pitchFamily="18" charset="0"/>
            </a:endParaRPr>
          </a:p>
          <a:p>
            <a:pPr algn="ctr" eaLnBrk="1" hangingPunct="1">
              <a:lnSpc>
                <a:spcPct val="80000"/>
              </a:lnSpc>
              <a:spcBef>
                <a:spcPct val="50000"/>
              </a:spcBef>
            </a:pPr>
            <a:r>
              <a:rPr lang="pt-BR" sz="1200" b="1" dirty="0">
                <a:latin typeface="Comic Sans MS" pitchFamily="66" charset="0"/>
                <a:cs typeface="Times New Roman" pitchFamily="18" charset="0"/>
              </a:rPr>
              <a:t>Professora responsável: Dra. Flávia da Cunha Bastos</a:t>
            </a:r>
            <a:endParaRPr lang="en-GB" sz="1200" dirty="0">
              <a:cs typeface="Times New Roman" pitchFamily="18" charset="0"/>
            </a:endParaRPr>
          </a:p>
        </p:txBody>
      </p:sp>
      <p:sp>
        <p:nvSpPr>
          <p:cNvPr id="6" name="Text Box 2"/>
          <p:cNvSpPr txBox="1">
            <a:spLocks noChangeArrowheads="1"/>
          </p:cNvSpPr>
          <p:nvPr/>
        </p:nvSpPr>
        <p:spPr bwMode="auto">
          <a:xfrm>
            <a:off x="4868912" y="762000"/>
            <a:ext cx="4495800" cy="519113"/>
          </a:xfrm>
          <a:prstGeom prst="rect">
            <a:avLst/>
          </a:prstGeom>
          <a:noFill/>
          <a:ln w="12700">
            <a:noFill/>
            <a:miter lim="800000"/>
            <a:headEnd type="none" w="sm" len="sm"/>
            <a:tailEnd type="none" w="sm" len="sm"/>
          </a:ln>
        </p:spPr>
        <p:txBody>
          <a:bodyPr>
            <a:spAutoFit/>
          </a:bodyPr>
          <a:lstStyle/>
          <a:p>
            <a:pPr algn="ctr" eaLnBrk="0" hangingPunct="0">
              <a:spcBef>
                <a:spcPct val="50000"/>
              </a:spcBef>
              <a:buFont typeface="Symbol" pitchFamily="18" charset="2"/>
              <a:buNone/>
            </a:pPr>
            <a:r>
              <a:rPr lang="pt-BR" sz="2800" dirty="0">
                <a:solidFill>
                  <a:srgbClr val="969696"/>
                </a:solidFill>
                <a:latin typeface="Arial Black" pitchFamily="34" charset="0"/>
              </a:rPr>
              <a:t>Líder natural</a:t>
            </a:r>
            <a:endParaRPr lang="pt-BR" sz="4000" dirty="0">
              <a:solidFill>
                <a:srgbClr val="969696"/>
              </a:solidFill>
              <a:latin typeface="Arial Black" pitchFamily="34" charset="0"/>
            </a:endParaRPr>
          </a:p>
        </p:txBody>
      </p:sp>
      <p:sp>
        <p:nvSpPr>
          <p:cNvPr id="7" name="Text Box 3"/>
          <p:cNvSpPr txBox="1">
            <a:spLocks noChangeArrowheads="1"/>
          </p:cNvSpPr>
          <p:nvPr/>
        </p:nvSpPr>
        <p:spPr bwMode="auto">
          <a:xfrm>
            <a:off x="5796136" y="1634024"/>
            <a:ext cx="2873896" cy="1938992"/>
          </a:xfrm>
          <a:prstGeom prst="rect">
            <a:avLst/>
          </a:prstGeom>
          <a:noFill/>
          <a:ln w="12700">
            <a:noFill/>
            <a:miter lim="800000"/>
            <a:headEnd type="none" w="sm" len="sm"/>
            <a:tailEnd type="none" w="sm" len="sm"/>
          </a:ln>
        </p:spPr>
        <p:txBody>
          <a:bodyPr wrap="square">
            <a:spAutoFit/>
          </a:bodyPr>
          <a:lstStyle/>
          <a:p>
            <a:pPr eaLnBrk="0" hangingPunct="0">
              <a:spcBef>
                <a:spcPct val="50000"/>
              </a:spcBef>
              <a:buFontTx/>
              <a:buChar char="•"/>
            </a:pPr>
            <a:r>
              <a:rPr lang="pt-BR" dirty="0">
                <a:latin typeface="Arial" charset="0"/>
              </a:rPr>
              <a:t> combinação especial de características que fazem de um indivíduo um líder</a:t>
            </a:r>
          </a:p>
        </p:txBody>
      </p:sp>
      <p:sp>
        <p:nvSpPr>
          <p:cNvPr id="8" name="Text Box 4"/>
          <p:cNvSpPr txBox="1">
            <a:spLocks noChangeArrowheads="1"/>
          </p:cNvSpPr>
          <p:nvPr/>
        </p:nvSpPr>
        <p:spPr bwMode="auto">
          <a:xfrm>
            <a:off x="5868144" y="3847688"/>
            <a:ext cx="2884512" cy="2677656"/>
          </a:xfrm>
          <a:prstGeom prst="rect">
            <a:avLst/>
          </a:prstGeom>
          <a:noFill/>
          <a:ln w="12700">
            <a:noFill/>
            <a:miter lim="800000"/>
            <a:headEnd type="none" w="sm" len="sm"/>
            <a:tailEnd type="none" w="sm" len="sm"/>
          </a:ln>
        </p:spPr>
        <p:txBody>
          <a:bodyPr wrap="square">
            <a:spAutoFit/>
          </a:bodyPr>
          <a:lstStyle/>
          <a:p>
            <a:pPr eaLnBrk="0" hangingPunct="0">
              <a:spcBef>
                <a:spcPct val="50000"/>
              </a:spcBef>
              <a:buFontTx/>
              <a:buChar char="•"/>
            </a:pPr>
            <a:r>
              <a:rPr lang="pt-BR" dirty="0">
                <a:latin typeface="Arial" charset="0"/>
              </a:rPr>
              <a:t> lidera através das suas qualidades pessoais como: confiança, inteligência, percepção e poder de decisão</a:t>
            </a:r>
          </a:p>
        </p:txBody>
      </p:sp>
      <p:cxnSp>
        <p:nvCxnSpPr>
          <p:cNvPr id="3" name="Conector reto 2"/>
          <p:cNvCxnSpPr/>
          <p:nvPr/>
        </p:nvCxnSpPr>
        <p:spPr bwMode="auto">
          <a:xfrm flipV="1">
            <a:off x="5076056" y="834008"/>
            <a:ext cx="0" cy="5547320"/>
          </a:xfrm>
          <a:prstGeom prst="line">
            <a:avLst/>
          </a:prstGeom>
          <a:ln>
            <a:solidFill>
              <a:srgbClr val="FF0000"/>
            </a:solidFill>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Gravata do papai">
  <a:themeElements>
    <a:clrScheme name="Gravata do papai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fontScheme name="Gravata do papai">
      <a:majorFont>
        <a:latin typeface="Times New Roman"/>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ravata do papai 1">
        <a:dk1>
          <a:srgbClr val="5490A8"/>
        </a:dk1>
        <a:lt1>
          <a:srgbClr val="DDDDDD"/>
        </a:lt1>
        <a:dk2>
          <a:srgbClr val="00172E"/>
        </a:dk2>
        <a:lt2>
          <a:srgbClr val="CCECFF"/>
        </a:lt2>
        <a:accent1>
          <a:srgbClr val="0099CC"/>
        </a:accent1>
        <a:accent2>
          <a:srgbClr val="3366CC"/>
        </a:accent2>
        <a:accent3>
          <a:srgbClr val="AAABAD"/>
        </a:accent3>
        <a:accent4>
          <a:srgbClr val="BDBDBD"/>
        </a:accent4>
        <a:accent5>
          <a:srgbClr val="AACAE2"/>
        </a:accent5>
        <a:accent6>
          <a:srgbClr val="2D5CB9"/>
        </a:accent6>
        <a:hlink>
          <a:srgbClr val="99CCFF"/>
        </a:hlink>
        <a:folHlink>
          <a:srgbClr val="E1E1B7"/>
        </a:folHlink>
      </a:clrScheme>
      <a:clrMap bg1="dk2" tx1="lt1" bg2="dk1" tx2="lt2" accent1="accent1" accent2="accent2" accent3="accent3" accent4="accent4" accent5="accent5" accent6="accent6" hlink="hlink" folHlink="folHlink"/>
    </a:extraClrScheme>
    <a:extraClrScheme>
      <a:clrScheme name="Gravata do papai 2">
        <a:dk1>
          <a:srgbClr val="000000"/>
        </a:dk1>
        <a:lt1>
          <a:srgbClr val="FFFFFF"/>
        </a:lt1>
        <a:dk2>
          <a:srgbClr val="003366"/>
        </a:dk2>
        <a:lt2>
          <a:srgbClr val="5490A8"/>
        </a:lt2>
        <a:accent1>
          <a:srgbClr val="0099CC"/>
        </a:accent1>
        <a:accent2>
          <a:srgbClr val="3366CC"/>
        </a:accent2>
        <a:accent3>
          <a:srgbClr val="FFFFFF"/>
        </a:accent3>
        <a:accent4>
          <a:srgbClr val="000000"/>
        </a:accent4>
        <a:accent5>
          <a:srgbClr val="AACAE2"/>
        </a:accent5>
        <a:accent6>
          <a:srgbClr val="2D5CB9"/>
        </a:accent6>
        <a:hlink>
          <a:srgbClr val="99CCFF"/>
        </a:hlink>
        <a:folHlink>
          <a:srgbClr val="E1E1B7"/>
        </a:folHlink>
      </a:clrScheme>
      <a:clrMap bg1="lt1" tx1="dk1" bg2="lt2" tx2="dk2" accent1="accent1" accent2="accent2" accent3="accent3" accent4="accent4" accent5="accent5" accent6="accent6" hlink="hlink" folHlink="folHlink"/>
    </a:extraClrScheme>
    <a:extraClrScheme>
      <a:clrScheme name="Gravata do papai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ravata do papai 4">
        <a:dk1>
          <a:srgbClr val="000000"/>
        </a:dk1>
        <a:lt1>
          <a:srgbClr val="FFFFFF"/>
        </a:lt1>
        <a:dk2>
          <a:srgbClr val="666633"/>
        </a:dk2>
        <a:lt2>
          <a:srgbClr val="908A6C"/>
        </a:lt2>
        <a:accent1>
          <a:srgbClr val="808000"/>
        </a:accent1>
        <a:accent2>
          <a:srgbClr val="996633"/>
        </a:accent2>
        <a:accent3>
          <a:srgbClr val="FFFFFF"/>
        </a:accent3>
        <a:accent4>
          <a:srgbClr val="000000"/>
        </a:accent4>
        <a:accent5>
          <a:srgbClr val="C0C0AA"/>
        </a:accent5>
        <a:accent6>
          <a:srgbClr val="8A5C2D"/>
        </a:accent6>
        <a:hlink>
          <a:srgbClr val="CCCC00"/>
        </a:hlink>
        <a:folHlink>
          <a:srgbClr val="D6DEB2"/>
        </a:folHlink>
      </a:clrScheme>
      <a:clrMap bg1="lt1" tx1="dk1" bg2="lt2" tx2="dk2" accent1="accent1" accent2="accent2" accent3="accent3" accent4="accent4" accent5="accent5" accent6="accent6" hlink="hlink" folHlink="folHlink"/>
    </a:extraClrScheme>
    <a:extraClrScheme>
      <a:clrScheme name="Gravata do papai 5">
        <a:dk1>
          <a:srgbClr val="000000"/>
        </a:dk1>
        <a:lt1>
          <a:srgbClr val="FFFFFF"/>
        </a:lt1>
        <a:dk2>
          <a:srgbClr val="181848"/>
        </a:dk2>
        <a:lt2>
          <a:srgbClr val="656F97"/>
        </a:lt2>
        <a:accent1>
          <a:srgbClr val="6666FF"/>
        </a:accent1>
        <a:accent2>
          <a:srgbClr val="333399"/>
        </a:accent2>
        <a:accent3>
          <a:srgbClr val="FFFFFF"/>
        </a:accent3>
        <a:accent4>
          <a:srgbClr val="000000"/>
        </a:accent4>
        <a:accent5>
          <a:srgbClr val="B8B8FF"/>
        </a:accent5>
        <a:accent6>
          <a:srgbClr val="2D2D8A"/>
        </a:accent6>
        <a:hlink>
          <a:srgbClr val="9A9ABC"/>
        </a:hlink>
        <a:folHlink>
          <a:srgbClr val="D2B6CE"/>
        </a:folHlink>
      </a:clrScheme>
      <a:clrMap bg1="lt1" tx1="dk1" bg2="lt2" tx2="dk2" accent1="accent1" accent2="accent2" accent3="accent3" accent4="accent4" accent5="accent5" accent6="accent6" hlink="hlink" folHlink="folHlink"/>
    </a:extraClrScheme>
    <a:extraClrScheme>
      <a:clrScheme name="Gravata do papai 6">
        <a:dk1>
          <a:srgbClr val="CC0066"/>
        </a:dk1>
        <a:lt1>
          <a:srgbClr val="FFFFFF"/>
        </a:lt1>
        <a:dk2>
          <a:srgbClr val="000000"/>
        </a:dk2>
        <a:lt2>
          <a:srgbClr val="CC0099"/>
        </a:lt2>
        <a:accent1>
          <a:srgbClr val="FF9900"/>
        </a:accent1>
        <a:accent2>
          <a:srgbClr val="CC6600"/>
        </a:accent2>
        <a:accent3>
          <a:srgbClr val="AAAAAA"/>
        </a:accent3>
        <a:accent4>
          <a:srgbClr val="DADADA"/>
        </a:accent4>
        <a:accent5>
          <a:srgbClr val="FFCAAA"/>
        </a:accent5>
        <a:accent6>
          <a:srgbClr val="B95C00"/>
        </a:accent6>
        <a:hlink>
          <a:srgbClr val="009900"/>
        </a:hlink>
        <a:folHlink>
          <a:srgbClr val="A50021"/>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C:\Arquivos de programas\Microsoft Office\Templates\Estruturas de apresentação\Gravata do papai.pot</Template>
  <TotalTime>421</TotalTime>
  <Words>2105</Words>
  <Application>Microsoft Office PowerPoint</Application>
  <PresentationFormat>Apresentação na tela (4:3)</PresentationFormat>
  <Paragraphs>330</Paragraphs>
  <Slides>26</Slides>
  <Notes>2</Notes>
  <HiddenSlides>0</HiddenSlides>
  <MMClips>0</MMClips>
  <ScaleCrop>false</ScaleCrop>
  <HeadingPairs>
    <vt:vector size="4" baseType="variant">
      <vt:variant>
        <vt:lpstr>Tema</vt:lpstr>
      </vt:variant>
      <vt:variant>
        <vt:i4>1</vt:i4>
      </vt:variant>
      <vt:variant>
        <vt:lpstr>Títulos de slides</vt:lpstr>
      </vt:variant>
      <vt:variant>
        <vt:i4>26</vt:i4>
      </vt:variant>
    </vt:vector>
  </HeadingPairs>
  <TitlesOfParts>
    <vt:vector size="27" baseType="lpstr">
      <vt:lpstr>Gravata do papai</vt:lpstr>
      <vt:lpstr>Apresentação do PowerPoint</vt:lpstr>
      <vt:lpstr>Apresentação do PowerPoint</vt:lpstr>
      <vt:lpstr>Apresentação do PowerPoint</vt:lpstr>
      <vt:lpstr>AUTORIDADE X PODER</vt:lpstr>
      <vt:lpstr>PODER</vt:lpstr>
      <vt:lpstr>AUTORIDADE FORMAL</vt:lpstr>
      <vt:lpstr>Apresentação do PowerPoint</vt:lpstr>
      <vt:lpstr>Consentimento</vt:lpstr>
      <vt:lpstr>Apresentação do PowerPoint</vt:lpstr>
      <vt:lpstr>Autoridade formal  Liderança</vt:lpstr>
      <vt:lpstr>Modelos de Liderança </vt:lpstr>
      <vt:lpstr>COMPORTAMENTO DO LÍDER </vt:lpstr>
      <vt:lpstr>Apresentação do PowerPoint</vt:lpstr>
      <vt:lpstr>Apresentação do PowerPoint</vt:lpstr>
      <vt:lpstr>GESTÃO DE RECURSOS HUMANOS/ GESTÃO DE PESSOAS</vt:lpstr>
      <vt:lpstr>RECRUTAMENTO</vt:lpstr>
      <vt:lpstr>Apresentação do PowerPoint</vt:lpstr>
      <vt:lpstr>DIRETOR/GERENTE TÉCNICO</vt:lpstr>
      <vt:lpstr>DIRETOR/GERENTE TÉCNICO</vt:lpstr>
      <vt:lpstr>SUPERVISOR</vt:lpstr>
      <vt:lpstr>Apresentação do PowerPoint</vt:lpstr>
      <vt:lpstr>EMPRESA JÚNIOR EEFEUSP</vt:lpstr>
      <vt:lpstr>BODYTECH</vt:lpstr>
      <vt:lpstr>CBB</vt:lpstr>
      <vt:lpstr>Apresentação do PowerPoint</vt:lpstr>
      <vt:lpstr>Processo de Recrutamento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Liderança</dc:title>
  <dc:creator>flaviabastos</dc:creator>
  <cp:lastModifiedBy>PROFESSOR</cp:lastModifiedBy>
  <cp:revision>41</cp:revision>
  <dcterms:created xsi:type="dcterms:W3CDTF">2006-07-16T21:35:01Z</dcterms:created>
  <dcterms:modified xsi:type="dcterms:W3CDTF">2015-10-20T09:17:52Z</dcterms:modified>
</cp:coreProperties>
</file>