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46773D4-571D-4345-B1DA-680BFDADE950}" type="datetimeFigureOut">
              <a:rPr lang="pt-BR" smtClean="0"/>
              <a:t>03/09/2015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2630AF3-6076-4B26-8A96-77D5DA3826B9}" type="slidenum">
              <a:rPr lang="pt-BR" smtClean="0"/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73D4-571D-4345-B1DA-680BFDADE950}" type="datetimeFigureOut">
              <a:rPr lang="pt-BR" smtClean="0"/>
              <a:t>03/09/2015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30AF3-6076-4B26-8A96-77D5DA3826B9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73D4-571D-4345-B1DA-680BFDADE950}" type="datetimeFigureOut">
              <a:rPr lang="pt-BR" smtClean="0"/>
              <a:t>03/09/2015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30AF3-6076-4B26-8A96-77D5DA3826B9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6773D4-571D-4345-B1DA-680BFDADE950}" type="datetimeFigureOut">
              <a:rPr lang="pt-BR" smtClean="0"/>
              <a:t>03/09/2015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630AF3-6076-4B26-8A96-77D5DA3826B9}" type="slidenum">
              <a:rPr lang="pt-BR" smtClean="0"/>
              <a:t>‹#›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46773D4-571D-4345-B1DA-680BFDADE950}" type="datetimeFigureOut">
              <a:rPr lang="pt-BR" smtClean="0"/>
              <a:t>03/09/2015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630AF3-6076-4B26-8A96-77D5DA3826B9}" type="slidenum">
              <a:rPr lang="pt-BR" smtClean="0"/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73D4-571D-4345-B1DA-680BFDADE950}" type="datetimeFigureOut">
              <a:rPr lang="pt-BR" smtClean="0"/>
              <a:t>03/09/2015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30AF3-6076-4B26-8A96-77D5DA3826B9}" type="slidenum">
              <a:rPr lang="pt-BR" smtClean="0"/>
              <a:t>‹#›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73D4-571D-4345-B1DA-680BFDADE950}" type="datetimeFigureOut">
              <a:rPr lang="pt-BR" smtClean="0"/>
              <a:t>03/09/2015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30AF3-6076-4B26-8A96-77D5DA3826B9}" type="slidenum">
              <a:rPr lang="pt-BR" smtClean="0"/>
              <a:t>‹#›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6773D4-571D-4345-B1DA-680BFDADE950}" type="datetimeFigureOut">
              <a:rPr lang="pt-BR" smtClean="0"/>
              <a:t>03/09/2015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630AF3-6076-4B26-8A96-77D5DA3826B9}" type="slidenum">
              <a:rPr lang="pt-BR" smtClean="0"/>
              <a:t>‹#›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73D4-571D-4345-B1DA-680BFDADE950}" type="datetimeFigureOut">
              <a:rPr lang="pt-BR" smtClean="0"/>
              <a:t>03/09/2015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30AF3-6076-4B26-8A96-77D5DA3826B9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6773D4-571D-4345-B1DA-680BFDADE950}" type="datetimeFigureOut">
              <a:rPr lang="pt-BR" smtClean="0"/>
              <a:t>03/09/2015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630AF3-6076-4B26-8A96-77D5DA3826B9}" type="slidenum">
              <a:rPr lang="pt-BR" smtClean="0"/>
              <a:t>‹#›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6773D4-571D-4345-B1DA-680BFDADE950}" type="datetimeFigureOut">
              <a:rPr lang="pt-BR" smtClean="0"/>
              <a:t>03/09/2015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630AF3-6076-4B26-8A96-77D5DA3826B9}" type="slidenum">
              <a:rPr lang="pt-BR" smtClean="0"/>
              <a:t>‹#›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46773D4-571D-4345-B1DA-680BFDADE950}" type="datetimeFigureOut">
              <a:rPr lang="pt-BR" smtClean="0"/>
              <a:t>03/09/2015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630AF3-6076-4B26-8A96-77D5DA3826B9}" type="slidenum">
              <a:rPr lang="pt-BR" smtClean="0"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67744" y="1700808"/>
            <a:ext cx="6172200" cy="1894362"/>
          </a:xfrm>
        </p:spPr>
        <p:txBody>
          <a:bodyPr/>
          <a:lstStyle/>
          <a:p>
            <a:pPr algn="ctr"/>
            <a:r>
              <a:rPr lang="pt-BR" dirty="0" smtClean="0"/>
              <a:t>Contexto e prática em </a:t>
            </a:r>
            <a:br>
              <a:rPr lang="pt-BR" dirty="0" smtClean="0"/>
            </a:br>
            <a:r>
              <a:rPr lang="pt-BR" dirty="0" smtClean="0"/>
              <a:t>Ensino de Zoologia</a:t>
            </a:r>
            <a:br>
              <a:rPr lang="pt-BR" dirty="0" smtClean="0"/>
            </a:br>
            <a:r>
              <a:rPr lang="pt-BR" dirty="0" smtClean="0"/>
              <a:t> BIZ0307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Fábio Coelho</a:t>
            </a:r>
          </a:p>
          <a:p>
            <a:r>
              <a:rPr lang="pt-BR" dirty="0" smtClean="0"/>
              <a:t>Lucas Maia</a:t>
            </a:r>
          </a:p>
          <a:p>
            <a:r>
              <a:rPr lang="pt-BR" dirty="0" smtClean="0"/>
              <a:t>Marina Inês </a:t>
            </a:r>
            <a:r>
              <a:rPr lang="pt-BR" dirty="0" err="1" smtClean="0"/>
              <a:t>Murúa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da atividade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Encerrar </a:t>
            </a:r>
            <a:r>
              <a:rPr lang="pt-BR" dirty="0" smtClean="0"/>
              <a:t>a dinâmica , enfatizando a importância do conhecimento científico e do posicionamento crítico frente às divulgações científicas.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 – mídias e ensino de zoologia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Perspectiva de intertextualidade </a:t>
            </a:r>
          </a:p>
          <a:p>
            <a:r>
              <a:rPr lang="pt-BR" dirty="0" smtClean="0"/>
              <a:t>Princípios da alfabetização científica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Proposta de atividade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Trabalhar as concepções alternativas dos alunos, sob um olhar científico, visando o estímulo do pensamento crítico e da argumentação.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Erros conceituais x Concepções alternativas</a:t>
            </a:r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04864"/>
            <a:ext cx="8424936" cy="2046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 revistas usadas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556792"/>
            <a:ext cx="3655218" cy="4873625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772816"/>
            <a:ext cx="2686050" cy="431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2761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da atividade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Ensino Médio;</a:t>
            </a:r>
          </a:p>
          <a:p>
            <a:endParaRPr lang="pt-BR" dirty="0" smtClean="0"/>
          </a:p>
          <a:p>
            <a:r>
              <a:rPr lang="pt-BR" dirty="0" smtClean="0"/>
              <a:t>Duração: </a:t>
            </a:r>
            <a:r>
              <a:rPr lang="pt-BR" dirty="0" smtClean="0"/>
              <a:t>2 aulas;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Exploração de mídias diversas;</a:t>
            </a:r>
          </a:p>
          <a:p>
            <a:endParaRPr lang="pt-BR" dirty="0" smtClean="0"/>
          </a:p>
          <a:p>
            <a:r>
              <a:rPr lang="pt-BR" dirty="0" smtClean="0"/>
              <a:t>Atividade em grupo;</a:t>
            </a:r>
          </a:p>
          <a:p>
            <a:endParaRPr lang="pt-BR" dirty="0" smtClean="0"/>
          </a:p>
          <a:p>
            <a:r>
              <a:rPr lang="pt-BR" dirty="0" smtClean="0"/>
              <a:t>Dinâmica coletiva.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da atividade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AULA 1</a:t>
            </a:r>
          </a:p>
          <a:p>
            <a:pPr lvl="1"/>
            <a:r>
              <a:rPr lang="pt-BR" dirty="0" smtClean="0"/>
              <a:t>Introdução ao “fazer ciência”</a:t>
            </a:r>
          </a:p>
          <a:p>
            <a:pPr lvl="1"/>
            <a:r>
              <a:rPr lang="pt-BR" dirty="0" smtClean="0"/>
              <a:t>Levantar conhecimentos prévios dos alunos</a:t>
            </a:r>
          </a:p>
          <a:p>
            <a:pPr lvl="2"/>
            <a:r>
              <a:rPr lang="pt-BR" dirty="0" smtClean="0"/>
              <a:t>Tópicos relacionados à Zoologia</a:t>
            </a:r>
          </a:p>
          <a:p>
            <a:pPr lvl="2">
              <a:buNone/>
            </a:pPr>
            <a:endParaRPr lang="pt-BR" dirty="0" smtClean="0"/>
          </a:p>
          <a:p>
            <a:pPr lvl="1"/>
            <a:r>
              <a:rPr lang="pt-BR" dirty="0" smtClean="0"/>
              <a:t>Problematização – Video “8 Animal Misconceptions Rundown”</a:t>
            </a:r>
            <a:endParaRPr lang="pt-BR" dirty="0" smtClean="0"/>
          </a:p>
          <a:p>
            <a:pPr lvl="1"/>
            <a:r>
              <a:rPr lang="pt-BR" dirty="0" smtClean="0"/>
              <a:t>Divisão em grupos, de 3 a 5 integrantes.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Orientar para que busquem, em mídias diversas, temas relacionados à </a:t>
            </a:r>
            <a:r>
              <a:rPr lang="pt-BR" dirty="0" smtClean="0"/>
              <a:t>Zoologia e tragam para a sala na aula seguinte.</a:t>
            </a:r>
            <a:endParaRPr lang="pt-B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da atividade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Desenvolvimento </a:t>
            </a:r>
            <a:r>
              <a:rPr lang="pt-BR" dirty="0" err="1" smtClean="0"/>
              <a:t>extra-classe</a:t>
            </a:r>
            <a:endParaRPr lang="pt-BR" dirty="0" smtClean="0"/>
          </a:p>
          <a:p>
            <a:endParaRPr lang="pt-BR" dirty="0" smtClean="0"/>
          </a:p>
          <a:p>
            <a:pPr lvl="1"/>
            <a:r>
              <a:rPr lang="pt-BR" dirty="0" smtClean="0"/>
              <a:t>Os alunos devem continuar a sua busca e discutir o assunto escolhido, estruturando suas ideias para posterior apresentação aos colegas.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Exercício de </a:t>
            </a:r>
            <a:r>
              <a:rPr lang="pt-BR" dirty="0" smtClean="0"/>
              <a:t>pesquisa e identificação dos temas.</a:t>
            </a:r>
            <a:endParaRPr lang="pt-BR" dirty="0" smtClean="0"/>
          </a:p>
          <a:p>
            <a:pPr lvl="1"/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da atividade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AULA 2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Recolher os temas trazidos pelos alunos e, então, redistribuir  entre os outros grupos.</a:t>
            </a:r>
          </a:p>
          <a:p>
            <a:pPr lvl="2"/>
            <a:r>
              <a:rPr lang="pt-BR" dirty="0" smtClean="0"/>
              <a:t>Assim, cada grupo recebe um novo </a:t>
            </a:r>
            <a:r>
              <a:rPr lang="pt-BR" dirty="0" smtClean="0"/>
              <a:t>tema/conceito e deve discutir entre si e com o professor se há concepções equivocadas.</a:t>
            </a:r>
            <a:endParaRPr lang="pt-BR" dirty="0" smtClean="0"/>
          </a:p>
          <a:p>
            <a:pPr lvl="2">
              <a:buNone/>
            </a:pPr>
            <a:r>
              <a:rPr lang="pt-BR" dirty="0" smtClean="0"/>
              <a:t>	</a:t>
            </a:r>
          </a:p>
          <a:p>
            <a:pPr lvl="1"/>
            <a:r>
              <a:rPr lang="pt-BR" dirty="0" smtClean="0"/>
              <a:t>Discussão geral entre a sala de aula e o professor sobre as conclusões dos grupos</a:t>
            </a:r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194</TotalTime>
  <Words>242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Balcão Envidraçado</vt:lpstr>
      <vt:lpstr>Contexto e prática em  Ensino de Zoologia  BIZ0307</vt:lpstr>
      <vt:lpstr>Atividade – mídias e ensino de zoologia</vt:lpstr>
      <vt:lpstr>Proposta de atividade</vt:lpstr>
      <vt:lpstr>Erros conceituais x Concepções alternativas</vt:lpstr>
      <vt:lpstr>As revistas usadas</vt:lpstr>
      <vt:lpstr>Estrutura da atividade</vt:lpstr>
      <vt:lpstr>Estrutura da atividade</vt:lpstr>
      <vt:lpstr>Estrutura da atividade</vt:lpstr>
      <vt:lpstr>Estrutura da atividade</vt:lpstr>
      <vt:lpstr>Estrutura da atividade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Contexto e prática em  Ensino de Zoologia  BIZ0307</dc:title>
  <dc:creator>Marina</dc:creator>
  <cp:lastModifiedBy>user</cp:lastModifiedBy>
  <cp:revision>9</cp:revision>
  <dcterms:created xsi:type="dcterms:W3CDTF">2015-09-03T18:22:28Z</dcterms:created>
  <dcterms:modified xsi:type="dcterms:W3CDTF">2015-09-03T21:49:38Z</dcterms:modified>
</cp:coreProperties>
</file>