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4C7C-FD0F-4D54-8D42-32881233BA39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7733-0833-4E7F-8374-F8B4829247B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7733-0833-4E7F-8374-F8B4829247BA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9C78-0A18-4A47-A928-51A3722D8D9A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EAFA-8BF0-4123-B529-D2C2DC5DDE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Tubarões- vilões ou vítimas?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Francisco Cabral</a:t>
            </a:r>
          </a:p>
          <a:p>
            <a:r>
              <a:rPr lang="pt-BR" dirty="0" smtClean="0"/>
              <a:t>Paula Ribeiro </a:t>
            </a:r>
          </a:p>
          <a:p>
            <a:r>
              <a:rPr lang="pt-BR" dirty="0" smtClean="0"/>
              <a:t>Roberto Filho</a:t>
            </a:r>
          </a:p>
          <a:p>
            <a:r>
              <a:rPr lang="pt-BR" dirty="0" smtClean="0"/>
              <a:t>Vinícius Silva</a:t>
            </a:r>
            <a:endParaRPr lang="pt-BR" dirty="0"/>
          </a:p>
        </p:txBody>
      </p:sp>
      <p:pic>
        <p:nvPicPr>
          <p:cNvPr id="4" name="Picture 2" descr="C:\Users\Vinicius\Downloads\2015 16h01 Office L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227621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da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Tubarões: visão dos alunos</a:t>
            </a:r>
          </a:p>
          <a:p>
            <a:endParaRPr lang="pt-BR" dirty="0" smtClean="0"/>
          </a:p>
          <a:p>
            <a:r>
              <a:rPr lang="pt-BR" dirty="0" smtClean="0"/>
              <a:t>Como a mídia retrata</a:t>
            </a:r>
          </a:p>
          <a:p>
            <a:endParaRPr lang="pt-BR" dirty="0" smtClean="0"/>
          </a:p>
          <a:p>
            <a:r>
              <a:rPr lang="pt-BR" dirty="0" smtClean="0"/>
              <a:t>Como é na realidade: contrapontos e informações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dos Alunos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sabem sobre o tubarão?</a:t>
            </a:r>
          </a:p>
          <a:p>
            <a:r>
              <a:rPr lang="pt-BR" dirty="0" smtClean="0"/>
              <a:t>Onde aprenderam o que sabem sobre o tubarão?</a:t>
            </a:r>
          </a:p>
          <a:p>
            <a:r>
              <a:rPr lang="pt-BR" dirty="0" smtClean="0"/>
              <a:t>O que costumam ouvir sobre tubarões, no dia-a-dia?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da mídia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2814" t="23799" r="34627" b="48253"/>
          <a:stretch>
            <a:fillRect/>
          </a:stretch>
        </p:blipFill>
        <p:spPr bwMode="auto">
          <a:xfrm>
            <a:off x="0" y="1268760"/>
            <a:ext cx="6101755" cy="15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ignette3.wikia.nocookie.net/jaws/images/d/da/Jaws-movie-poster.jpg/revision/latest?cb=20131015071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08" y="3068960"/>
            <a:ext cx="3132191" cy="3789040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YPSvzwHa-L_f_uNQHHYoqCVR096bAcygXzrtUKR5xZCieIe1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6153"/>
            <a:ext cx="2808312" cy="400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é na realidade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6" name="Picture 4" descr="Photo: damnamazingthings.blogspo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635896" cy="2442868"/>
          </a:xfrm>
          <a:prstGeom prst="rect">
            <a:avLst/>
          </a:prstGeom>
          <a:noFill/>
        </p:spPr>
      </p:pic>
      <p:pic>
        <p:nvPicPr>
          <p:cNvPr id="8198" name="Picture 6" descr="http://www.gatesnotes.com/~/media/Images/Articles/Health/Most-Lethal-Animal-Mosquito-Week/BiggestKillers_final_v8_no-logo.ashx?la=en&amp;hash=AFBD0536C10D0B3F2D50AE6AA4829B0E62599B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789" y="1184684"/>
            <a:ext cx="3782211" cy="567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 descr="http://ak-hdl.buzzfed.com/static/enhanced/web03/2011/8/2/13/enhanced-buzz-10995-13123074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88025" cy="3789039"/>
          </a:xfrm>
          <a:prstGeom prst="rect">
            <a:avLst/>
          </a:prstGeom>
          <a:noFill/>
        </p:spPr>
      </p:pic>
      <p:pic>
        <p:nvPicPr>
          <p:cNvPr id="19460" name="Picture 4" descr="http://ak-hdl.buzzfed.com/static/enhanced/web03/2011/8/2/13/enhanced-buzz-11045-131230749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3"/>
            <a:ext cx="4860032" cy="3140968"/>
          </a:xfrm>
          <a:prstGeom prst="rect">
            <a:avLst/>
          </a:prstGeom>
          <a:noFill/>
        </p:spPr>
      </p:pic>
      <p:pic>
        <p:nvPicPr>
          <p:cNvPr id="19462" name="Picture 6" descr="http://ak-hdl.buzzfed.com/static/enhanced/web03/2011/8/2/13/enhanced-buzz-11080-1312307362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3717032"/>
          </a:xfrm>
          <a:prstGeom prst="rect">
            <a:avLst/>
          </a:prstGeom>
          <a:noFill/>
        </p:spPr>
      </p:pic>
      <p:pic>
        <p:nvPicPr>
          <p:cNvPr id="19464" name="Picture 8" descr="http://ak-hdl.buzzfed.com/static/enhanced/web05/2011/8/2/13/enhanced-buzz-19023-131230744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427983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Causas dos ataques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 descr="http://static.hsw.com.br/gif/shark-attac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888617" cy="2664296"/>
          </a:xfrm>
          <a:prstGeom prst="rect">
            <a:avLst/>
          </a:prstGeom>
          <a:noFill/>
        </p:spPr>
      </p:pic>
      <p:pic>
        <p:nvPicPr>
          <p:cNvPr id="23556" name="Picture 4" descr="http://jconlineimagem.ne10.uol.com.br/imagem/noticia/2013/06/08/normal/9dcdaba7f423449a9aff23916acb49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47675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 homem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t="33133" r="38272" b="41566"/>
          <a:stretch>
            <a:fillRect/>
          </a:stretch>
        </p:blipFill>
        <p:spPr bwMode="auto">
          <a:xfrm>
            <a:off x="0" y="1484784"/>
            <a:ext cx="6020702" cy="144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t="38253" r="35911" b="38855"/>
          <a:stretch>
            <a:fillRect/>
          </a:stretch>
        </p:blipFill>
        <p:spPr bwMode="auto">
          <a:xfrm>
            <a:off x="395536" y="3429000"/>
            <a:ext cx="38164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folhadecolider.com.br/wp-content/uploads/2015/01/barbatanas-415x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3952875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Então...são vilões mesmo?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“Dificuldade de levantar a bandeira para conservação”</a:t>
            </a:r>
          </a:p>
          <a:p>
            <a:r>
              <a:rPr lang="pt-BR" dirty="0" smtClean="0"/>
              <a:t>Importância na cadeia alimentar</a:t>
            </a:r>
            <a:endParaRPr lang="pt-BR" dirty="0"/>
          </a:p>
        </p:txBody>
      </p:sp>
      <p:pic>
        <p:nvPicPr>
          <p:cNvPr id="20484" name="Picture 4" descr="C:\Users\Vinicius\Downloads\2015 16h42 Office L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2032"/>
            <a:ext cx="7668344" cy="2565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96</Words>
  <Application>Microsoft Office PowerPoint</Application>
  <PresentationFormat>Apresentação na tela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Tubarões- vilões ou vítimas?</vt:lpstr>
      <vt:lpstr>Cronograma da Aula</vt:lpstr>
      <vt:lpstr>Visão dos Alunos</vt:lpstr>
      <vt:lpstr>Visão da mídia</vt:lpstr>
      <vt:lpstr>Como é na realidade</vt:lpstr>
      <vt:lpstr>Slide 6</vt:lpstr>
      <vt:lpstr>Causas dos ataques</vt:lpstr>
      <vt:lpstr>O papel do homem</vt:lpstr>
      <vt:lpstr>Então...são vilões mesmo?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Tubarões- vilões ou vítimas?</dc:title>
  <dc:creator>Vinicius</dc:creator>
  <cp:lastModifiedBy>Vinicius</cp:lastModifiedBy>
  <cp:revision>7</cp:revision>
  <dcterms:created xsi:type="dcterms:W3CDTF">2015-08-27T18:44:21Z</dcterms:created>
  <dcterms:modified xsi:type="dcterms:W3CDTF">2015-08-27T20:08:49Z</dcterms:modified>
</cp:coreProperties>
</file>