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143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Imagem 39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" name="Imagem 80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3DFB-164E-4B5C-90A1-6C7F76F5CAEA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9726-2CCC-4D54-8435-28BE7AE8C6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Clique para editar o título mestre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6.º nível da estrutura de tópicos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7.º nível da estrutura de tópicosClique para editar o texto mestre</a:t>
            </a:r>
            <a:endParaRPr/>
          </a:p>
          <a:p>
            <a:pPr marL="743040" lvl="1" indent="-285480">
              <a:lnSpc>
                <a:spcPct val="100000"/>
              </a:lnSpc>
              <a:buClr>
                <a:srgbClr val="808080"/>
              </a:buClr>
              <a:buFont typeface="Courier New"/>
              <a:buChar char="o"/>
            </a:pPr>
            <a:r>
              <a:rPr lang="en-US" sz="16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nível</a:t>
            </a:r>
            <a:endParaRPr/>
          </a:p>
          <a:p>
            <a:pPr marL="1143000" lvl="2" indent="-22824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16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Terceiro nível</a:t>
            </a:r>
            <a:endParaRPr/>
          </a:p>
          <a:p>
            <a:pPr marL="1600200" lvl="3" indent="-228240">
              <a:lnSpc>
                <a:spcPct val="100000"/>
              </a:lnSpc>
              <a:buClr>
                <a:srgbClr val="808080"/>
              </a:buClr>
              <a:buFont typeface="Courier New"/>
              <a:buChar char="o"/>
            </a:pPr>
            <a:r>
              <a:rPr lang="en-US" sz="16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Quarto nível</a:t>
            </a:r>
            <a:endParaRPr/>
          </a:p>
          <a:p>
            <a:pPr marL="2057400" lvl="4" indent="-22824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16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nível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/>
          <a:lstStyle/>
          <a:p>
            <a:pPr algn="r">
              <a:lnSpc>
                <a:spcPct val="100000"/>
              </a:lnSpc>
            </a:pPr>
            <a:r>
              <a:rPr lang="pt-BR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04/09/15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/>
          <a:lstStyle/>
          <a:p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/>
          <a:lstStyle/>
          <a:p>
            <a:pPr>
              <a:lnSpc>
                <a:spcPct val="100000"/>
              </a:lnSpc>
            </a:pPr>
            <a:fld id="{60AB3D30-C675-457D-8EF9-E36C43BA962A}" type="slidenum">
              <a:rPr lang="pt-BR" sz="120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659520" y="715320"/>
            <a:ext cx="7772040" cy="4266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80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EVOLUÇÃO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1512000" y="4982040"/>
            <a:ext cx="5976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spc="-1">
                <a:latin typeface="Arial"/>
              </a:rPr>
              <a:t>Caio Gueratto Coelho da Silva</a:t>
            </a:r>
            <a:endParaRPr/>
          </a:p>
          <a:p>
            <a:r>
              <a:rPr lang="pt-BR" sz="1800" spc="-1">
                <a:latin typeface="Arial"/>
              </a:rPr>
              <a:t>Daniel Vargas</a:t>
            </a:r>
            <a:endParaRPr/>
          </a:p>
          <a:p>
            <a:r>
              <a:rPr lang="pt-BR" sz="1800" spc="-1">
                <a:latin typeface="Arial"/>
              </a:rPr>
              <a:t>Gilberto Bergamo Neto</a:t>
            </a:r>
            <a:endParaRPr/>
          </a:p>
          <a:p>
            <a:r>
              <a:rPr lang="pt-BR" sz="1800" spc="-1">
                <a:latin typeface="Arial"/>
              </a:rPr>
              <a:t>Tatiene Garcia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Fechamento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67640" y="1845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Indicar a leitura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Fazer um texto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próxima aula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Retomada dos textos e discussão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Passos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2205000"/>
            <a:ext cx="8229240" cy="3920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Filme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Gráficos, tabela e diagrama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Exercícios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Leitura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Escrita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Discussão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Picture 6"/>
          <p:cNvPicPr/>
          <p:nvPr/>
        </p:nvPicPr>
        <p:blipFill>
          <a:blip r:embed="rId2"/>
          <a:stretch/>
        </p:blipFill>
        <p:spPr>
          <a:xfrm>
            <a:off x="1259640" y="1196640"/>
            <a:ext cx="6713640" cy="414180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7380360" y="5805360"/>
            <a:ext cx="71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Fim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Objetivo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Introduzir o conceito aos alunos;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Quebrar o dogma da linearidade da evolução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Vídeo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11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u="sng" strike="noStrike" spc="-1" dirty="0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https://www.youtube.com/watch?t=160&amp;v=pYbKhi5rqqs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1531800" y="2853000"/>
            <a:ext cx="6078240" cy="34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2123640" y="332640"/>
            <a:ext cx="5371200" cy="6486840"/>
          </a:xfrm>
          <a:prstGeom prst="rect">
            <a:avLst/>
          </a:prstGeom>
          <a:ln>
            <a:noFill/>
          </a:ln>
        </p:spPr>
      </p:pic>
      <p:pic>
        <p:nvPicPr>
          <p:cNvPr id="91" name="Picture 2"/>
          <p:cNvPicPr/>
          <p:nvPr/>
        </p:nvPicPr>
        <p:blipFill>
          <a:blip r:embed="rId2"/>
          <a:srcRect t="20922" r="28921" b="27736"/>
          <a:stretch/>
        </p:blipFill>
        <p:spPr>
          <a:xfrm>
            <a:off x="1259640" y="908640"/>
            <a:ext cx="6520320" cy="568836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 flipH="1">
            <a:off x="6083280" y="6093360"/>
            <a:ext cx="1223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93" name="CustomShape 2"/>
          <p:cNvSpPr/>
          <p:nvPr/>
        </p:nvSpPr>
        <p:spPr>
          <a:xfrm flipH="1">
            <a:off x="6083280" y="4257000"/>
            <a:ext cx="1223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94" name="CustomShape 3"/>
          <p:cNvSpPr/>
          <p:nvPr/>
        </p:nvSpPr>
        <p:spPr>
          <a:xfrm flipH="1">
            <a:off x="6343560" y="3141000"/>
            <a:ext cx="1223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539640" y="346680"/>
            <a:ext cx="7920360" cy="556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1115640" y="732240"/>
            <a:ext cx="7147440" cy="557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3"/>
          <p:cNvPicPr/>
          <p:nvPr/>
        </p:nvPicPr>
        <p:blipFill>
          <a:blip r:embed="rId2"/>
          <a:stretch/>
        </p:blipFill>
        <p:spPr>
          <a:xfrm>
            <a:off x="107640" y="116640"/>
            <a:ext cx="8928720" cy="662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strike="noStrike" spc="-1">
                <a:solidFill>
                  <a:srgbClr val="1F2123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Atividade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Propor questões para a comparação e compreensão dos gráficos e esquemas.</a:t>
            </a:r>
            <a:endParaRPr/>
          </a:p>
        </p:txBody>
      </p:sp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539640" y="2781000"/>
            <a:ext cx="2130840" cy="347832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3"/>
          <a:stretch/>
        </p:blipFill>
        <p:spPr>
          <a:xfrm>
            <a:off x="2988000" y="2679480"/>
            <a:ext cx="2880000" cy="2024640"/>
          </a:xfrm>
          <a:prstGeom prst="rect">
            <a:avLst/>
          </a:prstGeom>
          <a:ln>
            <a:noFill/>
          </a:ln>
        </p:spPr>
      </p:pic>
      <p:pic>
        <p:nvPicPr>
          <p:cNvPr id="102" name="Picture 2"/>
          <p:cNvPicPr/>
          <p:nvPr/>
        </p:nvPicPr>
        <p:blipFill>
          <a:blip r:embed="rId4"/>
          <a:stretch/>
        </p:blipFill>
        <p:spPr>
          <a:xfrm>
            <a:off x="6156000" y="2709000"/>
            <a:ext cx="2520000" cy="1965960"/>
          </a:xfrm>
          <a:prstGeom prst="rect">
            <a:avLst/>
          </a:prstGeom>
          <a:ln>
            <a:noFill/>
          </a:ln>
        </p:spPr>
      </p:pic>
      <p:pic>
        <p:nvPicPr>
          <p:cNvPr id="103" name="Imagem 7"/>
          <p:cNvPicPr/>
          <p:nvPr/>
        </p:nvPicPr>
        <p:blipFill>
          <a:blip r:embed="rId5"/>
          <a:stretch/>
        </p:blipFill>
        <p:spPr>
          <a:xfrm>
            <a:off x="3636000" y="4675320"/>
            <a:ext cx="4104000" cy="20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2699640" y="306720"/>
            <a:ext cx="4320000" cy="627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</TotalTime>
  <Words>71</Words>
  <Application>Microsoft Office PowerPoint</Application>
  <PresentationFormat>Apresentação na tela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Courier New</vt:lpstr>
      <vt:lpstr>DejaVu Sans</vt:lpstr>
      <vt:lpstr>Palatino Linotype</vt:lpstr>
      <vt:lpstr>StarSymbol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Rosana Silva</cp:lastModifiedBy>
  <cp:revision>10</cp:revision>
  <dcterms:created xsi:type="dcterms:W3CDTF">2015-08-27T19:12:47Z</dcterms:created>
  <dcterms:modified xsi:type="dcterms:W3CDTF">2015-09-15T16:39:18Z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