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50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11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74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48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70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88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5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98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5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98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5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87614-D203-405D-8139-F68622E5637C}" type="datetimeFigureOut">
              <a:rPr lang="pt-BR" smtClean="0"/>
              <a:t>04/09/2015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7A6F6-BCE6-4758-83C1-A210A24B07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75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XS0TxmnQ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4_L5y6GU-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dinossauros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Pedro Brisola</a:t>
            </a:r>
          </a:p>
          <a:p>
            <a:r>
              <a:rPr lang="pt-BR" dirty="0" smtClean="0"/>
              <a:t>Nina Marcondes</a:t>
            </a:r>
          </a:p>
          <a:p>
            <a:r>
              <a:rPr lang="pt-BR" dirty="0" err="1" smtClean="0"/>
              <a:t>Eunizinis</a:t>
            </a:r>
            <a:r>
              <a:rPr lang="pt-BR" dirty="0" smtClean="0"/>
              <a:t> </a:t>
            </a:r>
            <a:r>
              <a:rPr lang="pt-BR" dirty="0" err="1" smtClean="0"/>
              <a:t>Kawafune</a:t>
            </a:r>
            <a:endParaRPr lang="pt-BR" dirty="0" smtClean="0"/>
          </a:p>
          <a:p>
            <a:r>
              <a:rPr lang="pt-BR" dirty="0" smtClean="0"/>
              <a:t>Ana Oliveira</a:t>
            </a:r>
          </a:p>
          <a:p>
            <a:r>
              <a:rPr lang="pt-BR" dirty="0" smtClean="0"/>
              <a:t>Eric Cito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9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Tema:</a:t>
            </a:r>
          </a:p>
          <a:p>
            <a:pPr lvl="0"/>
            <a:r>
              <a:rPr lang="pt-BR" dirty="0"/>
              <a:t>Natureza da ciência</a:t>
            </a:r>
          </a:p>
          <a:p>
            <a:pPr lvl="0"/>
            <a:r>
              <a:rPr lang="pt-BR" dirty="0"/>
              <a:t>Contextualização sociocultural</a:t>
            </a:r>
          </a:p>
          <a:p>
            <a:pPr lvl="0"/>
            <a:r>
              <a:rPr lang="pt-BR" dirty="0"/>
              <a:t>Evolução de dinossauros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Contexto</a:t>
            </a:r>
          </a:p>
          <a:p>
            <a:r>
              <a:rPr lang="pt-BR" smtClean="0"/>
              <a:t>Aula dupla</a:t>
            </a:r>
            <a:endParaRPr lang="pt-BR" dirty="0" smtClean="0"/>
          </a:p>
          <a:p>
            <a:r>
              <a:rPr lang="pt-BR" dirty="0" smtClean="0"/>
              <a:t>Ensino médio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15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Desenho e esqueleto</a:t>
            </a:r>
          </a:p>
          <a:p>
            <a:r>
              <a:rPr lang="pt-BR" dirty="0" smtClean="0"/>
              <a:t>Fazer uma representação do dinossauro baseado no esqueleto</a:t>
            </a:r>
          </a:p>
          <a:p>
            <a:r>
              <a:rPr lang="pt-BR" dirty="0" smtClean="0"/>
              <a:t>Objetivo:</a:t>
            </a:r>
          </a:p>
          <a:p>
            <a:pPr lvl="1"/>
            <a:r>
              <a:rPr lang="pt-BR" dirty="0" smtClean="0"/>
              <a:t>Levantamento de conhecimento prévio</a:t>
            </a:r>
          </a:p>
          <a:p>
            <a:pPr lvl="1"/>
            <a:r>
              <a:rPr lang="pt-BR" dirty="0" smtClean="0"/>
              <a:t>Base da montagem de qualquer representação de dinossauros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2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Trailer </a:t>
            </a:r>
            <a:r>
              <a:rPr lang="pt-BR" dirty="0" err="1" smtClean="0"/>
              <a:t>jurassic</a:t>
            </a:r>
            <a:r>
              <a:rPr lang="pt-BR" dirty="0" smtClean="0"/>
              <a:t> world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u="sng" dirty="0">
                <a:hlinkClick r:id="rId2"/>
              </a:rPr>
              <a:t>https://www.youtube.com/watch?v=QUXS0TxmnQQ</a:t>
            </a:r>
            <a:endParaRPr lang="pt-BR" dirty="0"/>
          </a:p>
          <a:p>
            <a:r>
              <a:rPr lang="pt-BR" dirty="0" smtClean="0"/>
              <a:t>Chamar atenção</a:t>
            </a:r>
          </a:p>
          <a:p>
            <a:r>
              <a:rPr lang="pt-BR" dirty="0" smtClean="0"/>
              <a:t>Contextualização</a:t>
            </a:r>
          </a:p>
          <a:p>
            <a:r>
              <a:rPr lang="pt-BR" dirty="0" smtClean="0"/>
              <a:t>Aproximação com a cultura pop</a:t>
            </a:r>
          </a:p>
        </p:txBody>
      </p:sp>
    </p:spTree>
    <p:extLst>
      <p:ext uri="{BB962C8B-B14F-4D97-AF65-F5344CB8AC3E}">
        <p14:creationId xmlns:p14="http://schemas.microsoft.com/office/powerpoint/2010/main" val="32637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https://upload.wikimedia.org/wikipedia/commons/c/cd/Velociraptor_dinoguy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08" y="4221088"/>
            <a:ext cx="3204076" cy="26274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dirty="0"/>
              <a:t>Fotos de diferentes dinossauros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de onde foram retiradas as imagens?</a:t>
            </a:r>
          </a:p>
          <a:p>
            <a:r>
              <a:rPr lang="pt-BR" dirty="0"/>
              <a:t>Dar as fontes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o aluno vai relacionar</a:t>
            </a:r>
          </a:p>
          <a:p>
            <a:r>
              <a:rPr lang="pt-BR" dirty="0"/>
              <a:t>Atividade em grupo (3 ou 4)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http://img1.wikia.nocookie.net/__cb20150420213742/jurassicpark/images/1/12/Velociraptor-detail-head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3036394" cy="1558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16" b="13857"/>
          <a:stretch/>
        </p:blipFill>
        <p:spPr bwMode="auto">
          <a:xfrm>
            <a:off x="6948264" y="3573016"/>
            <a:ext cx="2076103" cy="28998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m 5" descr="http://1.bp.blogspot.com/-JcMrfYsdh78/U-aLXAsiUAI/AAAAAAABnb4/sWmSPBUalZQ/s1600/c10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63619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47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dirty="0"/>
              <a:t>Qual imagem vocês acham que é mais próxima de um dinossauro real?</a:t>
            </a:r>
          </a:p>
          <a:p>
            <a:r>
              <a:rPr lang="pt-BR" dirty="0"/>
              <a:t>Esperado: Animais mais próximos do </a:t>
            </a:r>
            <a:r>
              <a:rPr lang="pt-BR" dirty="0" err="1"/>
              <a:t>jurassic</a:t>
            </a:r>
            <a:r>
              <a:rPr lang="pt-BR" dirty="0"/>
              <a:t> </a:t>
            </a:r>
            <a:r>
              <a:rPr lang="pt-BR" dirty="0" err="1"/>
              <a:t>park</a:t>
            </a:r>
            <a:endParaRPr lang="pt-BR" dirty="0"/>
          </a:p>
          <a:p>
            <a:r>
              <a:rPr lang="pt-BR" dirty="0"/>
              <a:t>Menos coloridos, mais aparência de lagarto.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Influência das mídias.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8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Como vocês acham que essas representações foram feitas?</a:t>
            </a:r>
          </a:p>
          <a:p>
            <a:pPr lvl="1"/>
            <a:r>
              <a:rPr lang="pt-BR" dirty="0"/>
              <a:t>Retornar à atividade do desenho</a:t>
            </a:r>
          </a:p>
          <a:p>
            <a:pPr lvl="1"/>
            <a:r>
              <a:rPr lang="pt-BR" dirty="0"/>
              <a:t>Qual a semelhança entre as imagens que vocês desenharam e das que nós mostramos para vocês?</a:t>
            </a:r>
          </a:p>
          <a:p>
            <a:pPr lvl="1"/>
            <a:r>
              <a:rPr lang="pt-BR" dirty="0"/>
              <a:t>Por que as diferenças?</a:t>
            </a:r>
          </a:p>
          <a:p>
            <a:pPr lvl="1"/>
            <a:r>
              <a:rPr lang="pt-BR" dirty="0"/>
              <a:t>Discussão aberta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84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Vídeo “</a:t>
            </a:r>
            <a:r>
              <a:rPr lang="pt-BR" dirty="0" err="1" smtClean="0"/>
              <a:t>Nerdologia</a:t>
            </a:r>
            <a:r>
              <a:rPr lang="pt-BR" dirty="0" smtClean="0"/>
              <a:t> – A ciência de Jurassic Park”.</a:t>
            </a:r>
            <a:endParaRPr lang="pt-BR" dirty="0"/>
          </a:p>
          <a:p>
            <a:pPr lvl="1"/>
            <a:r>
              <a:rPr lang="pt-BR" dirty="0"/>
              <a:t>Discussão </a:t>
            </a:r>
            <a:r>
              <a:rPr lang="pt-BR" dirty="0" smtClean="0"/>
              <a:t>Sobre o </a:t>
            </a:r>
            <a:r>
              <a:rPr lang="pt-BR" dirty="0"/>
              <a:t>vídeo</a:t>
            </a:r>
          </a:p>
          <a:p>
            <a:pPr lvl="1"/>
            <a:r>
              <a:rPr lang="pt-BR" u="sng" dirty="0">
                <a:hlinkClick r:id="rId2"/>
              </a:rPr>
              <a:t>https://</a:t>
            </a:r>
            <a:r>
              <a:rPr lang="pt-BR" u="sng" dirty="0" smtClean="0">
                <a:hlinkClick r:id="rId2"/>
              </a:rPr>
              <a:t>www.youtube.com/watch?v=I4_L5y6GU-w</a:t>
            </a:r>
            <a:endParaRPr lang="pt-BR" u="sng" dirty="0" smtClean="0"/>
          </a:p>
          <a:p>
            <a:pPr lvl="1"/>
            <a:endParaRPr lang="pt-BR" u="sng" dirty="0"/>
          </a:p>
          <a:p>
            <a:pPr lvl="1"/>
            <a:endParaRPr lang="pt-BR" u="sng" dirty="0" smtClean="0"/>
          </a:p>
          <a:p>
            <a:r>
              <a:rPr lang="pt-BR" dirty="0"/>
              <a:t>Fechamento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73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184</Words>
  <Application>Microsoft Office PowerPoint</Application>
  <PresentationFormat>Apresentação na tela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do Office</vt:lpstr>
      <vt:lpstr>Aula dinossauros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Brisola</dc:creator>
  <cp:lastModifiedBy>Rosana Silva</cp:lastModifiedBy>
  <cp:revision>7</cp:revision>
  <dcterms:created xsi:type="dcterms:W3CDTF">2015-08-27T19:46:24Z</dcterms:created>
  <dcterms:modified xsi:type="dcterms:W3CDTF">2015-09-04T16:50:55Z</dcterms:modified>
</cp:coreProperties>
</file>