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64" r:id="rId5"/>
    <p:sldId id="265" r:id="rId6"/>
    <p:sldId id="258" r:id="rId7"/>
    <p:sldId id="263" r:id="rId8"/>
    <p:sldId id="262" r:id="rId9"/>
    <p:sldId id="268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1525309"/>
            <a:ext cx="7766936" cy="1646302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As aparências enganam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3089547"/>
            <a:ext cx="7766936" cy="1096899"/>
          </a:xfrm>
        </p:spPr>
        <p:txBody>
          <a:bodyPr>
            <a:normAutofit/>
          </a:bodyPr>
          <a:lstStyle/>
          <a:p>
            <a:r>
              <a:rPr lang="pt-BR" sz="4400" dirty="0" smtClean="0"/>
              <a:t>Dimorfismo sexual</a:t>
            </a:r>
            <a:endParaRPr lang="pt-BR" sz="4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8925" y="4759569"/>
            <a:ext cx="3670372" cy="1711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 smtClean="0"/>
              <a:t>Clara S. de M. Aquino</a:t>
            </a:r>
          </a:p>
          <a:p>
            <a:pPr algn="l"/>
            <a:r>
              <a:rPr lang="pt-BR" b="1" dirty="0" smtClean="0"/>
              <a:t>Jéssica Perrucci de Souza</a:t>
            </a:r>
          </a:p>
          <a:p>
            <a:pPr algn="l"/>
            <a:r>
              <a:rPr lang="pt-BR" b="1" dirty="0" smtClean="0"/>
              <a:t>Maria Clara de Almeida Zaine</a:t>
            </a:r>
          </a:p>
          <a:p>
            <a:pPr algn="l"/>
            <a:r>
              <a:rPr lang="pt-BR" b="1" dirty="0" smtClean="0"/>
              <a:t>Thiago Di Lorenzo Ferrari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291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Segunda </a:t>
            </a: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atividade: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164" y="1949574"/>
            <a:ext cx="8853528" cy="3880773"/>
          </a:xfrm>
        </p:spPr>
        <p:txBody>
          <a:bodyPr>
            <a:normAutofit fontScale="92500" lnSpcReduction="20000"/>
          </a:bodyPr>
          <a:lstStyle/>
          <a:p>
            <a:r>
              <a:rPr lang="pt-BR" sz="3200" dirty="0" smtClean="0"/>
              <a:t>Após a leitura, pedir que os alunos refaçam a atividade com os </a:t>
            </a:r>
            <a:r>
              <a:rPr lang="pt-BR" sz="3200" i="1" dirty="0" smtClean="0"/>
              <a:t>cards</a:t>
            </a:r>
            <a:r>
              <a:rPr lang="pt-BR" sz="3200" dirty="0" smtClean="0"/>
              <a:t>.</a:t>
            </a:r>
          </a:p>
          <a:p>
            <a:endParaRPr lang="pt-BR" sz="3200" dirty="0"/>
          </a:p>
          <a:p>
            <a:r>
              <a:rPr lang="pt-BR" sz="3200" dirty="0"/>
              <a:t>Devem justificar se houver mudança no agrupamento</a:t>
            </a:r>
            <a:r>
              <a:rPr lang="pt-BR" sz="3200" dirty="0" smtClean="0"/>
              <a:t>.</a:t>
            </a:r>
          </a:p>
          <a:p>
            <a:pPr marL="0" indent="0">
              <a:buNone/>
            </a:pPr>
            <a:endParaRPr lang="pt-BR" sz="3200" dirty="0" smtClean="0"/>
          </a:p>
          <a:p>
            <a:r>
              <a:rPr lang="pt-BR" sz="3200" dirty="0"/>
              <a:t>Fazer um novo quadro na lousa, ao lado do primeiro, para comparar os resultados.</a:t>
            </a:r>
          </a:p>
          <a:p>
            <a:pPr marL="0" indent="0">
              <a:buNone/>
            </a:pPr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73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Terceira </a:t>
            </a: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atividade: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164" y="1949575"/>
            <a:ext cx="8853528" cy="364233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Discussão do quadro na lousa, relacionando aos materiais lidos.</a:t>
            </a:r>
          </a:p>
          <a:p>
            <a:endParaRPr lang="pt-BR" sz="3200" dirty="0"/>
          </a:p>
          <a:p>
            <a:r>
              <a:rPr lang="pt-BR" sz="3200" dirty="0" smtClean="0"/>
              <a:t>Dar sequência com uma aula expositiva sobre os conceitos.</a:t>
            </a:r>
          </a:p>
          <a:p>
            <a:pPr marL="0" indent="0">
              <a:buNone/>
            </a:pPr>
            <a:endParaRPr lang="pt-BR" sz="3200" dirty="0" smtClean="0"/>
          </a:p>
          <a:p>
            <a:pPr marL="0" indent="0">
              <a:buNone/>
            </a:pPr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92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Possíveis abordagens:</a:t>
            </a:r>
            <a:endParaRPr lang="pt-BR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Dimorfismo sexual – “as aparências enganam”, na natureza nem tudo é o que parece;</a:t>
            </a:r>
          </a:p>
          <a:p>
            <a:r>
              <a:rPr lang="pt-BR" sz="2800" dirty="0" smtClean="0"/>
              <a:t>Identificação/definição de espécies – abordagem do conceito de espécie, em que não há consenso. Mostrar como a Ciência tem questões em aberto;</a:t>
            </a:r>
          </a:p>
          <a:p>
            <a:r>
              <a:rPr lang="pt-BR" sz="2800" dirty="0" smtClean="0"/>
              <a:t>Comportamento animal;</a:t>
            </a:r>
          </a:p>
          <a:p>
            <a:r>
              <a:rPr lang="pt-BR" sz="2800" dirty="0" smtClean="0"/>
              <a:t>Morfologia e genética;</a:t>
            </a:r>
          </a:p>
          <a:p>
            <a:r>
              <a:rPr lang="pt-BR" sz="2800" dirty="0" smtClean="0"/>
              <a:t>Impacto para a preservação.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348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Público-alvo e tema</a:t>
            </a:r>
            <a:endParaRPr lang="pt-BR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Ensino Fundamental</a:t>
            </a:r>
          </a:p>
          <a:p>
            <a:pPr marL="0" indent="0">
              <a:buNone/>
            </a:pPr>
            <a:endParaRPr lang="pt-BR" sz="3200" dirty="0" smtClean="0"/>
          </a:p>
          <a:p>
            <a:r>
              <a:rPr lang="pt-BR" sz="3200" dirty="0"/>
              <a:t>Tema: </a:t>
            </a:r>
            <a:r>
              <a:rPr lang="pt-BR" sz="3200" dirty="0" smtClean="0"/>
              <a:t>Dimorfismo sexual</a:t>
            </a:r>
          </a:p>
          <a:p>
            <a:endParaRPr lang="pt-BR" sz="3200" dirty="0" smtClean="0"/>
          </a:p>
          <a:p>
            <a:r>
              <a:rPr lang="pt-BR" sz="3200" dirty="0" smtClean="0"/>
              <a:t>Duas aulas seguidas</a:t>
            </a:r>
          </a:p>
        </p:txBody>
      </p:sp>
    </p:spTree>
    <p:extLst>
      <p:ext uri="{BB962C8B-B14F-4D97-AF65-F5344CB8AC3E}">
        <p14:creationId xmlns:p14="http://schemas.microsoft.com/office/powerpoint/2010/main" val="17256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92369"/>
            <a:ext cx="8596668" cy="132080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Primeira atividade: </a:t>
            </a:r>
            <a:endParaRPr lang="pt-BR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5611" y="1543198"/>
            <a:ext cx="9064543" cy="445319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Vários </a:t>
            </a:r>
            <a:r>
              <a:rPr lang="pt-BR" sz="3200" i="1" dirty="0" smtClean="0"/>
              <a:t>cards</a:t>
            </a:r>
            <a:r>
              <a:rPr lang="pt-BR" sz="3200" dirty="0" smtClean="0"/>
              <a:t> de animais. Espécies com machos e fêmeas bem diferenciados, e outras sem dimorfismo sexual;</a:t>
            </a:r>
          </a:p>
          <a:p>
            <a:r>
              <a:rPr lang="pt-BR" sz="3200" dirty="0" smtClean="0"/>
              <a:t>Os alunos, em grupos, devem discutir quantas espécies eles julgam haver no conjunto e agrupar as figuras que acreditem ser da mesma espécie;</a:t>
            </a:r>
          </a:p>
          <a:p>
            <a:r>
              <a:rPr lang="pt-BR" sz="3200" dirty="0" smtClean="0"/>
              <a:t>Anotar na lousa as conclusões dos grupos.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751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enterfortruehealing.xod.ca/wp-content/uploads/2013/07/sexual_dimorphis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2" y="2763676"/>
            <a:ext cx="5705286" cy="3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2120"/>
            <a:ext cx="4612980" cy="20823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03" y="2733606"/>
            <a:ext cx="2341786" cy="17143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03" y="4436246"/>
            <a:ext cx="2341786" cy="20114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8" y="332118"/>
            <a:ext cx="4320808" cy="218745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18" y="332120"/>
            <a:ext cx="2286000" cy="2286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60" y="2618121"/>
            <a:ext cx="2661231" cy="18181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60" y="4436246"/>
            <a:ext cx="2661231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5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Segunda </a:t>
            </a: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atividade: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164" y="1949574"/>
            <a:ext cx="8853528" cy="3880773"/>
          </a:xfrm>
        </p:spPr>
        <p:txBody>
          <a:bodyPr/>
          <a:lstStyle/>
          <a:p>
            <a:r>
              <a:rPr lang="pt-BR" sz="3200" dirty="0" smtClean="0"/>
              <a:t>Ainda em grupos, os alunos devem agora ler diferentes materiais que abordam de alguma forma o conceito de dimorfismo sexual;</a:t>
            </a:r>
          </a:p>
          <a:p>
            <a:endParaRPr lang="pt-BR" sz="3200" dirty="0" smtClean="0"/>
          </a:p>
          <a:p>
            <a:r>
              <a:rPr lang="pt-BR" sz="3200" dirty="0" smtClean="0"/>
              <a:t>Para cada grupo será entregue um material diferente.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65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58" y="159187"/>
            <a:ext cx="6954252" cy="6593305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43580" y="211015"/>
            <a:ext cx="1151466" cy="132080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1.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196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0"/>
            <a:ext cx="9858950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8411" y="105509"/>
            <a:ext cx="1151466" cy="1320800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5472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2862"/>
            <a:ext cx="4762500" cy="677227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2196" y="222738"/>
            <a:ext cx="1151466" cy="1320800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8718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1" y="38638"/>
            <a:ext cx="7418231" cy="4906112"/>
          </a:xfrm>
          <a:prstGeom prst="rect">
            <a:avLst/>
          </a:prstGeom>
        </p:spPr>
      </p:pic>
      <p:pic>
        <p:nvPicPr>
          <p:cNvPr id="11" name="Imagem 10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26" y="3903785"/>
            <a:ext cx="6388874" cy="295421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28954" y="6191950"/>
            <a:ext cx="4888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http://viajeaqui.abril.com.br/materias/15-femeas-incriveis-do-reino-animal#2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38638"/>
            <a:ext cx="1151466" cy="132080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6902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262</Words>
  <Application>Microsoft Office PowerPoint</Application>
  <PresentationFormat>Personalizar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Facetado</vt:lpstr>
      <vt:lpstr>As aparências enganam</vt:lpstr>
      <vt:lpstr>Público-alvo e tema</vt:lpstr>
      <vt:lpstr>Primeira atividade: </vt:lpstr>
      <vt:lpstr>Apresentação do PowerPoint</vt:lpstr>
      <vt:lpstr>Segunda atividade: </vt:lpstr>
      <vt:lpstr>1.</vt:lpstr>
      <vt:lpstr>2.</vt:lpstr>
      <vt:lpstr>3.</vt:lpstr>
      <vt:lpstr>4.</vt:lpstr>
      <vt:lpstr>Segunda atividade: </vt:lpstr>
      <vt:lpstr>Terceira atividade: </vt:lpstr>
      <vt:lpstr>Possíveis abordagens: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aparências enganam</dc:title>
  <dc:creator>Clara Sotero de Mendonça Aquino</dc:creator>
  <cp:lastModifiedBy>Thiago Di Lorenzo Ferrari</cp:lastModifiedBy>
  <cp:revision>21</cp:revision>
  <dcterms:created xsi:type="dcterms:W3CDTF">2015-08-27T23:42:54Z</dcterms:created>
  <dcterms:modified xsi:type="dcterms:W3CDTF">2015-09-03T12:37:00Z</dcterms:modified>
</cp:coreProperties>
</file>