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26173-A7B3-4880-8F36-E75BFB5B2475}" type="datetimeFigureOut">
              <a:rPr lang="pt-BR"/>
              <a:pPr/>
              <a:t>03/09/2015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CC8C-F52C-4B5A-93C4-904175052EB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55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CC8C-F52C-4B5A-93C4-904175052EB1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9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CC8C-F52C-4B5A-93C4-904175052EB1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98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CC8C-F52C-4B5A-93C4-904175052EB1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42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CC8C-F52C-4B5A-93C4-904175052EB1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usp.br/estacaobiologia/" TargetMode="External"/><Relationship Id="rId2" Type="http://schemas.openxmlformats.org/officeDocument/2006/relationships/hyperlink" Target="http://pceamazonas.com.br/desmistificando-os-inset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mySUfAQiaZQ" TargetMode="External"/><Relationship Id="rId4" Type="http://schemas.openxmlformats.org/officeDocument/2006/relationships/hyperlink" Target="http://www.biologico.sp.gov.br/noticias.php?id=35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bzUsFlD4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oyKvy6eO6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Desmistificando os Artrópodes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1"/>
            <a:ext cx="7772400" cy="1825431"/>
          </a:xfrm>
        </p:spPr>
        <p:txBody>
          <a:bodyPr vert="horz" lIns="182880" tIns="0" anchor="t">
            <a:normAutofit/>
          </a:bodyPr>
          <a:lstStyle/>
          <a:p>
            <a:r>
              <a:rPr lang="en-US" dirty="0"/>
              <a:t>Aula </a:t>
            </a:r>
            <a:r>
              <a:rPr lang="en-US" dirty="0" err="1"/>
              <a:t>direcionada</a:t>
            </a:r>
            <a:r>
              <a:rPr lang="en-US" dirty="0"/>
              <a:t> para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/>
              <a:t>Fundamental </a:t>
            </a:r>
            <a:r>
              <a:rPr lang="en-US" dirty="0" smtClean="0"/>
              <a:t>II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600" dirty="0" smtClean="0"/>
              <a:t>Camila </a:t>
            </a:r>
            <a:r>
              <a:rPr lang="en-US" sz="1600" dirty="0" err="1" smtClean="0"/>
              <a:t>Corradi</a:t>
            </a:r>
            <a:r>
              <a:rPr lang="en-US" sz="1600" dirty="0" smtClean="0"/>
              <a:t> </a:t>
            </a:r>
            <a:r>
              <a:rPr lang="en-US" sz="1600" dirty="0" err="1" smtClean="0"/>
              <a:t>Baruchi</a:t>
            </a:r>
            <a:endParaRPr lang="en-US" sz="1600" dirty="0" smtClean="0"/>
          </a:p>
          <a:p>
            <a:r>
              <a:rPr lang="en-US" sz="1600" dirty="0" err="1" smtClean="0"/>
              <a:t>Rebeca</a:t>
            </a:r>
            <a:r>
              <a:rPr lang="en-US" sz="1600" dirty="0" smtClean="0"/>
              <a:t> </a:t>
            </a:r>
            <a:r>
              <a:rPr lang="en-US" sz="1600" dirty="0" err="1" smtClean="0"/>
              <a:t>Fazzani</a:t>
            </a:r>
            <a:r>
              <a:rPr lang="en-US" sz="1600" dirty="0" smtClean="0"/>
              <a:t> </a:t>
            </a:r>
            <a:r>
              <a:rPr lang="en-US" sz="1600" dirty="0" err="1" smtClean="0"/>
              <a:t>Contro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772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7989" y="1287374"/>
            <a:ext cx="73873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Projeto Desmistificando os insetos (Amazonas)</a:t>
            </a:r>
          </a:p>
          <a:p>
            <a:r>
              <a:rPr lang="pt-BR" sz="1300" i="1" dirty="0" smtClean="0"/>
              <a:t>Objetivo: </a:t>
            </a:r>
            <a:r>
              <a:rPr lang="pt-BR" sz="1300" i="1" dirty="0"/>
              <a:t>unir o conhecimento popular sobre os insetos com as informações produzidas diretamente nas instituições de </a:t>
            </a:r>
            <a:r>
              <a:rPr lang="pt-BR" sz="1300" i="1" dirty="0" smtClean="0"/>
              <a:t>pesquisa (foco: 6º - 9º ano fundamental)</a:t>
            </a:r>
          </a:p>
          <a:p>
            <a:r>
              <a:rPr lang="pt-BR" sz="1600" dirty="0" smtClean="0">
                <a:hlinkClick r:id="rId2"/>
              </a:rPr>
              <a:t>http://pceamazonas.com.br/desmistificando-os-insetos/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600" b="1" dirty="0" smtClean="0"/>
              <a:t>Estação Biologia</a:t>
            </a:r>
          </a:p>
          <a:p>
            <a:r>
              <a:rPr lang="pt-BR" sz="1600" dirty="0">
                <a:hlinkClick r:id="rId3"/>
              </a:rPr>
              <a:t>http://www.ib.usp.br/estacaobiologia</a:t>
            </a:r>
            <a:r>
              <a:rPr lang="pt-BR" sz="1600" dirty="0" smtClean="0">
                <a:hlinkClick r:id="rId3"/>
              </a:rPr>
              <a:t>/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600" b="1" dirty="0"/>
              <a:t>Zoológico de insetos </a:t>
            </a:r>
            <a:r>
              <a:rPr lang="pt-BR" sz="1600" dirty="0"/>
              <a:t>(Instituto Biológico)</a:t>
            </a:r>
          </a:p>
          <a:p>
            <a:r>
              <a:rPr lang="pt-BR" sz="1600" dirty="0">
                <a:hlinkClick r:id="rId4"/>
              </a:rPr>
              <a:t>http://</a:t>
            </a:r>
            <a:r>
              <a:rPr lang="pt-BR" sz="1600" dirty="0" smtClean="0">
                <a:hlinkClick r:id="rId4"/>
              </a:rPr>
              <a:t>www.biologico.sp.gov.br/noticias.php?id=357</a:t>
            </a:r>
            <a:endParaRPr lang="pt-BR" sz="1600" dirty="0" smtClean="0"/>
          </a:p>
          <a:p>
            <a:r>
              <a:rPr lang="pt-BR" sz="1600" dirty="0" smtClean="0"/>
              <a:t>Vídeo TV  Cultura (4’35’’)</a:t>
            </a:r>
          </a:p>
          <a:p>
            <a:r>
              <a:rPr lang="pt-BR" sz="1600" dirty="0">
                <a:hlinkClick r:id="rId5"/>
              </a:rPr>
              <a:t>https://</a:t>
            </a:r>
            <a:r>
              <a:rPr lang="pt-BR" sz="1600" dirty="0" smtClean="0">
                <a:hlinkClick r:id="rId5"/>
              </a:rPr>
              <a:t>www.youtube.com/watch?v=mySUfAQiaZQ</a:t>
            </a:r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</p:txBody>
      </p:sp>
      <p:pic>
        <p:nvPicPr>
          <p:cNvPr id="6" name="Picture 2" descr="http://s3.amazonaws.com/magoo/ABAAABKH0AG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 b="14089"/>
          <a:stretch/>
        </p:blipFill>
        <p:spPr bwMode="auto">
          <a:xfrm>
            <a:off x="2429961" y="4343411"/>
            <a:ext cx="4284078" cy="21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67059" y="561975"/>
            <a:ext cx="5427740" cy="46166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 algn="ctr"/>
            <a:r>
              <a:rPr lang="pt-BR" sz="2400" dirty="0" smtClean="0"/>
              <a:t>Introdução em sala de aula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024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7989" y="1287374"/>
            <a:ext cx="738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Livro</a:t>
            </a:r>
            <a:r>
              <a:rPr lang="pt-BR" sz="1600" b="1" dirty="0" smtClean="0"/>
              <a:t>: O </a:t>
            </a:r>
            <a:r>
              <a:rPr lang="pt-BR" sz="1600" b="1" smtClean="0"/>
              <a:t>mundo secreto </a:t>
            </a:r>
            <a:r>
              <a:rPr lang="pt-BR" sz="1600" b="1" smtClean="0"/>
              <a:t>dos </a:t>
            </a:r>
            <a:r>
              <a:rPr lang="pt-BR" sz="1600" b="1" dirty="0"/>
              <a:t>i</a:t>
            </a:r>
            <a:r>
              <a:rPr lang="pt-BR" sz="1600" b="1" smtClean="0"/>
              <a:t>nsetos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67059" y="561975"/>
            <a:ext cx="5427740" cy="46166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 algn="ctr"/>
            <a:r>
              <a:rPr lang="pt-BR" sz="2400" dirty="0" smtClean="0"/>
              <a:t>Leitura para professores e alunos</a:t>
            </a:r>
            <a:endParaRPr lang="pt-BR" sz="2400" dirty="0"/>
          </a:p>
        </p:txBody>
      </p:sp>
      <p:pic>
        <p:nvPicPr>
          <p:cNvPr id="1028" name="Picture 4" descr="http://diariodebiologia.com/files/2009/07/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9" y="1702872"/>
            <a:ext cx="3238312" cy="44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17141" y="2118371"/>
            <a:ext cx="3838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Sinopse</a:t>
            </a:r>
            <a:r>
              <a:rPr lang="pt-BR" sz="1600" dirty="0" smtClean="0"/>
              <a:t>: </a:t>
            </a:r>
            <a:r>
              <a:rPr lang="pt-BR" sz="1600" dirty="0"/>
              <a:t>Como é o mundo de um inseto? Quais as dificuldades que enfrenta por ser tão pequeno? Como é a sua convivência com os outros animais? As dúvidas são muitas: será que eles podem ouvir? Será que eles dormem? De onde vem a luz dos vaga-lumes? E como as formigas conseguem andar sempre em trilha?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17141" y="5429056"/>
            <a:ext cx="3246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Autora: </a:t>
            </a:r>
            <a:r>
              <a:rPr lang="pt-BR" sz="1400" dirty="0" err="1" smtClean="0"/>
              <a:t>Karlla</a:t>
            </a:r>
            <a:r>
              <a:rPr lang="pt-BR" sz="1400" dirty="0" smtClean="0"/>
              <a:t> Patrícia</a:t>
            </a:r>
          </a:p>
          <a:p>
            <a:r>
              <a:rPr lang="pt-BR" sz="1400" dirty="0" smtClean="0"/>
              <a:t>Editora: Cortez</a:t>
            </a:r>
          </a:p>
          <a:p>
            <a:r>
              <a:rPr lang="pt-BR" sz="1400" dirty="0" smtClean="0"/>
              <a:t>Ano de publicação: 2014</a:t>
            </a:r>
          </a:p>
        </p:txBody>
      </p:sp>
    </p:spTree>
    <p:extLst>
      <p:ext uri="{BB962C8B-B14F-4D97-AF65-F5344CB8AC3E}">
        <p14:creationId xmlns:p14="http://schemas.microsoft.com/office/powerpoint/2010/main" val="352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3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9570" y="2258591"/>
            <a:ext cx="3398922" cy="2545114"/>
          </a:xfrm>
          <a:prstGeom prst="rect">
            <a:avLst/>
          </a:prstGeom>
        </p:spPr>
      </p:pic>
      <p:pic>
        <p:nvPicPr>
          <p:cNvPr id="3" name="Imagem 2" descr="IMG_3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03619" y="1133775"/>
            <a:ext cx="6069038" cy="45380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1105" y="457200"/>
            <a:ext cx="3429000" cy="92333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Além de não serem monstros, alguns também cuidam da sua prole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2502" y="5759105"/>
            <a:ext cx="3886200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/>
              <a:t>Fonte: Revista Ciência Hoje das crianças</a:t>
            </a:r>
            <a:endParaRPr lang="pt-BR" sz="13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4531" y="6021240"/>
            <a:ext cx="3429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Divulgação científica para crianças</a:t>
            </a:r>
          </a:p>
          <a:p>
            <a:pPr algn="ctr"/>
            <a:r>
              <a:rPr lang="pt-BR" sz="1200" dirty="0"/>
              <a:t>A</a:t>
            </a:r>
            <a:r>
              <a:rPr lang="pt-BR" sz="1200" dirty="0" smtClean="0"/>
              <a:t>no 27/ nº 254 / março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861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7059" y="561975"/>
            <a:ext cx="5427740" cy="46166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 algn="ctr"/>
            <a:r>
              <a:rPr lang="pt-BR" sz="2400" dirty="0"/>
              <a:t>D</a:t>
            </a:r>
            <a:r>
              <a:rPr lang="pt-BR" sz="2400" dirty="0" smtClean="0"/>
              <a:t>iscussão </a:t>
            </a:r>
            <a:r>
              <a:rPr lang="pt-BR" sz="2400" dirty="0"/>
              <a:t>pós leitura do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57275" y="1612900"/>
            <a:ext cx="7231063" cy="36933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Momento de participação direcionada e ativa dos alunos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Alguém conhece ou já viu algum desses animais?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Em caso positivo, sabia que eles cuidavam de seus filhotes?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Alguém lembra de algum outro exemplo?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Qual a vantagem/importância desse comportamento?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Muitos não têm esse cuidado. O que será que acontece com seus filhotes?</a:t>
            </a:r>
          </a:p>
        </p:txBody>
      </p:sp>
    </p:spTree>
    <p:extLst>
      <p:ext uri="{BB962C8B-B14F-4D97-AF65-F5344CB8AC3E}">
        <p14:creationId xmlns:p14="http://schemas.microsoft.com/office/powerpoint/2010/main" val="78168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57600" y="643785"/>
            <a:ext cx="5428800" cy="46166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 algn="ctr"/>
            <a:r>
              <a:rPr lang="pt-BR" sz="2400"/>
              <a:t>Mídia sugerida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6475" y="1495425"/>
            <a:ext cx="7340274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pt-BR" dirty="0"/>
              <a:t>Tarântula do deserto (</a:t>
            </a:r>
            <a:r>
              <a:rPr lang="pt-BR" dirty="0" smtClean="0"/>
              <a:t>1’42’’)</a:t>
            </a:r>
            <a:endParaRPr lang="pt-BR" dirty="0"/>
          </a:p>
          <a:p>
            <a:r>
              <a:rPr lang="pt-BR" dirty="0">
                <a:latin typeface="Verdana" charset="0"/>
                <a:hlinkClick r:id="rId3"/>
              </a:rPr>
              <a:t>https://www.youtube.com/watch?v=NbbzUsFlD4A</a:t>
            </a:r>
            <a:endParaRPr lang="pt-BR" dirty="0">
              <a:latin typeface="Verdana" charset="0"/>
            </a:endParaRPr>
          </a:p>
          <a:p>
            <a:endParaRPr lang="pt-BR" dirty="0">
              <a:latin typeface="Verdana" charset="0"/>
            </a:endParaRPr>
          </a:p>
          <a:p>
            <a:r>
              <a:rPr lang="pt-BR" dirty="0">
                <a:latin typeface="Verdana" charset="0"/>
              </a:rPr>
              <a:t>Percevejo </a:t>
            </a:r>
            <a:r>
              <a:rPr lang="pt-BR" dirty="0" smtClean="0">
                <a:latin typeface="Verdana" charset="0"/>
              </a:rPr>
              <a:t>(3’28’ – 3’57’’)</a:t>
            </a:r>
            <a:endParaRPr lang="pt-BR" dirty="0">
              <a:latin typeface="Verdana" charset="0"/>
            </a:endParaRPr>
          </a:p>
          <a:p>
            <a:r>
              <a:rPr lang="pt-BR" dirty="0">
                <a:latin typeface="Verdana" charset="0"/>
                <a:hlinkClick r:id="rId4"/>
              </a:rPr>
              <a:t>https://www.youtube.com/watch?v=oyKvy6eO6sM</a:t>
            </a:r>
            <a:endParaRPr lang="pt-BR" dirty="0">
              <a:latin typeface="Verdana" charset="0"/>
            </a:endParaRPr>
          </a:p>
          <a:p>
            <a:endParaRPr lang="pt-BR" dirty="0">
              <a:latin typeface="Verdana" charset="0"/>
            </a:endParaRPr>
          </a:p>
          <a:p>
            <a:r>
              <a:rPr lang="pt-BR" dirty="0">
                <a:latin typeface="Verdana" charset="0"/>
              </a:rPr>
              <a:t>Barata d'água (exemplo de macho que carrega os ovos)</a:t>
            </a:r>
          </a:p>
          <a:p>
            <a:endParaRPr lang="pt-BR" dirty="0">
              <a:latin typeface="Verdana" charset="0"/>
            </a:endParaRPr>
          </a:p>
        </p:txBody>
      </p:sp>
      <p:pic>
        <p:nvPicPr>
          <p:cNvPr id="6" name="Imagem 5" descr="Toe-Bi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6475" y="3658202"/>
            <a:ext cx="2743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69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300</Words>
  <Application>Microsoft Office PowerPoint</Application>
  <PresentationFormat>Apresentação na tela (4:3)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 2</vt:lpstr>
      <vt:lpstr>Aspect</vt:lpstr>
      <vt:lpstr>Desmistificando os Artrópodes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ccbaruchi</cp:lastModifiedBy>
  <cp:revision>25</cp:revision>
  <dcterms:created xsi:type="dcterms:W3CDTF">2014-09-16T21:29:03Z</dcterms:created>
  <dcterms:modified xsi:type="dcterms:W3CDTF">2015-09-03T20:42:12Z</dcterms:modified>
</cp:coreProperties>
</file>