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-12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7E9F-4E33-4C18-B2EC-6881C897605E}" type="datetimeFigureOut">
              <a:rPr lang="pt-BR" smtClean="0"/>
              <a:t>29/08/2017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02FB-8054-4104-8DF0-30B37AE7C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5860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7E9F-4E33-4C18-B2EC-6881C897605E}" type="datetimeFigureOut">
              <a:rPr lang="pt-BR" smtClean="0"/>
              <a:t>29/08/2017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02FB-8054-4104-8DF0-30B37AE7C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3741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7E9F-4E33-4C18-B2EC-6881C897605E}" type="datetimeFigureOut">
              <a:rPr lang="pt-BR" smtClean="0"/>
              <a:t>29/08/2017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02FB-8054-4104-8DF0-30B37AE7C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9517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7E9F-4E33-4C18-B2EC-6881C897605E}" type="datetimeFigureOut">
              <a:rPr lang="pt-BR" smtClean="0"/>
              <a:t>29/08/2017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02FB-8054-4104-8DF0-30B37AE7C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2424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7E9F-4E33-4C18-B2EC-6881C897605E}" type="datetimeFigureOut">
              <a:rPr lang="pt-BR" smtClean="0"/>
              <a:t>29/08/2017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02FB-8054-4104-8DF0-30B37AE7C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9486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7E9F-4E33-4C18-B2EC-6881C897605E}" type="datetimeFigureOut">
              <a:rPr lang="pt-BR" smtClean="0"/>
              <a:t>29/08/2017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02FB-8054-4104-8DF0-30B37AE7C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6787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7E9F-4E33-4C18-B2EC-6881C897605E}" type="datetimeFigureOut">
              <a:rPr lang="pt-BR" smtClean="0"/>
              <a:t>29/08/2017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02FB-8054-4104-8DF0-30B37AE7C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5886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7E9F-4E33-4C18-B2EC-6881C897605E}" type="datetimeFigureOut">
              <a:rPr lang="pt-BR" smtClean="0"/>
              <a:t>29/08/2017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02FB-8054-4104-8DF0-30B37AE7C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7167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7E9F-4E33-4C18-B2EC-6881C897605E}" type="datetimeFigureOut">
              <a:rPr lang="pt-BR" smtClean="0"/>
              <a:t>29/08/2017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02FB-8054-4104-8DF0-30B37AE7C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9159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7E9F-4E33-4C18-B2EC-6881C897605E}" type="datetimeFigureOut">
              <a:rPr lang="pt-BR" smtClean="0"/>
              <a:t>29/08/2017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02FB-8054-4104-8DF0-30B37AE7C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0500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7E9F-4E33-4C18-B2EC-6881C897605E}" type="datetimeFigureOut">
              <a:rPr lang="pt-BR" smtClean="0"/>
              <a:t>29/08/2017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02FB-8054-4104-8DF0-30B37AE7C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960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07E9F-4E33-4C18-B2EC-6881C897605E}" type="datetimeFigureOut">
              <a:rPr lang="pt-BR" smtClean="0"/>
              <a:t>29/08/2017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102FB-8054-4104-8DF0-30B37AE7C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7017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aixaDeTexto 4"/>
          <p:cNvSpPr txBox="1">
            <a:spLocks noChangeArrowheads="1"/>
          </p:cNvSpPr>
          <p:nvPr/>
        </p:nvSpPr>
        <p:spPr bwMode="auto">
          <a:xfrm>
            <a:off x="928688" y="142875"/>
            <a:ext cx="721518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BR" b="1" dirty="0" smtClean="0">
                <a:latin typeface="Calibri" pitchFamily="34" charset="0"/>
              </a:rPr>
              <a:t>FACULDADE DE MEDICINA DE RIBEIRÃO PRETO - USP</a:t>
            </a:r>
          </a:p>
          <a:p>
            <a:pPr algn="ctr" eaLnBrk="1" hangingPunct="1"/>
            <a:r>
              <a:rPr lang="pt-BR" b="1" dirty="0" smtClean="0">
                <a:latin typeface="Calibri" pitchFamily="34" charset="0"/>
              </a:rPr>
              <a:t>Fisiologia II</a:t>
            </a:r>
          </a:p>
          <a:p>
            <a:pPr algn="ctr" eaLnBrk="1" hangingPunct="1"/>
            <a:r>
              <a:rPr lang="pt-BR" b="1" dirty="0" smtClean="0">
                <a:latin typeface="Calibri" pitchFamily="34" charset="0"/>
              </a:rPr>
              <a:t>Aula </a:t>
            </a:r>
            <a:r>
              <a:rPr lang="pt-BR" b="1" dirty="0">
                <a:latin typeface="Calibri" pitchFamily="34" charset="0"/>
              </a:rPr>
              <a:t>Prática-  </a:t>
            </a:r>
            <a:r>
              <a:rPr lang="pt-BR" b="1" dirty="0" err="1" smtClean="0">
                <a:latin typeface="Calibri" pitchFamily="34" charset="0"/>
              </a:rPr>
              <a:t>Tireóide</a:t>
            </a:r>
            <a:endParaRPr lang="pt-BR" b="1" dirty="0">
              <a:latin typeface="Calibri" pitchFamily="34" charset="0"/>
            </a:endParaRPr>
          </a:p>
        </p:txBody>
      </p:sp>
      <p:pic>
        <p:nvPicPr>
          <p:cNvPr id="205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125538"/>
            <a:ext cx="7343775" cy="530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327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</Words>
  <Application>Microsoft Office PowerPoint</Application>
  <PresentationFormat>Apresentação na tela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LLKE</dc:creator>
  <cp:lastModifiedBy>LLKE</cp:lastModifiedBy>
  <cp:revision>1</cp:revision>
  <dcterms:created xsi:type="dcterms:W3CDTF">2017-08-29T22:40:54Z</dcterms:created>
  <dcterms:modified xsi:type="dcterms:W3CDTF">2017-08-29T22:42:28Z</dcterms:modified>
</cp:coreProperties>
</file>