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76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6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33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93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9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59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55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77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04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61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82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4B24-AA02-4BC3-9157-544E21FC7A11}" type="datetimeFigureOut">
              <a:rPr lang="pt-BR" smtClean="0"/>
              <a:pPr/>
              <a:t>21/08/2015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34C64-B1C0-4ECA-A98B-74A70C51CE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10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3455" y="1482580"/>
            <a:ext cx="7051964" cy="3241819"/>
          </a:xfrm>
        </p:spPr>
        <p:txBody>
          <a:bodyPr>
            <a:normAutofit/>
          </a:bodyPr>
          <a:lstStyle/>
          <a:p>
            <a:r>
              <a:rPr lang="pt-BR" dirty="0" smtClean="0"/>
              <a:t>PCN Ciências</a:t>
            </a:r>
            <a:br>
              <a:rPr lang="pt-BR" dirty="0" smtClean="0"/>
            </a:br>
            <a:r>
              <a:rPr lang="pt-BR" dirty="0" smtClean="0"/>
              <a:t>Ensino Fundamental II</a:t>
            </a:r>
            <a:br>
              <a:rPr lang="pt-BR" dirty="0" smtClean="0"/>
            </a:br>
            <a:r>
              <a:rPr lang="pt-BR" dirty="0" smtClean="0"/>
              <a:t>Quarto Ciclo</a:t>
            </a:r>
            <a:endParaRPr lang="pt-BR" dirty="0"/>
          </a:p>
        </p:txBody>
      </p:sp>
      <p:pic>
        <p:nvPicPr>
          <p:cNvPr id="4098" name="Picture 2" descr="http://www.lamparina.com.br/imagens/livros/PCN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3959" y="1000501"/>
            <a:ext cx="3416878" cy="49104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83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9446" y="365126"/>
            <a:ext cx="5133109" cy="937202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Questão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Reprodução sexuada e assexuada</a:t>
            </a:r>
          </a:p>
          <a:p>
            <a:endParaRPr lang="pt-BR" dirty="0" smtClean="0"/>
          </a:p>
          <a:p>
            <a:r>
              <a:rPr lang="pt-BR" dirty="0" smtClean="0"/>
              <a:t>Processos evolutivos </a:t>
            </a:r>
          </a:p>
          <a:p>
            <a:pPr lvl="1"/>
            <a:r>
              <a:rPr lang="pt-BR" dirty="0" smtClean="0"/>
              <a:t>Formação do universo</a:t>
            </a:r>
          </a:p>
          <a:p>
            <a:pPr lvl="1"/>
            <a:r>
              <a:rPr lang="pt-BR" dirty="0" smtClean="0"/>
              <a:t>Origem dos seres vivos</a:t>
            </a:r>
          </a:p>
          <a:p>
            <a:endParaRPr lang="pt-BR" dirty="0" smtClean="0"/>
          </a:p>
          <a:p>
            <a:r>
              <a:rPr lang="pt-BR" dirty="0" smtClean="0"/>
              <a:t>Abordagens com enfoque na saúde humana </a:t>
            </a:r>
          </a:p>
          <a:p>
            <a:pPr lvl="1"/>
            <a:r>
              <a:rPr lang="pt-BR" dirty="0" smtClean="0"/>
              <a:t>Gravidez</a:t>
            </a:r>
          </a:p>
          <a:p>
            <a:pPr lvl="1"/>
            <a:r>
              <a:rPr lang="pt-BR" dirty="0" smtClean="0"/>
              <a:t>Abuso de drogas </a:t>
            </a:r>
          </a:p>
          <a:p>
            <a:pPr lvl="1"/>
            <a:r>
              <a:rPr lang="pt-BR" dirty="0" smtClean="0"/>
              <a:t>Doenças sexualmente transmissíveis (DST)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4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65575"/>
          </a:xfrm>
        </p:spPr>
        <p:txBody>
          <a:bodyPr/>
          <a:lstStyle/>
          <a:p>
            <a:r>
              <a:rPr lang="pt-BR" dirty="0" smtClean="0"/>
              <a:t>Pecuária como fonte de alimentação e matéria-prima</a:t>
            </a:r>
          </a:p>
          <a:p>
            <a:pPr lvl="1"/>
            <a:r>
              <a:rPr lang="pt-BR" dirty="0" smtClean="0"/>
              <a:t>Aspecto histórico: animais utilizados para facilitar comunicação</a:t>
            </a:r>
          </a:p>
          <a:p>
            <a:pPr lvl="1"/>
            <a:endParaRPr lang="pt-BR" sz="1200" dirty="0" smtClean="0"/>
          </a:p>
          <a:p>
            <a:r>
              <a:rPr lang="pt-BR" dirty="0" smtClean="0"/>
              <a:t>Aspecto </a:t>
            </a:r>
            <a:r>
              <a:rPr lang="pt-BR" dirty="0" err="1" smtClean="0"/>
              <a:t>sócio-ambiental</a:t>
            </a:r>
            <a:r>
              <a:rPr lang="pt-BR" dirty="0" smtClean="0"/>
              <a:t>: </a:t>
            </a:r>
          </a:p>
          <a:p>
            <a:pPr lvl="1"/>
            <a:r>
              <a:rPr lang="pt-BR" dirty="0" smtClean="0"/>
              <a:t>Recuperação e degradação de ambientes por ocupação urbana desordenada, industrialização, desmatamento, inundação para construção de barragem ou mineração</a:t>
            </a:r>
          </a:p>
          <a:p>
            <a:pPr lvl="1"/>
            <a:endParaRPr lang="pt-BR" sz="1200" dirty="0" smtClean="0"/>
          </a:p>
          <a:p>
            <a:r>
              <a:rPr lang="pt-BR" dirty="0" smtClean="0"/>
              <a:t>Evolução: comparação das teorias de Darwin e Lamarck, sem sobreposição ou exclusão</a:t>
            </a:r>
          </a:p>
          <a:p>
            <a:endParaRPr lang="pt-BR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529446" y="365126"/>
            <a:ext cx="5133109" cy="93720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Questão 2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184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991" y="1607128"/>
            <a:ext cx="10190018" cy="45581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3000" i="1" dirty="0" smtClean="0"/>
              <a:t>Natureza da ciência</a:t>
            </a:r>
            <a:endParaRPr lang="pt-BR" sz="100" i="1" dirty="0" smtClean="0"/>
          </a:p>
          <a:p>
            <a:pPr lvl="1"/>
            <a:r>
              <a:rPr lang="pt-BR" sz="2600" dirty="0" smtClean="0"/>
              <a:t>Enfatizar o caráter dinâmico do conhecimento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 smtClean="0"/>
              <a:t>Enfatizar que a Ciência não ser verdade absoluta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 smtClean="0"/>
              <a:t>Compreender e exemplificar como as necessidades humanas, de caráter social, prático ou cultural, contribuem para o desenvolvimento do conhecimento científico ou se beneficiam desse conhecimento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/>
              <a:t>D</a:t>
            </a:r>
            <a:r>
              <a:rPr lang="pt-BR" sz="2600" smtClean="0"/>
              <a:t>iscussão </a:t>
            </a:r>
            <a:r>
              <a:rPr lang="pt-BR" sz="2600" dirty="0" smtClean="0"/>
              <a:t>sobre a natureza do fazer científico, considerando-se o papel das hipóteses, das evidências e da interpretação das evidências na constituição de modelos explicativos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 smtClean="0"/>
              <a:t>Valorização do conhecimento historicamente acumulado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529446" y="365126"/>
            <a:ext cx="5133109" cy="937202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Questão 3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2184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67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i="1" dirty="0" smtClean="0"/>
              <a:t>Linguagem científica</a:t>
            </a:r>
          </a:p>
          <a:p>
            <a:pPr lvl="1"/>
            <a:r>
              <a:rPr lang="pt-BR" dirty="0" smtClean="0"/>
              <a:t>Perguntas e suposições acerca do tema em estudo</a:t>
            </a:r>
          </a:p>
          <a:p>
            <a:pPr lvl="1"/>
            <a:endParaRPr lang="pt-BR" sz="1000" dirty="0" smtClean="0"/>
          </a:p>
          <a:p>
            <a:pPr lvl="1"/>
            <a:r>
              <a:rPr lang="pt-BR" dirty="0" smtClean="0"/>
              <a:t>Estabelecimento de relações entre as informações obtidas por meio de trabalhos práticos e de textos, registrando suas próprias sínteses mediante tabelas, gráficos, esquemas, textos ou maquetes</a:t>
            </a:r>
          </a:p>
          <a:p>
            <a:pPr lvl="1"/>
            <a:endParaRPr lang="pt-BR" dirty="0" smtClean="0"/>
          </a:p>
          <a:p>
            <a:pPr>
              <a:buNone/>
            </a:pPr>
            <a:r>
              <a:rPr lang="pt-BR" i="1" dirty="0" smtClean="0"/>
              <a:t>Contextualização </a:t>
            </a:r>
            <a:r>
              <a:rPr lang="pt-BR" i="1" dirty="0" err="1" smtClean="0"/>
              <a:t>sócio-cultural</a:t>
            </a:r>
            <a:endParaRPr lang="pt-BR" i="1" dirty="0" smtClean="0"/>
          </a:p>
          <a:p>
            <a:pPr lvl="1"/>
            <a:r>
              <a:rPr lang="pt-BR" dirty="0" smtClean="0"/>
              <a:t>Debates sobre artigos de jornal que divulgam descobertas científicas e tecnológicas</a:t>
            </a:r>
          </a:p>
          <a:p>
            <a:pPr lvl="1"/>
            <a:endParaRPr lang="pt-BR" sz="1000" dirty="0" smtClean="0"/>
          </a:p>
          <a:p>
            <a:pPr lvl="1"/>
            <a:r>
              <a:rPr lang="pt-BR" dirty="0" smtClean="0"/>
              <a:t>Abordagem mais próxima do cotidiano adolescente: gravidez, drogas</a:t>
            </a:r>
          </a:p>
          <a:p>
            <a:endParaRPr lang="pt-BR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529446" y="365126"/>
            <a:ext cx="5133109" cy="93720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Questão 3</a:t>
            </a: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1848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PCN Ciências Ensino Fundamental II Quarto Ciclo</vt:lpstr>
      <vt:lpstr>Questão 1</vt:lpstr>
      <vt:lpstr>Apresentação do PowerPoint</vt:lpstr>
      <vt:lpstr>Questão 3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PCN Ciências – Ensino Fundamental II Quarto Ciclo</dc:title>
  <dc:creator>Rosana</dc:creator>
  <cp:lastModifiedBy>Rosana Silva</cp:lastModifiedBy>
  <cp:revision>14</cp:revision>
  <dcterms:created xsi:type="dcterms:W3CDTF">2015-08-14T00:22:33Z</dcterms:created>
  <dcterms:modified xsi:type="dcterms:W3CDTF">2015-08-21T20:38:16Z</dcterms:modified>
</cp:coreProperties>
</file>