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9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C279-4F23-46BD-8D0D-10AE24EE82E3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0F3A-4FAD-4478-8C1E-8101A1636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327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C279-4F23-46BD-8D0D-10AE24EE82E3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0F3A-4FAD-4478-8C1E-8101A1636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12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C279-4F23-46BD-8D0D-10AE24EE82E3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0F3A-4FAD-4478-8C1E-8101A1636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9971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C279-4F23-46BD-8D0D-10AE24EE82E3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0F3A-4FAD-4478-8C1E-8101A1636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8853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C279-4F23-46BD-8D0D-10AE24EE82E3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0F3A-4FAD-4478-8C1E-8101A1636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562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C279-4F23-46BD-8D0D-10AE24EE82E3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0F3A-4FAD-4478-8C1E-8101A1636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5629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C279-4F23-46BD-8D0D-10AE24EE82E3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0F3A-4FAD-4478-8C1E-8101A1636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316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C279-4F23-46BD-8D0D-10AE24EE82E3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0F3A-4FAD-4478-8C1E-8101A1636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890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C279-4F23-46BD-8D0D-10AE24EE82E3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0F3A-4FAD-4478-8C1E-8101A1636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7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C279-4F23-46BD-8D0D-10AE24EE82E3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0F3A-4FAD-4478-8C1E-8101A1636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5005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C279-4F23-46BD-8D0D-10AE24EE82E3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0F3A-4FAD-4478-8C1E-8101A1636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374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6C279-4F23-46BD-8D0D-10AE24EE82E3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A0F3A-4FAD-4478-8C1E-8101A1636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450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7818" y="138546"/>
            <a:ext cx="6573983" cy="789709"/>
          </a:xfrm>
          <a:ln w="31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dirty="0">
                <a:latin typeface="Century Gothic" panose="020B0502020202020204" pitchFamily="34" charset="0"/>
              </a:rPr>
              <a:t>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7818" y="1147391"/>
            <a:ext cx="9012382" cy="1000065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pt-BR" dirty="0">
                <a:latin typeface="Century Gothic" panose="020B0502020202020204" pitchFamily="34" charset="0"/>
              </a:rPr>
              <a:t>Objetivo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695599"/>
              </p:ext>
            </p:extLst>
          </p:nvPr>
        </p:nvGraphicFramePr>
        <p:xfrm>
          <a:off x="207818" y="2516793"/>
          <a:ext cx="9630123" cy="339223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44320">
                  <a:extLst>
                    <a:ext uri="{9D8B030D-6E8A-4147-A177-3AD203B41FA5}">
                      <a16:colId xmlns:a16="http://schemas.microsoft.com/office/drawing/2014/main" val="2283553999"/>
                    </a:ext>
                  </a:extLst>
                </a:gridCol>
                <a:gridCol w="1171171">
                  <a:extLst>
                    <a:ext uri="{9D8B030D-6E8A-4147-A177-3AD203B41FA5}">
                      <a16:colId xmlns:a16="http://schemas.microsoft.com/office/drawing/2014/main" val="185548815"/>
                    </a:ext>
                  </a:extLst>
                </a:gridCol>
                <a:gridCol w="1593273">
                  <a:extLst>
                    <a:ext uri="{9D8B030D-6E8A-4147-A177-3AD203B41FA5}">
                      <a16:colId xmlns:a16="http://schemas.microsoft.com/office/drawing/2014/main" val="170475207"/>
                    </a:ext>
                  </a:extLst>
                </a:gridCol>
                <a:gridCol w="2888962">
                  <a:extLst>
                    <a:ext uri="{9D8B030D-6E8A-4147-A177-3AD203B41FA5}">
                      <a16:colId xmlns:a16="http://schemas.microsoft.com/office/drawing/2014/main" val="3014217031"/>
                    </a:ext>
                  </a:extLst>
                </a:gridCol>
                <a:gridCol w="813118">
                  <a:extLst>
                    <a:ext uri="{9D8B030D-6E8A-4147-A177-3AD203B41FA5}">
                      <a16:colId xmlns:a16="http://schemas.microsoft.com/office/drawing/2014/main" val="1426744761"/>
                    </a:ext>
                  </a:extLst>
                </a:gridCol>
                <a:gridCol w="1619279">
                  <a:extLst>
                    <a:ext uri="{9D8B030D-6E8A-4147-A177-3AD203B41FA5}">
                      <a16:colId xmlns:a16="http://schemas.microsoft.com/office/drawing/2014/main" val="1482041266"/>
                    </a:ext>
                  </a:extLst>
                </a:gridCol>
              </a:tblGrid>
              <a:tr h="352758">
                <a:tc>
                  <a:txBody>
                    <a:bodyPr/>
                    <a:lstStyle/>
                    <a:p>
                      <a:r>
                        <a:rPr lang="pt-BR" sz="1400" dirty="0"/>
                        <a:t>Nome do arquivo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Descrição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Tipo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err="1"/>
                        <a:t>Datum</a:t>
                      </a:r>
                      <a:r>
                        <a:rPr lang="pt-BR" sz="1400" baseline="0" dirty="0"/>
                        <a:t> e sistema de coordenadas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Escala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Fonte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36081949"/>
                  </a:ext>
                </a:extLst>
              </a:tr>
              <a:tr h="352758">
                <a:tc>
                  <a:txBody>
                    <a:bodyPr/>
                    <a:lstStyle/>
                    <a:p>
                      <a:r>
                        <a:rPr lang="pt-BR" sz="1400" i="1" dirty="0">
                          <a:solidFill>
                            <a:srgbClr val="FF0000"/>
                          </a:solidFill>
                        </a:rPr>
                        <a:t>Hidrografia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rgbClr val="FF0000"/>
                          </a:solidFill>
                        </a:rPr>
                        <a:t>Rios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rgbClr val="FF0000"/>
                          </a:solidFill>
                        </a:rPr>
                        <a:t>Vetor/linha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rgbClr val="FF0000"/>
                          </a:solidFill>
                        </a:rPr>
                        <a:t>Córrego Alegre UTM zona 23S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rgbClr val="FF0000"/>
                          </a:solidFill>
                        </a:rPr>
                        <a:t>1:10000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rgbClr val="FF0000"/>
                          </a:solidFill>
                        </a:rPr>
                        <a:t>Vetorização carta IGC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52087564"/>
                  </a:ext>
                </a:extLst>
              </a:tr>
              <a:tr h="352758">
                <a:tc>
                  <a:txBody>
                    <a:bodyPr/>
                    <a:lstStyle/>
                    <a:p>
                      <a:r>
                        <a:rPr lang="pt-BR" sz="1400" i="1" dirty="0">
                          <a:solidFill>
                            <a:srgbClr val="FF0000"/>
                          </a:solidFill>
                        </a:rPr>
                        <a:t>Limite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rgbClr val="FF0000"/>
                          </a:solidFill>
                        </a:rPr>
                        <a:t>Limite</a:t>
                      </a:r>
                      <a:r>
                        <a:rPr lang="pt-BR" sz="1400" baseline="0" dirty="0">
                          <a:solidFill>
                            <a:srgbClr val="FF0000"/>
                          </a:solidFill>
                        </a:rPr>
                        <a:t> área estudo</a:t>
                      </a:r>
                      <a:endParaRPr lang="pt-BR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rgbClr val="FF0000"/>
                          </a:solidFill>
                        </a:rPr>
                        <a:t>Vetor/polígono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solidFill>
                            <a:srgbClr val="FF0000"/>
                          </a:solidFill>
                        </a:rPr>
                        <a:t>SIRGAS 2000 UTM zona 23S</a:t>
                      </a:r>
                    </a:p>
                    <a:p>
                      <a:endParaRPr lang="pt-BR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rgbClr val="FF0000"/>
                          </a:solidFill>
                        </a:rPr>
                        <a:t>Matrícula imóvel/levantamento de</a:t>
                      </a:r>
                      <a:r>
                        <a:rPr lang="pt-BR" sz="1400" baseline="0" dirty="0">
                          <a:solidFill>
                            <a:srgbClr val="FF0000"/>
                          </a:solidFill>
                        </a:rPr>
                        <a:t> campo</a:t>
                      </a:r>
                      <a:endParaRPr lang="pt-BR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25930886"/>
                  </a:ext>
                </a:extLst>
              </a:tr>
              <a:tr h="352758">
                <a:tc>
                  <a:txBody>
                    <a:bodyPr/>
                    <a:lstStyle/>
                    <a:p>
                      <a:r>
                        <a:rPr lang="pt-BR" sz="1400" i="1" dirty="0">
                          <a:solidFill>
                            <a:srgbClr val="FF0000"/>
                          </a:solidFill>
                        </a:rPr>
                        <a:t>20050310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pt-BR" sz="1400" baseline="0" dirty="0">
                          <a:solidFill>
                            <a:srgbClr val="FF0000"/>
                          </a:solidFill>
                        </a:rPr>
                        <a:t> bandas imagem </a:t>
                      </a:r>
                      <a:r>
                        <a:rPr lang="pt-BR" sz="1400" baseline="0" dirty="0" err="1">
                          <a:solidFill>
                            <a:srgbClr val="FF0000"/>
                          </a:solidFill>
                        </a:rPr>
                        <a:t>Landsat</a:t>
                      </a:r>
                      <a:r>
                        <a:rPr lang="pt-BR" sz="14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pt-BR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err="1">
                          <a:solidFill>
                            <a:srgbClr val="FF0000"/>
                          </a:solidFill>
                        </a:rPr>
                        <a:t>Raster</a:t>
                      </a:r>
                      <a:r>
                        <a:rPr lang="pt-BR" sz="1400" dirty="0">
                          <a:solidFill>
                            <a:srgbClr val="FF0000"/>
                          </a:solidFill>
                        </a:rPr>
                        <a:t>/30 metros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rgbClr val="FF0000"/>
                          </a:solidFill>
                        </a:rPr>
                        <a:t>WGS 84 UTM</a:t>
                      </a:r>
                      <a:r>
                        <a:rPr lang="pt-BR" sz="1400" baseline="0" dirty="0">
                          <a:solidFill>
                            <a:srgbClr val="FF0000"/>
                          </a:solidFill>
                        </a:rPr>
                        <a:t> zona 23S</a:t>
                      </a:r>
                      <a:endParaRPr lang="pt-BR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rgbClr val="FF0000"/>
                          </a:solidFill>
                        </a:rPr>
                        <a:t>http://www.dgi.inpe.br/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75982780"/>
                  </a:ext>
                </a:extLst>
              </a:tr>
              <a:tr h="352758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63394119"/>
                  </a:ext>
                </a:extLst>
              </a:tr>
              <a:tr h="352758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75032158"/>
                  </a:ext>
                </a:extLst>
              </a:tr>
              <a:tr h="352758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55474424"/>
                  </a:ext>
                </a:extLst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906492" y="114492"/>
            <a:ext cx="231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Dupla X</a:t>
            </a:r>
          </a:p>
          <a:p>
            <a:r>
              <a:rPr lang="pt-BR" dirty="0"/>
              <a:t>Aluno 1</a:t>
            </a:r>
          </a:p>
          <a:p>
            <a:r>
              <a:rPr lang="pt-BR" dirty="0"/>
              <a:t>Aluno 2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6906491" y="138547"/>
            <a:ext cx="0" cy="78970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207818" y="2147456"/>
            <a:ext cx="2092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Century Gothic" panose="020B0502020202020204" pitchFamily="34" charset="0"/>
              </a:rPr>
              <a:t>Base de mapas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3494809" y="4710546"/>
            <a:ext cx="4184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FF0000"/>
                </a:solidFill>
              </a:rPr>
              <a:t>EXEMPLOS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604655" y="6109855"/>
            <a:ext cx="5223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FF0000"/>
                </a:solidFill>
              </a:rPr>
              <a:t>Tabela slides da aula teórica</a:t>
            </a:r>
          </a:p>
        </p:txBody>
      </p:sp>
    </p:spTree>
    <p:extLst>
      <p:ext uri="{BB962C8B-B14F-4D97-AF65-F5344CB8AC3E}">
        <p14:creationId xmlns:p14="http://schemas.microsoft.com/office/powerpoint/2010/main" val="2625021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Elipse 44"/>
          <p:cNvSpPr/>
          <p:nvPr/>
        </p:nvSpPr>
        <p:spPr>
          <a:xfrm>
            <a:off x="4510488" y="3780204"/>
            <a:ext cx="1285009" cy="5602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Elipse 36"/>
          <p:cNvSpPr/>
          <p:nvPr/>
        </p:nvSpPr>
        <p:spPr>
          <a:xfrm>
            <a:off x="8067264" y="1865605"/>
            <a:ext cx="1285009" cy="53399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/>
          <p:cNvSpPr/>
          <p:nvPr/>
        </p:nvSpPr>
        <p:spPr>
          <a:xfrm>
            <a:off x="6243665" y="2624603"/>
            <a:ext cx="1536119" cy="51580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/>
          <p:cNvSpPr/>
          <p:nvPr/>
        </p:nvSpPr>
        <p:spPr>
          <a:xfrm>
            <a:off x="6168245" y="1623856"/>
            <a:ext cx="1285009" cy="53399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/>
          <p:nvPr/>
        </p:nvSpPr>
        <p:spPr>
          <a:xfrm>
            <a:off x="3165269" y="2561768"/>
            <a:ext cx="1285009" cy="53513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3420914" y="5122292"/>
            <a:ext cx="1285009" cy="70397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2012085" y="3673257"/>
            <a:ext cx="1285009" cy="70397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1578807" y="1396752"/>
            <a:ext cx="1285009" cy="70397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49382" y="138546"/>
            <a:ext cx="9476509" cy="78970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latin typeface="Century Gothic" panose="020B0502020202020204" pitchFamily="34" charset="0"/>
              </a:rPr>
              <a:t>Metodologia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589197" y="1586055"/>
            <a:ext cx="1456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hidrografia2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656442" y="5320334"/>
            <a:ext cx="858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limite2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175660" y="2666162"/>
            <a:ext cx="1274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nascentes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6289473" y="1694247"/>
            <a:ext cx="1343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APP rios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6246310" y="2697839"/>
            <a:ext cx="1662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APP nascentes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8126606" y="1959880"/>
            <a:ext cx="1343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APP total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2007025" y="3840578"/>
            <a:ext cx="1391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20050310_2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564174" y="3845761"/>
            <a:ext cx="1503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Uso do solo</a:t>
            </a:r>
          </a:p>
        </p:txBody>
      </p:sp>
      <p:cxnSp>
        <p:nvCxnSpPr>
          <p:cNvPr id="22" name="Conector de Seta Reta 21"/>
          <p:cNvCxnSpPr>
            <a:stCxn id="16" idx="4"/>
            <a:endCxn id="20" idx="0"/>
          </p:cNvCxnSpPr>
          <p:nvPr/>
        </p:nvCxnSpPr>
        <p:spPr>
          <a:xfrm>
            <a:off x="2221312" y="2100727"/>
            <a:ext cx="1586462" cy="461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 rot="855367">
            <a:off x="2623322" y="2221862"/>
            <a:ext cx="18461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Marcar nascentes</a:t>
            </a:r>
          </a:p>
        </p:txBody>
      </p:sp>
      <p:cxnSp>
        <p:nvCxnSpPr>
          <p:cNvPr id="28" name="Conector de Seta Reta 27"/>
          <p:cNvCxnSpPr>
            <a:stCxn id="7" idx="3"/>
            <a:endCxn id="25" idx="2"/>
          </p:cNvCxnSpPr>
          <p:nvPr/>
        </p:nvCxnSpPr>
        <p:spPr>
          <a:xfrm>
            <a:off x="3045562" y="1770721"/>
            <a:ext cx="3122683" cy="120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>
            <a:stCxn id="9" idx="3"/>
            <a:endCxn id="26" idx="2"/>
          </p:cNvCxnSpPr>
          <p:nvPr/>
        </p:nvCxnSpPr>
        <p:spPr>
          <a:xfrm>
            <a:off x="4450278" y="2850828"/>
            <a:ext cx="1793387" cy="31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32"/>
          <p:cNvSpPr txBox="1"/>
          <p:nvPr/>
        </p:nvSpPr>
        <p:spPr>
          <a:xfrm>
            <a:off x="3859826" y="1575144"/>
            <a:ext cx="2126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Gerar faixa 30 metros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4401358" y="2569178"/>
            <a:ext cx="2126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Gerar círculo 50 metros</a:t>
            </a:r>
          </a:p>
        </p:txBody>
      </p:sp>
      <p:cxnSp>
        <p:nvCxnSpPr>
          <p:cNvPr id="39" name="Conector de Seta Reta 38"/>
          <p:cNvCxnSpPr>
            <a:stCxn id="25" idx="7"/>
            <a:endCxn id="12" idx="1"/>
          </p:cNvCxnSpPr>
          <p:nvPr/>
        </p:nvCxnSpPr>
        <p:spPr>
          <a:xfrm>
            <a:off x="7265069" y="1702058"/>
            <a:ext cx="861537" cy="442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/>
          <p:cNvCxnSpPr>
            <a:stCxn id="26" idx="7"/>
            <a:endCxn id="37" idx="2"/>
          </p:cNvCxnSpPr>
          <p:nvPr/>
        </p:nvCxnSpPr>
        <p:spPr>
          <a:xfrm flipV="1">
            <a:off x="7554825" y="2132604"/>
            <a:ext cx="512439" cy="5675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DeTexto 42"/>
          <p:cNvSpPr txBox="1"/>
          <p:nvPr/>
        </p:nvSpPr>
        <p:spPr>
          <a:xfrm>
            <a:off x="7324196" y="2071185"/>
            <a:ext cx="610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Unir</a:t>
            </a:r>
          </a:p>
        </p:txBody>
      </p:sp>
      <p:cxnSp>
        <p:nvCxnSpPr>
          <p:cNvPr id="47" name="Conector de Seta Reta 46"/>
          <p:cNvCxnSpPr>
            <a:stCxn id="14" idx="3"/>
            <a:endCxn id="45" idx="2"/>
          </p:cNvCxnSpPr>
          <p:nvPr/>
        </p:nvCxnSpPr>
        <p:spPr>
          <a:xfrm>
            <a:off x="3398704" y="4025244"/>
            <a:ext cx="1111784" cy="35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3396367" y="3708348"/>
            <a:ext cx="1127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/>
              <a:t>Classif</a:t>
            </a:r>
            <a:r>
              <a:rPr lang="pt-BR" sz="1400" dirty="0"/>
              <a:t> </a:t>
            </a:r>
            <a:r>
              <a:rPr lang="pt-BR" sz="1400" dirty="0" err="1"/>
              <a:t>super</a:t>
            </a:r>
            <a:endParaRPr lang="pt-BR" sz="1400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7135548" y="5564866"/>
            <a:ext cx="2590343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Mapa indicando áreas a restaurar e tabela com a área a restaurar em ha</a:t>
            </a:r>
          </a:p>
        </p:txBody>
      </p:sp>
      <p:cxnSp>
        <p:nvCxnSpPr>
          <p:cNvPr id="56" name="Conector de Seta Reta 55"/>
          <p:cNvCxnSpPr>
            <a:stCxn id="37" idx="4"/>
            <a:endCxn id="62" idx="0"/>
          </p:cNvCxnSpPr>
          <p:nvPr/>
        </p:nvCxnSpPr>
        <p:spPr>
          <a:xfrm flipH="1">
            <a:off x="8521717" y="2399603"/>
            <a:ext cx="188052" cy="1191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de Seta Reta 57"/>
          <p:cNvCxnSpPr>
            <a:endCxn id="62" idx="2"/>
          </p:cNvCxnSpPr>
          <p:nvPr/>
        </p:nvCxnSpPr>
        <p:spPr>
          <a:xfrm flipV="1">
            <a:off x="5729688" y="3945539"/>
            <a:ext cx="1642818" cy="59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Elipse 61"/>
          <p:cNvSpPr/>
          <p:nvPr/>
        </p:nvSpPr>
        <p:spPr>
          <a:xfrm>
            <a:off x="7372506" y="3590981"/>
            <a:ext cx="2298422" cy="70911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CaixaDeTexto 62"/>
          <p:cNvSpPr txBox="1"/>
          <p:nvPr/>
        </p:nvSpPr>
        <p:spPr>
          <a:xfrm>
            <a:off x="7686263" y="3661372"/>
            <a:ext cx="1984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Áreas dentro da APP sem floresta</a:t>
            </a:r>
          </a:p>
        </p:txBody>
      </p:sp>
      <p:sp>
        <p:nvSpPr>
          <p:cNvPr id="74" name="CaixaDeTexto 73"/>
          <p:cNvSpPr txBox="1"/>
          <p:nvPr/>
        </p:nvSpPr>
        <p:spPr>
          <a:xfrm>
            <a:off x="6780279" y="3417041"/>
            <a:ext cx="1127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Intersecção</a:t>
            </a:r>
          </a:p>
        </p:txBody>
      </p:sp>
      <p:cxnSp>
        <p:nvCxnSpPr>
          <p:cNvPr id="78" name="Conector de Seta Reta 77"/>
          <p:cNvCxnSpPr>
            <a:endCxn id="54" idx="0"/>
          </p:cNvCxnSpPr>
          <p:nvPr/>
        </p:nvCxnSpPr>
        <p:spPr>
          <a:xfrm flipH="1">
            <a:off x="8430720" y="4333625"/>
            <a:ext cx="148411" cy="12312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de Seta Reta 79"/>
          <p:cNvCxnSpPr>
            <a:stCxn id="18" idx="6"/>
            <a:endCxn id="54" idx="1"/>
          </p:cNvCxnSpPr>
          <p:nvPr/>
        </p:nvCxnSpPr>
        <p:spPr>
          <a:xfrm>
            <a:off x="4705923" y="5474280"/>
            <a:ext cx="2429625" cy="552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ixaDeTexto 84"/>
          <p:cNvSpPr txBox="1"/>
          <p:nvPr/>
        </p:nvSpPr>
        <p:spPr>
          <a:xfrm rot="19364320">
            <a:off x="3579701" y="4893994"/>
            <a:ext cx="4271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FF0000"/>
                </a:solidFill>
              </a:rPr>
              <a:t>Exemplo de Layout</a:t>
            </a:r>
          </a:p>
        </p:txBody>
      </p:sp>
      <p:sp>
        <p:nvSpPr>
          <p:cNvPr id="42" name="Elipse 41"/>
          <p:cNvSpPr/>
          <p:nvPr/>
        </p:nvSpPr>
        <p:spPr>
          <a:xfrm>
            <a:off x="97264" y="4616359"/>
            <a:ext cx="1285009" cy="70397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Elipse 43"/>
          <p:cNvSpPr/>
          <p:nvPr/>
        </p:nvSpPr>
        <p:spPr>
          <a:xfrm>
            <a:off x="153363" y="3624980"/>
            <a:ext cx="1285009" cy="70397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Elipse 45"/>
          <p:cNvSpPr/>
          <p:nvPr/>
        </p:nvSpPr>
        <p:spPr>
          <a:xfrm>
            <a:off x="86873" y="2592607"/>
            <a:ext cx="1285009" cy="70397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CaixaDeTexto 48"/>
          <p:cNvSpPr txBox="1"/>
          <p:nvPr/>
        </p:nvSpPr>
        <p:spPr>
          <a:xfrm>
            <a:off x="97264" y="2781910"/>
            <a:ext cx="1274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hidrografia</a:t>
            </a:r>
          </a:p>
        </p:txBody>
      </p:sp>
      <p:sp>
        <p:nvSpPr>
          <p:cNvPr id="50" name="CaixaDeTexto 49"/>
          <p:cNvSpPr txBox="1"/>
          <p:nvPr/>
        </p:nvSpPr>
        <p:spPr>
          <a:xfrm>
            <a:off x="332792" y="4814401"/>
            <a:ext cx="858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limite</a:t>
            </a:r>
          </a:p>
        </p:txBody>
      </p:sp>
      <p:sp>
        <p:nvSpPr>
          <p:cNvPr id="51" name="CaixaDeTexto 50"/>
          <p:cNvSpPr txBox="1"/>
          <p:nvPr/>
        </p:nvSpPr>
        <p:spPr>
          <a:xfrm>
            <a:off x="219172" y="379230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20050310</a:t>
            </a:r>
          </a:p>
        </p:txBody>
      </p:sp>
      <p:cxnSp>
        <p:nvCxnSpPr>
          <p:cNvPr id="57" name="Conector de Seta Reta 56"/>
          <p:cNvCxnSpPr>
            <a:stCxn id="49" idx="3"/>
            <a:endCxn id="7" idx="1"/>
          </p:cNvCxnSpPr>
          <p:nvPr/>
        </p:nvCxnSpPr>
        <p:spPr>
          <a:xfrm flipV="1">
            <a:off x="1371882" y="1770721"/>
            <a:ext cx="217315" cy="1195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de Seta Reta 59"/>
          <p:cNvCxnSpPr>
            <a:stCxn id="51" idx="3"/>
            <a:endCxn id="17" idx="2"/>
          </p:cNvCxnSpPr>
          <p:nvPr/>
        </p:nvCxnSpPr>
        <p:spPr>
          <a:xfrm>
            <a:off x="1438372" y="3976968"/>
            <a:ext cx="573713" cy="48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de Seta Reta 63"/>
          <p:cNvCxnSpPr>
            <a:stCxn id="42" idx="6"/>
            <a:endCxn id="18" idx="2"/>
          </p:cNvCxnSpPr>
          <p:nvPr/>
        </p:nvCxnSpPr>
        <p:spPr>
          <a:xfrm>
            <a:off x="1382273" y="4968347"/>
            <a:ext cx="2038641" cy="505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tângulo 64"/>
          <p:cNvSpPr/>
          <p:nvPr/>
        </p:nvSpPr>
        <p:spPr>
          <a:xfrm>
            <a:off x="84228" y="2329212"/>
            <a:ext cx="1494579" cy="32356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CaixaDeTexto 69"/>
          <p:cNvSpPr txBox="1"/>
          <p:nvPr/>
        </p:nvSpPr>
        <p:spPr>
          <a:xfrm>
            <a:off x="38071" y="5648732"/>
            <a:ext cx="2126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Padronizar </a:t>
            </a:r>
            <a:r>
              <a:rPr lang="pt-BR" sz="1400" dirty="0" err="1"/>
              <a:t>Datum</a:t>
            </a:r>
            <a:r>
              <a:rPr lang="pt-BR" sz="1400" dirty="0"/>
              <a:t> e Sistema de coordenadas</a:t>
            </a:r>
          </a:p>
        </p:txBody>
      </p:sp>
    </p:spTree>
    <p:extLst>
      <p:ext uri="{BB962C8B-B14F-4D97-AF65-F5344CB8AC3E}">
        <p14:creationId xmlns:p14="http://schemas.microsoft.com/office/powerpoint/2010/main" val="34406719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131</Words>
  <Application>Microsoft Office PowerPoint</Application>
  <PresentationFormat>Papel A4 (210 x 297 mm)</PresentationFormat>
  <Paragraphs>52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Tema do Office</vt:lpstr>
      <vt:lpstr>Título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Vanessa Erler Sontag</dc:creator>
  <cp:lastModifiedBy>Vanessa Erler Sontag</cp:lastModifiedBy>
  <cp:revision>12</cp:revision>
  <dcterms:created xsi:type="dcterms:W3CDTF">2016-08-08T22:45:03Z</dcterms:created>
  <dcterms:modified xsi:type="dcterms:W3CDTF">2016-09-21T19:15:44Z</dcterms:modified>
</cp:coreProperties>
</file>