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35902" y="829994"/>
            <a:ext cx="4953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 DAS APRESENTAÇÕES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82017" y="2481663"/>
            <a:ext cx="99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 22 :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601329" y="1696833"/>
            <a:ext cx="37312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Frota </a:t>
            </a:r>
            <a:r>
              <a:rPr lang="pt-BR" sz="2400" dirty="0"/>
              <a:t>Pitangueiras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Grupo 1: Mateus </a:t>
            </a:r>
            <a:r>
              <a:rPr lang="pt-BR" sz="2400" dirty="0" err="1" smtClean="0"/>
              <a:t>Chedraoui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Grupo 2: Mateus </a:t>
            </a:r>
            <a:r>
              <a:rPr lang="pt-BR" sz="2400" dirty="0" err="1" smtClean="0"/>
              <a:t>Tacili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82017" y="4555588"/>
            <a:ext cx="99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 23 :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00511" y="4339214"/>
            <a:ext cx="34965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Estoque </a:t>
            </a:r>
            <a:r>
              <a:rPr lang="pt-BR" sz="2400" dirty="0"/>
              <a:t>Pitangueiras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Grupo 5 -  Sophia Araújo</a:t>
            </a:r>
          </a:p>
          <a:p>
            <a:endParaRPr lang="pt-BR" sz="2400" dirty="0"/>
          </a:p>
          <a:p>
            <a:r>
              <a:rPr lang="pt-BR" sz="2400" dirty="0" smtClean="0"/>
              <a:t>Grupo 6 – Conrado Abdala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57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35902" y="829994"/>
            <a:ext cx="4953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 DAS APRESENTAÇÕES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82017" y="2481663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 29 :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601329" y="1696833"/>
            <a:ext cx="38172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Rodonaves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Grupo 2</a:t>
            </a:r>
            <a:r>
              <a:rPr lang="pt-BR" sz="2400" dirty="0"/>
              <a:t>: Otávio Bonetti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Grupo 3: João Victor </a:t>
            </a:r>
            <a:r>
              <a:rPr lang="pt-BR" sz="2400" dirty="0" err="1" smtClean="0"/>
              <a:t>Bobato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30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</TotalTime>
  <Words>51</Words>
  <Application>Microsoft Office PowerPoint</Application>
  <PresentationFormat>Personalizar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Paralaxe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Erasmo Jose Gomes</dc:creator>
  <cp:lastModifiedBy>Erasmo Gomes</cp:lastModifiedBy>
  <cp:revision>2</cp:revision>
  <dcterms:created xsi:type="dcterms:W3CDTF">2017-06-01T23:28:16Z</dcterms:created>
  <dcterms:modified xsi:type="dcterms:W3CDTF">2017-06-22T01:41:56Z</dcterms:modified>
</cp:coreProperties>
</file>