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5" r:id="rId4"/>
    <p:sldId id="268" r:id="rId5"/>
    <p:sldId id="267" r:id="rId6"/>
    <p:sldId id="269" r:id="rId7"/>
    <p:sldId id="270" r:id="rId8"/>
    <p:sldId id="271" r:id="rId9"/>
    <p:sldId id="27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B8D"/>
    <a:srgbClr val="000000"/>
    <a:srgbClr val="E3AF69"/>
    <a:srgbClr val="A43308"/>
    <a:srgbClr val="000056"/>
    <a:srgbClr val="E7A3FF"/>
    <a:srgbClr val="70D7FF"/>
    <a:srgbClr val="F03E6C"/>
    <a:srgbClr val="005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2"/>
    <p:restoredTop sz="94682"/>
  </p:normalViewPr>
  <p:slideViewPr>
    <p:cSldViewPr snapToGrid="0" snapToObjects="1" showGuides="1">
      <p:cViewPr varScale="1">
        <p:scale>
          <a:sx n="71" d="100"/>
          <a:sy n="71" d="100"/>
        </p:scale>
        <p:origin x="732" y="66"/>
      </p:cViewPr>
      <p:guideLst>
        <p:guide orient="horz" pos="2273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408D5-AF46-0A42-9F35-C8D5EEC3300E}" type="doc">
      <dgm:prSet loTypeId="urn:microsoft.com/office/officeart/2005/8/layout/lProcess2" loCatId="" qsTypeId="urn:microsoft.com/office/officeart/2005/8/quickstyle/3D6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DF4935F4-F8CC-434A-B282-7772E2263877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  <a:alpha val="31000"/>
              </a:schemeClr>
            </a:gs>
            <a:gs pos="33000">
              <a:srgbClr val="000056">
                <a:alpha val="73000"/>
              </a:srgb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t-BR" sz="2800" b="1" smtClean="0">
              <a:solidFill>
                <a:schemeClr val="bg1"/>
              </a:solidFill>
            </a:rPr>
            <a:t>Topics</a:t>
          </a:r>
          <a:endParaRPr lang="pt-BR" sz="2800" b="1" dirty="0">
            <a:solidFill>
              <a:schemeClr val="bg1"/>
            </a:solidFill>
          </a:endParaRPr>
        </a:p>
      </dgm:t>
    </dgm:pt>
    <dgm:pt modelId="{0A0516D2-2917-644C-847A-705E91F6869B}" type="parTrans" cxnId="{A97C3CAE-48B9-A141-85F0-C4F8ECA0FF43}">
      <dgm:prSet/>
      <dgm:spPr/>
      <dgm:t>
        <a:bodyPr/>
        <a:lstStyle/>
        <a:p>
          <a:endParaRPr lang="pt-BR"/>
        </a:p>
      </dgm:t>
    </dgm:pt>
    <dgm:pt modelId="{DED046C4-23AA-4348-A416-51BB52EA6615}" type="sibTrans" cxnId="{A97C3CAE-48B9-A141-85F0-C4F8ECA0FF43}">
      <dgm:prSet/>
      <dgm:spPr/>
      <dgm:t>
        <a:bodyPr/>
        <a:lstStyle/>
        <a:p>
          <a:endParaRPr lang="pt-BR"/>
        </a:p>
      </dgm:t>
    </dgm:pt>
    <dgm:pt modelId="{D7D3D746-8916-7944-920A-2EB15BBBA71A}">
      <dgm:prSet phldrT="[Texto]"/>
      <dgm:spPr/>
      <dgm:t>
        <a:bodyPr/>
        <a:lstStyle/>
        <a:p>
          <a:r>
            <a:rPr lang="pt-BR" dirty="0" err="1" smtClean="0"/>
            <a:t>Period</a:t>
          </a:r>
          <a:endParaRPr lang="pt-BR" dirty="0"/>
        </a:p>
      </dgm:t>
    </dgm:pt>
    <dgm:pt modelId="{4AFE5B78-06A4-6C4A-8BDA-CC95BD892E12}" type="parTrans" cxnId="{993D5D84-2563-3F46-8F6B-21AD87A3133D}">
      <dgm:prSet/>
      <dgm:spPr/>
      <dgm:t>
        <a:bodyPr/>
        <a:lstStyle/>
        <a:p>
          <a:endParaRPr lang="pt-BR"/>
        </a:p>
      </dgm:t>
    </dgm:pt>
    <dgm:pt modelId="{DBCF565D-9C49-C14B-BC3E-9D247CF36182}" type="sibTrans" cxnId="{993D5D84-2563-3F46-8F6B-21AD87A3133D}">
      <dgm:prSet/>
      <dgm:spPr/>
      <dgm:t>
        <a:bodyPr/>
        <a:lstStyle/>
        <a:p>
          <a:endParaRPr lang="pt-BR"/>
        </a:p>
      </dgm:t>
    </dgm:pt>
    <dgm:pt modelId="{1E1FA44A-30E1-FB44-AD46-B03AC9B74084}">
      <dgm:prSet phldrT="[Texto]"/>
      <dgm:spPr/>
      <dgm:t>
        <a:bodyPr/>
        <a:lstStyle/>
        <a:p>
          <a:r>
            <a:rPr lang="pt-BR" dirty="0" smtClean="0"/>
            <a:t>Focus</a:t>
          </a:r>
          <a:endParaRPr lang="pt-BR" dirty="0"/>
        </a:p>
      </dgm:t>
    </dgm:pt>
    <dgm:pt modelId="{2185A4C8-0EBA-B84D-8E3C-12BA10773D52}" type="parTrans" cxnId="{5BE38149-671A-2E49-A82A-2FE474B97FEB}">
      <dgm:prSet/>
      <dgm:spPr/>
      <dgm:t>
        <a:bodyPr/>
        <a:lstStyle/>
        <a:p>
          <a:endParaRPr lang="pt-BR"/>
        </a:p>
      </dgm:t>
    </dgm:pt>
    <dgm:pt modelId="{76EDDB37-0CE6-BF46-9E1C-D382563EB80B}" type="sibTrans" cxnId="{5BE38149-671A-2E49-A82A-2FE474B97FEB}">
      <dgm:prSet/>
      <dgm:spPr/>
      <dgm:t>
        <a:bodyPr/>
        <a:lstStyle/>
        <a:p>
          <a:endParaRPr lang="pt-BR"/>
        </a:p>
      </dgm:t>
    </dgm:pt>
    <dgm:pt modelId="{7E58739B-F89A-EB44-BD9E-9B5778F61919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  <a:alpha val="31000"/>
              </a:schemeClr>
            </a:gs>
            <a:gs pos="33000">
              <a:srgbClr val="000056">
                <a:alpha val="73000"/>
              </a:srgb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t-BR" sz="2800" b="1" smtClean="0">
              <a:solidFill>
                <a:schemeClr val="bg1"/>
              </a:solidFill>
            </a:rPr>
            <a:t>Communicative</a:t>
          </a:r>
          <a:endParaRPr lang="pt-BR" sz="2800" b="1" dirty="0">
            <a:solidFill>
              <a:schemeClr val="bg1"/>
            </a:solidFill>
          </a:endParaRPr>
        </a:p>
      </dgm:t>
    </dgm:pt>
    <dgm:pt modelId="{72E275B1-696C-8844-816C-3A822F2E7B6C}" type="parTrans" cxnId="{8B32E813-7B5C-F645-8667-B936B2624DE2}">
      <dgm:prSet/>
      <dgm:spPr/>
      <dgm:t>
        <a:bodyPr/>
        <a:lstStyle/>
        <a:p>
          <a:endParaRPr lang="pt-BR"/>
        </a:p>
      </dgm:t>
    </dgm:pt>
    <dgm:pt modelId="{722057BB-0304-B644-9CF0-0475B708B468}" type="sibTrans" cxnId="{8B32E813-7B5C-F645-8667-B936B2624DE2}">
      <dgm:prSet/>
      <dgm:spPr/>
      <dgm:t>
        <a:bodyPr/>
        <a:lstStyle/>
        <a:p>
          <a:endParaRPr lang="pt-BR"/>
        </a:p>
      </dgm:t>
    </dgm:pt>
    <dgm:pt modelId="{291EB483-CD44-9442-B68A-E191DE53AEF6}">
      <dgm:prSet phldrT="[Texto]"/>
      <dgm:spPr/>
      <dgm:t>
        <a:bodyPr/>
        <a:lstStyle/>
        <a:p>
          <a:r>
            <a:rPr lang="pt-BR" dirty="0" smtClean="0"/>
            <a:t>(1980-90)</a:t>
          </a:r>
          <a:endParaRPr lang="pt-BR" dirty="0"/>
        </a:p>
      </dgm:t>
    </dgm:pt>
    <dgm:pt modelId="{F5F8D3DD-4C54-234E-9B36-3369E43A279A}" type="parTrans" cxnId="{30A04A86-9146-A14F-8245-6A315E5B45FD}">
      <dgm:prSet/>
      <dgm:spPr/>
      <dgm:t>
        <a:bodyPr/>
        <a:lstStyle/>
        <a:p>
          <a:endParaRPr lang="pt-BR"/>
        </a:p>
      </dgm:t>
    </dgm:pt>
    <dgm:pt modelId="{BCAF402E-7ECF-5841-A7C7-4710D7474EA0}" type="sibTrans" cxnId="{30A04A86-9146-A14F-8245-6A315E5B45FD}">
      <dgm:prSet/>
      <dgm:spPr/>
      <dgm:t>
        <a:bodyPr/>
        <a:lstStyle/>
        <a:p>
          <a:endParaRPr lang="pt-BR"/>
        </a:p>
      </dgm:t>
    </dgm:pt>
    <dgm:pt modelId="{439767A1-3BD3-DF46-AD56-CE0FBB0EA2D4}">
      <dgm:prSet phldrT="[Texto]"/>
      <dgm:spPr/>
      <dgm:t>
        <a:bodyPr/>
        <a:lstStyle/>
        <a:p>
          <a:r>
            <a:rPr lang="pt-BR" dirty="0" smtClean="0"/>
            <a:t>Workstation; as a "</a:t>
          </a:r>
          <a:r>
            <a:rPr lang="pt-BR" dirty="0" err="1" smtClean="0"/>
            <a:t>pupil</a:t>
          </a:r>
          <a:r>
            <a:rPr lang="pt-BR" dirty="0" smtClean="0"/>
            <a:t>"</a:t>
          </a:r>
          <a:endParaRPr lang="pt-BR" dirty="0"/>
        </a:p>
      </dgm:t>
    </dgm:pt>
    <dgm:pt modelId="{77FFBFD0-5CB3-474F-97B8-0C9F69FA31C5}" type="parTrans" cxnId="{123996EB-B7B9-6C41-AE49-E962656C9583}">
      <dgm:prSet/>
      <dgm:spPr/>
      <dgm:t>
        <a:bodyPr/>
        <a:lstStyle/>
        <a:p>
          <a:endParaRPr lang="pt-BR"/>
        </a:p>
      </dgm:t>
    </dgm:pt>
    <dgm:pt modelId="{2A8F2F13-5E58-8848-8107-0177E192A793}" type="sibTrans" cxnId="{123996EB-B7B9-6C41-AE49-E962656C9583}">
      <dgm:prSet/>
      <dgm:spPr/>
      <dgm:t>
        <a:bodyPr/>
        <a:lstStyle/>
        <a:p>
          <a:endParaRPr lang="pt-BR"/>
        </a:p>
      </dgm:t>
    </dgm:pt>
    <dgm:pt modelId="{24B026CB-03FB-A345-9A1D-06D81579978C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  <a:alpha val="31000"/>
              </a:schemeClr>
            </a:gs>
            <a:gs pos="33000">
              <a:srgbClr val="000056">
                <a:alpha val="73000"/>
              </a:srgb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t-BR" sz="2800" b="1" smtClean="0">
              <a:solidFill>
                <a:schemeClr val="bg1"/>
              </a:solidFill>
            </a:rPr>
            <a:t>Integrative</a:t>
          </a:r>
          <a:endParaRPr lang="pt-BR" sz="2800" b="1" dirty="0">
            <a:solidFill>
              <a:schemeClr val="bg1"/>
            </a:solidFill>
          </a:endParaRPr>
        </a:p>
      </dgm:t>
    </dgm:pt>
    <dgm:pt modelId="{DEC12F80-DA0A-E84B-9B8E-489B11A71040}" type="parTrans" cxnId="{FE691A56-D082-8A45-82A3-09D9EAA0F852}">
      <dgm:prSet/>
      <dgm:spPr/>
      <dgm:t>
        <a:bodyPr/>
        <a:lstStyle/>
        <a:p>
          <a:endParaRPr lang="pt-BR"/>
        </a:p>
      </dgm:t>
    </dgm:pt>
    <dgm:pt modelId="{E9C9A607-7355-B84C-A512-1B76E39C12E0}" type="sibTrans" cxnId="{FE691A56-D082-8A45-82A3-09D9EAA0F852}">
      <dgm:prSet/>
      <dgm:spPr/>
      <dgm:t>
        <a:bodyPr/>
        <a:lstStyle/>
        <a:p>
          <a:endParaRPr lang="pt-BR"/>
        </a:p>
      </dgm:t>
    </dgm:pt>
    <dgm:pt modelId="{8A7973A1-36B5-BF45-8FAE-AF0BEF4ECA2A}">
      <dgm:prSet phldrT="[Texto]"/>
      <dgm:spPr/>
      <dgm:t>
        <a:bodyPr/>
        <a:lstStyle/>
        <a:p>
          <a:r>
            <a:rPr lang="pt-BR" dirty="0" smtClean="0"/>
            <a:t>21st </a:t>
          </a:r>
          <a:r>
            <a:rPr lang="pt-BR" dirty="0" err="1" smtClean="0"/>
            <a:t>Century</a:t>
          </a:r>
          <a:endParaRPr lang="pt-BR" dirty="0"/>
        </a:p>
      </dgm:t>
    </dgm:pt>
    <dgm:pt modelId="{635A8939-52D0-BB4F-90E9-3AEFA63A92D9}" type="parTrans" cxnId="{4ED527BE-D586-7440-BE84-A6B05848EE89}">
      <dgm:prSet/>
      <dgm:spPr/>
      <dgm:t>
        <a:bodyPr/>
        <a:lstStyle/>
        <a:p>
          <a:endParaRPr lang="pt-BR"/>
        </a:p>
      </dgm:t>
    </dgm:pt>
    <dgm:pt modelId="{62BE104D-FB00-C04E-B53F-8D386EC6B7B6}" type="sibTrans" cxnId="{4ED527BE-D586-7440-BE84-A6B05848EE89}">
      <dgm:prSet/>
      <dgm:spPr/>
      <dgm:t>
        <a:bodyPr/>
        <a:lstStyle/>
        <a:p>
          <a:endParaRPr lang="pt-BR"/>
        </a:p>
      </dgm:t>
    </dgm:pt>
    <dgm:pt modelId="{C517147B-6375-AB4A-A513-7B779871B991}">
      <dgm:prSet phldrT="[Texto]"/>
      <dgm:spPr/>
      <dgm:t>
        <a:bodyPr/>
        <a:lstStyle/>
        <a:p>
          <a:r>
            <a:rPr lang="pt-BR" dirty="0" err="1" smtClean="0"/>
            <a:t>Unified</a:t>
          </a:r>
          <a:r>
            <a:rPr lang="pt-BR" dirty="0" smtClean="0"/>
            <a:t> </a:t>
          </a:r>
          <a:r>
            <a:rPr lang="pt-BR" dirty="0" err="1" smtClean="0"/>
            <a:t>information</a:t>
          </a:r>
          <a:r>
            <a:rPr lang="pt-BR" dirty="0" smtClean="0"/>
            <a:t> management system; as a "toolbox"</a:t>
          </a:r>
          <a:endParaRPr lang="pt-BR" dirty="0"/>
        </a:p>
      </dgm:t>
    </dgm:pt>
    <dgm:pt modelId="{8BFBE906-4684-0340-A972-93F2EFDA46B9}" type="parTrans" cxnId="{9B91ACDF-F8DE-854B-BFD4-AE809C34CDC0}">
      <dgm:prSet/>
      <dgm:spPr/>
      <dgm:t>
        <a:bodyPr/>
        <a:lstStyle/>
        <a:p>
          <a:endParaRPr lang="pt-BR"/>
        </a:p>
      </dgm:t>
    </dgm:pt>
    <dgm:pt modelId="{2C144613-3584-284B-9B48-3CADACD7FA21}" type="sibTrans" cxnId="{9B91ACDF-F8DE-854B-BFD4-AE809C34CDC0}">
      <dgm:prSet/>
      <dgm:spPr/>
      <dgm:t>
        <a:bodyPr/>
        <a:lstStyle/>
        <a:p>
          <a:endParaRPr lang="pt-BR"/>
        </a:p>
      </dgm:t>
    </dgm:pt>
    <dgm:pt modelId="{C27B84AB-51CC-454C-9B87-D6895BE57F97}">
      <dgm:prSet custT="1"/>
      <dgm:spPr>
        <a:gradFill rotWithShape="0">
          <a:gsLst>
            <a:gs pos="0">
              <a:schemeClr val="accent1">
                <a:lumMod val="5000"/>
                <a:lumOff val="95000"/>
                <a:alpha val="31000"/>
              </a:schemeClr>
            </a:gs>
            <a:gs pos="33000">
              <a:srgbClr val="000056">
                <a:alpha val="73000"/>
              </a:srgb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t-BR" sz="2800" b="1" smtClean="0">
              <a:solidFill>
                <a:schemeClr val="bg1"/>
              </a:solidFill>
            </a:rPr>
            <a:t>Structural</a:t>
          </a:r>
          <a:endParaRPr lang="pt-BR" sz="2800" b="1" dirty="0">
            <a:solidFill>
              <a:schemeClr val="bg1"/>
            </a:solidFill>
          </a:endParaRPr>
        </a:p>
      </dgm:t>
    </dgm:pt>
    <dgm:pt modelId="{D2DB970C-C5C9-1F47-9105-4427DF29F9E0}" type="parTrans" cxnId="{323226B3-160F-9D49-A77D-936E6CFDF426}">
      <dgm:prSet/>
      <dgm:spPr/>
      <dgm:t>
        <a:bodyPr/>
        <a:lstStyle/>
        <a:p>
          <a:endParaRPr lang="pt-BR"/>
        </a:p>
      </dgm:t>
    </dgm:pt>
    <dgm:pt modelId="{BD4CEDEB-D67C-F044-AEF5-651A31983DA4}" type="sibTrans" cxnId="{323226B3-160F-9D49-A77D-936E6CFDF426}">
      <dgm:prSet/>
      <dgm:spPr/>
      <dgm:t>
        <a:bodyPr/>
        <a:lstStyle/>
        <a:p>
          <a:endParaRPr lang="pt-BR"/>
        </a:p>
      </dgm:t>
    </dgm:pt>
    <dgm:pt modelId="{108FD2DE-4EB4-774B-927A-CC6C62ACDA61}">
      <dgm:prSet/>
      <dgm:spPr/>
      <dgm:t>
        <a:bodyPr/>
        <a:lstStyle/>
        <a:p>
          <a:r>
            <a:rPr lang="pt-BR" dirty="0" smtClean="0"/>
            <a:t>(1970-80)</a:t>
          </a:r>
          <a:endParaRPr lang="pt-BR" dirty="0"/>
        </a:p>
      </dgm:t>
    </dgm:pt>
    <dgm:pt modelId="{F19DB23C-941C-1D40-AAAA-AA886E1469D3}" type="parTrans" cxnId="{7A319027-339B-5743-B547-977FB9B4DF01}">
      <dgm:prSet/>
      <dgm:spPr/>
      <dgm:t>
        <a:bodyPr/>
        <a:lstStyle/>
        <a:p>
          <a:endParaRPr lang="pt-BR"/>
        </a:p>
      </dgm:t>
    </dgm:pt>
    <dgm:pt modelId="{40DC407F-DDD2-C54B-813B-D03B514CCEE2}" type="sibTrans" cxnId="{7A319027-339B-5743-B547-977FB9B4DF01}">
      <dgm:prSet/>
      <dgm:spPr/>
      <dgm:t>
        <a:bodyPr/>
        <a:lstStyle/>
        <a:p>
          <a:endParaRPr lang="pt-BR"/>
        </a:p>
      </dgm:t>
    </dgm:pt>
    <dgm:pt modelId="{C9ACDB87-E180-AE4A-B3D5-8B8A84C865F0}">
      <dgm:prSet/>
      <dgm:spPr/>
      <dgm:t>
        <a:bodyPr/>
        <a:lstStyle/>
        <a:p>
          <a:r>
            <a:rPr lang="pt-BR" dirty="0" err="1" smtClean="0"/>
            <a:t>Instructional</a:t>
          </a:r>
          <a:r>
            <a:rPr lang="pt-BR" dirty="0" smtClean="0"/>
            <a:t> </a:t>
          </a:r>
          <a:r>
            <a:rPr lang="pt-BR" dirty="0" err="1" smtClean="0"/>
            <a:t>efficacy</a:t>
          </a:r>
          <a:r>
            <a:rPr lang="pt-BR" dirty="0" smtClean="0"/>
            <a:t>, </a:t>
          </a:r>
          <a:r>
            <a:rPr lang="pt-BR" dirty="0" err="1" smtClean="0"/>
            <a:t>competence</a:t>
          </a:r>
          <a:endParaRPr lang="pt-BR" dirty="0"/>
        </a:p>
      </dgm:t>
    </dgm:pt>
    <dgm:pt modelId="{646ABCB8-A41D-8D44-A650-DABB0CAFC96B}" type="parTrans" cxnId="{279A75EF-D849-914B-B143-90C8857EB7DC}">
      <dgm:prSet/>
      <dgm:spPr/>
      <dgm:t>
        <a:bodyPr/>
        <a:lstStyle/>
        <a:p>
          <a:endParaRPr lang="pt-BR"/>
        </a:p>
      </dgm:t>
    </dgm:pt>
    <dgm:pt modelId="{45651406-6E70-0E49-BE48-3006A7E1D313}" type="sibTrans" cxnId="{279A75EF-D849-914B-B143-90C8857EB7DC}">
      <dgm:prSet/>
      <dgm:spPr/>
      <dgm:t>
        <a:bodyPr/>
        <a:lstStyle/>
        <a:p>
          <a:endParaRPr lang="pt-BR"/>
        </a:p>
      </dgm:t>
    </dgm:pt>
    <dgm:pt modelId="{2B73EDAC-76B9-FA4C-B8F6-530E12EC8092}">
      <dgm:prSet/>
      <dgm:spPr/>
      <dgm:t>
        <a:bodyPr/>
        <a:lstStyle/>
        <a:p>
          <a:r>
            <a:rPr lang="pt-BR" dirty="0" err="1" smtClean="0"/>
            <a:t>Information</a:t>
          </a:r>
          <a:r>
            <a:rPr lang="pt-BR" dirty="0" smtClean="0"/>
            <a:t> </a:t>
          </a:r>
          <a:r>
            <a:rPr lang="pt-BR" dirty="0" err="1" smtClean="0"/>
            <a:t>carrier</a:t>
          </a:r>
          <a:r>
            <a:rPr lang="pt-BR" dirty="0" smtClean="0"/>
            <a:t>; as a “tutor”</a:t>
          </a:r>
          <a:endParaRPr lang="pt-BR" dirty="0"/>
        </a:p>
      </dgm:t>
    </dgm:pt>
    <dgm:pt modelId="{6C78D43B-1B1B-9C4E-82AF-6999E157ACAE}" type="parTrans" cxnId="{0ABF3D91-B712-F046-9718-46E4ACF1AED3}">
      <dgm:prSet/>
      <dgm:spPr/>
      <dgm:t>
        <a:bodyPr/>
        <a:lstStyle/>
        <a:p>
          <a:endParaRPr lang="pt-BR"/>
        </a:p>
      </dgm:t>
    </dgm:pt>
    <dgm:pt modelId="{D22466F1-D672-7944-B3F0-1DD4519C90EE}" type="sibTrans" cxnId="{0ABF3D91-B712-F046-9718-46E4ACF1AED3}">
      <dgm:prSet/>
      <dgm:spPr/>
      <dgm:t>
        <a:bodyPr/>
        <a:lstStyle/>
        <a:p>
          <a:endParaRPr lang="pt-BR"/>
        </a:p>
      </dgm:t>
    </dgm:pt>
    <dgm:pt modelId="{D816DECD-CEFD-3348-AAAA-21914C038ECD}">
      <dgm:prSet/>
      <dgm:spPr/>
      <dgm:t>
        <a:bodyPr/>
        <a:lstStyle/>
        <a:p>
          <a:r>
            <a:rPr lang="pt-BR" dirty="0" err="1" smtClean="0"/>
            <a:t>Materials</a:t>
          </a:r>
          <a:r>
            <a:rPr lang="pt-BR" dirty="0" smtClean="0"/>
            <a:t> delivery</a:t>
          </a:r>
          <a:endParaRPr lang="pt-BR" dirty="0"/>
        </a:p>
      </dgm:t>
    </dgm:pt>
    <dgm:pt modelId="{B52EA2EA-97FD-3647-A0DF-75AE49E061B9}" type="parTrans" cxnId="{F29B52ED-F509-904C-B179-4A3BF02425BF}">
      <dgm:prSet/>
      <dgm:spPr/>
      <dgm:t>
        <a:bodyPr/>
        <a:lstStyle/>
        <a:p>
          <a:endParaRPr lang="pt-BR"/>
        </a:p>
      </dgm:t>
    </dgm:pt>
    <dgm:pt modelId="{1FCD1AE0-54E7-CC42-A91A-4370928619D4}" type="sibTrans" cxnId="{F29B52ED-F509-904C-B179-4A3BF02425BF}">
      <dgm:prSet/>
      <dgm:spPr/>
      <dgm:t>
        <a:bodyPr/>
        <a:lstStyle/>
        <a:p>
          <a:endParaRPr lang="pt-BR"/>
        </a:p>
      </dgm:t>
    </dgm:pt>
    <dgm:pt modelId="{6189043B-2C35-BC41-B33D-A9299DB6A3AF}">
      <dgm:prSet/>
      <dgm:spPr/>
      <dgm:t>
        <a:bodyPr/>
        <a:lstStyle/>
        <a:p>
          <a:r>
            <a:rPr lang="pt-BR" dirty="0" err="1" smtClean="0"/>
            <a:t>Behaviorist</a:t>
          </a:r>
          <a:endParaRPr lang="pt-BR" dirty="0"/>
        </a:p>
      </dgm:t>
    </dgm:pt>
    <dgm:pt modelId="{852C2787-C5F9-2346-8A32-23AE0038E4C9}" type="parTrans" cxnId="{3F8EBBEC-EF47-9A4B-BFDF-F837C86E0FDF}">
      <dgm:prSet/>
      <dgm:spPr/>
      <dgm:t>
        <a:bodyPr/>
        <a:lstStyle/>
        <a:p>
          <a:endParaRPr lang="pt-BR"/>
        </a:p>
      </dgm:t>
    </dgm:pt>
    <dgm:pt modelId="{039DD3AC-E0F2-B248-BB3C-BF92882A6012}" type="sibTrans" cxnId="{3F8EBBEC-EF47-9A4B-BFDF-F837C86E0FDF}">
      <dgm:prSet/>
      <dgm:spPr/>
      <dgm:t>
        <a:bodyPr/>
        <a:lstStyle/>
        <a:p>
          <a:endParaRPr lang="pt-BR"/>
        </a:p>
      </dgm:t>
    </dgm:pt>
    <dgm:pt modelId="{6BA1CB44-6399-5347-9B04-4785148BDD32}">
      <dgm:prSet/>
      <dgm:spPr/>
      <dgm:t>
        <a:bodyPr/>
        <a:lstStyle/>
        <a:p>
          <a:r>
            <a:rPr lang="pt-BR" dirty="0" err="1" smtClean="0"/>
            <a:t>Programmed</a:t>
          </a:r>
          <a:r>
            <a:rPr lang="pt-BR" dirty="0" smtClean="0"/>
            <a:t> </a:t>
          </a:r>
          <a:r>
            <a:rPr lang="pt-BR" dirty="0" err="1" smtClean="0"/>
            <a:t>Instruction</a:t>
          </a:r>
          <a:r>
            <a:rPr lang="pt-BR" dirty="0" smtClean="0"/>
            <a:t>; </a:t>
          </a:r>
          <a:r>
            <a:rPr lang="pt-BR" dirty="0" err="1" smtClean="0"/>
            <a:t>assimilation</a:t>
          </a:r>
          <a:endParaRPr lang="pt-BR" dirty="0"/>
        </a:p>
      </dgm:t>
    </dgm:pt>
    <dgm:pt modelId="{404E6B88-B4D5-CE45-A5D7-BCDB2A3136DE}" type="parTrans" cxnId="{36DBB1F1-086B-9240-BF60-5F504C8B29C4}">
      <dgm:prSet/>
      <dgm:spPr/>
      <dgm:t>
        <a:bodyPr/>
        <a:lstStyle/>
        <a:p>
          <a:endParaRPr lang="pt-BR"/>
        </a:p>
      </dgm:t>
    </dgm:pt>
    <dgm:pt modelId="{C6C4F69D-4D60-9447-B4D0-4C560A99CF11}" type="sibTrans" cxnId="{36DBB1F1-086B-9240-BF60-5F504C8B29C4}">
      <dgm:prSet/>
      <dgm:spPr/>
      <dgm:t>
        <a:bodyPr/>
        <a:lstStyle/>
        <a:p>
          <a:endParaRPr lang="pt-BR"/>
        </a:p>
      </dgm:t>
    </dgm:pt>
    <dgm:pt modelId="{ED1D294C-D5CA-2748-9556-EBE53F6F2A80}">
      <dgm:prSet/>
      <dgm:spPr/>
      <dgm:t>
        <a:bodyPr/>
        <a:lstStyle/>
        <a:p>
          <a:r>
            <a:rPr lang="pt-BR" dirty="0" err="1" smtClean="0"/>
            <a:t>Structural</a:t>
          </a:r>
          <a:r>
            <a:rPr lang="pt-BR" dirty="0" smtClean="0"/>
            <a:t> (a formal system)</a:t>
          </a:r>
          <a:endParaRPr lang="pt-BR" dirty="0"/>
        </a:p>
      </dgm:t>
    </dgm:pt>
    <dgm:pt modelId="{DF9EEB99-C5F8-B041-B077-2C3EB6E74467}" type="parTrans" cxnId="{B693A37C-2710-294E-A273-08AA749ADE03}">
      <dgm:prSet/>
      <dgm:spPr/>
      <dgm:t>
        <a:bodyPr/>
        <a:lstStyle/>
        <a:p>
          <a:endParaRPr lang="pt-BR"/>
        </a:p>
      </dgm:t>
    </dgm:pt>
    <dgm:pt modelId="{560FD78D-8DD9-484B-9ADC-812BB2E84C46}" type="sibTrans" cxnId="{B693A37C-2710-294E-A273-08AA749ADE03}">
      <dgm:prSet/>
      <dgm:spPr/>
      <dgm:t>
        <a:bodyPr/>
        <a:lstStyle/>
        <a:p>
          <a:endParaRPr lang="pt-BR"/>
        </a:p>
      </dgm:t>
    </dgm:pt>
    <dgm:pt modelId="{DEDB0771-9749-734C-9CF2-350FC1E2D943}">
      <dgm:prSet/>
      <dgm:spPr/>
      <dgm:t>
        <a:bodyPr/>
        <a:lstStyle/>
        <a:p>
          <a:r>
            <a:rPr lang="pt-BR" dirty="0" err="1" smtClean="0"/>
            <a:t>Grammar-translation</a:t>
          </a:r>
          <a:r>
            <a:rPr lang="pt-BR" dirty="0" smtClean="0"/>
            <a:t> &amp; </a:t>
          </a:r>
          <a:r>
            <a:rPr lang="pt-BR" dirty="0" err="1" smtClean="0"/>
            <a:t>audiolingual</a:t>
          </a:r>
          <a:endParaRPr lang="pt-BR" dirty="0"/>
        </a:p>
      </dgm:t>
    </dgm:pt>
    <dgm:pt modelId="{FC388798-83BB-0449-B3B1-C522FCE07D6D}" type="parTrans" cxnId="{53549C62-82CF-634F-885D-F67753C25DC7}">
      <dgm:prSet/>
      <dgm:spPr/>
      <dgm:t>
        <a:bodyPr/>
        <a:lstStyle/>
        <a:p>
          <a:endParaRPr lang="pt-BR"/>
        </a:p>
      </dgm:t>
    </dgm:pt>
    <dgm:pt modelId="{60753FA1-381C-CF41-A61D-E5A54DE973B3}" type="sibTrans" cxnId="{53549C62-82CF-634F-885D-F67753C25DC7}">
      <dgm:prSet/>
      <dgm:spPr/>
      <dgm:t>
        <a:bodyPr/>
        <a:lstStyle/>
        <a:p>
          <a:endParaRPr lang="pt-BR"/>
        </a:p>
      </dgm:t>
    </dgm:pt>
    <dgm:pt modelId="{1DE185E1-F7A1-7A4C-A667-40C26A4B20B5}">
      <dgm:prSet/>
      <dgm:spPr/>
      <dgm:t>
        <a:bodyPr/>
        <a:lstStyle/>
        <a:p>
          <a:r>
            <a:rPr lang="pt-BR" dirty="0" err="1" smtClean="0"/>
            <a:t>Dependant</a:t>
          </a:r>
          <a:endParaRPr lang="pt-BR" dirty="0"/>
        </a:p>
      </dgm:t>
    </dgm:pt>
    <dgm:pt modelId="{70F155B0-5841-9741-ABED-2A3400687AC0}" type="parTrans" cxnId="{6CF33DE4-7C8B-A146-824A-DC98739F7DD6}">
      <dgm:prSet/>
      <dgm:spPr/>
      <dgm:t>
        <a:bodyPr/>
        <a:lstStyle/>
        <a:p>
          <a:endParaRPr lang="pt-BR"/>
        </a:p>
      </dgm:t>
    </dgm:pt>
    <dgm:pt modelId="{6C6F0844-A1A8-6045-A379-6F96AF0EE5A8}" type="sibTrans" cxnId="{6CF33DE4-7C8B-A146-824A-DC98739F7DD6}">
      <dgm:prSet/>
      <dgm:spPr/>
      <dgm:t>
        <a:bodyPr/>
        <a:lstStyle/>
        <a:p>
          <a:endParaRPr lang="pt-BR"/>
        </a:p>
      </dgm:t>
    </dgm:pt>
    <dgm:pt modelId="{AC9D4DA6-CA9B-E840-9828-0AE0A9178FF6}">
      <dgm:prSet/>
      <dgm:spPr/>
      <dgm:t>
        <a:bodyPr/>
        <a:lstStyle/>
        <a:p>
          <a:r>
            <a:rPr lang="pt-BR" dirty="0" err="1" smtClean="0"/>
            <a:t>Drill</a:t>
          </a:r>
          <a:r>
            <a:rPr lang="pt-BR" dirty="0" smtClean="0"/>
            <a:t> </a:t>
          </a:r>
          <a:r>
            <a:rPr lang="pt-BR" dirty="0" err="1" smtClean="0"/>
            <a:t>and</a:t>
          </a:r>
          <a:r>
            <a:rPr lang="pt-BR" dirty="0" smtClean="0"/>
            <a:t> </a:t>
          </a:r>
          <a:r>
            <a:rPr lang="pt-BR" dirty="0" err="1" smtClean="0"/>
            <a:t>practice</a:t>
          </a:r>
          <a:endParaRPr lang="pt-BR" dirty="0"/>
        </a:p>
      </dgm:t>
    </dgm:pt>
    <dgm:pt modelId="{C0EFBD2E-A18C-844F-B326-66B8B9BFE8FD}" type="parTrans" cxnId="{96FC75C8-63D2-2D4B-AFC4-14349E4A1443}">
      <dgm:prSet/>
      <dgm:spPr/>
      <dgm:t>
        <a:bodyPr/>
        <a:lstStyle/>
        <a:p>
          <a:endParaRPr lang="pt-BR"/>
        </a:p>
      </dgm:t>
    </dgm:pt>
    <dgm:pt modelId="{FF3A9984-CA10-4049-9978-57D7A815DCA3}" type="sibTrans" cxnId="{96FC75C8-63D2-2D4B-AFC4-14349E4A1443}">
      <dgm:prSet/>
      <dgm:spPr/>
      <dgm:t>
        <a:bodyPr/>
        <a:lstStyle/>
        <a:p>
          <a:endParaRPr lang="pt-BR"/>
        </a:p>
      </dgm:t>
    </dgm:pt>
    <dgm:pt modelId="{F568355C-A008-9C47-BCB2-A41FD4D7C4C3}">
      <dgm:prSet/>
      <dgm:spPr/>
      <dgm:t>
        <a:bodyPr/>
        <a:lstStyle/>
        <a:p>
          <a:r>
            <a:rPr lang="pt-BR" dirty="0" err="1" smtClean="0"/>
            <a:t>Accuracy</a:t>
          </a:r>
          <a:endParaRPr lang="pt-BR" dirty="0"/>
        </a:p>
      </dgm:t>
    </dgm:pt>
    <dgm:pt modelId="{8A6EE315-B3F3-A34B-8DA4-DEA751AA547E}" type="parTrans" cxnId="{D7928B6E-4165-9348-A6A9-9E6966A23784}">
      <dgm:prSet/>
      <dgm:spPr/>
      <dgm:t>
        <a:bodyPr/>
        <a:lstStyle/>
        <a:p>
          <a:endParaRPr lang="pt-BR"/>
        </a:p>
      </dgm:t>
    </dgm:pt>
    <dgm:pt modelId="{D13159C1-6346-A44D-9582-18E1D08CE332}" type="sibTrans" cxnId="{D7928B6E-4165-9348-A6A9-9E6966A23784}">
      <dgm:prSet/>
      <dgm:spPr/>
      <dgm:t>
        <a:bodyPr/>
        <a:lstStyle/>
        <a:p>
          <a:endParaRPr lang="pt-BR"/>
        </a:p>
      </dgm:t>
    </dgm:pt>
    <dgm:pt modelId="{5E03D1F0-44FA-4A42-B046-5479B23DA192}">
      <dgm:prSet phldrT="[Texto]"/>
      <dgm:spPr/>
      <dgm:t>
        <a:bodyPr/>
        <a:lstStyle/>
        <a:p>
          <a:r>
            <a:rPr lang="pt-BR" dirty="0" smtClean="0"/>
            <a:t>Principal Learning </a:t>
          </a:r>
          <a:r>
            <a:rPr lang="pt-BR" dirty="0" err="1" smtClean="0"/>
            <a:t>Objective</a:t>
          </a:r>
          <a:endParaRPr lang="pt-BR" dirty="0"/>
        </a:p>
      </dgm:t>
    </dgm:pt>
    <dgm:pt modelId="{ADCEC17E-EA88-954C-97B5-011212800D7A}" type="parTrans" cxnId="{32401F15-65CC-7348-B956-B03EA4E27F2C}">
      <dgm:prSet/>
      <dgm:spPr/>
      <dgm:t>
        <a:bodyPr/>
        <a:lstStyle/>
        <a:p>
          <a:endParaRPr lang="pt-BR"/>
        </a:p>
      </dgm:t>
    </dgm:pt>
    <dgm:pt modelId="{D02AA856-19CD-914D-89F2-A5BFD5945638}" type="sibTrans" cxnId="{32401F15-65CC-7348-B956-B03EA4E27F2C}">
      <dgm:prSet/>
      <dgm:spPr/>
      <dgm:t>
        <a:bodyPr/>
        <a:lstStyle/>
        <a:p>
          <a:endParaRPr lang="pt-BR"/>
        </a:p>
      </dgm:t>
    </dgm:pt>
    <dgm:pt modelId="{32FE37AD-454E-114E-8C80-4B0F5F3C42A0}">
      <dgm:prSet phldrT="[Texto]"/>
      <dgm:spPr/>
      <dgm:t>
        <a:bodyPr/>
        <a:lstStyle/>
        <a:p>
          <a:r>
            <a:rPr lang="pt-BR" dirty="0" err="1" smtClean="0"/>
            <a:t>Model</a:t>
          </a:r>
          <a:r>
            <a:rPr lang="pt-BR" dirty="0" smtClean="0"/>
            <a:t> </a:t>
          </a:r>
          <a:r>
            <a:rPr lang="pt-BR" dirty="0" err="1" smtClean="0"/>
            <a:t>and</a:t>
          </a:r>
          <a:r>
            <a:rPr lang="pt-BR" dirty="0" smtClean="0"/>
            <a:t> </a:t>
          </a:r>
          <a:r>
            <a:rPr lang="pt-BR" dirty="0" err="1" smtClean="0"/>
            <a:t>process</a:t>
          </a:r>
          <a:r>
            <a:rPr lang="pt-BR" dirty="0" smtClean="0"/>
            <a:t> </a:t>
          </a:r>
          <a:r>
            <a:rPr lang="pt-BR" dirty="0" err="1" smtClean="0"/>
            <a:t>of</a:t>
          </a:r>
          <a:r>
            <a:rPr lang="pt-BR" dirty="0" smtClean="0"/>
            <a:t> </a:t>
          </a:r>
          <a:r>
            <a:rPr lang="pt-BR" dirty="0" err="1" smtClean="0"/>
            <a:t>instruction</a:t>
          </a:r>
          <a:endParaRPr lang="pt-BR" dirty="0"/>
        </a:p>
      </dgm:t>
    </dgm:pt>
    <dgm:pt modelId="{1F38762C-A56B-FE42-B13E-7C6F9143EB8D}" type="parTrans" cxnId="{13232E2E-48FA-0145-98AB-6819028E6965}">
      <dgm:prSet/>
      <dgm:spPr/>
      <dgm:t>
        <a:bodyPr/>
        <a:lstStyle/>
        <a:p>
          <a:endParaRPr lang="pt-BR"/>
        </a:p>
      </dgm:t>
    </dgm:pt>
    <dgm:pt modelId="{BDBAA89C-5FBD-5F48-B062-F9514A2B51D0}" type="sibTrans" cxnId="{13232E2E-48FA-0145-98AB-6819028E6965}">
      <dgm:prSet/>
      <dgm:spPr/>
      <dgm:t>
        <a:bodyPr/>
        <a:lstStyle/>
        <a:p>
          <a:endParaRPr lang="pt-BR"/>
        </a:p>
      </dgm:t>
    </dgm:pt>
    <dgm:pt modelId="{FEB1A1ED-B658-884F-ADC0-37F30EAA95F2}">
      <dgm:prSet phldrT="[Texto]"/>
      <dgm:spPr/>
      <dgm:t>
        <a:bodyPr/>
        <a:lstStyle/>
        <a:p>
          <a:r>
            <a:rPr lang="pt-BR" dirty="0" err="1" smtClean="0"/>
            <a:t>View</a:t>
          </a:r>
          <a:r>
            <a:rPr lang="pt-BR" dirty="0" smtClean="0"/>
            <a:t> </a:t>
          </a:r>
          <a:r>
            <a:rPr lang="pt-BR" dirty="0" err="1" smtClean="0"/>
            <a:t>of</a:t>
          </a:r>
          <a:r>
            <a:rPr lang="pt-BR" dirty="0" smtClean="0"/>
            <a:t> 2nd </a:t>
          </a:r>
          <a:r>
            <a:rPr lang="pt-BR" dirty="0" err="1" smtClean="0"/>
            <a:t>language</a:t>
          </a:r>
          <a:r>
            <a:rPr lang="pt-BR" dirty="0" smtClean="0"/>
            <a:t> </a:t>
          </a:r>
          <a:r>
            <a:rPr lang="pt-BR" dirty="0" err="1" smtClean="0"/>
            <a:t>acquisition</a:t>
          </a:r>
          <a:endParaRPr lang="pt-BR" dirty="0"/>
        </a:p>
      </dgm:t>
    </dgm:pt>
    <dgm:pt modelId="{420BBA67-ABEB-2B4E-B083-107C5F4AF396}" type="parTrans" cxnId="{407853E5-BE2D-FE4A-9FDF-D12D0362454B}">
      <dgm:prSet/>
      <dgm:spPr/>
      <dgm:t>
        <a:bodyPr/>
        <a:lstStyle/>
        <a:p>
          <a:endParaRPr lang="pt-BR"/>
        </a:p>
      </dgm:t>
    </dgm:pt>
    <dgm:pt modelId="{C6C4AA1C-DC90-8948-B91F-D8DAB8A7A2DC}" type="sibTrans" cxnId="{407853E5-BE2D-FE4A-9FDF-D12D0362454B}">
      <dgm:prSet/>
      <dgm:spPr/>
      <dgm:t>
        <a:bodyPr/>
        <a:lstStyle/>
        <a:p>
          <a:endParaRPr lang="pt-BR"/>
        </a:p>
      </dgm:t>
    </dgm:pt>
    <dgm:pt modelId="{4C55EB83-9D3F-5D49-BA67-6F83E73F2FC8}">
      <dgm:prSet phldrT="[Texto]"/>
      <dgm:spPr/>
      <dgm:t>
        <a:bodyPr/>
        <a:lstStyle/>
        <a:p>
          <a:r>
            <a:rPr lang="pt-BR" dirty="0" err="1" smtClean="0"/>
            <a:t>Dominant</a:t>
          </a:r>
          <a:r>
            <a:rPr lang="pt-BR" dirty="0" smtClean="0"/>
            <a:t> approaches </a:t>
          </a:r>
          <a:r>
            <a:rPr lang="pt-BR" dirty="0" err="1" smtClean="0"/>
            <a:t>to</a:t>
          </a:r>
          <a:r>
            <a:rPr lang="pt-BR" dirty="0" smtClean="0"/>
            <a:t> 2nd </a:t>
          </a:r>
          <a:r>
            <a:rPr lang="pt-BR" dirty="0" err="1" smtClean="0"/>
            <a:t>Language</a:t>
          </a:r>
          <a:r>
            <a:rPr lang="pt-BR" dirty="0" smtClean="0"/>
            <a:t> </a:t>
          </a:r>
          <a:r>
            <a:rPr lang="pt-BR" dirty="0" err="1" smtClean="0"/>
            <a:t>acquisition</a:t>
          </a:r>
          <a:endParaRPr lang="pt-BR" dirty="0"/>
        </a:p>
      </dgm:t>
    </dgm:pt>
    <dgm:pt modelId="{6C9DCDAC-93A1-8343-96F2-C79AA4C9A356}" type="parTrans" cxnId="{097744C9-81F2-2145-A780-99524E3AE1CF}">
      <dgm:prSet/>
      <dgm:spPr/>
      <dgm:t>
        <a:bodyPr/>
        <a:lstStyle/>
        <a:p>
          <a:endParaRPr lang="pt-BR"/>
        </a:p>
      </dgm:t>
    </dgm:pt>
    <dgm:pt modelId="{9B3C3694-A8E2-A147-A561-E4FF13EC2751}" type="sibTrans" cxnId="{097744C9-81F2-2145-A780-99524E3AE1CF}">
      <dgm:prSet/>
      <dgm:spPr/>
      <dgm:t>
        <a:bodyPr/>
        <a:lstStyle/>
        <a:p>
          <a:endParaRPr lang="pt-BR"/>
        </a:p>
      </dgm:t>
    </dgm:pt>
    <dgm:pt modelId="{CB070B1E-16DF-CA46-8444-7ACECA4E3574}">
      <dgm:prSet phldrT="[Texto]"/>
      <dgm:spPr/>
      <dgm:t>
        <a:bodyPr/>
        <a:lstStyle/>
        <a:p>
          <a:r>
            <a:rPr lang="pt-BR" dirty="0" err="1" smtClean="0"/>
            <a:t>Learner</a:t>
          </a:r>
          <a:r>
            <a:rPr lang="pt-BR" dirty="0" smtClean="0"/>
            <a:t> Status</a:t>
          </a:r>
          <a:endParaRPr lang="pt-BR" dirty="0"/>
        </a:p>
      </dgm:t>
    </dgm:pt>
    <dgm:pt modelId="{007B3912-D2E1-394C-AB47-52B21F2B6ECC}" type="parTrans" cxnId="{4B2E513E-463B-9244-8424-E018BCF5B910}">
      <dgm:prSet/>
      <dgm:spPr/>
      <dgm:t>
        <a:bodyPr/>
        <a:lstStyle/>
        <a:p>
          <a:endParaRPr lang="pt-BR"/>
        </a:p>
      </dgm:t>
    </dgm:pt>
    <dgm:pt modelId="{73AC566C-0217-2A4A-950C-1DDA0C1D6CEA}" type="sibTrans" cxnId="{4B2E513E-463B-9244-8424-E018BCF5B910}">
      <dgm:prSet/>
      <dgm:spPr/>
      <dgm:t>
        <a:bodyPr/>
        <a:lstStyle/>
        <a:p>
          <a:endParaRPr lang="pt-BR"/>
        </a:p>
      </dgm:t>
    </dgm:pt>
    <dgm:pt modelId="{39BDB2A3-B625-AA40-AA41-9D6A7616BCFA}">
      <dgm:prSet phldrT="[Texto]"/>
      <dgm:spPr/>
      <dgm:t>
        <a:bodyPr/>
        <a:lstStyle/>
        <a:p>
          <a:r>
            <a:rPr lang="pt-BR" dirty="0" smtClean="0"/>
            <a:t>Principal use </a:t>
          </a:r>
          <a:r>
            <a:rPr lang="pt-BR" dirty="0" err="1" smtClean="0"/>
            <a:t>of</a:t>
          </a:r>
          <a:r>
            <a:rPr lang="pt-BR" dirty="0" smtClean="0"/>
            <a:t> CALL</a:t>
          </a:r>
          <a:endParaRPr lang="pt-BR" dirty="0"/>
        </a:p>
      </dgm:t>
    </dgm:pt>
    <dgm:pt modelId="{0B40DA5D-4E3C-E041-A739-79475A87A83C}" type="parTrans" cxnId="{7E053353-DFBE-5E41-B0AD-158A90FD82B2}">
      <dgm:prSet/>
      <dgm:spPr/>
      <dgm:t>
        <a:bodyPr/>
        <a:lstStyle/>
        <a:p>
          <a:endParaRPr lang="pt-BR"/>
        </a:p>
      </dgm:t>
    </dgm:pt>
    <dgm:pt modelId="{9E9B21FC-2ECB-864F-9A5A-9F939DA8585E}" type="sibTrans" cxnId="{7E053353-DFBE-5E41-B0AD-158A90FD82B2}">
      <dgm:prSet/>
      <dgm:spPr/>
      <dgm:t>
        <a:bodyPr/>
        <a:lstStyle/>
        <a:p>
          <a:endParaRPr lang="pt-BR"/>
        </a:p>
      </dgm:t>
    </dgm:pt>
    <dgm:pt modelId="{4367F360-D805-5446-9837-8FC8D0F65521}">
      <dgm:prSet phldrT="[Texto]"/>
      <dgm:spPr/>
      <dgm:t>
        <a:bodyPr/>
        <a:lstStyle/>
        <a:p>
          <a:r>
            <a:rPr lang="pt-BR" dirty="0" err="1" smtClean="0"/>
            <a:t>Instructional</a:t>
          </a:r>
          <a:r>
            <a:rPr lang="pt-BR" dirty="0" smtClean="0"/>
            <a:t> </a:t>
          </a:r>
          <a:r>
            <a:rPr lang="pt-BR" dirty="0" err="1" smtClean="0"/>
            <a:t>transfer</a:t>
          </a:r>
          <a:r>
            <a:rPr lang="pt-BR" dirty="0" smtClean="0"/>
            <a:t>; </a:t>
          </a:r>
          <a:r>
            <a:rPr lang="pt-BR" dirty="0" err="1" smtClean="0"/>
            <a:t>learner</a:t>
          </a:r>
          <a:r>
            <a:rPr lang="pt-BR" dirty="0" smtClean="0"/>
            <a:t> </a:t>
          </a:r>
          <a:r>
            <a:rPr lang="pt-BR" dirty="0" err="1" smtClean="0"/>
            <a:t>proficiency</a:t>
          </a:r>
          <a:endParaRPr lang="pt-BR" dirty="0"/>
        </a:p>
      </dgm:t>
    </dgm:pt>
    <dgm:pt modelId="{E2DFD264-7320-DE4D-B2C6-0034E325D50D}" type="parTrans" cxnId="{8F7122EA-A24A-6E4A-A887-56B6450490AC}">
      <dgm:prSet/>
      <dgm:spPr/>
      <dgm:t>
        <a:bodyPr/>
        <a:lstStyle/>
        <a:p>
          <a:endParaRPr lang="pt-BR"/>
        </a:p>
      </dgm:t>
    </dgm:pt>
    <dgm:pt modelId="{8F38BF8A-6DC9-A243-AAD7-C33FF59CEB03}" type="sibTrans" cxnId="{8F7122EA-A24A-6E4A-A887-56B6450490AC}">
      <dgm:prSet/>
      <dgm:spPr/>
      <dgm:t>
        <a:bodyPr/>
        <a:lstStyle/>
        <a:p>
          <a:endParaRPr lang="pt-BR"/>
        </a:p>
      </dgm:t>
    </dgm:pt>
    <dgm:pt modelId="{A8F575A9-D04F-9A4F-A9F5-35BA05BD9A8C}">
      <dgm:prSet phldrT="[Texto]"/>
      <dgm:spPr/>
      <dgm:t>
        <a:bodyPr/>
        <a:lstStyle/>
        <a:p>
          <a:r>
            <a:rPr lang="pt-BR" dirty="0" err="1" smtClean="0"/>
            <a:t>Cognitive</a:t>
          </a:r>
          <a:r>
            <a:rPr lang="pt-BR" dirty="0" smtClean="0"/>
            <a:t> </a:t>
          </a:r>
          <a:r>
            <a:rPr lang="pt-BR" dirty="0" err="1" smtClean="0"/>
            <a:t>augmentation</a:t>
          </a:r>
          <a:endParaRPr lang="pt-BR" dirty="0"/>
        </a:p>
      </dgm:t>
    </dgm:pt>
    <dgm:pt modelId="{4E9E1483-D1CE-754B-BC59-BC9082E1B486}" type="parTrans" cxnId="{4F07446D-53AB-294E-8A50-E87267C3FF3B}">
      <dgm:prSet/>
      <dgm:spPr/>
      <dgm:t>
        <a:bodyPr/>
        <a:lstStyle/>
        <a:p>
          <a:endParaRPr lang="pt-BR"/>
        </a:p>
      </dgm:t>
    </dgm:pt>
    <dgm:pt modelId="{E7674E65-498D-7C43-B557-48C945B07A1F}" type="sibTrans" cxnId="{4F07446D-53AB-294E-8A50-E87267C3FF3B}">
      <dgm:prSet/>
      <dgm:spPr/>
      <dgm:t>
        <a:bodyPr/>
        <a:lstStyle/>
        <a:p>
          <a:endParaRPr lang="pt-BR"/>
        </a:p>
      </dgm:t>
    </dgm:pt>
    <dgm:pt modelId="{B64231EB-CCD9-374F-B4D1-F757FE57E792}">
      <dgm:prSet phldrT="[Texto]"/>
      <dgm:spPr/>
      <dgm:t>
        <a:bodyPr/>
        <a:lstStyle/>
        <a:p>
          <a:r>
            <a:rPr lang="pt-BR" dirty="0" err="1" smtClean="0"/>
            <a:t>Information</a:t>
          </a:r>
          <a:r>
            <a:rPr lang="pt-BR" dirty="0" smtClean="0"/>
            <a:t> </a:t>
          </a:r>
          <a:r>
            <a:rPr lang="pt-BR" dirty="0" err="1" smtClean="0"/>
            <a:t>processing</a:t>
          </a:r>
          <a:r>
            <a:rPr lang="pt-BR" dirty="0" smtClean="0"/>
            <a:t> </a:t>
          </a:r>
          <a:r>
            <a:rPr lang="pt-BR" dirty="0" err="1" smtClean="0"/>
            <a:t>theory</a:t>
          </a:r>
          <a:r>
            <a:rPr lang="pt-BR" dirty="0" smtClean="0"/>
            <a:t>; </a:t>
          </a:r>
          <a:r>
            <a:rPr lang="pt-BR" dirty="0" err="1" smtClean="0"/>
            <a:t>cognitive</a:t>
          </a:r>
          <a:r>
            <a:rPr lang="pt-BR" dirty="0" smtClean="0"/>
            <a:t> </a:t>
          </a:r>
          <a:r>
            <a:rPr lang="pt-BR" dirty="0" err="1" smtClean="0"/>
            <a:t>constructivist</a:t>
          </a:r>
          <a:endParaRPr lang="pt-BR" dirty="0"/>
        </a:p>
      </dgm:t>
    </dgm:pt>
    <dgm:pt modelId="{F8F3BD0C-E294-9549-9457-DE4C94C1E362}" type="parTrans" cxnId="{222F06FE-BE36-CF41-B7FE-D8A971F212D6}">
      <dgm:prSet/>
      <dgm:spPr/>
      <dgm:t>
        <a:bodyPr/>
        <a:lstStyle/>
        <a:p>
          <a:endParaRPr lang="pt-BR"/>
        </a:p>
      </dgm:t>
    </dgm:pt>
    <dgm:pt modelId="{D695A7BC-A0F4-1A4A-9F80-3DE311D15BC3}" type="sibTrans" cxnId="{222F06FE-BE36-CF41-B7FE-D8A971F212D6}">
      <dgm:prSet/>
      <dgm:spPr/>
      <dgm:t>
        <a:bodyPr/>
        <a:lstStyle/>
        <a:p>
          <a:endParaRPr lang="pt-BR"/>
        </a:p>
      </dgm:t>
    </dgm:pt>
    <dgm:pt modelId="{28668B89-C9ED-174D-BD53-FF21B002FC2F}">
      <dgm:prSet phldrT="[Texto]"/>
      <dgm:spPr/>
      <dgm:t>
        <a:bodyPr/>
        <a:lstStyle/>
        <a:p>
          <a:r>
            <a:rPr lang="pt-BR" dirty="0" smtClean="0"/>
            <a:t>Interactive, </a:t>
          </a:r>
          <a:r>
            <a:rPr lang="pt-BR" dirty="0" err="1" smtClean="0"/>
            <a:t>discovery-based</a:t>
          </a:r>
          <a:r>
            <a:rPr lang="pt-BR" dirty="0" smtClean="0"/>
            <a:t> </a:t>
          </a:r>
          <a:r>
            <a:rPr lang="pt-BR" dirty="0" err="1" smtClean="0"/>
            <a:t>learning</a:t>
          </a:r>
          <a:r>
            <a:rPr lang="pt-BR" dirty="0" smtClean="0"/>
            <a:t>; </a:t>
          </a:r>
          <a:r>
            <a:rPr lang="pt-BR" dirty="0" err="1" smtClean="0"/>
            <a:t>interaction</a:t>
          </a:r>
          <a:endParaRPr lang="pt-BR" dirty="0"/>
        </a:p>
      </dgm:t>
    </dgm:pt>
    <dgm:pt modelId="{9C3A9EDE-2EBB-9942-BBEB-365964E2F65F}" type="parTrans" cxnId="{31D01373-047C-3549-86B6-5773E913FD45}">
      <dgm:prSet/>
      <dgm:spPr/>
      <dgm:t>
        <a:bodyPr/>
        <a:lstStyle/>
        <a:p>
          <a:endParaRPr lang="pt-BR"/>
        </a:p>
      </dgm:t>
    </dgm:pt>
    <dgm:pt modelId="{E952170A-3A09-E64C-BAC0-26EB9F3907FA}" type="sibTrans" cxnId="{31D01373-047C-3549-86B6-5773E913FD45}">
      <dgm:prSet/>
      <dgm:spPr/>
      <dgm:t>
        <a:bodyPr/>
        <a:lstStyle/>
        <a:p>
          <a:endParaRPr lang="pt-BR"/>
        </a:p>
      </dgm:t>
    </dgm:pt>
    <dgm:pt modelId="{D9CDC831-F194-7B4F-8457-72D4BA0B4AD0}">
      <dgm:prSet phldrT="[Texto]"/>
      <dgm:spPr/>
      <dgm:t>
        <a:bodyPr/>
        <a:lstStyle/>
        <a:p>
          <a:r>
            <a:rPr lang="pt-BR" dirty="0" err="1" smtClean="0"/>
            <a:t>Cognitive</a:t>
          </a:r>
          <a:r>
            <a:rPr lang="pt-BR" dirty="0" smtClean="0"/>
            <a:t> (a </a:t>
          </a:r>
          <a:r>
            <a:rPr lang="pt-BR" dirty="0" err="1" smtClean="0"/>
            <a:t>mentally</a:t>
          </a:r>
          <a:r>
            <a:rPr lang="pt-BR" dirty="0" smtClean="0"/>
            <a:t> </a:t>
          </a:r>
          <a:r>
            <a:rPr lang="pt-BR" dirty="0" err="1" smtClean="0"/>
            <a:t>constructed</a:t>
          </a:r>
          <a:r>
            <a:rPr lang="pt-BR" dirty="0" smtClean="0"/>
            <a:t> system)</a:t>
          </a:r>
          <a:endParaRPr lang="pt-BR" dirty="0"/>
        </a:p>
      </dgm:t>
    </dgm:pt>
    <dgm:pt modelId="{3E1BF927-C664-F240-B2FA-09AEC789F4C9}" type="parTrans" cxnId="{B7351C61-5635-694E-B44D-EF06BA2E11C4}">
      <dgm:prSet/>
      <dgm:spPr/>
      <dgm:t>
        <a:bodyPr/>
        <a:lstStyle/>
        <a:p>
          <a:endParaRPr lang="pt-BR"/>
        </a:p>
      </dgm:t>
    </dgm:pt>
    <dgm:pt modelId="{5D12E5F3-3D86-6E4F-A876-7780F4D67BC8}" type="sibTrans" cxnId="{B7351C61-5635-694E-B44D-EF06BA2E11C4}">
      <dgm:prSet/>
      <dgm:spPr/>
      <dgm:t>
        <a:bodyPr/>
        <a:lstStyle/>
        <a:p>
          <a:endParaRPr lang="pt-BR"/>
        </a:p>
      </dgm:t>
    </dgm:pt>
    <dgm:pt modelId="{A51D1F4B-EDEF-BC42-A3EC-582B21465761}">
      <dgm:prSet phldrT="[Texto]"/>
      <dgm:spPr/>
      <dgm:t>
        <a:bodyPr/>
        <a:lstStyle/>
        <a:p>
          <a:r>
            <a:rPr lang="pt-BR" dirty="0" err="1" smtClean="0"/>
            <a:t>Communicative</a:t>
          </a:r>
          <a:r>
            <a:rPr lang="pt-BR" dirty="0" smtClean="0"/>
            <a:t> </a:t>
          </a:r>
          <a:r>
            <a:rPr lang="pt-BR" dirty="0" err="1" smtClean="0"/>
            <a:t>language</a:t>
          </a:r>
          <a:r>
            <a:rPr lang="pt-BR" dirty="0" smtClean="0"/>
            <a:t> </a:t>
          </a:r>
          <a:r>
            <a:rPr lang="pt-BR" dirty="0" err="1" smtClean="0"/>
            <a:t>teaching</a:t>
          </a:r>
          <a:endParaRPr lang="pt-BR" dirty="0"/>
        </a:p>
      </dgm:t>
    </dgm:pt>
    <dgm:pt modelId="{63491B3D-23CB-8045-8DE7-55864CF4354C}" type="parTrans" cxnId="{A565782A-9609-F643-A3EF-6CDD0883F33C}">
      <dgm:prSet/>
      <dgm:spPr/>
      <dgm:t>
        <a:bodyPr/>
        <a:lstStyle/>
        <a:p>
          <a:endParaRPr lang="pt-BR"/>
        </a:p>
      </dgm:t>
    </dgm:pt>
    <dgm:pt modelId="{1EDC037F-D6CF-F047-9B23-0E9FEE6A844B}" type="sibTrans" cxnId="{A565782A-9609-F643-A3EF-6CDD0883F33C}">
      <dgm:prSet/>
      <dgm:spPr/>
      <dgm:t>
        <a:bodyPr/>
        <a:lstStyle/>
        <a:p>
          <a:endParaRPr lang="pt-BR"/>
        </a:p>
      </dgm:t>
    </dgm:pt>
    <dgm:pt modelId="{E28EA672-CAEB-0D4C-BF63-6E1FCE484FCD}">
      <dgm:prSet phldrT="[Texto]"/>
      <dgm:spPr/>
      <dgm:t>
        <a:bodyPr/>
        <a:lstStyle/>
        <a:p>
          <a:r>
            <a:rPr lang="pt-BR" dirty="0" err="1" smtClean="0"/>
            <a:t>Independent</a:t>
          </a:r>
          <a:endParaRPr lang="pt-BR" dirty="0"/>
        </a:p>
      </dgm:t>
    </dgm:pt>
    <dgm:pt modelId="{63AA3E90-D9E4-FF40-A89B-3B538CAC08E1}" type="parTrans" cxnId="{C8D8A68C-EE2E-D243-B136-833530676365}">
      <dgm:prSet/>
      <dgm:spPr/>
      <dgm:t>
        <a:bodyPr/>
        <a:lstStyle/>
        <a:p>
          <a:endParaRPr lang="pt-BR"/>
        </a:p>
      </dgm:t>
    </dgm:pt>
    <dgm:pt modelId="{B37AED14-9123-ED42-87A9-7C26C98F6278}" type="sibTrans" cxnId="{C8D8A68C-EE2E-D243-B136-833530676365}">
      <dgm:prSet/>
      <dgm:spPr/>
      <dgm:t>
        <a:bodyPr/>
        <a:lstStyle/>
        <a:p>
          <a:endParaRPr lang="pt-BR"/>
        </a:p>
      </dgm:t>
    </dgm:pt>
    <dgm:pt modelId="{5F3FAFEA-139C-6F4B-BBCC-36053CFB313A}">
      <dgm:prSet phldrT="[Texto]"/>
      <dgm:spPr/>
      <dgm:t>
        <a:bodyPr/>
        <a:lstStyle/>
        <a:p>
          <a:r>
            <a:rPr lang="pt-BR" dirty="0" err="1" smtClean="0"/>
            <a:t>Communicative</a:t>
          </a:r>
          <a:r>
            <a:rPr lang="pt-BR" dirty="0" smtClean="0"/>
            <a:t> </a:t>
          </a:r>
          <a:r>
            <a:rPr lang="pt-BR" dirty="0" err="1" smtClean="0"/>
            <a:t>exercises</a:t>
          </a:r>
          <a:endParaRPr lang="pt-BR" dirty="0"/>
        </a:p>
      </dgm:t>
    </dgm:pt>
    <dgm:pt modelId="{6C9960DE-5ACE-9147-998F-65780FCCBA76}" type="parTrans" cxnId="{24CB68A0-7A60-BA4C-B911-37C03F3D4983}">
      <dgm:prSet/>
      <dgm:spPr/>
      <dgm:t>
        <a:bodyPr/>
        <a:lstStyle/>
        <a:p>
          <a:endParaRPr lang="pt-BR"/>
        </a:p>
      </dgm:t>
    </dgm:pt>
    <dgm:pt modelId="{B6078F92-1EEE-6943-82B4-AD2790894B6C}" type="sibTrans" cxnId="{24CB68A0-7A60-BA4C-B911-37C03F3D4983}">
      <dgm:prSet/>
      <dgm:spPr/>
      <dgm:t>
        <a:bodyPr/>
        <a:lstStyle/>
        <a:p>
          <a:endParaRPr lang="pt-BR"/>
        </a:p>
      </dgm:t>
    </dgm:pt>
    <dgm:pt modelId="{20275719-569B-9445-8263-4EBBD60925CF}">
      <dgm:prSet phldrT="[Texto]"/>
      <dgm:spPr/>
      <dgm:t>
        <a:bodyPr/>
        <a:lstStyle/>
        <a:p>
          <a:r>
            <a:rPr lang="pt-BR" dirty="0" err="1" smtClean="0"/>
            <a:t>And</a:t>
          </a:r>
          <a:r>
            <a:rPr lang="pt-BR" dirty="0" smtClean="0"/>
            <a:t> </a:t>
          </a:r>
          <a:r>
            <a:rPr lang="pt-BR" dirty="0" err="1" smtClean="0"/>
            <a:t>fluency</a:t>
          </a:r>
          <a:endParaRPr lang="pt-BR" dirty="0"/>
        </a:p>
      </dgm:t>
    </dgm:pt>
    <dgm:pt modelId="{735E5653-9731-DE4D-900D-1FD2EFB0FB1B}" type="parTrans" cxnId="{AF63677F-F770-9242-82E8-F483AAF39A08}">
      <dgm:prSet/>
      <dgm:spPr/>
      <dgm:t>
        <a:bodyPr/>
        <a:lstStyle/>
        <a:p>
          <a:endParaRPr lang="pt-BR"/>
        </a:p>
      </dgm:t>
    </dgm:pt>
    <dgm:pt modelId="{4AF1B5DC-54C1-9D4E-A688-817AEA27D959}" type="sibTrans" cxnId="{AF63677F-F770-9242-82E8-F483AAF39A08}">
      <dgm:prSet/>
      <dgm:spPr/>
      <dgm:t>
        <a:bodyPr/>
        <a:lstStyle/>
        <a:p>
          <a:endParaRPr lang="pt-BR"/>
        </a:p>
      </dgm:t>
    </dgm:pt>
    <dgm:pt modelId="{720F1A95-7CA8-164F-A9A6-1E71C5C0E119}">
      <dgm:prSet phldrT="[Texto]"/>
      <dgm:spPr/>
      <dgm:t>
        <a:bodyPr/>
        <a:lstStyle/>
        <a:p>
          <a:r>
            <a:rPr lang="pt-BR" dirty="0" err="1" smtClean="0"/>
            <a:t>Group</a:t>
          </a:r>
          <a:r>
            <a:rPr lang="pt-BR" dirty="0" smtClean="0"/>
            <a:t> </a:t>
          </a:r>
          <a:r>
            <a:rPr lang="pt-BR" dirty="0" err="1" smtClean="0"/>
            <a:t>orchestration</a:t>
          </a:r>
          <a:endParaRPr lang="pt-BR" dirty="0"/>
        </a:p>
      </dgm:t>
    </dgm:pt>
    <dgm:pt modelId="{B5FF339C-1482-C547-8543-56FC54130E33}" type="parTrans" cxnId="{B6CF7971-4615-3240-99D8-CBDBAA19AF46}">
      <dgm:prSet/>
      <dgm:spPr/>
      <dgm:t>
        <a:bodyPr/>
        <a:lstStyle/>
        <a:p>
          <a:endParaRPr lang="pt-BR"/>
        </a:p>
      </dgm:t>
    </dgm:pt>
    <dgm:pt modelId="{64CC81BC-482D-F44A-BEA8-456093FD3BBE}" type="sibTrans" cxnId="{B6CF7971-4615-3240-99D8-CBDBAA19AF46}">
      <dgm:prSet/>
      <dgm:spPr/>
      <dgm:t>
        <a:bodyPr/>
        <a:lstStyle/>
        <a:p>
          <a:endParaRPr lang="pt-BR"/>
        </a:p>
      </dgm:t>
    </dgm:pt>
    <dgm:pt modelId="{DF14CA9D-EE6D-6F48-8822-8DDF87D35ED7}">
      <dgm:prSet phldrT="[Texto]"/>
      <dgm:spPr/>
      <dgm:t>
        <a:bodyPr/>
        <a:lstStyle/>
        <a:p>
          <a:r>
            <a:rPr lang="pt-BR" dirty="0" smtClean="0"/>
            <a:t>Sociocultural </a:t>
          </a:r>
          <a:r>
            <a:rPr lang="pt-BR" dirty="0" err="1" smtClean="0"/>
            <a:t>theories</a:t>
          </a:r>
          <a:r>
            <a:rPr lang="pt-BR" dirty="0" smtClean="0"/>
            <a:t> </a:t>
          </a:r>
          <a:r>
            <a:rPr lang="pt-BR" dirty="0" err="1" smtClean="0"/>
            <a:t>of</a:t>
          </a:r>
          <a:r>
            <a:rPr lang="pt-BR" dirty="0" smtClean="0"/>
            <a:t> </a:t>
          </a:r>
          <a:r>
            <a:rPr lang="pt-BR" dirty="0" err="1" smtClean="0"/>
            <a:t>learning</a:t>
          </a:r>
          <a:endParaRPr lang="pt-BR" dirty="0"/>
        </a:p>
      </dgm:t>
    </dgm:pt>
    <dgm:pt modelId="{80B9E126-19DC-7E41-8969-051E36656F17}" type="parTrans" cxnId="{4690AE80-9F97-0440-860F-2C224236EBDC}">
      <dgm:prSet/>
      <dgm:spPr/>
      <dgm:t>
        <a:bodyPr/>
        <a:lstStyle/>
        <a:p>
          <a:endParaRPr lang="pt-BR"/>
        </a:p>
      </dgm:t>
    </dgm:pt>
    <dgm:pt modelId="{0ADCAB24-AD95-3C49-B0D9-EA29FC5E7FA4}" type="sibTrans" cxnId="{4690AE80-9F97-0440-860F-2C224236EBDC}">
      <dgm:prSet/>
      <dgm:spPr/>
      <dgm:t>
        <a:bodyPr/>
        <a:lstStyle/>
        <a:p>
          <a:endParaRPr lang="pt-BR"/>
        </a:p>
      </dgm:t>
    </dgm:pt>
    <dgm:pt modelId="{150D938D-4ADB-C24B-8101-B8BD2F997AA4}">
      <dgm:prSet phldrT="[Texto]"/>
      <dgm:spPr/>
      <dgm:t>
        <a:bodyPr/>
        <a:lstStyle/>
        <a:p>
          <a:r>
            <a:rPr lang="pt-BR" dirty="0" err="1" smtClean="0"/>
            <a:t>Collaborative</a:t>
          </a:r>
          <a:r>
            <a:rPr lang="pt-BR" dirty="0" smtClean="0"/>
            <a:t> </a:t>
          </a:r>
          <a:r>
            <a:rPr lang="pt-BR" dirty="0" err="1" smtClean="0"/>
            <a:t>learning</a:t>
          </a:r>
          <a:r>
            <a:rPr lang="pt-BR" dirty="0" smtClean="0"/>
            <a:t>; "</a:t>
          </a:r>
          <a:r>
            <a:rPr lang="pt-BR" dirty="0" err="1" smtClean="0"/>
            <a:t>intra-action</a:t>
          </a:r>
          <a:r>
            <a:rPr lang="pt-BR" dirty="0" smtClean="0"/>
            <a:t>"</a:t>
          </a:r>
          <a:endParaRPr lang="pt-BR" dirty="0"/>
        </a:p>
      </dgm:t>
    </dgm:pt>
    <dgm:pt modelId="{6DEB7230-2177-9349-8BBA-A1DEB43A0249}" type="parTrans" cxnId="{A46832FE-8B26-8E46-B5E7-7CA9D1897FF9}">
      <dgm:prSet/>
      <dgm:spPr/>
      <dgm:t>
        <a:bodyPr/>
        <a:lstStyle/>
        <a:p>
          <a:endParaRPr lang="pt-BR"/>
        </a:p>
      </dgm:t>
    </dgm:pt>
    <dgm:pt modelId="{ED3AB75F-5511-B047-999F-0505CE8973F3}" type="sibTrans" cxnId="{A46832FE-8B26-8E46-B5E7-7CA9D1897FF9}">
      <dgm:prSet/>
      <dgm:spPr/>
      <dgm:t>
        <a:bodyPr/>
        <a:lstStyle/>
        <a:p>
          <a:endParaRPr lang="pt-BR"/>
        </a:p>
      </dgm:t>
    </dgm:pt>
    <dgm:pt modelId="{374D6F2E-D161-134A-BB1C-003F818192BC}">
      <dgm:prSet phldrT="[Texto]"/>
      <dgm:spPr/>
      <dgm:t>
        <a:bodyPr/>
        <a:lstStyle/>
        <a:p>
          <a:r>
            <a:rPr lang="pt-BR" dirty="0" err="1" smtClean="0"/>
            <a:t>Socio-cognitive</a:t>
          </a:r>
          <a:r>
            <a:rPr lang="pt-BR" dirty="0" smtClean="0"/>
            <a:t> (</a:t>
          </a:r>
          <a:r>
            <a:rPr lang="pt-BR" dirty="0" err="1" smtClean="0"/>
            <a:t>developed</a:t>
          </a:r>
          <a:r>
            <a:rPr lang="pt-BR" dirty="0" smtClean="0"/>
            <a:t> in social </a:t>
          </a:r>
          <a:r>
            <a:rPr lang="pt-BR" dirty="0" err="1" smtClean="0"/>
            <a:t>interaction</a:t>
          </a:r>
          <a:r>
            <a:rPr lang="pt-BR" dirty="0" smtClean="0"/>
            <a:t>)</a:t>
          </a:r>
          <a:endParaRPr lang="pt-BR" dirty="0"/>
        </a:p>
      </dgm:t>
    </dgm:pt>
    <dgm:pt modelId="{F061EF88-E2D2-3F45-B025-08544A3DBC06}" type="parTrans" cxnId="{47A52D22-CAF6-D149-B3CA-A629B66D85B0}">
      <dgm:prSet/>
      <dgm:spPr/>
      <dgm:t>
        <a:bodyPr/>
        <a:lstStyle/>
        <a:p>
          <a:endParaRPr lang="pt-BR"/>
        </a:p>
      </dgm:t>
    </dgm:pt>
    <dgm:pt modelId="{591AD17E-26E4-1441-A7D1-8E3D97C6FF17}" type="sibTrans" cxnId="{47A52D22-CAF6-D149-B3CA-A629B66D85B0}">
      <dgm:prSet/>
      <dgm:spPr/>
      <dgm:t>
        <a:bodyPr/>
        <a:lstStyle/>
        <a:p>
          <a:endParaRPr lang="pt-BR"/>
        </a:p>
      </dgm:t>
    </dgm:pt>
    <dgm:pt modelId="{B9AFBC7D-EC33-E948-8DDB-FCFB0A7A4AF9}">
      <dgm:prSet phldrT="[Texto]"/>
      <dgm:spPr/>
      <dgm:t>
        <a:bodyPr/>
        <a:lstStyle/>
        <a:p>
          <a:r>
            <a:rPr lang="pt-BR" dirty="0" err="1" smtClean="0"/>
            <a:t>Content</a:t>
          </a:r>
          <a:r>
            <a:rPr lang="pt-BR" dirty="0" smtClean="0"/>
            <a:t> </a:t>
          </a:r>
          <a:r>
            <a:rPr lang="pt-BR" dirty="0" err="1" smtClean="0"/>
            <a:t>based</a:t>
          </a:r>
          <a:r>
            <a:rPr lang="pt-BR" dirty="0" smtClean="0"/>
            <a:t>; </a:t>
          </a:r>
          <a:r>
            <a:rPr lang="pt-BR" dirty="0" err="1" smtClean="0"/>
            <a:t>specific</a:t>
          </a:r>
          <a:r>
            <a:rPr lang="pt-BR" dirty="0" smtClean="0"/>
            <a:t> </a:t>
          </a:r>
          <a:r>
            <a:rPr lang="pt-BR" dirty="0" err="1" smtClean="0"/>
            <a:t>purposes</a:t>
          </a:r>
          <a:endParaRPr lang="pt-BR" dirty="0"/>
        </a:p>
      </dgm:t>
    </dgm:pt>
    <dgm:pt modelId="{2A8DACFD-B2B4-6448-9A5D-98AD313C65B0}" type="parTrans" cxnId="{575B267B-7E68-5245-9BD7-116AD4BBD8EE}">
      <dgm:prSet/>
      <dgm:spPr/>
      <dgm:t>
        <a:bodyPr/>
        <a:lstStyle/>
        <a:p>
          <a:endParaRPr lang="pt-BR"/>
        </a:p>
      </dgm:t>
    </dgm:pt>
    <dgm:pt modelId="{11294276-2781-6747-A4B5-F42ED921045C}" type="sibTrans" cxnId="{575B267B-7E68-5245-9BD7-116AD4BBD8EE}">
      <dgm:prSet/>
      <dgm:spPr/>
      <dgm:t>
        <a:bodyPr/>
        <a:lstStyle/>
        <a:p>
          <a:endParaRPr lang="pt-BR"/>
        </a:p>
      </dgm:t>
    </dgm:pt>
    <dgm:pt modelId="{56352645-B857-7E4C-BD71-F2360FA6CFD8}">
      <dgm:prSet phldrT="[Texto]"/>
      <dgm:spPr/>
      <dgm:t>
        <a:bodyPr/>
        <a:lstStyle/>
        <a:p>
          <a:r>
            <a:rPr lang="pt-BR" dirty="0" err="1" smtClean="0"/>
            <a:t>Collaborative</a:t>
          </a:r>
          <a:endParaRPr lang="pt-BR" dirty="0"/>
        </a:p>
      </dgm:t>
    </dgm:pt>
    <dgm:pt modelId="{45B68E4F-FF69-544A-8675-97D9D452B163}" type="parTrans" cxnId="{FFF8E605-45C1-B54A-A14E-BE7E20B75991}">
      <dgm:prSet/>
      <dgm:spPr/>
      <dgm:t>
        <a:bodyPr/>
        <a:lstStyle/>
        <a:p>
          <a:endParaRPr lang="pt-BR"/>
        </a:p>
      </dgm:t>
    </dgm:pt>
    <dgm:pt modelId="{EAF41A6D-BB28-6247-AD92-469AFE5305F0}" type="sibTrans" cxnId="{FFF8E605-45C1-B54A-A14E-BE7E20B75991}">
      <dgm:prSet/>
      <dgm:spPr/>
      <dgm:t>
        <a:bodyPr/>
        <a:lstStyle/>
        <a:p>
          <a:endParaRPr lang="pt-BR"/>
        </a:p>
      </dgm:t>
    </dgm:pt>
    <dgm:pt modelId="{B077750A-4B0A-2349-BD7E-2320F6567D11}">
      <dgm:prSet phldrT="[Texto]"/>
      <dgm:spPr/>
      <dgm:t>
        <a:bodyPr/>
        <a:lstStyle/>
        <a:p>
          <a:r>
            <a:rPr lang="pt-BR" dirty="0" err="1" smtClean="0"/>
            <a:t>Authentic</a:t>
          </a:r>
          <a:r>
            <a:rPr lang="pt-BR" dirty="0" smtClean="0"/>
            <a:t> </a:t>
          </a:r>
          <a:r>
            <a:rPr lang="pt-BR" dirty="0" err="1" smtClean="0"/>
            <a:t>discourse</a:t>
          </a:r>
          <a:endParaRPr lang="pt-BR" dirty="0"/>
        </a:p>
      </dgm:t>
    </dgm:pt>
    <dgm:pt modelId="{C28E6700-8F56-544F-895F-1DCCD6A10972}" type="parTrans" cxnId="{1A52040B-AED6-C545-A065-0C2ADDEA00CF}">
      <dgm:prSet/>
      <dgm:spPr/>
      <dgm:t>
        <a:bodyPr/>
        <a:lstStyle/>
        <a:p>
          <a:endParaRPr lang="pt-BR"/>
        </a:p>
      </dgm:t>
    </dgm:pt>
    <dgm:pt modelId="{DA763673-9C33-F94C-B846-D6D549486096}" type="sibTrans" cxnId="{1A52040B-AED6-C545-A065-0C2ADDEA00CF}">
      <dgm:prSet/>
      <dgm:spPr/>
      <dgm:t>
        <a:bodyPr/>
        <a:lstStyle/>
        <a:p>
          <a:endParaRPr lang="pt-BR"/>
        </a:p>
      </dgm:t>
    </dgm:pt>
    <dgm:pt modelId="{902C9BF4-4E74-E04F-8C45-EC52D73F6D78}">
      <dgm:prSet phldrT="[Texto]"/>
      <dgm:spPr/>
      <dgm:t>
        <a:bodyPr/>
        <a:lstStyle/>
        <a:p>
          <a:r>
            <a:rPr lang="pt-BR" dirty="0" err="1" smtClean="0"/>
            <a:t>And</a:t>
          </a:r>
          <a:r>
            <a:rPr lang="pt-BR" dirty="0" smtClean="0"/>
            <a:t> </a:t>
          </a:r>
          <a:r>
            <a:rPr lang="pt-BR" dirty="0" err="1" smtClean="0"/>
            <a:t>agency</a:t>
          </a:r>
          <a:endParaRPr lang="pt-BR" dirty="0"/>
        </a:p>
      </dgm:t>
    </dgm:pt>
    <dgm:pt modelId="{47FC9FBD-F6B1-CF41-AEA9-9319F4106C2B}" type="parTrans" cxnId="{60FFE824-3E67-284D-B4DE-91D5BD9DEAC0}">
      <dgm:prSet/>
      <dgm:spPr/>
      <dgm:t>
        <a:bodyPr/>
        <a:lstStyle/>
        <a:p>
          <a:endParaRPr lang="pt-BR"/>
        </a:p>
      </dgm:t>
    </dgm:pt>
    <dgm:pt modelId="{54BAD70D-EA7C-0A4B-8B6E-04CD1784F0F0}" type="sibTrans" cxnId="{60FFE824-3E67-284D-B4DE-91D5BD9DEAC0}">
      <dgm:prSet/>
      <dgm:spPr/>
      <dgm:t>
        <a:bodyPr/>
        <a:lstStyle/>
        <a:p>
          <a:endParaRPr lang="pt-BR"/>
        </a:p>
      </dgm:t>
    </dgm:pt>
    <dgm:pt modelId="{9A5258AF-50FA-3B43-AA1F-E6880C55B41D}">
      <dgm:prSet phldrT="[Texto]"/>
      <dgm:spPr/>
      <dgm:t>
        <a:bodyPr/>
        <a:lstStyle/>
        <a:p>
          <a:r>
            <a:rPr lang="pt-BR" dirty="0" err="1" smtClean="0"/>
            <a:t>Instruction</a:t>
          </a:r>
          <a:r>
            <a:rPr lang="pt-BR" dirty="0" smtClean="0"/>
            <a:t> as </a:t>
          </a:r>
          <a:r>
            <a:rPr lang="pt-BR" dirty="0" err="1" smtClean="0"/>
            <a:t>enacted</a:t>
          </a:r>
          <a:r>
            <a:rPr lang="pt-BR" dirty="0" smtClean="0"/>
            <a:t> </a:t>
          </a:r>
          <a:r>
            <a:rPr lang="pt-BR" dirty="0" err="1" smtClean="0"/>
            <a:t>practice</a:t>
          </a:r>
          <a:r>
            <a:rPr lang="pt-BR" dirty="0" smtClean="0"/>
            <a:t>, </a:t>
          </a:r>
          <a:r>
            <a:rPr lang="pt-BR" dirty="0" err="1" smtClean="0"/>
            <a:t>team</a:t>
          </a:r>
          <a:r>
            <a:rPr lang="pt-BR" dirty="0" smtClean="0"/>
            <a:t> "</a:t>
          </a:r>
          <a:r>
            <a:rPr lang="pt-BR" dirty="0" err="1" smtClean="0"/>
            <a:t>coeficiency</a:t>
          </a:r>
          <a:r>
            <a:rPr lang="pt-BR" dirty="0" smtClean="0"/>
            <a:t>"</a:t>
          </a:r>
          <a:endParaRPr lang="pt-BR" dirty="0"/>
        </a:p>
      </dgm:t>
    </dgm:pt>
    <dgm:pt modelId="{2CDD8778-EF02-9843-B0AA-9EE8DED7C884}" type="parTrans" cxnId="{799D1196-F0B0-1B4F-B1BE-AF1AFE7FF293}">
      <dgm:prSet/>
      <dgm:spPr/>
      <dgm:t>
        <a:bodyPr/>
        <a:lstStyle/>
        <a:p>
          <a:endParaRPr lang="pt-BR"/>
        </a:p>
      </dgm:t>
    </dgm:pt>
    <dgm:pt modelId="{77C83F47-08F7-E44B-B378-53D985C4411F}" type="sibTrans" cxnId="{799D1196-F0B0-1B4F-B1BE-AF1AFE7FF293}">
      <dgm:prSet/>
      <dgm:spPr/>
      <dgm:t>
        <a:bodyPr/>
        <a:lstStyle/>
        <a:p>
          <a:endParaRPr lang="pt-BR"/>
        </a:p>
      </dgm:t>
    </dgm:pt>
    <dgm:pt modelId="{745B09FF-084F-C944-9CFD-FF4D835DB7E2}">
      <dgm:prSet phldrT="[Texto]"/>
      <dgm:spPr/>
      <dgm:t>
        <a:bodyPr/>
        <a:lstStyle/>
        <a:p>
          <a:r>
            <a:rPr lang="pt-BR" dirty="0" err="1" smtClean="0"/>
            <a:t>Theory</a:t>
          </a:r>
          <a:r>
            <a:rPr lang="pt-BR" dirty="0" smtClean="0"/>
            <a:t> </a:t>
          </a:r>
          <a:r>
            <a:rPr lang="pt-BR" dirty="0" err="1" smtClean="0"/>
            <a:t>of</a:t>
          </a:r>
          <a:r>
            <a:rPr lang="pt-BR" dirty="0" smtClean="0"/>
            <a:t> Learning</a:t>
          </a:r>
          <a:endParaRPr lang="pt-BR" dirty="0"/>
        </a:p>
      </dgm:t>
    </dgm:pt>
    <dgm:pt modelId="{623EBD17-328B-F442-8040-CFCA83F09A96}" type="parTrans" cxnId="{5FD616C9-BF72-9546-831E-550065DF7266}">
      <dgm:prSet/>
      <dgm:spPr/>
      <dgm:t>
        <a:bodyPr/>
        <a:lstStyle/>
        <a:p>
          <a:endParaRPr lang="pt-BR"/>
        </a:p>
      </dgm:t>
    </dgm:pt>
    <dgm:pt modelId="{D1558144-9822-C544-A486-111639A5CDA5}" type="sibTrans" cxnId="{5FD616C9-BF72-9546-831E-550065DF7266}">
      <dgm:prSet/>
      <dgm:spPr/>
      <dgm:t>
        <a:bodyPr/>
        <a:lstStyle/>
        <a:p>
          <a:endParaRPr lang="pt-BR"/>
        </a:p>
      </dgm:t>
    </dgm:pt>
    <dgm:pt modelId="{C56AD607-9E19-6F47-8A99-60A32AEAB42E}">
      <dgm:prSet phldrT="[Texto]"/>
      <dgm:spPr/>
      <dgm:t>
        <a:bodyPr/>
        <a:lstStyle/>
        <a:p>
          <a:r>
            <a:rPr lang="pt-BR" dirty="0" err="1" smtClean="0"/>
            <a:t>Primary</a:t>
          </a:r>
          <a:r>
            <a:rPr lang="pt-BR" dirty="0" smtClean="0"/>
            <a:t> </a:t>
          </a:r>
          <a:r>
            <a:rPr lang="pt-BR" dirty="0" err="1" smtClean="0"/>
            <a:t>Research</a:t>
          </a:r>
          <a:r>
            <a:rPr lang="pt-BR" dirty="0" smtClean="0"/>
            <a:t> </a:t>
          </a:r>
          <a:r>
            <a:rPr lang="pt-BR" dirty="0" err="1" smtClean="0"/>
            <a:t>Concern</a:t>
          </a:r>
          <a:endParaRPr lang="pt-BR" dirty="0"/>
        </a:p>
      </dgm:t>
    </dgm:pt>
    <dgm:pt modelId="{B2E7A0E1-EE93-8444-A9FA-93E222F0B755}" type="parTrans" cxnId="{BF5697CC-0A8E-1B4F-B4D5-7D5719621328}">
      <dgm:prSet/>
      <dgm:spPr/>
      <dgm:t>
        <a:bodyPr/>
        <a:lstStyle/>
        <a:p>
          <a:endParaRPr lang="pt-BR"/>
        </a:p>
      </dgm:t>
    </dgm:pt>
    <dgm:pt modelId="{BCA90E6F-19A8-C446-8A65-9840DBBBCFC3}" type="sibTrans" cxnId="{BF5697CC-0A8E-1B4F-B4D5-7D5719621328}">
      <dgm:prSet/>
      <dgm:spPr/>
      <dgm:t>
        <a:bodyPr/>
        <a:lstStyle/>
        <a:p>
          <a:endParaRPr lang="pt-BR"/>
        </a:p>
      </dgm:t>
    </dgm:pt>
    <dgm:pt modelId="{BEC63D4C-1230-A045-9477-6E6CEEF19D73}" type="pres">
      <dgm:prSet presAssocID="{ECA408D5-AF46-0A42-9F35-C8D5EEC3300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6817147-801E-E741-A314-EF4569EFB7A3}" type="pres">
      <dgm:prSet presAssocID="{DF4935F4-F8CC-434A-B282-7772E2263877}" presName="compNode" presStyleCnt="0"/>
      <dgm:spPr/>
    </dgm:pt>
    <dgm:pt modelId="{844DA951-2828-224F-84B0-0CB567EAFDD1}" type="pres">
      <dgm:prSet presAssocID="{DF4935F4-F8CC-434A-B282-7772E2263877}" presName="aNode" presStyleLbl="bgShp" presStyleIdx="0" presStyleCnt="4"/>
      <dgm:spPr/>
      <dgm:t>
        <a:bodyPr/>
        <a:lstStyle/>
        <a:p>
          <a:endParaRPr lang="pt-BR"/>
        </a:p>
      </dgm:t>
    </dgm:pt>
    <dgm:pt modelId="{00C58553-4D18-D94E-B247-A5F4DD6B8592}" type="pres">
      <dgm:prSet presAssocID="{DF4935F4-F8CC-434A-B282-7772E2263877}" presName="textNode" presStyleLbl="bgShp" presStyleIdx="0" presStyleCnt="4"/>
      <dgm:spPr/>
      <dgm:t>
        <a:bodyPr/>
        <a:lstStyle/>
        <a:p>
          <a:endParaRPr lang="pt-BR"/>
        </a:p>
      </dgm:t>
    </dgm:pt>
    <dgm:pt modelId="{151EF46A-1926-1647-A1E9-AB1E0128F44C}" type="pres">
      <dgm:prSet presAssocID="{DF4935F4-F8CC-434A-B282-7772E2263877}" presName="compChildNode" presStyleCnt="0"/>
      <dgm:spPr/>
    </dgm:pt>
    <dgm:pt modelId="{4100440E-1BE2-AE45-B3C9-3E3A90345FBF}" type="pres">
      <dgm:prSet presAssocID="{DF4935F4-F8CC-434A-B282-7772E2263877}" presName="theInnerList" presStyleCnt="0"/>
      <dgm:spPr/>
    </dgm:pt>
    <dgm:pt modelId="{BA9BDC20-4325-2744-8CC3-426BBC5BF3F3}" type="pres">
      <dgm:prSet presAssocID="{D7D3D746-8916-7944-920A-2EB15BBBA71A}" presName="childNode" presStyleLbl="node1" presStyleIdx="0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2D4A55-A5E9-5E41-9307-8A8FE32C7A00}" type="pres">
      <dgm:prSet presAssocID="{D7D3D746-8916-7944-920A-2EB15BBBA71A}" presName="aSpace2" presStyleCnt="0"/>
      <dgm:spPr/>
    </dgm:pt>
    <dgm:pt modelId="{5E95553D-F7B5-FC4A-A029-063E6E253751}" type="pres">
      <dgm:prSet presAssocID="{1E1FA44A-30E1-FB44-AD46-B03AC9B74084}" presName="childNode" presStyleLbl="node1" presStyleIdx="1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B9E6D7-7E84-5D4D-B223-4E2555AE7001}" type="pres">
      <dgm:prSet presAssocID="{1E1FA44A-30E1-FB44-AD46-B03AC9B74084}" presName="aSpace2" presStyleCnt="0"/>
      <dgm:spPr/>
    </dgm:pt>
    <dgm:pt modelId="{C7C525C5-4F38-B94F-807D-021E1F1D713A}" type="pres">
      <dgm:prSet presAssocID="{745B09FF-084F-C944-9CFD-FF4D835DB7E2}" presName="childNode" presStyleLbl="node1" presStyleIdx="2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C143D4-041C-B742-9869-85D0AC0772B0}" type="pres">
      <dgm:prSet presAssocID="{745B09FF-084F-C944-9CFD-FF4D835DB7E2}" presName="aSpace2" presStyleCnt="0"/>
      <dgm:spPr/>
    </dgm:pt>
    <dgm:pt modelId="{0471932B-E7F1-404E-BAE2-4E1AC1378F20}" type="pres">
      <dgm:prSet presAssocID="{32FE37AD-454E-114E-8C80-4B0F5F3C42A0}" presName="childNode" presStyleLbl="node1" presStyleIdx="3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44354D-1C7E-4246-B12D-832C1C8B4215}" type="pres">
      <dgm:prSet presAssocID="{32FE37AD-454E-114E-8C80-4B0F5F3C42A0}" presName="aSpace2" presStyleCnt="0"/>
      <dgm:spPr/>
    </dgm:pt>
    <dgm:pt modelId="{C7BEC993-DE14-9244-BC8D-EEC713F402FC}" type="pres">
      <dgm:prSet presAssocID="{FEB1A1ED-B658-884F-ADC0-37F30EAA95F2}" presName="childNode" presStyleLbl="node1" presStyleIdx="4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B52822-1089-7F4B-A156-EDED98B3563A}" type="pres">
      <dgm:prSet presAssocID="{FEB1A1ED-B658-884F-ADC0-37F30EAA95F2}" presName="aSpace2" presStyleCnt="0"/>
      <dgm:spPr/>
    </dgm:pt>
    <dgm:pt modelId="{EF97DD80-8687-6744-8737-E154FFF4BAD3}" type="pres">
      <dgm:prSet presAssocID="{4C55EB83-9D3F-5D49-BA67-6F83E73F2FC8}" presName="childNode" presStyleLbl="node1" presStyleIdx="5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65C01E-E077-A94F-97C1-849C59CBC452}" type="pres">
      <dgm:prSet presAssocID="{4C55EB83-9D3F-5D49-BA67-6F83E73F2FC8}" presName="aSpace2" presStyleCnt="0"/>
      <dgm:spPr/>
    </dgm:pt>
    <dgm:pt modelId="{F904EBD7-8B69-FB4F-8C9B-0064B9DC64AE}" type="pres">
      <dgm:prSet presAssocID="{CB070B1E-16DF-CA46-8444-7ACECA4E3574}" presName="childNode" presStyleLbl="node1" presStyleIdx="6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B61FBD-648E-A44E-A441-3CEF9D67EDAB}" type="pres">
      <dgm:prSet presAssocID="{CB070B1E-16DF-CA46-8444-7ACECA4E3574}" presName="aSpace2" presStyleCnt="0"/>
      <dgm:spPr/>
    </dgm:pt>
    <dgm:pt modelId="{7C268714-1F1C-544D-8767-6CC78A095A17}" type="pres">
      <dgm:prSet presAssocID="{39BDB2A3-B625-AA40-AA41-9D6A7616BCFA}" presName="childNode" presStyleLbl="node1" presStyleIdx="7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3ED4B8-5E08-984C-9DF4-010318F6FC59}" type="pres">
      <dgm:prSet presAssocID="{39BDB2A3-B625-AA40-AA41-9D6A7616BCFA}" presName="aSpace2" presStyleCnt="0"/>
      <dgm:spPr/>
    </dgm:pt>
    <dgm:pt modelId="{0651E69C-4031-2947-8ED3-E10413F055F2}" type="pres">
      <dgm:prSet presAssocID="{5E03D1F0-44FA-4A42-B046-5479B23DA192}" presName="childNode" presStyleLbl="node1" presStyleIdx="8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A071AE-AB96-934A-980F-C2BCBA287A78}" type="pres">
      <dgm:prSet presAssocID="{5E03D1F0-44FA-4A42-B046-5479B23DA192}" presName="aSpace2" presStyleCnt="0"/>
      <dgm:spPr/>
    </dgm:pt>
    <dgm:pt modelId="{8E023BFB-69C1-414A-A663-C530BD67E982}" type="pres">
      <dgm:prSet presAssocID="{C56AD607-9E19-6F47-8A99-60A32AEAB42E}" presName="childNode" presStyleLbl="node1" presStyleIdx="9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9AEA69-BB24-2343-8FD4-D151587B7C6B}" type="pres">
      <dgm:prSet presAssocID="{DF4935F4-F8CC-434A-B282-7772E2263877}" presName="aSpace" presStyleCnt="0"/>
      <dgm:spPr/>
    </dgm:pt>
    <dgm:pt modelId="{C70F46CE-D0DC-FB46-8E03-E675B9A94E9B}" type="pres">
      <dgm:prSet presAssocID="{C27B84AB-51CC-454C-9B87-D6895BE57F97}" presName="compNode" presStyleCnt="0"/>
      <dgm:spPr/>
    </dgm:pt>
    <dgm:pt modelId="{FAD047B1-3CC8-5943-8ED6-0B060EC72A9F}" type="pres">
      <dgm:prSet presAssocID="{C27B84AB-51CC-454C-9B87-D6895BE57F97}" presName="aNode" presStyleLbl="bgShp" presStyleIdx="1" presStyleCnt="4"/>
      <dgm:spPr/>
      <dgm:t>
        <a:bodyPr/>
        <a:lstStyle/>
        <a:p>
          <a:endParaRPr lang="pt-BR"/>
        </a:p>
      </dgm:t>
    </dgm:pt>
    <dgm:pt modelId="{D208C3ED-A28D-C945-AD3F-D78CB183994C}" type="pres">
      <dgm:prSet presAssocID="{C27B84AB-51CC-454C-9B87-D6895BE57F97}" presName="textNode" presStyleLbl="bgShp" presStyleIdx="1" presStyleCnt="4"/>
      <dgm:spPr/>
      <dgm:t>
        <a:bodyPr/>
        <a:lstStyle/>
        <a:p>
          <a:endParaRPr lang="pt-BR"/>
        </a:p>
      </dgm:t>
    </dgm:pt>
    <dgm:pt modelId="{16C9B60C-FD05-EC49-97C7-BDBDA99B2400}" type="pres">
      <dgm:prSet presAssocID="{C27B84AB-51CC-454C-9B87-D6895BE57F97}" presName="compChildNode" presStyleCnt="0"/>
      <dgm:spPr/>
    </dgm:pt>
    <dgm:pt modelId="{01C824E0-F3DB-A04B-95A3-D962C2FE55D4}" type="pres">
      <dgm:prSet presAssocID="{C27B84AB-51CC-454C-9B87-D6895BE57F97}" presName="theInnerList" presStyleCnt="0"/>
      <dgm:spPr/>
    </dgm:pt>
    <dgm:pt modelId="{CA396162-0D66-4644-963D-D472ACA75D0A}" type="pres">
      <dgm:prSet presAssocID="{108FD2DE-4EB4-774B-927A-CC6C62ACDA61}" presName="childNode" presStyleLbl="node1" presStyleIdx="10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1A777D-A261-5141-8370-5BAA21339862}" type="pres">
      <dgm:prSet presAssocID="{108FD2DE-4EB4-774B-927A-CC6C62ACDA61}" presName="aSpace2" presStyleCnt="0"/>
      <dgm:spPr/>
    </dgm:pt>
    <dgm:pt modelId="{D8F4EEA0-A1DF-414A-8459-557502877F2C}" type="pres">
      <dgm:prSet presAssocID="{2B73EDAC-76B9-FA4C-B8F6-530E12EC8092}" presName="childNode" presStyleLbl="node1" presStyleIdx="11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94F414-FF1E-3D4F-A086-9D2B935B4BF0}" type="pres">
      <dgm:prSet presAssocID="{2B73EDAC-76B9-FA4C-B8F6-530E12EC8092}" presName="aSpace2" presStyleCnt="0"/>
      <dgm:spPr/>
    </dgm:pt>
    <dgm:pt modelId="{CC2E72F3-861C-0F44-82DA-2FD1AF6BA6E1}" type="pres">
      <dgm:prSet presAssocID="{D816DECD-CEFD-3348-AAAA-21914C038ECD}" presName="childNode" presStyleLbl="node1" presStyleIdx="12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906924-3683-C941-85D3-861FB443BC50}" type="pres">
      <dgm:prSet presAssocID="{D816DECD-CEFD-3348-AAAA-21914C038ECD}" presName="aSpace2" presStyleCnt="0"/>
      <dgm:spPr/>
    </dgm:pt>
    <dgm:pt modelId="{CAD1DEF5-1E30-144F-97F9-8D18EB36BE24}" type="pres">
      <dgm:prSet presAssocID="{6189043B-2C35-BC41-B33D-A9299DB6A3AF}" presName="childNode" presStyleLbl="node1" presStyleIdx="13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54BFB6-3214-D944-AA62-A0226DC8D49F}" type="pres">
      <dgm:prSet presAssocID="{6189043B-2C35-BC41-B33D-A9299DB6A3AF}" presName="aSpace2" presStyleCnt="0"/>
      <dgm:spPr/>
    </dgm:pt>
    <dgm:pt modelId="{6981A2B0-C276-AC4C-8B28-E015507F4C44}" type="pres">
      <dgm:prSet presAssocID="{6BA1CB44-6399-5347-9B04-4785148BDD32}" presName="childNode" presStyleLbl="node1" presStyleIdx="14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1D2316-002D-9246-ABD3-7DAE171D5F16}" type="pres">
      <dgm:prSet presAssocID="{6BA1CB44-6399-5347-9B04-4785148BDD32}" presName="aSpace2" presStyleCnt="0"/>
      <dgm:spPr/>
    </dgm:pt>
    <dgm:pt modelId="{62F0E5FE-C639-2F4D-8919-2D54820D5CA4}" type="pres">
      <dgm:prSet presAssocID="{ED1D294C-D5CA-2748-9556-EBE53F6F2A80}" presName="childNode" presStyleLbl="node1" presStyleIdx="15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4960FA-4DC5-B345-8496-F458CA9527A5}" type="pres">
      <dgm:prSet presAssocID="{ED1D294C-D5CA-2748-9556-EBE53F6F2A80}" presName="aSpace2" presStyleCnt="0"/>
      <dgm:spPr/>
    </dgm:pt>
    <dgm:pt modelId="{1CB8A296-294B-0D4D-8668-A0A3ACE44CF4}" type="pres">
      <dgm:prSet presAssocID="{DEDB0771-9749-734C-9CF2-350FC1E2D943}" presName="childNode" presStyleLbl="node1" presStyleIdx="16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6B2D0D-9E96-FC4E-BC54-CE1B91E31430}" type="pres">
      <dgm:prSet presAssocID="{DEDB0771-9749-734C-9CF2-350FC1E2D943}" presName="aSpace2" presStyleCnt="0"/>
      <dgm:spPr/>
    </dgm:pt>
    <dgm:pt modelId="{2903A587-6D0E-3A40-B2AD-563E17B0CA39}" type="pres">
      <dgm:prSet presAssocID="{1DE185E1-F7A1-7A4C-A667-40C26A4B20B5}" presName="childNode" presStyleLbl="node1" presStyleIdx="17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3ABE14-1BEB-4B41-ACA2-403EE9D7BC99}" type="pres">
      <dgm:prSet presAssocID="{1DE185E1-F7A1-7A4C-A667-40C26A4B20B5}" presName="aSpace2" presStyleCnt="0"/>
      <dgm:spPr/>
    </dgm:pt>
    <dgm:pt modelId="{B8670300-30A0-074C-9711-6E6EB3F597BE}" type="pres">
      <dgm:prSet presAssocID="{AC9D4DA6-CA9B-E840-9828-0AE0A9178FF6}" presName="childNode" presStyleLbl="node1" presStyleIdx="18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136844-0E75-8C4C-9830-B4FD924EEBF6}" type="pres">
      <dgm:prSet presAssocID="{AC9D4DA6-CA9B-E840-9828-0AE0A9178FF6}" presName="aSpace2" presStyleCnt="0"/>
      <dgm:spPr/>
    </dgm:pt>
    <dgm:pt modelId="{AAC5D716-1A66-9A46-BB67-FCCF27C939A3}" type="pres">
      <dgm:prSet presAssocID="{F568355C-A008-9C47-BCB2-A41FD4D7C4C3}" presName="childNode" presStyleLbl="node1" presStyleIdx="19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E6652F-6C75-A543-9957-E4E3B321F58B}" type="pres">
      <dgm:prSet presAssocID="{F568355C-A008-9C47-BCB2-A41FD4D7C4C3}" presName="aSpace2" presStyleCnt="0"/>
      <dgm:spPr/>
    </dgm:pt>
    <dgm:pt modelId="{DFF42D65-4FEB-DF48-BEC3-0139FAE8F196}" type="pres">
      <dgm:prSet presAssocID="{C9ACDB87-E180-AE4A-B3D5-8B8A84C865F0}" presName="childNode" presStyleLbl="node1" presStyleIdx="20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26A137-A937-DB4A-B113-052FECAB328E}" type="pres">
      <dgm:prSet presAssocID="{C27B84AB-51CC-454C-9B87-D6895BE57F97}" presName="aSpace" presStyleCnt="0"/>
      <dgm:spPr/>
    </dgm:pt>
    <dgm:pt modelId="{EDE0B875-0A5C-DD46-AD57-EC31D2D58D9E}" type="pres">
      <dgm:prSet presAssocID="{7E58739B-F89A-EB44-BD9E-9B5778F61919}" presName="compNode" presStyleCnt="0"/>
      <dgm:spPr/>
    </dgm:pt>
    <dgm:pt modelId="{C27BB2A9-7795-2D48-8F2E-A5DD1ECD4D3B}" type="pres">
      <dgm:prSet presAssocID="{7E58739B-F89A-EB44-BD9E-9B5778F61919}" presName="aNode" presStyleLbl="bgShp" presStyleIdx="2" presStyleCnt="4"/>
      <dgm:spPr/>
      <dgm:t>
        <a:bodyPr/>
        <a:lstStyle/>
        <a:p>
          <a:endParaRPr lang="pt-BR"/>
        </a:p>
      </dgm:t>
    </dgm:pt>
    <dgm:pt modelId="{F4C1DD8D-F2B6-504E-86F9-2FF0427CA5E7}" type="pres">
      <dgm:prSet presAssocID="{7E58739B-F89A-EB44-BD9E-9B5778F61919}" presName="textNode" presStyleLbl="bgShp" presStyleIdx="2" presStyleCnt="4"/>
      <dgm:spPr/>
      <dgm:t>
        <a:bodyPr/>
        <a:lstStyle/>
        <a:p>
          <a:endParaRPr lang="pt-BR"/>
        </a:p>
      </dgm:t>
    </dgm:pt>
    <dgm:pt modelId="{3096A19C-597C-2141-ADF4-AEFAADFF3C79}" type="pres">
      <dgm:prSet presAssocID="{7E58739B-F89A-EB44-BD9E-9B5778F61919}" presName="compChildNode" presStyleCnt="0"/>
      <dgm:spPr/>
    </dgm:pt>
    <dgm:pt modelId="{7AB8D3A3-6680-0741-A0B2-A6A2B204EBC8}" type="pres">
      <dgm:prSet presAssocID="{7E58739B-F89A-EB44-BD9E-9B5778F61919}" presName="theInnerList" presStyleCnt="0"/>
      <dgm:spPr/>
    </dgm:pt>
    <dgm:pt modelId="{BB0953B1-FDF3-7F48-B0EA-3A4DEB9C15DF}" type="pres">
      <dgm:prSet presAssocID="{291EB483-CD44-9442-B68A-E191DE53AEF6}" presName="childNode" presStyleLbl="node1" presStyleIdx="21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095375-0D55-2743-B895-102D06DBEBE5}" type="pres">
      <dgm:prSet presAssocID="{291EB483-CD44-9442-B68A-E191DE53AEF6}" presName="aSpace2" presStyleCnt="0"/>
      <dgm:spPr/>
    </dgm:pt>
    <dgm:pt modelId="{CE97E75A-23EA-5546-AEF5-DFF1B038A503}" type="pres">
      <dgm:prSet presAssocID="{439767A1-3BD3-DF46-AD56-CE0FBB0EA2D4}" presName="childNode" presStyleLbl="node1" presStyleIdx="22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BD163A-7150-0A49-81F5-14F15F48327E}" type="pres">
      <dgm:prSet presAssocID="{439767A1-3BD3-DF46-AD56-CE0FBB0EA2D4}" presName="aSpace2" presStyleCnt="0"/>
      <dgm:spPr/>
    </dgm:pt>
    <dgm:pt modelId="{D4F205BD-EC06-5747-8DC1-34BE0D23026C}" type="pres">
      <dgm:prSet presAssocID="{A8F575A9-D04F-9A4F-A9F5-35BA05BD9A8C}" presName="childNode" presStyleLbl="node1" presStyleIdx="23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96C577-8257-5844-910E-80E7E3367C6F}" type="pres">
      <dgm:prSet presAssocID="{A8F575A9-D04F-9A4F-A9F5-35BA05BD9A8C}" presName="aSpace2" presStyleCnt="0"/>
      <dgm:spPr/>
    </dgm:pt>
    <dgm:pt modelId="{2CF2A64A-A95D-E649-8959-88243A134DE4}" type="pres">
      <dgm:prSet presAssocID="{B64231EB-CCD9-374F-B4D1-F757FE57E792}" presName="childNode" presStyleLbl="node1" presStyleIdx="24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6EA92D-43EB-1144-8117-CAC4CCF0C7DD}" type="pres">
      <dgm:prSet presAssocID="{B64231EB-CCD9-374F-B4D1-F757FE57E792}" presName="aSpace2" presStyleCnt="0"/>
      <dgm:spPr/>
    </dgm:pt>
    <dgm:pt modelId="{8A531B23-EE21-DF4D-BA97-72A991CFAC6A}" type="pres">
      <dgm:prSet presAssocID="{28668B89-C9ED-174D-BD53-FF21B002FC2F}" presName="childNode" presStyleLbl="node1" presStyleIdx="25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1BC8C7-6373-4547-B501-0502E0229EDB}" type="pres">
      <dgm:prSet presAssocID="{28668B89-C9ED-174D-BD53-FF21B002FC2F}" presName="aSpace2" presStyleCnt="0"/>
      <dgm:spPr/>
    </dgm:pt>
    <dgm:pt modelId="{4597C69E-389D-A045-BF2C-B2DC630BF1AB}" type="pres">
      <dgm:prSet presAssocID="{D9CDC831-F194-7B4F-8457-72D4BA0B4AD0}" presName="childNode" presStyleLbl="node1" presStyleIdx="26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554983-76B8-F94B-9489-CC831A664087}" type="pres">
      <dgm:prSet presAssocID="{D9CDC831-F194-7B4F-8457-72D4BA0B4AD0}" presName="aSpace2" presStyleCnt="0"/>
      <dgm:spPr/>
    </dgm:pt>
    <dgm:pt modelId="{1B421074-AA16-E84F-9C35-3C675B517254}" type="pres">
      <dgm:prSet presAssocID="{A51D1F4B-EDEF-BC42-A3EC-582B21465761}" presName="childNode" presStyleLbl="node1" presStyleIdx="27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2E3F86-556F-7946-B8E7-E500A38395B3}" type="pres">
      <dgm:prSet presAssocID="{A51D1F4B-EDEF-BC42-A3EC-582B21465761}" presName="aSpace2" presStyleCnt="0"/>
      <dgm:spPr/>
    </dgm:pt>
    <dgm:pt modelId="{9BAD66D2-9222-B347-9D9E-A02BFC9C4F66}" type="pres">
      <dgm:prSet presAssocID="{E28EA672-CAEB-0D4C-BF63-6E1FCE484FCD}" presName="childNode" presStyleLbl="node1" presStyleIdx="28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6064DC-64DE-3741-8DFF-11A25FE6E984}" type="pres">
      <dgm:prSet presAssocID="{E28EA672-CAEB-0D4C-BF63-6E1FCE484FCD}" presName="aSpace2" presStyleCnt="0"/>
      <dgm:spPr/>
    </dgm:pt>
    <dgm:pt modelId="{68CA3B38-DDFA-1648-A388-2FADB276B23A}" type="pres">
      <dgm:prSet presAssocID="{5F3FAFEA-139C-6F4B-BBCC-36053CFB313A}" presName="childNode" presStyleLbl="node1" presStyleIdx="29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EC007C-C4E2-104E-8D4B-CE0B7F333F0A}" type="pres">
      <dgm:prSet presAssocID="{5F3FAFEA-139C-6F4B-BBCC-36053CFB313A}" presName="aSpace2" presStyleCnt="0"/>
      <dgm:spPr/>
    </dgm:pt>
    <dgm:pt modelId="{43398A8D-D61A-C044-B833-E5B0EA65AB42}" type="pres">
      <dgm:prSet presAssocID="{20275719-569B-9445-8263-4EBBD60925CF}" presName="childNode" presStyleLbl="node1" presStyleIdx="30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5EAEEA-2FFB-BC42-8C44-56473C19C570}" type="pres">
      <dgm:prSet presAssocID="{20275719-569B-9445-8263-4EBBD60925CF}" presName="aSpace2" presStyleCnt="0"/>
      <dgm:spPr/>
    </dgm:pt>
    <dgm:pt modelId="{38330F6B-F3C0-0A40-8388-1C6721CF5A69}" type="pres">
      <dgm:prSet presAssocID="{4367F360-D805-5446-9837-8FC8D0F65521}" presName="childNode" presStyleLbl="node1" presStyleIdx="31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755B91-1577-A34E-8553-902CC77419C4}" type="pres">
      <dgm:prSet presAssocID="{7E58739B-F89A-EB44-BD9E-9B5778F61919}" presName="aSpace" presStyleCnt="0"/>
      <dgm:spPr/>
    </dgm:pt>
    <dgm:pt modelId="{AC90CD88-0523-2348-A971-8D82A87146A0}" type="pres">
      <dgm:prSet presAssocID="{24B026CB-03FB-A345-9A1D-06D81579978C}" presName="compNode" presStyleCnt="0"/>
      <dgm:spPr/>
    </dgm:pt>
    <dgm:pt modelId="{0C6D4BD7-39F2-8948-A224-1E2DBB0ECDE5}" type="pres">
      <dgm:prSet presAssocID="{24B026CB-03FB-A345-9A1D-06D81579978C}" presName="aNode" presStyleLbl="bgShp" presStyleIdx="3" presStyleCnt="4"/>
      <dgm:spPr/>
      <dgm:t>
        <a:bodyPr/>
        <a:lstStyle/>
        <a:p>
          <a:endParaRPr lang="pt-BR"/>
        </a:p>
      </dgm:t>
    </dgm:pt>
    <dgm:pt modelId="{B6C9C417-FC63-4846-9A75-1AD14A7E1300}" type="pres">
      <dgm:prSet presAssocID="{24B026CB-03FB-A345-9A1D-06D81579978C}" presName="textNode" presStyleLbl="bgShp" presStyleIdx="3" presStyleCnt="4"/>
      <dgm:spPr/>
      <dgm:t>
        <a:bodyPr/>
        <a:lstStyle/>
        <a:p>
          <a:endParaRPr lang="pt-BR"/>
        </a:p>
      </dgm:t>
    </dgm:pt>
    <dgm:pt modelId="{77AF6105-B5AA-F44F-878B-64D77CDDFC22}" type="pres">
      <dgm:prSet presAssocID="{24B026CB-03FB-A345-9A1D-06D81579978C}" presName="compChildNode" presStyleCnt="0"/>
      <dgm:spPr/>
    </dgm:pt>
    <dgm:pt modelId="{67563E8F-4FA5-EB44-B8B2-59651E45B058}" type="pres">
      <dgm:prSet presAssocID="{24B026CB-03FB-A345-9A1D-06D81579978C}" presName="theInnerList" presStyleCnt="0"/>
      <dgm:spPr/>
    </dgm:pt>
    <dgm:pt modelId="{DB20A146-9B3F-404E-8050-9694F8147065}" type="pres">
      <dgm:prSet presAssocID="{8A7973A1-36B5-BF45-8FAE-AF0BEF4ECA2A}" presName="childNode" presStyleLbl="node1" presStyleIdx="32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025BC8-E403-FB4B-AE38-FFACB498223A}" type="pres">
      <dgm:prSet presAssocID="{8A7973A1-36B5-BF45-8FAE-AF0BEF4ECA2A}" presName="aSpace2" presStyleCnt="0"/>
      <dgm:spPr/>
    </dgm:pt>
    <dgm:pt modelId="{61D0EBA2-E5A1-F64D-A40D-7B71E58AE2C3}" type="pres">
      <dgm:prSet presAssocID="{C517147B-6375-AB4A-A513-7B779871B991}" presName="childNode" presStyleLbl="node1" presStyleIdx="33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EDC410-EF28-A74B-91B1-5A2E52955AA7}" type="pres">
      <dgm:prSet presAssocID="{C517147B-6375-AB4A-A513-7B779871B991}" presName="aSpace2" presStyleCnt="0"/>
      <dgm:spPr/>
    </dgm:pt>
    <dgm:pt modelId="{001CCAC6-6464-CA44-85DD-D27E01CB23B8}" type="pres">
      <dgm:prSet presAssocID="{720F1A95-7CA8-164F-A9A6-1E71C5C0E119}" presName="childNode" presStyleLbl="node1" presStyleIdx="34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0364AD-230F-8C4F-8436-FDB89878064A}" type="pres">
      <dgm:prSet presAssocID="{720F1A95-7CA8-164F-A9A6-1E71C5C0E119}" presName="aSpace2" presStyleCnt="0"/>
      <dgm:spPr/>
    </dgm:pt>
    <dgm:pt modelId="{BFD10554-3469-534D-9358-A4453E56B457}" type="pres">
      <dgm:prSet presAssocID="{DF14CA9D-EE6D-6F48-8822-8DDF87D35ED7}" presName="childNode" presStyleLbl="node1" presStyleIdx="35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E0CF9D-1198-0849-B742-B42296DC1C3D}" type="pres">
      <dgm:prSet presAssocID="{DF14CA9D-EE6D-6F48-8822-8DDF87D35ED7}" presName="aSpace2" presStyleCnt="0"/>
      <dgm:spPr/>
    </dgm:pt>
    <dgm:pt modelId="{1E7199D9-DB80-6447-AD30-990C35808C2D}" type="pres">
      <dgm:prSet presAssocID="{150D938D-4ADB-C24B-8101-B8BD2F997AA4}" presName="childNode" presStyleLbl="node1" presStyleIdx="36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31F31B-09B1-7F4A-9560-FFA25FE65C02}" type="pres">
      <dgm:prSet presAssocID="{150D938D-4ADB-C24B-8101-B8BD2F997AA4}" presName="aSpace2" presStyleCnt="0"/>
      <dgm:spPr/>
    </dgm:pt>
    <dgm:pt modelId="{EA731672-B809-664D-97CC-86FCE1EA19B7}" type="pres">
      <dgm:prSet presAssocID="{374D6F2E-D161-134A-BB1C-003F818192BC}" presName="childNode" presStyleLbl="node1" presStyleIdx="37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110E14-2343-BF46-93E6-4E7BF70574B5}" type="pres">
      <dgm:prSet presAssocID="{374D6F2E-D161-134A-BB1C-003F818192BC}" presName="aSpace2" presStyleCnt="0"/>
      <dgm:spPr/>
    </dgm:pt>
    <dgm:pt modelId="{9DEF8306-A53C-A64F-852F-1DB3E8B4B676}" type="pres">
      <dgm:prSet presAssocID="{B9AFBC7D-EC33-E948-8DDB-FCFB0A7A4AF9}" presName="childNode" presStyleLbl="node1" presStyleIdx="38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70855C-6D54-7246-AE06-0FB24B41FBF4}" type="pres">
      <dgm:prSet presAssocID="{B9AFBC7D-EC33-E948-8DDB-FCFB0A7A4AF9}" presName="aSpace2" presStyleCnt="0"/>
      <dgm:spPr/>
    </dgm:pt>
    <dgm:pt modelId="{C7030218-31B7-684C-A570-62AE47B9E6D9}" type="pres">
      <dgm:prSet presAssocID="{56352645-B857-7E4C-BD71-F2360FA6CFD8}" presName="childNode" presStyleLbl="node1" presStyleIdx="39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B4A018-BD39-9249-A495-10EB02980316}" type="pres">
      <dgm:prSet presAssocID="{56352645-B857-7E4C-BD71-F2360FA6CFD8}" presName="aSpace2" presStyleCnt="0"/>
      <dgm:spPr/>
    </dgm:pt>
    <dgm:pt modelId="{137961AF-2ED9-7B47-AE25-82A365E11F48}" type="pres">
      <dgm:prSet presAssocID="{B077750A-4B0A-2349-BD7E-2320F6567D11}" presName="childNode" presStyleLbl="node1" presStyleIdx="40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3642C2-AEA7-CA4F-BB5A-BF27ED35E646}" type="pres">
      <dgm:prSet presAssocID="{B077750A-4B0A-2349-BD7E-2320F6567D11}" presName="aSpace2" presStyleCnt="0"/>
      <dgm:spPr/>
    </dgm:pt>
    <dgm:pt modelId="{5E295E5F-50F0-EB4E-A725-0AE7DD69D57A}" type="pres">
      <dgm:prSet presAssocID="{902C9BF4-4E74-E04F-8C45-EC52D73F6D78}" presName="childNode" presStyleLbl="node1" presStyleIdx="41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F7DC94-7F7F-0846-9FFC-6F2849A970B7}" type="pres">
      <dgm:prSet presAssocID="{902C9BF4-4E74-E04F-8C45-EC52D73F6D78}" presName="aSpace2" presStyleCnt="0"/>
      <dgm:spPr/>
    </dgm:pt>
    <dgm:pt modelId="{39C535D6-43F6-1D45-A873-91C8C10D2E22}" type="pres">
      <dgm:prSet presAssocID="{9A5258AF-50FA-3B43-AA1F-E6880C55B41D}" presName="childNode" presStyleLbl="node1" presStyleIdx="42" presStyleCnt="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23226B3-160F-9D49-A77D-936E6CFDF426}" srcId="{ECA408D5-AF46-0A42-9F35-C8D5EEC3300E}" destId="{C27B84AB-51CC-454C-9B87-D6895BE57F97}" srcOrd="1" destOrd="0" parTransId="{D2DB970C-C5C9-1F47-9105-4427DF29F9E0}" sibTransId="{BD4CEDEB-D67C-F044-AEF5-651A31983DA4}"/>
    <dgm:cxn modelId="{C9E0041F-C02E-B94E-96EC-EB573344C548}" type="presOf" srcId="{DEDB0771-9749-734C-9CF2-350FC1E2D943}" destId="{1CB8A296-294B-0D4D-8668-A0A3ACE44CF4}" srcOrd="0" destOrd="0" presId="urn:microsoft.com/office/officeart/2005/8/layout/lProcess2"/>
    <dgm:cxn modelId="{CB284D56-A0B4-F142-A843-90EFAA166825}" type="presOf" srcId="{5E03D1F0-44FA-4A42-B046-5479B23DA192}" destId="{0651E69C-4031-2947-8ED3-E10413F055F2}" srcOrd="0" destOrd="0" presId="urn:microsoft.com/office/officeart/2005/8/layout/lProcess2"/>
    <dgm:cxn modelId="{E1DC5739-D0E5-0B4F-B161-C0E04D0A0B29}" type="presOf" srcId="{39BDB2A3-B625-AA40-AA41-9D6A7616BCFA}" destId="{7C268714-1F1C-544D-8767-6CC78A095A17}" srcOrd="0" destOrd="0" presId="urn:microsoft.com/office/officeart/2005/8/layout/lProcess2"/>
    <dgm:cxn modelId="{DF8671C7-1154-F745-867C-F248CB9CCEB7}" type="presOf" srcId="{6189043B-2C35-BC41-B33D-A9299DB6A3AF}" destId="{CAD1DEF5-1E30-144F-97F9-8D18EB36BE24}" srcOrd="0" destOrd="0" presId="urn:microsoft.com/office/officeart/2005/8/layout/lProcess2"/>
    <dgm:cxn modelId="{F87255F0-0FAF-FC4D-88FC-F5F1EDC73EA5}" type="presOf" srcId="{439767A1-3BD3-DF46-AD56-CE0FBB0EA2D4}" destId="{CE97E75A-23EA-5546-AEF5-DFF1B038A503}" srcOrd="0" destOrd="0" presId="urn:microsoft.com/office/officeart/2005/8/layout/lProcess2"/>
    <dgm:cxn modelId="{A73D1E54-A18F-CD4D-BA5D-E7F3BF1068A8}" type="presOf" srcId="{C56AD607-9E19-6F47-8A99-60A32AEAB42E}" destId="{8E023BFB-69C1-414A-A663-C530BD67E982}" srcOrd="0" destOrd="0" presId="urn:microsoft.com/office/officeart/2005/8/layout/lProcess2"/>
    <dgm:cxn modelId="{FBA490F5-DD42-D44C-9A6E-4EA1D4A05B24}" type="presOf" srcId="{DF14CA9D-EE6D-6F48-8822-8DDF87D35ED7}" destId="{BFD10554-3469-534D-9358-A4453E56B457}" srcOrd="0" destOrd="0" presId="urn:microsoft.com/office/officeart/2005/8/layout/lProcess2"/>
    <dgm:cxn modelId="{32401F15-65CC-7348-B956-B03EA4E27F2C}" srcId="{DF4935F4-F8CC-434A-B282-7772E2263877}" destId="{5E03D1F0-44FA-4A42-B046-5479B23DA192}" srcOrd="8" destOrd="0" parTransId="{ADCEC17E-EA88-954C-97B5-011212800D7A}" sibTransId="{D02AA856-19CD-914D-89F2-A5BFD5945638}"/>
    <dgm:cxn modelId="{6084CB7E-F37A-C94C-91E7-38D2C8812C13}" type="presOf" srcId="{D7D3D746-8916-7944-920A-2EB15BBBA71A}" destId="{BA9BDC20-4325-2744-8CC3-426BBC5BF3F3}" srcOrd="0" destOrd="0" presId="urn:microsoft.com/office/officeart/2005/8/layout/lProcess2"/>
    <dgm:cxn modelId="{A3D59541-35D0-AE47-9957-149D02B0BF21}" type="presOf" srcId="{374D6F2E-D161-134A-BB1C-003F818192BC}" destId="{EA731672-B809-664D-97CC-86FCE1EA19B7}" srcOrd="0" destOrd="0" presId="urn:microsoft.com/office/officeart/2005/8/layout/lProcess2"/>
    <dgm:cxn modelId="{3F8EBBEC-EF47-9A4B-BFDF-F837C86E0FDF}" srcId="{C27B84AB-51CC-454C-9B87-D6895BE57F97}" destId="{6189043B-2C35-BC41-B33D-A9299DB6A3AF}" srcOrd="3" destOrd="0" parTransId="{852C2787-C5F9-2346-8A32-23AE0038E4C9}" sibTransId="{039DD3AC-E0F2-B248-BB3C-BF92882A6012}"/>
    <dgm:cxn modelId="{4690AE80-9F97-0440-860F-2C224236EBDC}" srcId="{24B026CB-03FB-A345-9A1D-06D81579978C}" destId="{DF14CA9D-EE6D-6F48-8822-8DDF87D35ED7}" srcOrd="3" destOrd="0" parTransId="{80B9E126-19DC-7E41-8969-051E36656F17}" sibTransId="{0ADCAB24-AD95-3C49-B0D9-EA29FC5E7FA4}"/>
    <dgm:cxn modelId="{13232E2E-48FA-0145-98AB-6819028E6965}" srcId="{DF4935F4-F8CC-434A-B282-7772E2263877}" destId="{32FE37AD-454E-114E-8C80-4B0F5F3C42A0}" srcOrd="3" destOrd="0" parTransId="{1F38762C-A56B-FE42-B13E-7C6F9143EB8D}" sibTransId="{BDBAA89C-5FBD-5F48-B062-F9514A2B51D0}"/>
    <dgm:cxn modelId="{E813FFA6-FE0D-FE43-9E90-D193676D209F}" type="presOf" srcId="{B9AFBC7D-EC33-E948-8DDB-FCFB0A7A4AF9}" destId="{9DEF8306-A53C-A64F-852F-1DB3E8B4B676}" srcOrd="0" destOrd="0" presId="urn:microsoft.com/office/officeart/2005/8/layout/lProcess2"/>
    <dgm:cxn modelId="{8870FFF8-C6C0-AA43-812B-D7FFA9C65890}" type="presOf" srcId="{FEB1A1ED-B658-884F-ADC0-37F30EAA95F2}" destId="{C7BEC993-DE14-9244-BC8D-EEC713F402FC}" srcOrd="0" destOrd="0" presId="urn:microsoft.com/office/officeart/2005/8/layout/lProcess2"/>
    <dgm:cxn modelId="{5FD616C9-BF72-9546-831E-550065DF7266}" srcId="{DF4935F4-F8CC-434A-B282-7772E2263877}" destId="{745B09FF-084F-C944-9CFD-FF4D835DB7E2}" srcOrd="2" destOrd="0" parTransId="{623EBD17-328B-F442-8040-CFCA83F09A96}" sibTransId="{D1558144-9822-C544-A486-111639A5CDA5}"/>
    <dgm:cxn modelId="{C8D8A68C-EE2E-D243-B136-833530676365}" srcId="{7E58739B-F89A-EB44-BD9E-9B5778F61919}" destId="{E28EA672-CAEB-0D4C-BF63-6E1FCE484FCD}" srcOrd="7" destOrd="0" parTransId="{63AA3E90-D9E4-FF40-A89B-3B538CAC08E1}" sibTransId="{B37AED14-9123-ED42-87A9-7C26C98F6278}"/>
    <dgm:cxn modelId="{A46832FE-8B26-8E46-B5E7-7CA9D1897FF9}" srcId="{24B026CB-03FB-A345-9A1D-06D81579978C}" destId="{150D938D-4ADB-C24B-8101-B8BD2F997AA4}" srcOrd="4" destOrd="0" parTransId="{6DEB7230-2177-9349-8BBA-A1DEB43A0249}" sibTransId="{ED3AB75F-5511-B047-999F-0505CE8973F3}"/>
    <dgm:cxn modelId="{279A75EF-D849-914B-B143-90C8857EB7DC}" srcId="{C27B84AB-51CC-454C-9B87-D6895BE57F97}" destId="{C9ACDB87-E180-AE4A-B3D5-8B8A84C865F0}" srcOrd="10" destOrd="0" parTransId="{646ABCB8-A41D-8D44-A650-DABB0CAFC96B}" sibTransId="{45651406-6E70-0E49-BE48-3006A7E1D313}"/>
    <dgm:cxn modelId="{87DB2528-BF82-F445-A233-7D1D06BAFD98}" type="presOf" srcId="{DF4935F4-F8CC-434A-B282-7772E2263877}" destId="{00C58553-4D18-D94E-B247-A5F4DD6B8592}" srcOrd="1" destOrd="0" presId="urn:microsoft.com/office/officeart/2005/8/layout/lProcess2"/>
    <dgm:cxn modelId="{53549C62-82CF-634F-885D-F67753C25DC7}" srcId="{C27B84AB-51CC-454C-9B87-D6895BE57F97}" destId="{DEDB0771-9749-734C-9CF2-350FC1E2D943}" srcOrd="6" destOrd="0" parTransId="{FC388798-83BB-0449-B3B1-C522FCE07D6D}" sibTransId="{60753FA1-381C-CF41-A61D-E5A54DE973B3}"/>
    <dgm:cxn modelId="{7E053353-DFBE-5E41-B0AD-158A90FD82B2}" srcId="{DF4935F4-F8CC-434A-B282-7772E2263877}" destId="{39BDB2A3-B625-AA40-AA41-9D6A7616BCFA}" srcOrd="7" destOrd="0" parTransId="{0B40DA5D-4E3C-E041-A739-79475A87A83C}" sibTransId="{9E9B21FC-2ECB-864F-9A5A-9F939DA8585E}"/>
    <dgm:cxn modelId="{DF762B38-95B6-8F46-B3D6-4580056E8676}" type="presOf" srcId="{720F1A95-7CA8-164F-A9A6-1E71C5C0E119}" destId="{001CCAC6-6464-CA44-85DD-D27E01CB23B8}" srcOrd="0" destOrd="0" presId="urn:microsoft.com/office/officeart/2005/8/layout/lProcess2"/>
    <dgm:cxn modelId="{99AAF74A-0B98-A244-99A1-46E1A5FA791D}" type="presOf" srcId="{6BA1CB44-6399-5347-9B04-4785148BDD32}" destId="{6981A2B0-C276-AC4C-8B28-E015507F4C44}" srcOrd="0" destOrd="0" presId="urn:microsoft.com/office/officeart/2005/8/layout/lProcess2"/>
    <dgm:cxn modelId="{7A319027-339B-5743-B547-977FB9B4DF01}" srcId="{C27B84AB-51CC-454C-9B87-D6895BE57F97}" destId="{108FD2DE-4EB4-774B-927A-CC6C62ACDA61}" srcOrd="0" destOrd="0" parTransId="{F19DB23C-941C-1D40-AAAA-AA886E1469D3}" sibTransId="{40DC407F-DDD2-C54B-813B-D03B514CCEE2}"/>
    <dgm:cxn modelId="{097744C9-81F2-2145-A780-99524E3AE1CF}" srcId="{DF4935F4-F8CC-434A-B282-7772E2263877}" destId="{4C55EB83-9D3F-5D49-BA67-6F83E73F2FC8}" srcOrd="5" destOrd="0" parTransId="{6C9DCDAC-93A1-8343-96F2-C79AA4C9A356}" sibTransId="{9B3C3694-A8E2-A147-A561-E4FF13EC2751}"/>
    <dgm:cxn modelId="{BF5697CC-0A8E-1B4F-B4D5-7D5719621328}" srcId="{DF4935F4-F8CC-434A-B282-7772E2263877}" destId="{C56AD607-9E19-6F47-8A99-60A32AEAB42E}" srcOrd="9" destOrd="0" parTransId="{B2E7A0E1-EE93-8444-A9FA-93E222F0B755}" sibTransId="{BCA90E6F-19A8-C446-8A65-9840DBBBCFC3}"/>
    <dgm:cxn modelId="{123996EB-B7B9-6C41-AE49-E962656C9583}" srcId="{7E58739B-F89A-EB44-BD9E-9B5778F61919}" destId="{439767A1-3BD3-DF46-AD56-CE0FBB0EA2D4}" srcOrd="1" destOrd="0" parTransId="{77FFBFD0-5CB3-474F-97B8-0C9F69FA31C5}" sibTransId="{2A8F2F13-5E58-8848-8107-0177E192A793}"/>
    <dgm:cxn modelId="{47A52D22-CAF6-D149-B3CA-A629B66D85B0}" srcId="{24B026CB-03FB-A345-9A1D-06D81579978C}" destId="{374D6F2E-D161-134A-BB1C-003F818192BC}" srcOrd="5" destOrd="0" parTransId="{F061EF88-E2D2-3F45-B025-08544A3DBC06}" sibTransId="{591AD17E-26E4-1441-A7D1-8E3D97C6FF17}"/>
    <dgm:cxn modelId="{1A52040B-AED6-C545-A065-0C2ADDEA00CF}" srcId="{24B026CB-03FB-A345-9A1D-06D81579978C}" destId="{B077750A-4B0A-2349-BD7E-2320F6567D11}" srcOrd="8" destOrd="0" parTransId="{C28E6700-8F56-544F-895F-1DCCD6A10972}" sibTransId="{DA763673-9C33-F94C-B846-D6D549486096}"/>
    <dgm:cxn modelId="{17037512-CD8E-A340-B12F-27EDA7CF956A}" type="presOf" srcId="{8A7973A1-36B5-BF45-8FAE-AF0BEF4ECA2A}" destId="{DB20A146-9B3F-404E-8050-9694F8147065}" srcOrd="0" destOrd="0" presId="urn:microsoft.com/office/officeart/2005/8/layout/lProcess2"/>
    <dgm:cxn modelId="{D7928B6E-4165-9348-A6A9-9E6966A23784}" srcId="{C27B84AB-51CC-454C-9B87-D6895BE57F97}" destId="{F568355C-A008-9C47-BCB2-A41FD4D7C4C3}" srcOrd="9" destOrd="0" parTransId="{8A6EE315-B3F3-A34B-8DA4-DEA751AA547E}" sibTransId="{D13159C1-6346-A44D-9582-18E1D08CE332}"/>
    <dgm:cxn modelId="{F99A423E-9CAF-CB4E-A98C-27CA9D19759D}" type="presOf" srcId="{28668B89-C9ED-174D-BD53-FF21B002FC2F}" destId="{8A531B23-EE21-DF4D-BA97-72A991CFAC6A}" srcOrd="0" destOrd="0" presId="urn:microsoft.com/office/officeart/2005/8/layout/lProcess2"/>
    <dgm:cxn modelId="{4D713FCB-3BFC-FF4F-95CC-27C9C9EFC3D2}" type="presOf" srcId="{1DE185E1-F7A1-7A4C-A667-40C26A4B20B5}" destId="{2903A587-6D0E-3A40-B2AD-563E17B0CA39}" srcOrd="0" destOrd="0" presId="urn:microsoft.com/office/officeart/2005/8/layout/lProcess2"/>
    <dgm:cxn modelId="{30A04A86-9146-A14F-8245-6A315E5B45FD}" srcId="{7E58739B-F89A-EB44-BD9E-9B5778F61919}" destId="{291EB483-CD44-9442-B68A-E191DE53AEF6}" srcOrd="0" destOrd="0" parTransId="{F5F8D3DD-4C54-234E-9B36-3369E43A279A}" sibTransId="{BCAF402E-7ECF-5841-A7C7-4710D7474EA0}"/>
    <dgm:cxn modelId="{7754C39E-8627-4049-96FB-B75F5119997C}" type="presOf" srcId="{E28EA672-CAEB-0D4C-BF63-6E1FCE484FCD}" destId="{9BAD66D2-9222-B347-9D9E-A02BFC9C4F66}" srcOrd="0" destOrd="0" presId="urn:microsoft.com/office/officeart/2005/8/layout/lProcess2"/>
    <dgm:cxn modelId="{10264423-1B55-DD40-829F-DB420E09BE67}" type="presOf" srcId="{7E58739B-F89A-EB44-BD9E-9B5778F61919}" destId="{C27BB2A9-7795-2D48-8F2E-A5DD1ECD4D3B}" srcOrd="0" destOrd="0" presId="urn:microsoft.com/office/officeart/2005/8/layout/lProcess2"/>
    <dgm:cxn modelId="{FFF8E605-45C1-B54A-A14E-BE7E20B75991}" srcId="{24B026CB-03FB-A345-9A1D-06D81579978C}" destId="{56352645-B857-7E4C-BD71-F2360FA6CFD8}" srcOrd="7" destOrd="0" parTransId="{45B68E4F-FF69-544A-8675-97D9D452B163}" sibTransId="{EAF41A6D-BB28-6247-AD92-469AFE5305F0}"/>
    <dgm:cxn modelId="{0ABF3D91-B712-F046-9718-46E4ACF1AED3}" srcId="{C27B84AB-51CC-454C-9B87-D6895BE57F97}" destId="{2B73EDAC-76B9-FA4C-B8F6-530E12EC8092}" srcOrd="1" destOrd="0" parTransId="{6C78D43B-1B1B-9C4E-82AF-6999E157ACAE}" sibTransId="{D22466F1-D672-7944-B3F0-1DD4519C90EE}"/>
    <dgm:cxn modelId="{993D5D84-2563-3F46-8F6B-21AD87A3133D}" srcId="{DF4935F4-F8CC-434A-B282-7772E2263877}" destId="{D7D3D746-8916-7944-920A-2EB15BBBA71A}" srcOrd="0" destOrd="0" parTransId="{4AFE5B78-06A4-6C4A-8BDA-CC95BD892E12}" sibTransId="{DBCF565D-9C49-C14B-BC3E-9D247CF36182}"/>
    <dgm:cxn modelId="{2F21097D-4CF8-6C44-BF8B-9ACA78C06F15}" type="presOf" srcId="{C517147B-6375-AB4A-A513-7B779871B991}" destId="{61D0EBA2-E5A1-F64D-A40D-7B71E58AE2C3}" srcOrd="0" destOrd="0" presId="urn:microsoft.com/office/officeart/2005/8/layout/lProcess2"/>
    <dgm:cxn modelId="{9B91ACDF-F8DE-854B-BFD4-AE809C34CDC0}" srcId="{24B026CB-03FB-A345-9A1D-06D81579978C}" destId="{C517147B-6375-AB4A-A513-7B779871B991}" srcOrd="1" destOrd="0" parTransId="{8BFBE906-4684-0340-A972-93F2EFDA46B9}" sibTransId="{2C144613-3584-284B-9B48-3CADACD7FA21}"/>
    <dgm:cxn modelId="{AF63677F-F770-9242-82E8-F483AAF39A08}" srcId="{7E58739B-F89A-EB44-BD9E-9B5778F61919}" destId="{20275719-569B-9445-8263-4EBBD60925CF}" srcOrd="9" destOrd="0" parTransId="{735E5653-9731-DE4D-900D-1FD2EFB0FB1B}" sibTransId="{4AF1B5DC-54C1-9D4E-A688-817AEA27D959}"/>
    <dgm:cxn modelId="{A97C3CAE-48B9-A141-85F0-C4F8ECA0FF43}" srcId="{ECA408D5-AF46-0A42-9F35-C8D5EEC3300E}" destId="{DF4935F4-F8CC-434A-B282-7772E2263877}" srcOrd="0" destOrd="0" parTransId="{0A0516D2-2917-644C-847A-705E91F6869B}" sibTransId="{DED046C4-23AA-4348-A416-51BB52EA6615}"/>
    <dgm:cxn modelId="{24CB68A0-7A60-BA4C-B911-37C03F3D4983}" srcId="{7E58739B-F89A-EB44-BD9E-9B5778F61919}" destId="{5F3FAFEA-139C-6F4B-BBCC-36053CFB313A}" srcOrd="8" destOrd="0" parTransId="{6C9960DE-5ACE-9147-998F-65780FCCBA76}" sibTransId="{B6078F92-1EEE-6943-82B4-AD2790894B6C}"/>
    <dgm:cxn modelId="{36DBB1F1-086B-9240-BF60-5F504C8B29C4}" srcId="{C27B84AB-51CC-454C-9B87-D6895BE57F97}" destId="{6BA1CB44-6399-5347-9B04-4785148BDD32}" srcOrd="4" destOrd="0" parTransId="{404E6B88-B4D5-CE45-A5D7-BCDB2A3136DE}" sibTransId="{C6C4F69D-4D60-9447-B4D0-4C560A99CF11}"/>
    <dgm:cxn modelId="{FE691A56-D082-8A45-82A3-09D9EAA0F852}" srcId="{ECA408D5-AF46-0A42-9F35-C8D5EEC3300E}" destId="{24B026CB-03FB-A345-9A1D-06D81579978C}" srcOrd="3" destOrd="0" parTransId="{DEC12F80-DA0A-E84B-9B8E-489B11A71040}" sibTransId="{E9C9A607-7355-B84C-A512-1B76E39C12E0}"/>
    <dgm:cxn modelId="{F29B52ED-F509-904C-B179-4A3BF02425BF}" srcId="{C27B84AB-51CC-454C-9B87-D6895BE57F97}" destId="{D816DECD-CEFD-3348-AAAA-21914C038ECD}" srcOrd="2" destOrd="0" parTransId="{B52EA2EA-97FD-3647-A0DF-75AE49E061B9}" sibTransId="{1FCD1AE0-54E7-CC42-A91A-4370928619D4}"/>
    <dgm:cxn modelId="{2A137E2B-A4DB-CD49-B680-1AD696E34BFE}" type="presOf" srcId="{C27B84AB-51CC-454C-9B87-D6895BE57F97}" destId="{D208C3ED-A28D-C945-AD3F-D78CB183994C}" srcOrd="1" destOrd="0" presId="urn:microsoft.com/office/officeart/2005/8/layout/lProcess2"/>
    <dgm:cxn modelId="{EB348AE5-860B-8848-9776-359A159868B0}" type="presOf" srcId="{B077750A-4B0A-2349-BD7E-2320F6567D11}" destId="{137961AF-2ED9-7B47-AE25-82A365E11F48}" srcOrd="0" destOrd="0" presId="urn:microsoft.com/office/officeart/2005/8/layout/lProcess2"/>
    <dgm:cxn modelId="{4A54CBA9-189B-424C-805A-9D147890FEAF}" type="presOf" srcId="{5F3FAFEA-139C-6F4B-BBCC-36053CFB313A}" destId="{68CA3B38-DDFA-1648-A388-2FADB276B23A}" srcOrd="0" destOrd="0" presId="urn:microsoft.com/office/officeart/2005/8/layout/lProcess2"/>
    <dgm:cxn modelId="{E8BC7476-AE02-BC4B-AA79-D853DE9C40C9}" type="presOf" srcId="{DF4935F4-F8CC-434A-B282-7772E2263877}" destId="{844DA951-2828-224F-84B0-0CB567EAFDD1}" srcOrd="0" destOrd="0" presId="urn:microsoft.com/office/officeart/2005/8/layout/lProcess2"/>
    <dgm:cxn modelId="{575B267B-7E68-5245-9BD7-116AD4BBD8EE}" srcId="{24B026CB-03FB-A345-9A1D-06D81579978C}" destId="{B9AFBC7D-EC33-E948-8DDB-FCFB0A7A4AF9}" srcOrd="6" destOrd="0" parTransId="{2A8DACFD-B2B4-6448-9A5D-98AD313C65B0}" sibTransId="{11294276-2781-6747-A4B5-F42ED921045C}"/>
    <dgm:cxn modelId="{EC2240F9-F5DC-DC4B-B912-44C9015A30B6}" type="presOf" srcId="{24B026CB-03FB-A345-9A1D-06D81579978C}" destId="{0C6D4BD7-39F2-8948-A224-1E2DBB0ECDE5}" srcOrd="0" destOrd="0" presId="urn:microsoft.com/office/officeart/2005/8/layout/lProcess2"/>
    <dgm:cxn modelId="{31D01373-047C-3549-86B6-5773E913FD45}" srcId="{7E58739B-F89A-EB44-BD9E-9B5778F61919}" destId="{28668B89-C9ED-174D-BD53-FF21B002FC2F}" srcOrd="4" destOrd="0" parTransId="{9C3A9EDE-2EBB-9942-BBEB-365964E2F65F}" sibTransId="{E952170A-3A09-E64C-BAC0-26EB9F3907FA}"/>
    <dgm:cxn modelId="{2BC87D2B-4E72-2740-B5E3-00F43AC49497}" type="presOf" srcId="{AC9D4DA6-CA9B-E840-9828-0AE0A9178FF6}" destId="{B8670300-30A0-074C-9711-6E6EB3F597BE}" srcOrd="0" destOrd="0" presId="urn:microsoft.com/office/officeart/2005/8/layout/lProcess2"/>
    <dgm:cxn modelId="{9C091CF9-3FDD-0C4E-B35A-2FC3279BEA7E}" type="presOf" srcId="{32FE37AD-454E-114E-8C80-4B0F5F3C42A0}" destId="{0471932B-E7F1-404E-BAE2-4E1AC1378F20}" srcOrd="0" destOrd="0" presId="urn:microsoft.com/office/officeart/2005/8/layout/lProcess2"/>
    <dgm:cxn modelId="{629A7C5B-4E73-584C-B3E0-D51A4B7BD5D2}" type="presOf" srcId="{24B026CB-03FB-A345-9A1D-06D81579978C}" destId="{B6C9C417-FC63-4846-9A75-1AD14A7E1300}" srcOrd="1" destOrd="0" presId="urn:microsoft.com/office/officeart/2005/8/layout/lProcess2"/>
    <dgm:cxn modelId="{6CF33DE4-7C8B-A146-824A-DC98739F7DD6}" srcId="{C27B84AB-51CC-454C-9B87-D6895BE57F97}" destId="{1DE185E1-F7A1-7A4C-A667-40C26A4B20B5}" srcOrd="7" destOrd="0" parTransId="{70F155B0-5841-9741-ABED-2A3400687AC0}" sibTransId="{6C6F0844-A1A8-6045-A379-6F96AF0EE5A8}"/>
    <dgm:cxn modelId="{178C6D27-5942-BB47-97E8-6BB68645B103}" type="presOf" srcId="{9A5258AF-50FA-3B43-AA1F-E6880C55B41D}" destId="{39C535D6-43F6-1D45-A873-91C8C10D2E22}" srcOrd="0" destOrd="0" presId="urn:microsoft.com/office/officeart/2005/8/layout/lProcess2"/>
    <dgm:cxn modelId="{0F3B2271-EB89-CD46-B55E-19F0EF27126F}" type="presOf" srcId="{ED1D294C-D5CA-2748-9556-EBE53F6F2A80}" destId="{62F0E5FE-C639-2F4D-8919-2D54820D5CA4}" srcOrd="0" destOrd="0" presId="urn:microsoft.com/office/officeart/2005/8/layout/lProcess2"/>
    <dgm:cxn modelId="{74908D25-2842-BA4C-85AF-A406B02D151D}" type="presOf" srcId="{A8F575A9-D04F-9A4F-A9F5-35BA05BD9A8C}" destId="{D4F205BD-EC06-5747-8DC1-34BE0D23026C}" srcOrd="0" destOrd="0" presId="urn:microsoft.com/office/officeart/2005/8/layout/lProcess2"/>
    <dgm:cxn modelId="{51983808-7C23-6D47-9C16-90EF7C37B8EC}" type="presOf" srcId="{D9CDC831-F194-7B4F-8457-72D4BA0B4AD0}" destId="{4597C69E-389D-A045-BF2C-B2DC630BF1AB}" srcOrd="0" destOrd="0" presId="urn:microsoft.com/office/officeart/2005/8/layout/lProcess2"/>
    <dgm:cxn modelId="{097FD599-406E-724D-B476-46864262BBF0}" type="presOf" srcId="{56352645-B857-7E4C-BD71-F2360FA6CFD8}" destId="{C7030218-31B7-684C-A570-62AE47B9E6D9}" srcOrd="0" destOrd="0" presId="urn:microsoft.com/office/officeart/2005/8/layout/lProcess2"/>
    <dgm:cxn modelId="{799D1196-F0B0-1B4F-B1BE-AF1AFE7FF293}" srcId="{24B026CB-03FB-A345-9A1D-06D81579978C}" destId="{9A5258AF-50FA-3B43-AA1F-E6880C55B41D}" srcOrd="10" destOrd="0" parTransId="{2CDD8778-EF02-9843-B0AA-9EE8DED7C884}" sibTransId="{77C83F47-08F7-E44B-B378-53D985C4411F}"/>
    <dgm:cxn modelId="{338EE427-F823-384D-BF03-41A7E4C9AD3F}" type="presOf" srcId="{7E58739B-F89A-EB44-BD9E-9B5778F61919}" destId="{F4C1DD8D-F2B6-504E-86F9-2FF0427CA5E7}" srcOrd="1" destOrd="0" presId="urn:microsoft.com/office/officeart/2005/8/layout/lProcess2"/>
    <dgm:cxn modelId="{4B2E513E-463B-9244-8424-E018BCF5B910}" srcId="{DF4935F4-F8CC-434A-B282-7772E2263877}" destId="{CB070B1E-16DF-CA46-8444-7ACECA4E3574}" srcOrd="6" destOrd="0" parTransId="{007B3912-D2E1-394C-AB47-52B21F2B6ECC}" sibTransId="{73AC566C-0217-2A4A-950C-1DDA0C1D6CEA}"/>
    <dgm:cxn modelId="{B7351C61-5635-694E-B44D-EF06BA2E11C4}" srcId="{7E58739B-F89A-EB44-BD9E-9B5778F61919}" destId="{D9CDC831-F194-7B4F-8457-72D4BA0B4AD0}" srcOrd="5" destOrd="0" parTransId="{3E1BF927-C664-F240-B2FA-09AEC789F4C9}" sibTransId="{5D12E5F3-3D86-6E4F-A876-7780F4D67BC8}"/>
    <dgm:cxn modelId="{8B604E7B-2DC4-0244-A3CD-18EC79BAE684}" type="presOf" srcId="{C9ACDB87-E180-AE4A-B3D5-8B8A84C865F0}" destId="{DFF42D65-4FEB-DF48-BEC3-0139FAE8F196}" srcOrd="0" destOrd="0" presId="urn:microsoft.com/office/officeart/2005/8/layout/lProcess2"/>
    <dgm:cxn modelId="{70B785B8-B90D-BE4A-8F5B-5862A7603CCD}" type="presOf" srcId="{745B09FF-084F-C944-9CFD-FF4D835DB7E2}" destId="{C7C525C5-4F38-B94F-807D-021E1F1D713A}" srcOrd="0" destOrd="0" presId="urn:microsoft.com/office/officeart/2005/8/layout/lProcess2"/>
    <dgm:cxn modelId="{60FFE824-3E67-284D-B4DE-91D5BD9DEAC0}" srcId="{24B026CB-03FB-A345-9A1D-06D81579978C}" destId="{902C9BF4-4E74-E04F-8C45-EC52D73F6D78}" srcOrd="9" destOrd="0" parTransId="{47FC9FBD-F6B1-CF41-AEA9-9319F4106C2B}" sibTransId="{54BAD70D-EA7C-0A4B-8B6E-04CD1784F0F0}"/>
    <dgm:cxn modelId="{9022977F-91E7-3147-A954-A29AE536F02A}" type="presOf" srcId="{20275719-569B-9445-8263-4EBBD60925CF}" destId="{43398A8D-D61A-C044-B833-E5B0EA65AB42}" srcOrd="0" destOrd="0" presId="urn:microsoft.com/office/officeart/2005/8/layout/lProcess2"/>
    <dgm:cxn modelId="{96FC75C8-63D2-2D4B-AFC4-14349E4A1443}" srcId="{C27B84AB-51CC-454C-9B87-D6895BE57F97}" destId="{AC9D4DA6-CA9B-E840-9828-0AE0A9178FF6}" srcOrd="8" destOrd="0" parTransId="{C0EFBD2E-A18C-844F-B326-66B8B9BFE8FD}" sibTransId="{FF3A9984-CA10-4049-9978-57D7A815DCA3}"/>
    <dgm:cxn modelId="{7784BEB7-4A36-A248-8087-4E12FC933BC8}" type="presOf" srcId="{108FD2DE-4EB4-774B-927A-CC6C62ACDA61}" destId="{CA396162-0D66-4644-963D-D472ACA75D0A}" srcOrd="0" destOrd="0" presId="urn:microsoft.com/office/officeart/2005/8/layout/lProcess2"/>
    <dgm:cxn modelId="{407853E5-BE2D-FE4A-9FDF-D12D0362454B}" srcId="{DF4935F4-F8CC-434A-B282-7772E2263877}" destId="{FEB1A1ED-B658-884F-ADC0-37F30EAA95F2}" srcOrd="4" destOrd="0" parTransId="{420BBA67-ABEB-2B4E-B083-107C5F4AF396}" sibTransId="{C6C4AA1C-DC90-8948-B91F-D8DAB8A7A2DC}"/>
    <dgm:cxn modelId="{4994A4AF-5809-C343-8C62-5BC02F69ACB6}" type="presOf" srcId="{1E1FA44A-30E1-FB44-AD46-B03AC9B74084}" destId="{5E95553D-F7B5-FC4A-A029-063E6E253751}" srcOrd="0" destOrd="0" presId="urn:microsoft.com/office/officeart/2005/8/layout/lProcess2"/>
    <dgm:cxn modelId="{24842962-AED3-B74F-9A26-ED8808940A3B}" type="presOf" srcId="{4C55EB83-9D3F-5D49-BA67-6F83E73F2FC8}" destId="{EF97DD80-8687-6744-8737-E154FFF4BAD3}" srcOrd="0" destOrd="0" presId="urn:microsoft.com/office/officeart/2005/8/layout/lProcess2"/>
    <dgm:cxn modelId="{E41B0190-7D55-4B44-B79C-838FB030B07B}" type="presOf" srcId="{2B73EDAC-76B9-FA4C-B8F6-530E12EC8092}" destId="{D8F4EEA0-A1DF-414A-8459-557502877F2C}" srcOrd="0" destOrd="0" presId="urn:microsoft.com/office/officeart/2005/8/layout/lProcess2"/>
    <dgm:cxn modelId="{4ED527BE-D586-7440-BE84-A6B05848EE89}" srcId="{24B026CB-03FB-A345-9A1D-06D81579978C}" destId="{8A7973A1-36B5-BF45-8FAE-AF0BEF4ECA2A}" srcOrd="0" destOrd="0" parTransId="{635A8939-52D0-BB4F-90E9-3AEFA63A92D9}" sibTransId="{62BE104D-FB00-C04E-B53F-8D386EC6B7B6}"/>
    <dgm:cxn modelId="{95F20C1B-61F4-6541-B855-08CBE53DFAD0}" type="presOf" srcId="{150D938D-4ADB-C24B-8101-B8BD2F997AA4}" destId="{1E7199D9-DB80-6447-AD30-990C35808C2D}" srcOrd="0" destOrd="0" presId="urn:microsoft.com/office/officeart/2005/8/layout/lProcess2"/>
    <dgm:cxn modelId="{5BE38149-671A-2E49-A82A-2FE474B97FEB}" srcId="{DF4935F4-F8CC-434A-B282-7772E2263877}" destId="{1E1FA44A-30E1-FB44-AD46-B03AC9B74084}" srcOrd="1" destOrd="0" parTransId="{2185A4C8-0EBA-B84D-8E3C-12BA10773D52}" sibTransId="{76EDDB37-0CE6-BF46-9E1C-D382563EB80B}"/>
    <dgm:cxn modelId="{222F06FE-BE36-CF41-B7FE-D8A971F212D6}" srcId="{7E58739B-F89A-EB44-BD9E-9B5778F61919}" destId="{B64231EB-CCD9-374F-B4D1-F757FE57E792}" srcOrd="3" destOrd="0" parTransId="{F8F3BD0C-E294-9549-9457-DE4C94C1E362}" sibTransId="{D695A7BC-A0F4-1A4A-9F80-3DE311D15BC3}"/>
    <dgm:cxn modelId="{84D33F13-ADC8-5F4F-B8D5-495E25FC4F9F}" type="presOf" srcId="{ECA408D5-AF46-0A42-9F35-C8D5EEC3300E}" destId="{BEC63D4C-1230-A045-9477-6E6CEEF19D73}" srcOrd="0" destOrd="0" presId="urn:microsoft.com/office/officeart/2005/8/layout/lProcess2"/>
    <dgm:cxn modelId="{6CD873CB-369C-084D-A6BE-F2DBA368DF31}" type="presOf" srcId="{B64231EB-CCD9-374F-B4D1-F757FE57E792}" destId="{2CF2A64A-A95D-E649-8959-88243A134DE4}" srcOrd="0" destOrd="0" presId="urn:microsoft.com/office/officeart/2005/8/layout/lProcess2"/>
    <dgm:cxn modelId="{8F7122EA-A24A-6E4A-A887-56B6450490AC}" srcId="{7E58739B-F89A-EB44-BD9E-9B5778F61919}" destId="{4367F360-D805-5446-9837-8FC8D0F65521}" srcOrd="10" destOrd="0" parTransId="{E2DFD264-7320-DE4D-B2C6-0034E325D50D}" sibTransId="{8F38BF8A-6DC9-A243-AAD7-C33FF59CEB03}"/>
    <dgm:cxn modelId="{E8CFBE9A-E94F-FB45-BDD3-F7EF9F3BA7F8}" type="presOf" srcId="{CB070B1E-16DF-CA46-8444-7ACECA4E3574}" destId="{F904EBD7-8B69-FB4F-8C9B-0064B9DC64AE}" srcOrd="0" destOrd="0" presId="urn:microsoft.com/office/officeart/2005/8/layout/lProcess2"/>
    <dgm:cxn modelId="{8A558705-3C62-E241-A237-1A4CE8AED47C}" type="presOf" srcId="{C27B84AB-51CC-454C-9B87-D6895BE57F97}" destId="{FAD047B1-3CC8-5943-8ED6-0B060EC72A9F}" srcOrd="0" destOrd="0" presId="urn:microsoft.com/office/officeart/2005/8/layout/lProcess2"/>
    <dgm:cxn modelId="{9F676DB6-CFC7-244D-A127-CCE78507C66D}" type="presOf" srcId="{4367F360-D805-5446-9837-8FC8D0F65521}" destId="{38330F6B-F3C0-0A40-8388-1C6721CF5A69}" srcOrd="0" destOrd="0" presId="urn:microsoft.com/office/officeart/2005/8/layout/lProcess2"/>
    <dgm:cxn modelId="{25EBC720-25FA-F344-9A05-77ADC7017734}" type="presOf" srcId="{F568355C-A008-9C47-BCB2-A41FD4D7C4C3}" destId="{AAC5D716-1A66-9A46-BB67-FCCF27C939A3}" srcOrd="0" destOrd="0" presId="urn:microsoft.com/office/officeart/2005/8/layout/lProcess2"/>
    <dgm:cxn modelId="{A565782A-9609-F643-A3EF-6CDD0883F33C}" srcId="{7E58739B-F89A-EB44-BD9E-9B5778F61919}" destId="{A51D1F4B-EDEF-BC42-A3EC-582B21465761}" srcOrd="6" destOrd="0" parTransId="{63491B3D-23CB-8045-8DE7-55864CF4354C}" sibTransId="{1EDC037F-D6CF-F047-9B23-0E9FEE6A844B}"/>
    <dgm:cxn modelId="{8B32E813-7B5C-F645-8667-B936B2624DE2}" srcId="{ECA408D5-AF46-0A42-9F35-C8D5EEC3300E}" destId="{7E58739B-F89A-EB44-BD9E-9B5778F61919}" srcOrd="2" destOrd="0" parTransId="{72E275B1-696C-8844-816C-3A822F2E7B6C}" sibTransId="{722057BB-0304-B644-9CF0-0475B708B468}"/>
    <dgm:cxn modelId="{8A267A33-70E7-D24F-B9B3-573B52A26C8F}" type="presOf" srcId="{291EB483-CD44-9442-B68A-E191DE53AEF6}" destId="{BB0953B1-FDF3-7F48-B0EA-3A4DEB9C15DF}" srcOrd="0" destOrd="0" presId="urn:microsoft.com/office/officeart/2005/8/layout/lProcess2"/>
    <dgm:cxn modelId="{28752E02-A958-DC4D-A128-17B1153D2E04}" type="presOf" srcId="{D816DECD-CEFD-3348-AAAA-21914C038ECD}" destId="{CC2E72F3-861C-0F44-82DA-2FD1AF6BA6E1}" srcOrd="0" destOrd="0" presId="urn:microsoft.com/office/officeart/2005/8/layout/lProcess2"/>
    <dgm:cxn modelId="{132FACE3-95F9-FF49-B87E-F6C82122B2C8}" type="presOf" srcId="{902C9BF4-4E74-E04F-8C45-EC52D73F6D78}" destId="{5E295E5F-50F0-EB4E-A725-0AE7DD69D57A}" srcOrd="0" destOrd="0" presId="urn:microsoft.com/office/officeart/2005/8/layout/lProcess2"/>
    <dgm:cxn modelId="{B693A37C-2710-294E-A273-08AA749ADE03}" srcId="{C27B84AB-51CC-454C-9B87-D6895BE57F97}" destId="{ED1D294C-D5CA-2748-9556-EBE53F6F2A80}" srcOrd="5" destOrd="0" parTransId="{DF9EEB99-C5F8-B041-B077-2C3EB6E74467}" sibTransId="{560FD78D-8DD9-484B-9ADC-812BB2E84C46}"/>
    <dgm:cxn modelId="{4F07446D-53AB-294E-8A50-E87267C3FF3B}" srcId="{7E58739B-F89A-EB44-BD9E-9B5778F61919}" destId="{A8F575A9-D04F-9A4F-A9F5-35BA05BD9A8C}" srcOrd="2" destOrd="0" parTransId="{4E9E1483-D1CE-754B-BC59-BC9082E1B486}" sibTransId="{E7674E65-498D-7C43-B557-48C945B07A1F}"/>
    <dgm:cxn modelId="{6394126C-85C2-E34E-A674-A6A1759E327C}" type="presOf" srcId="{A51D1F4B-EDEF-BC42-A3EC-582B21465761}" destId="{1B421074-AA16-E84F-9C35-3C675B517254}" srcOrd="0" destOrd="0" presId="urn:microsoft.com/office/officeart/2005/8/layout/lProcess2"/>
    <dgm:cxn modelId="{B6CF7971-4615-3240-99D8-CBDBAA19AF46}" srcId="{24B026CB-03FB-A345-9A1D-06D81579978C}" destId="{720F1A95-7CA8-164F-A9A6-1E71C5C0E119}" srcOrd="2" destOrd="0" parTransId="{B5FF339C-1482-C547-8543-56FC54130E33}" sibTransId="{64CC81BC-482D-F44A-BEA8-456093FD3BBE}"/>
    <dgm:cxn modelId="{0D3589F7-AADA-7F4C-8511-ECE94C89041E}" type="presParOf" srcId="{BEC63D4C-1230-A045-9477-6E6CEEF19D73}" destId="{16817147-801E-E741-A314-EF4569EFB7A3}" srcOrd="0" destOrd="0" presId="urn:microsoft.com/office/officeart/2005/8/layout/lProcess2"/>
    <dgm:cxn modelId="{9F7BD10B-57EA-F84E-8D7F-B56BA29ED221}" type="presParOf" srcId="{16817147-801E-E741-A314-EF4569EFB7A3}" destId="{844DA951-2828-224F-84B0-0CB567EAFDD1}" srcOrd="0" destOrd="0" presId="urn:microsoft.com/office/officeart/2005/8/layout/lProcess2"/>
    <dgm:cxn modelId="{99728766-179C-234B-9A09-62C3A74D49D9}" type="presParOf" srcId="{16817147-801E-E741-A314-EF4569EFB7A3}" destId="{00C58553-4D18-D94E-B247-A5F4DD6B8592}" srcOrd="1" destOrd="0" presId="urn:microsoft.com/office/officeart/2005/8/layout/lProcess2"/>
    <dgm:cxn modelId="{CE59B2AE-BFCA-3440-8F12-BFDCC3FBC1E5}" type="presParOf" srcId="{16817147-801E-E741-A314-EF4569EFB7A3}" destId="{151EF46A-1926-1647-A1E9-AB1E0128F44C}" srcOrd="2" destOrd="0" presId="urn:microsoft.com/office/officeart/2005/8/layout/lProcess2"/>
    <dgm:cxn modelId="{9264D81D-8BA9-9C4D-9B15-135AC5D94ACD}" type="presParOf" srcId="{151EF46A-1926-1647-A1E9-AB1E0128F44C}" destId="{4100440E-1BE2-AE45-B3C9-3E3A90345FBF}" srcOrd="0" destOrd="0" presId="urn:microsoft.com/office/officeart/2005/8/layout/lProcess2"/>
    <dgm:cxn modelId="{D0BD9FE9-C88A-DD48-83D5-7A32E203DC21}" type="presParOf" srcId="{4100440E-1BE2-AE45-B3C9-3E3A90345FBF}" destId="{BA9BDC20-4325-2744-8CC3-426BBC5BF3F3}" srcOrd="0" destOrd="0" presId="urn:microsoft.com/office/officeart/2005/8/layout/lProcess2"/>
    <dgm:cxn modelId="{BC50404E-6FDA-E841-85BA-0ECD9D922E6E}" type="presParOf" srcId="{4100440E-1BE2-AE45-B3C9-3E3A90345FBF}" destId="{262D4A55-A5E9-5E41-9307-8A8FE32C7A00}" srcOrd="1" destOrd="0" presId="urn:microsoft.com/office/officeart/2005/8/layout/lProcess2"/>
    <dgm:cxn modelId="{E4008747-1358-D143-B15A-3AF7FBBF071C}" type="presParOf" srcId="{4100440E-1BE2-AE45-B3C9-3E3A90345FBF}" destId="{5E95553D-F7B5-FC4A-A029-063E6E253751}" srcOrd="2" destOrd="0" presId="urn:microsoft.com/office/officeart/2005/8/layout/lProcess2"/>
    <dgm:cxn modelId="{BA873975-6A4F-A14F-8A8E-E09EC3CEE64B}" type="presParOf" srcId="{4100440E-1BE2-AE45-B3C9-3E3A90345FBF}" destId="{28B9E6D7-7E84-5D4D-B223-4E2555AE7001}" srcOrd="3" destOrd="0" presId="urn:microsoft.com/office/officeart/2005/8/layout/lProcess2"/>
    <dgm:cxn modelId="{9EF2E13F-BFAC-FC46-8E71-CB514B7889EE}" type="presParOf" srcId="{4100440E-1BE2-AE45-B3C9-3E3A90345FBF}" destId="{C7C525C5-4F38-B94F-807D-021E1F1D713A}" srcOrd="4" destOrd="0" presId="urn:microsoft.com/office/officeart/2005/8/layout/lProcess2"/>
    <dgm:cxn modelId="{1982CEBB-9C37-EB4C-BD67-4A5643F0D16F}" type="presParOf" srcId="{4100440E-1BE2-AE45-B3C9-3E3A90345FBF}" destId="{65C143D4-041C-B742-9869-85D0AC0772B0}" srcOrd="5" destOrd="0" presId="urn:microsoft.com/office/officeart/2005/8/layout/lProcess2"/>
    <dgm:cxn modelId="{79E59302-2203-B04D-8B70-44283D3A1EA8}" type="presParOf" srcId="{4100440E-1BE2-AE45-B3C9-3E3A90345FBF}" destId="{0471932B-E7F1-404E-BAE2-4E1AC1378F20}" srcOrd="6" destOrd="0" presId="urn:microsoft.com/office/officeart/2005/8/layout/lProcess2"/>
    <dgm:cxn modelId="{0A59DEBF-2525-9B4B-8741-066916CD890B}" type="presParOf" srcId="{4100440E-1BE2-AE45-B3C9-3E3A90345FBF}" destId="{8344354D-1C7E-4246-B12D-832C1C8B4215}" srcOrd="7" destOrd="0" presId="urn:microsoft.com/office/officeart/2005/8/layout/lProcess2"/>
    <dgm:cxn modelId="{891D97F9-63D0-AE4D-B432-B6192F5165C2}" type="presParOf" srcId="{4100440E-1BE2-AE45-B3C9-3E3A90345FBF}" destId="{C7BEC993-DE14-9244-BC8D-EEC713F402FC}" srcOrd="8" destOrd="0" presId="urn:microsoft.com/office/officeart/2005/8/layout/lProcess2"/>
    <dgm:cxn modelId="{787A22B7-AA9B-DE4D-BB60-D5ECB1CDE38B}" type="presParOf" srcId="{4100440E-1BE2-AE45-B3C9-3E3A90345FBF}" destId="{5EB52822-1089-7F4B-A156-EDED98B3563A}" srcOrd="9" destOrd="0" presId="urn:microsoft.com/office/officeart/2005/8/layout/lProcess2"/>
    <dgm:cxn modelId="{EFCC7B03-9C5A-9448-8308-04FD687261D7}" type="presParOf" srcId="{4100440E-1BE2-AE45-B3C9-3E3A90345FBF}" destId="{EF97DD80-8687-6744-8737-E154FFF4BAD3}" srcOrd="10" destOrd="0" presId="urn:microsoft.com/office/officeart/2005/8/layout/lProcess2"/>
    <dgm:cxn modelId="{B330D32A-5FCD-A542-9E56-A87E689EFCE7}" type="presParOf" srcId="{4100440E-1BE2-AE45-B3C9-3E3A90345FBF}" destId="{4D65C01E-E077-A94F-97C1-849C59CBC452}" srcOrd="11" destOrd="0" presId="urn:microsoft.com/office/officeart/2005/8/layout/lProcess2"/>
    <dgm:cxn modelId="{09EE224E-2082-8642-989A-5F415DE58064}" type="presParOf" srcId="{4100440E-1BE2-AE45-B3C9-3E3A90345FBF}" destId="{F904EBD7-8B69-FB4F-8C9B-0064B9DC64AE}" srcOrd="12" destOrd="0" presId="urn:microsoft.com/office/officeart/2005/8/layout/lProcess2"/>
    <dgm:cxn modelId="{88B467FC-CC3E-5544-9C44-B41EE2914B3A}" type="presParOf" srcId="{4100440E-1BE2-AE45-B3C9-3E3A90345FBF}" destId="{8FB61FBD-648E-A44E-A441-3CEF9D67EDAB}" srcOrd="13" destOrd="0" presId="urn:microsoft.com/office/officeart/2005/8/layout/lProcess2"/>
    <dgm:cxn modelId="{78A28D9F-4C0D-6944-BBAC-8734E2F2F495}" type="presParOf" srcId="{4100440E-1BE2-AE45-B3C9-3E3A90345FBF}" destId="{7C268714-1F1C-544D-8767-6CC78A095A17}" srcOrd="14" destOrd="0" presId="urn:microsoft.com/office/officeart/2005/8/layout/lProcess2"/>
    <dgm:cxn modelId="{8E24FEDE-1F61-6844-81D6-92B29F209313}" type="presParOf" srcId="{4100440E-1BE2-AE45-B3C9-3E3A90345FBF}" destId="{C83ED4B8-5E08-984C-9DF4-010318F6FC59}" srcOrd="15" destOrd="0" presId="urn:microsoft.com/office/officeart/2005/8/layout/lProcess2"/>
    <dgm:cxn modelId="{0AEF5E19-BD9A-BC4E-9C65-DC64FC8C68C2}" type="presParOf" srcId="{4100440E-1BE2-AE45-B3C9-3E3A90345FBF}" destId="{0651E69C-4031-2947-8ED3-E10413F055F2}" srcOrd="16" destOrd="0" presId="urn:microsoft.com/office/officeart/2005/8/layout/lProcess2"/>
    <dgm:cxn modelId="{C6A68061-6DC8-FA4E-A7EA-43DACA66A58E}" type="presParOf" srcId="{4100440E-1BE2-AE45-B3C9-3E3A90345FBF}" destId="{6EA071AE-AB96-934A-980F-C2BCBA287A78}" srcOrd="17" destOrd="0" presId="urn:microsoft.com/office/officeart/2005/8/layout/lProcess2"/>
    <dgm:cxn modelId="{66311B7D-7538-2A46-80D0-D4CB75BB5B91}" type="presParOf" srcId="{4100440E-1BE2-AE45-B3C9-3E3A90345FBF}" destId="{8E023BFB-69C1-414A-A663-C530BD67E982}" srcOrd="18" destOrd="0" presId="urn:microsoft.com/office/officeart/2005/8/layout/lProcess2"/>
    <dgm:cxn modelId="{008C82A2-7A81-6D44-9656-F3A00F3B05E8}" type="presParOf" srcId="{BEC63D4C-1230-A045-9477-6E6CEEF19D73}" destId="{549AEA69-BB24-2343-8FD4-D151587B7C6B}" srcOrd="1" destOrd="0" presId="urn:microsoft.com/office/officeart/2005/8/layout/lProcess2"/>
    <dgm:cxn modelId="{0B898294-45AD-804A-A746-0F0C51120DD4}" type="presParOf" srcId="{BEC63D4C-1230-A045-9477-6E6CEEF19D73}" destId="{C70F46CE-D0DC-FB46-8E03-E675B9A94E9B}" srcOrd="2" destOrd="0" presId="urn:microsoft.com/office/officeart/2005/8/layout/lProcess2"/>
    <dgm:cxn modelId="{C6FAEBA8-5939-8549-B7A7-2F83BD08A3AB}" type="presParOf" srcId="{C70F46CE-D0DC-FB46-8E03-E675B9A94E9B}" destId="{FAD047B1-3CC8-5943-8ED6-0B060EC72A9F}" srcOrd="0" destOrd="0" presId="urn:microsoft.com/office/officeart/2005/8/layout/lProcess2"/>
    <dgm:cxn modelId="{D51EF3AB-AA1F-1F46-8F94-9D84AB793BEF}" type="presParOf" srcId="{C70F46CE-D0DC-FB46-8E03-E675B9A94E9B}" destId="{D208C3ED-A28D-C945-AD3F-D78CB183994C}" srcOrd="1" destOrd="0" presId="urn:microsoft.com/office/officeart/2005/8/layout/lProcess2"/>
    <dgm:cxn modelId="{E1DE94C0-AAF4-8D46-BA2B-152068D6E4EE}" type="presParOf" srcId="{C70F46CE-D0DC-FB46-8E03-E675B9A94E9B}" destId="{16C9B60C-FD05-EC49-97C7-BDBDA99B2400}" srcOrd="2" destOrd="0" presId="urn:microsoft.com/office/officeart/2005/8/layout/lProcess2"/>
    <dgm:cxn modelId="{4CB00918-F69D-984A-8F07-83801245CCE9}" type="presParOf" srcId="{16C9B60C-FD05-EC49-97C7-BDBDA99B2400}" destId="{01C824E0-F3DB-A04B-95A3-D962C2FE55D4}" srcOrd="0" destOrd="0" presId="urn:microsoft.com/office/officeart/2005/8/layout/lProcess2"/>
    <dgm:cxn modelId="{4C718425-9B36-1241-A2B4-51C7244A492A}" type="presParOf" srcId="{01C824E0-F3DB-A04B-95A3-D962C2FE55D4}" destId="{CA396162-0D66-4644-963D-D472ACA75D0A}" srcOrd="0" destOrd="0" presId="urn:microsoft.com/office/officeart/2005/8/layout/lProcess2"/>
    <dgm:cxn modelId="{4CAEDB0D-4A9C-C046-A281-E1ADAA6B0367}" type="presParOf" srcId="{01C824E0-F3DB-A04B-95A3-D962C2FE55D4}" destId="{5E1A777D-A261-5141-8370-5BAA21339862}" srcOrd="1" destOrd="0" presId="urn:microsoft.com/office/officeart/2005/8/layout/lProcess2"/>
    <dgm:cxn modelId="{CCF6117E-BBC0-984A-B05E-646FCFAFD965}" type="presParOf" srcId="{01C824E0-F3DB-A04B-95A3-D962C2FE55D4}" destId="{D8F4EEA0-A1DF-414A-8459-557502877F2C}" srcOrd="2" destOrd="0" presId="urn:microsoft.com/office/officeart/2005/8/layout/lProcess2"/>
    <dgm:cxn modelId="{AD068162-03FF-8C46-91A1-41B0DA166B08}" type="presParOf" srcId="{01C824E0-F3DB-A04B-95A3-D962C2FE55D4}" destId="{6F94F414-FF1E-3D4F-A086-9D2B935B4BF0}" srcOrd="3" destOrd="0" presId="urn:microsoft.com/office/officeart/2005/8/layout/lProcess2"/>
    <dgm:cxn modelId="{8B859D42-8642-6847-89B7-E52CCDE5ED6C}" type="presParOf" srcId="{01C824E0-F3DB-A04B-95A3-D962C2FE55D4}" destId="{CC2E72F3-861C-0F44-82DA-2FD1AF6BA6E1}" srcOrd="4" destOrd="0" presId="urn:microsoft.com/office/officeart/2005/8/layout/lProcess2"/>
    <dgm:cxn modelId="{C789DD00-4E44-E84C-B427-178241DED488}" type="presParOf" srcId="{01C824E0-F3DB-A04B-95A3-D962C2FE55D4}" destId="{A4906924-3683-C941-85D3-861FB443BC50}" srcOrd="5" destOrd="0" presId="urn:microsoft.com/office/officeart/2005/8/layout/lProcess2"/>
    <dgm:cxn modelId="{5C3CE809-8CD2-124A-BF88-272DF1375697}" type="presParOf" srcId="{01C824E0-F3DB-A04B-95A3-D962C2FE55D4}" destId="{CAD1DEF5-1E30-144F-97F9-8D18EB36BE24}" srcOrd="6" destOrd="0" presId="urn:microsoft.com/office/officeart/2005/8/layout/lProcess2"/>
    <dgm:cxn modelId="{24FDD469-B84C-7045-A258-0A0F54B71EBD}" type="presParOf" srcId="{01C824E0-F3DB-A04B-95A3-D962C2FE55D4}" destId="{C054BFB6-3214-D944-AA62-A0226DC8D49F}" srcOrd="7" destOrd="0" presId="urn:microsoft.com/office/officeart/2005/8/layout/lProcess2"/>
    <dgm:cxn modelId="{F1930A28-C323-C940-8324-0BAA57F4639E}" type="presParOf" srcId="{01C824E0-F3DB-A04B-95A3-D962C2FE55D4}" destId="{6981A2B0-C276-AC4C-8B28-E015507F4C44}" srcOrd="8" destOrd="0" presId="urn:microsoft.com/office/officeart/2005/8/layout/lProcess2"/>
    <dgm:cxn modelId="{4D47C141-2608-F74D-9D4A-01A3F9F3A7FE}" type="presParOf" srcId="{01C824E0-F3DB-A04B-95A3-D962C2FE55D4}" destId="{9F1D2316-002D-9246-ABD3-7DAE171D5F16}" srcOrd="9" destOrd="0" presId="urn:microsoft.com/office/officeart/2005/8/layout/lProcess2"/>
    <dgm:cxn modelId="{170D3594-29B8-F142-A26B-8353BD1CBDFF}" type="presParOf" srcId="{01C824E0-F3DB-A04B-95A3-D962C2FE55D4}" destId="{62F0E5FE-C639-2F4D-8919-2D54820D5CA4}" srcOrd="10" destOrd="0" presId="urn:microsoft.com/office/officeart/2005/8/layout/lProcess2"/>
    <dgm:cxn modelId="{CA126160-4A26-FE48-BBA1-229E96DA71A3}" type="presParOf" srcId="{01C824E0-F3DB-A04B-95A3-D962C2FE55D4}" destId="{2E4960FA-4DC5-B345-8496-F458CA9527A5}" srcOrd="11" destOrd="0" presId="urn:microsoft.com/office/officeart/2005/8/layout/lProcess2"/>
    <dgm:cxn modelId="{E610E984-F645-7048-9BC3-CAA198E2E343}" type="presParOf" srcId="{01C824E0-F3DB-A04B-95A3-D962C2FE55D4}" destId="{1CB8A296-294B-0D4D-8668-A0A3ACE44CF4}" srcOrd="12" destOrd="0" presId="urn:microsoft.com/office/officeart/2005/8/layout/lProcess2"/>
    <dgm:cxn modelId="{A516EA54-4D65-DD48-8258-04F2C5587D35}" type="presParOf" srcId="{01C824E0-F3DB-A04B-95A3-D962C2FE55D4}" destId="{CA6B2D0D-9E96-FC4E-BC54-CE1B91E31430}" srcOrd="13" destOrd="0" presId="urn:microsoft.com/office/officeart/2005/8/layout/lProcess2"/>
    <dgm:cxn modelId="{6D77B2F9-C811-BD48-B49C-4C0068A7C92B}" type="presParOf" srcId="{01C824E0-F3DB-A04B-95A3-D962C2FE55D4}" destId="{2903A587-6D0E-3A40-B2AD-563E17B0CA39}" srcOrd="14" destOrd="0" presId="urn:microsoft.com/office/officeart/2005/8/layout/lProcess2"/>
    <dgm:cxn modelId="{2702808F-5F3F-1147-A373-7D3271B20AE1}" type="presParOf" srcId="{01C824E0-F3DB-A04B-95A3-D962C2FE55D4}" destId="{A23ABE14-1BEB-4B41-ACA2-403EE9D7BC99}" srcOrd="15" destOrd="0" presId="urn:microsoft.com/office/officeart/2005/8/layout/lProcess2"/>
    <dgm:cxn modelId="{1572813A-60D3-AA48-B389-17B31EB47F58}" type="presParOf" srcId="{01C824E0-F3DB-A04B-95A3-D962C2FE55D4}" destId="{B8670300-30A0-074C-9711-6E6EB3F597BE}" srcOrd="16" destOrd="0" presId="urn:microsoft.com/office/officeart/2005/8/layout/lProcess2"/>
    <dgm:cxn modelId="{769BDB8B-8F22-D345-9051-52D72B208921}" type="presParOf" srcId="{01C824E0-F3DB-A04B-95A3-D962C2FE55D4}" destId="{66136844-0E75-8C4C-9830-B4FD924EEBF6}" srcOrd="17" destOrd="0" presId="urn:microsoft.com/office/officeart/2005/8/layout/lProcess2"/>
    <dgm:cxn modelId="{904551F6-FF4F-D946-B86D-F06EDEE907DB}" type="presParOf" srcId="{01C824E0-F3DB-A04B-95A3-D962C2FE55D4}" destId="{AAC5D716-1A66-9A46-BB67-FCCF27C939A3}" srcOrd="18" destOrd="0" presId="urn:microsoft.com/office/officeart/2005/8/layout/lProcess2"/>
    <dgm:cxn modelId="{74926E10-8ADC-2546-B131-075CB3C2B954}" type="presParOf" srcId="{01C824E0-F3DB-A04B-95A3-D962C2FE55D4}" destId="{3CE6652F-6C75-A543-9957-E4E3B321F58B}" srcOrd="19" destOrd="0" presId="urn:microsoft.com/office/officeart/2005/8/layout/lProcess2"/>
    <dgm:cxn modelId="{E1C163BF-E5FE-2947-A47B-46349B1ACC30}" type="presParOf" srcId="{01C824E0-F3DB-A04B-95A3-D962C2FE55D4}" destId="{DFF42D65-4FEB-DF48-BEC3-0139FAE8F196}" srcOrd="20" destOrd="0" presId="urn:microsoft.com/office/officeart/2005/8/layout/lProcess2"/>
    <dgm:cxn modelId="{7A90424C-D0AB-0643-ABFA-907C91C0E5BB}" type="presParOf" srcId="{BEC63D4C-1230-A045-9477-6E6CEEF19D73}" destId="{A626A137-A937-DB4A-B113-052FECAB328E}" srcOrd="3" destOrd="0" presId="urn:microsoft.com/office/officeart/2005/8/layout/lProcess2"/>
    <dgm:cxn modelId="{3AA59AA7-EDE2-4448-BE3C-29EEDA44BC68}" type="presParOf" srcId="{BEC63D4C-1230-A045-9477-6E6CEEF19D73}" destId="{EDE0B875-0A5C-DD46-AD57-EC31D2D58D9E}" srcOrd="4" destOrd="0" presId="urn:microsoft.com/office/officeart/2005/8/layout/lProcess2"/>
    <dgm:cxn modelId="{CB25739E-31AA-CA41-A500-5004FC9B49A4}" type="presParOf" srcId="{EDE0B875-0A5C-DD46-AD57-EC31D2D58D9E}" destId="{C27BB2A9-7795-2D48-8F2E-A5DD1ECD4D3B}" srcOrd="0" destOrd="0" presId="urn:microsoft.com/office/officeart/2005/8/layout/lProcess2"/>
    <dgm:cxn modelId="{618ECD85-2E3F-B245-B71B-EA25C1F7C729}" type="presParOf" srcId="{EDE0B875-0A5C-DD46-AD57-EC31D2D58D9E}" destId="{F4C1DD8D-F2B6-504E-86F9-2FF0427CA5E7}" srcOrd="1" destOrd="0" presId="urn:microsoft.com/office/officeart/2005/8/layout/lProcess2"/>
    <dgm:cxn modelId="{01FA87C5-57F5-124F-8449-B2CE55DC31C7}" type="presParOf" srcId="{EDE0B875-0A5C-DD46-AD57-EC31D2D58D9E}" destId="{3096A19C-597C-2141-ADF4-AEFAADFF3C79}" srcOrd="2" destOrd="0" presId="urn:microsoft.com/office/officeart/2005/8/layout/lProcess2"/>
    <dgm:cxn modelId="{66E3BE39-D5FD-F04A-8A2F-05C39F7EEAA4}" type="presParOf" srcId="{3096A19C-597C-2141-ADF4-AEFAADFF3C79}" destId="{7AB8D3A3-6680-0741-A0B2-A6A2B204EBC8}" srcOrd="0" destOrd="0" presId="urn:microsoft.com/office/officeart/2005/8/layout/lProcess2"/>
    <dgm:cxn modelId="{3CC065E1-B4F2-2D4C-A21F-40CDA0DA37EF}" type="presParOf" srcId="{7AB8D3A3-6680-0741-A0B2-A6A2B204EBC8}" destId="{BB0953B1-FDF3-7F48-B0EA-3A4DEB9C15DF}" srcOrd="0" destOrd="0" presId="urn:microsoft.com/office/officeart/2005/8/layout/lProcess2"/>
    <dgm:cxn modelId="{73332F72-ED82-0140-9F73-672A797DA3EA}" type="presParOf" srcId="{7AB8D3A3-6680-0741-A0B2-A6A2B204EBC8}" destId="{09095375-0D55-2743-B895-102D06DBEBE5}" srcOrd="1" destOrd="0" presId="urn:microsoft.com/office/officeart/2005/8/layout/lProcess2"/>
    <dgm:cxn modelId="{F7B9960C-A0CF-224A-B5B1-4F2609BC4342}" type="presParOf" srcId="{7AB8D3A3-6680-0741-A0B2-A6A2B204EBC8}" destId="{CE97E75A-23EA-5546-AEF5-DFF1B038A503}" srcOrd="2" destOrd="0" presId="urn:microsoft.com/office/officeart/2005/8/layout/lProcess2"/>
    <dgm:cxn modelId="{342F04ED-571B-424E-9715-9A63D90885DD}" type="presParOf" srcId="{7AB8D3A3-6680-0741-A0B2-A6A2B204EBC8}" destId="{A7BD163A-7150-0A49-81F5-14F15F48327E}" srcOrd="3" destOrd="0" presId="urn:microsoft.com/office/officeart/2005/8/layout/lProcess2"/>
    <dgm:cxn modelId="{117863DB-B1FF-5B4F-8799-A3BAB9B54917}" type="presParOf" srcId="{7AB8D3A3-6680-0741-A0B2-A6A2B204EBC8}" destId="{D4F205BD-EC06-5747-8DC1-34BE0D23026C}" srcOrd="4" destOrd="0" presId="urn:microsoft.com/office/officeart/2005/8/layout/lProcess2"/>
    <dgm:cxn modelId="{54034A33-E7B9-5B4B-9FFF-349EFA074B15}" type="presParOf" srcId="{7AB8D3A3-6680-0741-A0B2-A6A2B204EBC8}" destId="{AE96C577-8257-5844-910E-80E7E3367C6F}" srcOrd="5" destOrd="0" presId="urn:microsoft.com/office/officeart/2005/8/layout/lProcess2"/>
    <dgm:cxn modelId="{20818391-B0A2-7E4E-BC4D-1F1105AF0722}" type="presParOf" srcId="{7AB8D3A3-6680-0741-A0B2-A6A2B204EBC8}" destId="{2CF2A64A-A95D-E649-8959-88243A134DE4}" srcOrd="6" destOrd="0" presId="urn:microsoft.com/office/officeart/2005/8/layout/lProcess2"/>
    <dgm:cxn modelId="{61E8A1C4-3211-804C-9B40-9B7098EFBF1D}" type="presParOf" srcId="{7AB8D3A3-6680-0741-A0B2-A6A2B204EBC8}" destId="{BA6EA92D-43EB-1144-8117-CAC4CCF0C7DD}" srcOrd="7" destOrd="0" presId="urn:microsoft.com/office/officeart/2005/8/layout/lProcess2"/>
    <dgm:cxn modelId="{7F99A690-2A1D-C34F-BFB9-C3D31320BD6D}" type="presParOf" srcId="{7AB8D3A3-6680-0741-A0B2-A6A2B204EBC8}" destId="{8A531B23-EE21-DF4D-BA97-72A991CFAC6A}" srcOrd="8" destOrd="0" presId="urn:microsoft.com/office/officeart/2005/8/layout/lProcess2"/>
    <dgm:cxn modelId="{33163863-319B-6843-9470-ACDFF7CBBEB0}" type="presParOf" srcId="{7AB8D3A3-6680-0741-A0B2-A6A2B204EBC8}" destId="{6E1BC8C7-6373-4547-B501-0502E0229EDB}" srcOrd="9" destOrd="0" presId="urn:microsoft.com/office/officeart/2005/8/layout/lProcess2"/>
    <dgm:cxn modelId="{73845348-3E7D-154D-8088-165CDB58EA6D}" type="presParOf" srcId="{7AB8D3A3-6680-0741-A0B2-A6A2B204EBC8}" destId="{4597C69E-389D-A045-BF2C-B2DC630BF1AB}" srcOrd="10" destOrd="0" presId="urn:microsoft.com/office/officeart/2005/8/layout/lProcess2"/>
    <dgm:cxn modelId="{228AB796-2B8A-0644-A2FC-C2CCE9B5943C}" type="presParOf" srcId="{7AB8D3A3-6680-0741-A0B2-A6A2B204EBC8}" destId="{CB554983-76B8-F94B-9489-CC831A664087}" srcOrd="11" destOrd="0" presId="urn:microsoft.com/office/officeart/2005/8/layout/lProcess2"/>
    <dgm:cxn modelId="{FDB2B942-D489-9A4D-B73A-BA6862C56A70}" type="presParOf" srcId="{7AB8D3A3-6680-0741-A0B2-A6A2B204EBC8}" destId="{1B421074-AA16-E84F-9C35-3C675B517254}" srcOrd="12" destOrd="0" presId="urn:microsoft.com/office/officeart/2005/8/layout/lProcess2"/>
    <dgm:cxn modelId="{DD564FFA-2C6F-FF46-A8D4-415FE5A9890A}" type="presParOf" srcId="{7AB8D3A3-6680-0741-A0B2-A6A2B204EBC8}" destId="{432E3F86-556F-7946-B8E7-E500A38395B3}" srcOrd="13" destOrd="0" presId="urn:microsoft.com/office/officeart/2005/8/layout/lProcess2"/>
    <dgm:cxn modelId="{ABA08A6F-D248-344E-94F7-BE038A99AF1E}" type="presParOf" srcId="{7AB8D3A3-6680-0741-A0B2-A6A2B204EBC8}" destId="{9BAD66D2-9222-B347-9D9E-A02BFC9C4F66}" srcOrd="14" destOrd="0" presId="urn:microsoft.com/office/officeart/2005/8/layout/lProcess2"/>
    <dgm:cxn modelId="{2159D803-0844-534F-84AF-7C72AF660A43}" type="presParOf" srcId="{7AB8D3A3-6680-0741-A0B2-A6A2B204EBC8}" destId="{2F6064DC-64DE-3741-8DFF-11A25FE6E984}" srcOrd="15" destOrd="0" presId="urn:microsoft.com/office/officeart/2005/8/layout/lProcess2"/>
    <dgm:cxn modelId="{C1A480D5-602C-5241-BE2F-6C9069CB151D}" type="presParOf" srcId="{7AB8D3A3-6680-0741-A0B2-A6A2B204EBC8}" destId="{68CA3B38-DDFA-1648-A388-2FADB276B23A}" srcOrd="16" destOrd="0" presId="urn:microsoft.com/office/officeart/2005/8/layout/lProcess2"/>
    <dgm:cxn modelId="{2EA90521-DE47-1E45-8352-7537D0DA97A2}" type="presParOf" srcId="{7AB8D3A3-6680-0741-A0B2-A6A2B204EBC8}" destId="{5AEC007C-C4E2-104E-8D4B-CE0B7F333F0A}" srcOrd="17" destOrd="0" presId="urn:microsoft.com/office/officeart/2005/8/layout/lProcess2"/>
    <dgm:cxn modelId="{C2E8D45A-5DE3-4047-9C7E-A22D89BD0DCB}" type="presParOf" srcId="{7AB8D3A3-6680-0741-A0B2-A6A2B204EBC8}" destId="{43398A8D-D61A-C044-B833-E5B0EA65AB42}" srcOrd="18" destOrd="0" presId="urn:microsoft.com/office/officeart/2005/8/layout/lProcess2"/>
    <dgm:cxn modelId="{58D52BD8-2118-6D49-B4C2-BBC58DBF8CA1}" type="presParOf" srcId="{7AB8D3A3-6680-0741-A0B2-A6A2B204EBC8}" destId="{AF5EAEEA-2FFB-BC42-8C44-56473C19C570}" srcOrd="19" destOrd="0" presId="urn:microsoft.com/office/officeart/2005/8/layout/lProcess2"/>
    <dgm:cxn modelId="{9379AD5B-ADAD-8F4C-8179-E1115AA34D8D}" type="presParOf" srcId="{7AB8D3A3-6680-0741-A0B2-A6A2B204EBC8}" destId="{38330F6B-F3C0-0A40-8388-1C6721CF5A69}" srcOrd="20" destOrd="0" presId="urn:microsoft.com/office/officeart/2005/8/layout/lProcess2"/>
    <dgm:cxn modelId="{7DD13131-89F3-AC4D-A70C-F1F40E0CCAC6}" type="presParOf" srcId="{BEC63D4C-1230-A045-9477-6E6CEEF19D73}" destId="{80755B91-1577-A34E-8553-902CC77419C4}" srcOrd="5" destOrd="0" presId="urn:microsoft.com/office/officeart/2005/8/layout/lProcess2"/>
    <dgm:cxn modelId="{442D2CD4-E5F8-BA49-B4C3-74BECCA73B57}" type="presParOf" srcId="{BEC63D4C-1230-A045-9477-6E6CEEF19D73}" destId="{AC90CD88-0523-2348-A971-8D82A87146A0}" srcOrd="6" destOrd="0" presId="urn:microsoft.com/office/officeart/2005/8/layout/lProcess2"/>
    <dgm:cxn modelId="{C0124353-A6B6-E648-A602-A1B0A80BCB97}" type="presParOf" srcId="{AC90CD88-0523-2348-A971-8D82A87146A0}" destId="{0C6D4BD7-39F2-8948-A224-1E2DBB0ECDE5}" srcOrd="0" destOrd="0" presId="urn:microsoft.com/office/officeart/2005/8/layout/lProcess2"/>
    <dgm:cxn modelId="{61D568AD-9533-A344-8575-E5715BE3515C}" type="presParOf" srcId="{AC90CD88-0523-2348-A971-8D82A87146A0}" destId="{B6C9C417-FC63-4846-9A75-1AD14A7E1300}" srcOrd="1" destOrd="0" presId="urn:microsoft.com/office/officeart/2005/8/layout/lProcess2"/>
    <dgm:cxn modelId="{C05EA5C0-99C3-F643-A664-138505305D62}" type="presParOf" srcId="{AC90CD88-0523-2348-A971-8D82A87146A0}" destId="{77AF6105-B5AA-F44F-878B-64D77CDDFC22}" srcOrd="2" destOrd="0" presId="urn:microsoft.com/office/officeart/2005/8/layout/lProcess2"/>
    <dgm:cxn modelId="{84E700DC-4D57-5B4B-A1EB-D931134F3DBB}" type="presParOf" srcId="{77AF6105-B5AA-F44F-878B-64D77CDDFC22}" destId="{67563E8F-4FA5-EB44-B8B2-59651E45B058}" srcOrd="0" destOrd="0" presId="urn:microsoft.com/office/officeart/2005/8/layout/lProcess2"/>
    <dgm:cxn modelId="{719B6F4B-3F4C-CB48-893D-C2FFF09EAB4D}" type="presParOf" srcId="{67563E8F-4FA5-EB44-B8B2-59651E45B058}" destId="{DB20A146-9B3F-404E-8050-9694F8147065}" srcOrd="0" destOrd="0" presId="urn:microsoft.com/office/officeart/2005/8/layout/lProcess2"/>
    <dgm:cxn modelId="{B41CD774-3519-6D4D-A369-05A1D84992EF}" type="presParOf" srcId="{67563E8F-4FA5-EB44-B8B2-59651E45B058}" destId="{16025BC8-E403-FB4B-AE38-FFACB498223A}" srcOrd="1" destOrd="0" presId="urn:microsoft.com/office/officeart/2005/8/layout/lProcess2"/>
    <dgm:cxn modelId="{978E81EB-9C87-9441-B48F-2823CC6F4B93}" type="presParOf" srcId="{67563E8F-4FA5-EB44-B8B2-59651E45B058}" destId="{61D0EBA2-E5A1-F64D-A40D-7B71E58AE2C3}" srcOrd="2" destOrd="0" presId="urn:microsoft.com/office/officeart/2005/8/layout/lProcess2"/>
    <dgm:cxn modelId="{B5EAB9DA-176A-744B-8275-4EEB179D5DB5}" type="presParOf" srcId="{67563E8F-4FA5-EB44-B8B2-59651E45B058}" destId="{F3EDC410-EF28-A74B-91B1-5A2E52955AA7}" srcOrd="3" destOrd="0" presId="urn:microsoft.com/office/officeart/2005/8/layout/lProcess2"/>
    <dgm:cxn modelId="{858487A7-9BD9-514D-A2D6-2B915A1FDAB2}" type="presParOf" srcId="{67563E8F-4FA5-EB44-B8B2-59651E45B058}" destId="{001CCAC6-6464-CA44-85DD-D27E01CB23B8}" srcOrd="4" destOrd="0" presId="urn:microsoft.com/office/officeart/2005/8/layout/lProcess2"/>
    <dgm:cxn modelId="{6DDB3C86-9BFE-2841-B0BC-726279A72CFD}" type="presParOf" srcId="{67563E8F-4FA5-EB44-B8B2-59651E45B058}" destId="{710364AD-230F-8C4F-8436-FDB89878064A}" srcOrd="5" destOrd="0" presId="urn:microsoft.com/office/officeart/2005/8/layout/lProcess2"/>
    <dgm:cxn modelId="{C841CF3B-3335-C246-A3D5-2441A3D5CB76}" type="presParOf" srcId="{67563E8F-4FA5-EB44-B8B2-59651E45B058}" destId="{BFD10554-3469-534D-9358-A4453E56B457}" srcOrd="6" destOrd="0" presId="urn:microsoft.com/office/officeart/2005/8/layout/lProcess2"/>
    <dgm:cxn modelId="{20D333E7-4BB4-2941-A1E5-4033055982E0}" type="presParOf" srcId="{67563E8F-4FA5-EB44-B8B2-59651E45B058}" destId="{8AE0CF9D-1198-0849-B742-B42296DC1C3D}" srcOrd="7" destOrd="0" presId="urn:microsoft.com/office/officeart/2005/8/layout/lProcess2"/>
    <dgm:cxn modelId="{DA15315B-62D6-AA42-87C2-BB88C44831D8}" type="presParOf" srcId="{67563E8F-4FA5-EB44-B8B2-59651E45B058}" destId="{1E7199D9-DB80-6447-AD30-990C35808C2D}" srcOrd="8" destOrd="0" presId="urn:microsoft.com/office/officeart/2005/8/layout/lProcess2"/>
    <dgm:cxn modelId="{6CC7DB95-C83C-354E-AF7A-34DFA88D4BC1}" type="presParOf" srcId="{67563E8F-4FA5-EB44-B8B2-59651E45B058}" destId="{6831F31B-09B1-7F4A-9560-FFA25FE65C02}" srcOrd="9" destOrd="0" presId="urn:microsoft.com/office/officeart/2005/8/layout/lProcess2"/>
    <dgm:cxn modelId="{090D12CF-87C7-804F-BFF2-DC8F40A07A66}" type="presParOf" srcId="{67563E8F-4FA5-EB44-B8B2-59651E45B058}" destId="{EA731672-B809-664D-97CC-86FCE1EA19B7}" srcOrd="10" destOrd="0" presId="urn:microsoft.com/office/officeart/2005/8/layout/lProcess2"/>
    <dgm:cxn modelId="{8E535A98-5780-2649-9503-1A699C7690D4}" type="presParOf" srcId="{67563E8F-4FA5-EB44-B8B2-59651E45B058}" destId="{AF110E14-2343-BF46-93E6-4E7BF70574B5}" srcOrd="11" destOrd="0" presId="urn:microsoft.com/office/officeart/2005/8/layout/lProcess2"/>
    <dgm:cxn modelId="{9BFC3239-0DC3-5A42-9B1B-A2BB37ADAA9A}" type="presParOf" srcId="{67563E8F-4FA5-EB44-B8B2-59651E45B058}" destId="{9DEF8306-A53C-A64F-852F-1DB3E8B4B676}" srcOrd="12" destOrd="0" presId="urn:microsoft.com/office/officeart/2005/8/layout/lProcess2"/>
    <dgm:cxn modelId="{0B4789BD-33DF-494D-AF0A-BA4527EF46BF}" type="presParOf" srcId="{67563E8F-4FA5-EB44-B8B2-59651E45B058}" destId="{1670855C-6D54-7246-AE06-0FB24B41FBF4}" srcOrd="13" destOrd="0" presId="urn:microsoft.com/office/officeart/2005/8/layout/lProcess2"/>
    <dgm:cxn modelId="{4A9D75FC-5C4E-544A-9BB8-3D383D9E049A}" type="presParOf" srcId="{67563E8F-4FA5-EB44-B8B2-59651E45B058}" destId="{C7030218-31B7-684C-A570-62AE47B9E6D9}" srcOrd="14" destOrd="0" presId="urn:microsoft.com/office/officeart/2005/8/layout/lProcess2"/>
    <dgm:cxn modelId="{52F5DFB7-79B3-1A4E-8521-E1D82DAEE030}" type="presParOf" srcId="{67563E8F-4FA5-EB44-B8B2-59651E45B058}" destId="{DDB4A018-BD39-9249-A495-10EB02980316}" srcOrd="15" destOrd="0" presId="urn:microsoft.com/office/officeart/2005/8/layout/lProcess2"/>
    <dgm:cxn modelId="{2F5E1120-1C26-2D45-B439-3A48884D8AAA}" type="presParOf" srcId="{67563E8F-4FA5-EB44-B8B2-59651E45B058}" destId="{137961AF-2ED9-7B47-AE25-82A365E11F48}" srcOrd="16" destOrd="0" presId="urn:microsoft.com/office/officeart/2005/8/layout/lProcess2"/>
    <dgm:cxn modelId="{DDAB05AA-36BA-6B48-BC90-436B832876AC}" type="presParOf" srcId="{67563E8F-4FA5-EB44-B8B2-59651E45B058}" destId="{CD3642C2-AEA7-CA4F-BB5A-BF27ED35E646}" srcOrd="17" destOrd="0" presId="urn:microsoft.com/office/officeart/2005/8/layout/lProcess2"/>
    <dgm:cxn modelId="{18B29B7F-E514-E642-8E20-2597C10AEAC3}" type="presParOf" srcId="{67563E8F-4FA5-EB44-B8B2-59651E45B058}" destId="{5E295E5F-50F0-EB4E-A725-0AE7DD69D57A}" srcOrd="18" destOrd="0" presId="urn:microsoft.com/office/officeart/2005/8/layout/lProcess2"/>
    <dgm:cxn modelId="{39462EA6-A7E3-2C4B-84A6-7466ECB480CA}" type="presParOf" srcId="{67563E8F-4FA5-EB44-B8B2-59651E45B058}" destId="{6AF7DC94-7F7F-0846-9FFC-6F2849A970B7}" srcOrd="19" destOrd="0" presId="urn:microsoft.com/office/officeart/2005/8/layout/lProcess2"/>
    <dgm:cxn modelId="{05A2CD70-539F-3B4D-BB8B-4023D5815275}" type="presParOf" srcId="{67563E8F-4FA5-EB44-B8B2-59651E45B058}" destId="{39C535D6-43F6-1D45-A873-91C8C10D2E22}" srcOrd="2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408D5-AF46-0A42-9F35-C8D5EEC3300E}" type="doc">
      <dgm:prSet loTypeId="urn:microsoft.com/office/officeart/2005/8/layout/lProcess2" loCatId="" qsTypeId="urn:microsoft.com/office/officeart/2005/8/quickstyle/3D6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C27B84AB-51CC-454C-9B87-D6895BE57F97}">
      <dgm:prSet custT="1"/>
      <dgm:spPr>
        <a:solidFill>
          <a:srgbClr val="224B8D">
            <a:alpha val="60000"/>
          </a:srgbClr>
        </a:solidFill>
      </dgm:spPr>
      <dgm:t>
        <a:bodyPr/>
        <a:lstStyle/>
        <a:p>
          <a:r>
            <a:rPr lang="pt-BR" sz="2800" b="1" smtClean="0">
              <a:solidFill>
                <a:schemeClr val="bg1"/>
              </a:solidFill>
            </a:rPr>
            <a:t>COMPUTERS</a:t>
          </a:r>
          <a:endParaRPr lang="pt-BR" sz="2800" b="1" dirty="0">
            <a:solidFill>
              <a:schemeClr val="bg1"/>
            </a:solidFill>
          </a:endParaRPr>
        </a:p>
      </dgm:t>
    </dgm:pt>
    <dgm:pt modelId="{D2DB970C-C5C9-1F47-9105-4427DF29F9E0}" type="parTrans" cxnId="{323226B3-160F-9D49-A77D-936E6CFDF426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D4CEDEB-D67C-F044-AEF5-651A31983DA4}" type="sibTrans" cxnId="{323226B3-160F-9D49-A77D-936E6CFDF426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B355820-019E-C441-B73D-74AF1B2E32E3}">
      <dgm:prSet phldrT="[Texto]"/>
      <dgm:spPr/>
      <dgm:t>
        <a:bodyPr/>
        <a:lstStyle/>
        <a:p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Need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for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evaluation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CALL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projects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and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activities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 (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Chapelle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2001)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DD6818C-C84A-634B-B029-FAD4ECAAED82}">
      <dgm:prSet phldrT="[Texto]"/>
      <dgm:spPr/>
      <dgm:t>
        <a:bodyPr/>
        <a:lstStyle/>
        <a:p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Constructively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Responsive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(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Pressley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&amp;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Afflerbach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1995)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5F6318B-710C-BF4C-AA30-9BCD9808F8E1}">
      <dgm:prSet phldrT="[Texto]"/>
      <dgm:spPr/>
      <dgm:t>
        <a:bodyPr/>
        <a:lstStyle/>
        <a:p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Research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Media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Attributes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(Wetzel 1994)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BC185EA-B7EE-974B-9D52-F97A7657602A}">
      <dgm:prSet phldrT="[Texto]"/>
      <dgm:spPr/>
      <dgm:t>
        <a:bodyPr/>
        <a:lstStyle/>
        <a:p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Embracing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a more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sociopolitical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approach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is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more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efficient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(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Salaberry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1999)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913D0DD-9ABE-E84E-B0AB-49282B714A1B}">
      <dgm:prSet phldrT="[Texto]"/>
      <dgm:spPr/>
      <dgm:t>
        <a:bodyPr/>
        <a:lstStyle/>
        <a:p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SLA</a:t>
          </a:r>
          <a:r>
            <a:rPr lang="pt-BR" baseline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baseline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Research</a:t>
          </a:r>
          <a:r>
            <a:rPr lang="pt-BR" baseline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(</a:t>
          </a:r>
          <a:r>
            <a:rPr lang="pt-BR" baseline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Second</a:t>
          </a:r>
          <a:r>
            <a:rPr lang="pt-BR" baseline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baseline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language</a:t>
          </a:r>
          <a:r>
            <a:rPr lang="pt-BR" baseline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baseline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acquisition</a:t>
          </a:r>
          <a:r>
            <a:rPr lang="pt-BR" baseline="0" dirty="0" smtClean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7951C20-08B9-8C44-9895-32B3F14C5C6B}">
      <dgm:prSet phldrT="[Texto]"/>
      <dgm:spPr>
        <a:solidFill>
          <a:srgbClr val="224B8D">
            <a:alpha val="60000"/>
          </a:srgbClr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Researcher</a:t>
          </a:r>
          <a:endParaRPr lang="pt-BR" dirty="0">
            <a:solidFill>
              <a:schemeClr val="bg1"/>
            </a:solidFill>
          </a:endParaRPr>
        </a:p>
      </dgm:t>
    </dgm:pt>
    <dgm:pt modelId="{DD5B9A0F-712C-5E43-8C26-F9EEDB4B330F}" type="sibTrans" cxnId="{B2DFCFD8-F0B2-164D-A06F-85A195A60D8D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A7AF893-B0EB-5441-B594-8EDA5EFDC9A7}" type="parTrans" cxnId="{B2DFCFD8-F0B2-164D-A06F-85A195A60D8D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9004108-D529-5F4F-BADA-6022DA29BAEC}" type="sibTrans" cxnId="{EA701EB1-45A7-9C4B-94A5-9E30BA3E56DB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426E1D1-801E-D74E-B6D5-6615AC693538}" type="parTrans" cxnId="{EA701EB1-45A7-9C4B-94A5-9E30BA3E56DB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C95C2C7-E5C5-0E48-94F7-AB67D9F1AA35}" type="sibTrans" cxnId="{52532FD7-4E33-6845-91FD-9D3480ED3163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4E1D455-0F42-6A4C-B849-54D045A3D1B0}" type="parTrans" cxnId="{52532FD7-4E33-6845-91FD-9D3480ED3163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DD022BA-FFA9-8747-B9C4-245D402F58C3}" type="sibTrans" cxnId="{1CA688C2-B151-F74A-9992-9F25D77420DA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F58E488-B53A-0341-A92E-5E0E26095E4C}" type="parTrans" cxnId="{1CA688C2-B151-F74A-9992-9F25D77420DA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5823008-0E99-8842-ADB5-0AF8D3CE7587}" type="sibTrans" cxnId="{BD0EA297-5758-DD44-8722-606E475D3ADE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421B88C-FDF6-B44D-B2E9-D81C2580CD0D}" type="parTrans" cxnId="{BD0EA297-5758-DD44-8722-606E475D3ADE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3218D14-8EDB-FE4A-8DDC-216C1A476097}" type="sibTrans" cxnId="{F576DE8C-5C59-1544-A57D-6EC8628D5B50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E35B632-C9F0-4949-87D5-007E13764D86}" type="parTrans" cxnId="{F576DE8C-5C59-1544-A57D-6EC8628D5B50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F14CA9D-EE6D-6F48-8822-8DDF87D35ED7}">
      <dgm:prSet phldrT="[Texto]"/>
      <dgm:spPr/>
      <dgm:t>
        <a:bodyPr/>
        <a:lstStyle/>
        <a:p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Sociocultural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theories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of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learning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20F1A95-7CA8-164F-A9A6-1E71C5C0E119}">
      <dgm:prSet phldrT="[Texto]"/>
      <dgm:spPr/>
      <dgm:t>
        <a:bodyPr/>
        <a:lstStyle/>
        <a:p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Consider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the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sociopolitical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impact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of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computer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usage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beyond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the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classroom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(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Warschauer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, 1998, 2002)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517147B-6375-AB4A-A513-7B779871B991}">
      <dgm:prSet phldrT="[Texto]"/>
      <dgm:spPr/>
      <dgm:t>
        <a:bodyPr/>
        <a:lstStyle/>
        <a:p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Assist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students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to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overcome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anxieties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fostered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by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extensive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computer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usage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(Lewis &amp;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Atzert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, 2000)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A7973A1-36B5-BF45-8FAE-AF0BEF4ECA2A}">
      <dgm:prSet phldrT="[Texto]"/>
      <dgm:spPr/>
      <dgm:t>
        <a:bodyPr/>
        <a:lstStyle/>
        <a:p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Instructors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must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adapt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and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evolve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4B026CB-03FB-A345-9A1D-06D81579978C}">
      <dgm:prSet phldrT="[Texto]" custT="1"/>
      <dgm:spPr>
        <a:solidFill>
          <a:srgbClr val="224B8D">
            <a:alpha val="60000"/>
          </a:srgbClr>
        </a:solidFill>
      </dgm:spPr>
      <dgm:t>
        <a:bodyPr/>
        <a:lstStyle/>
        <a:p>
          <a:r>
            <a:rPr lang="pt-BR" sz="2800" b="1" dirty="0" smtClean="0">
              <a:solidFill>
                <a:schemeClr val="bg1"/>
              </a:solidFill>
            </a:rPr>
            <a:t>INSTRUCTOR</a:t>
          </a:r>
          <a:endParaRPr lang="pt-BR" sz="2800" b="1" dirty="0">
            <a:solidFill>
              <a:schemeClr val="bg1"/>
            </a:solidFill>
          </a:endParaRPr>
        </a:p>
      </dgm:t>
    </dgm:pt>
    <dgm:pt modelId="{E9C9A607-7355-B84C-A512-1B76E39C12E0}" type="sibTrans" cxnId="{FE691A56-D082-8A45-82A3-09D9EAA0F852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EC12F80-DA0A-E84B-9B8E-489B11A71040}" type="parTrans" cxnId="{FE691A56-D082-8A45-82A3-09D9EAA0F852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ADCAB24-AD95-3C49-B0D9-EA29FC5E7FA4}" type="sibTrans" cxnId="{4690AE80-9F97-0440-860F-2C224236EBDC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0B9E126-19DC-7E41-8969-051E36656F17}" type="parTrans" cxnId="{4690AE80-9F97-0440-860F-2C224236EBDC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4CC81BC-482D-F44A-BEA8-456093FD3BBE}" type="sibTrans" cxnId="{B6CF7971-4615-3240-99D8-CBDBAA19AF46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5FF339C-1482-C547-8543-56FC54130E33}" type="parTrans" cxnId="{B6CF7971-4615-3240-99D8-CBDBAA19AF46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C144613-3584-284B-9B48-3CADACD7FA21}" type="sibTrans" cxnId="{9B91ACDF-F8DE-854B-BFD4-AE809C34CDC0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BFBE906-4684-0340-A972-93F2EFDA46B9}" type="parTrans" cxnId="{9B91ACDF-F8DE-854B-BFD4-AE809C34CDC0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2BE104D-FB00-C04E-B53F-8D386EC6B7B6}" type="sibTrans" cxnId="{4ED527BE-D586-7440-BE84-A6B05848EE89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35A8939-52D0-BB4F-90E9-3AEFA63A92D9}" type="parTrans" cxnId="{4ED527BE-D586-7440-BE84-A6B05848EE89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F4602D7-63B6-0146-8C8E-629B185E9AC6}">
      <dgm:prSet/>
      <dgm:spPr/>
      <dgm:t>
        <a:bodyPr/>
        <a:lstStyle/>
        <a:p>
          <a:r>
            <a:rPr lang="pt-BR" dirty="0" err="1" smtClean="0"/>
            <a:t>Learners</a:t>
          </a:r>
          <a:r>
            <a:rPr lang="pt-BR" dirty="0" smtClean="0"/>
            <a:t> in </a:t>
          </a:r>
          <a:r>
            <a:rPr lang="pt-BR" dirty="0" err="1" smtClean="0"/>
            <a:t>control</a:t>
          </a:r>
          <a:r>
            <a:rPr lang="pt-BR" dirty="0" smtClean="0"/>
            <a:t> </a:t>
          </a:r>
          <a:r>
            <a:rPr lang="pt-BR" dirty="0" err="1" smtClean="0"/>
            <a:t>of</a:t>
          </a:r>
          <a:r>
            <a:rPr lang="pt-BR" dirty="0" smtClean="0"/>
            <a:t> </a:t>
          </a:r>
          <a:r>
            <a:rPr lang="pt-BR" dirty="0" err="1" smtClean="0"/>
            <a:t>their</a:t>
          </a:r>
          <a:r>
            <a:rPr lang="pt-BR" dirty="0" smtClean="0"/>
            <a:t> </a:t>
          </a:r>
          <a:r>
            <a:rPr lang="pt-BR" dirty="0" err="1" smtClean="0"/>
            <a:t>pace</a:t>
          </a:r>
          <a:r>
            <a:rPr lang="pt-BR" dirty="0" smtClean="0"/>
            <a:t> - </a:t>
          </a:r>
          <a:r>
            <a:rPr lang="pt-BR" dirty="0" err="1" smtClean="0"/>
            <a:t>risks</a:t>
          </a:r>
          <a:r>
            <a:rPr lang="pt-BR" dirty="0" smtClean="0"/>
            <a:t> </a:t>
          </a:r>
          <a:r>
            <a:rPr lang="pt-BR" dirty="0" err="1" smtClean="0"/>
            <a:t>and</a:t>
          </a:r>
          <a:r>
            <a:rPr lang="pt-BR" dirty="0" smtClean="0"/>
            <a:t> </a:t>
          </a:r>
          <a:r>
            <a:rPr lang="pt-BR" dirty="0" err="1" smtClean="0"/>
            <a:t>benefits</a:t>
          </a:r>
          <a:endParaRPr lang="pt-BR" dirty="0"/>
        </a:p>
      </dgm:t>
    </dgm:pt>
    <dgm:pt modelId="{A8F575A9-D04F-9A4F-A9F5-35BA05BD9A8C}">
      <dgm:prSet phldrT="[Texto]"/>
      <dgm:spPr/>
      <dgm:t>
        <a:bodyPr/>
        <a:lstStyle/>
        <a:p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Integrative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-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collaborative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use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39767A1-3BD3-DF46-AD56-CE0FBB0EA2D4}">
      <dgm:prSet phldrT="[Texto]"/>
      <dgm:spPr/>
      <dgm:t>
        <a:bodyPr/>
        <a:lstStyle/>
        <a:p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Communicative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-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interactive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work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with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applications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91EB483-CD44-9442-B68A-E191DE53AEF6}">
      <dgm:prSet phldrT="[Texto]"/>
      <dgm:spPr/>
      <dgm:t>
        <a:bodyPr/>
        <a:lstStyle/>
        <a:p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Sctructured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-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On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his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own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,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grammar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,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fill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gap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exercises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E58739B-F89A-EB44-BD9E-9B5778F61919}">
      <dgm:prSet phldrT="[Texto]" custT="1"/>
      <dgm:spPr>
        <a:solidFill>
          <a:srgbClr val="224B8D">
            <a:alpha val="60000"/>
          </a:srgbClr>
        </a:solidFill>
      </dgm:spPr>
      <dgm:t>
        <a:bodyPr/>
        <a:lstStyle/>
        <a:p>
          <a:r>
            <a:rPr lang="pt-BR" sz="2800" b="1" dirty="0" smtClean="0">
              <a:solidFill>
                <a:schemeClr val="bg1"/>
              </a:solidFill>
            </a:rPr>
            <a:t>LEARNER</a:t>
          </a:r>
          <a:endParaRPr lang="pt-BR" sz="2800" b="1" dirty="0">
            <a:solidFill>
              <a:schemeClr val="bg1"/>
            </a:solidFill>
          </a:endParaRPr>
        </a:p>
      </dgm:t>
    </dgm:pt>
    <dgm:pt modelId="{722057BB-0304-B644-9CF0-0475B708B468}" type="sibTrans" cxnId="{8B32E813-7B5C-F645-8667-B936B2624DE2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2E275B1-696C-8844-816C-3A822F2E7B6C}" type="parTrans" cxnId="{8B32E813-7B5C-F645-8667-B936B2624DE2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77A52DC-2155-734C-A22A-2A21744C957F}" type="sibTrans" cxnId="{222BAD24-D2D7-0E49-9D15-DF53DF6B7632}">
      <dgm:prSet/>
      <dgm:spPr/>
      <dgm:t>
        <a:bodyPr/>
        <a:lstStyle/>
        <a:p>
          <a:endParaRPr lang="pt-BR"/>
        </a:p>
      </dgm:t>
    </dgm:pt>
    <dgm:pt modelId="{14917A94-A96C-A746-9E68-96D1D1CC4595}" type="parTrans" cxnId="{222BAD24-D2D7-0E49-9D15-DF53DF6B7632}">
      <dgm:prSet/>
      <dgm:spPr/>
      <dgm:t>
        <a:bodyPr/>
        <a:lstStyle/>
        <a:p>
          <a:endParaRPr lang="pt-BR"/>
        </a:p>
      </dgm:t>
    </dgm:pt>
    <dgm:pt modelId="{E7674E65-498D-7C43-B557-48C945B07A1F}" type="sibTrans" cxnId="{4F07446D-53AB-294E-8A50-E87267C3FF3B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E9E1483-D1CE-754B-BC59-BC9082E1B486}" type="parTrans" cxnId="{4F07446D-53AB-294E-8A50-E87267C3FF3B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A8F2F13-5E58-8848-8107-0177E192A793}" type="sibTrans" cxnId="{123996EB-B7B9-6C41-AE49-E962656C9583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7FFBFD0-5CB3-474F-97B8-0C9F69FA31C5}" type="parTrans" cxnId="{123996EB-B7B9-6C41-AE49-E962656C9583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CAF402E-7ECF-5841-A7C7-4710D7474EA0}" type="sibTrans" cxnId="{30A04A86-9146-A14F-8245-6A315E5B45FD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5F8D3DD-4C54-234E-9B36-3369E43A279A}" type="parTrans" cxnId="{30A04A86-9146-A14F-8245-6A315E5B45FD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7352B50-E0C8-D143-9B04-C673B8376678}">
      <dgm:prSet/>
      <dgm:spPr/>
      <dgm:t>
        <a:bodyPr/>
        <a:lstStyle/>
        <a:p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Students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with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special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needs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4806EEE-619C-3743-9838-77BA7D3C578A}" type="sibTrans" cxnId="{53746CE0-0045-644D-B42E-A769F0FE50E5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4039C1D-19AA-2340-8795-AFF2751CD9C4}" type="parTrans" cxnId="{53746CE0-0045-644D-B42E-A769F0FE50E5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CFC3EC5-CCFA-6342-9B9F-A8F9CF1B9454}">
      <dgm:prSet/>
      <dgm:spPr/>
      <dgm:t>
        <a:bodyPr/>
        <a:lstStyle/>
        <a:p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KRAMSCH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and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ANDERSON (1999) - Access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to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authentc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discourses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-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dream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of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every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teacher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C656630-9124-FA41-A89B-326C12FFCDCF}" type="sibTrans" cxnId="{46227881-5F15-2943-8262-07F7C8203331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D250EF6-2E1D-0643-BC4A-E1D11C2ADE5F}" type="parTrans" cxnId="{46227881-5F15-2943-8262-07F7C8203331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8959D02-5C98-9B4A-B42A-DBF57CAC9DDC}">
      <dgm:prSet/>
      <dgm:spPr/>
      <dgm:t>
        <a:bodyPr/>
        <a:lstStyle/>
        <a:p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CUBAN (2001): "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Computers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in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Education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are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oversold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and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underused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"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213C970-B00E-8D41-94F8-5A1C0772ED8A}" type="sibTrans" cxnId="{DEB13BF4-B98C-8D4E-8AD3-FC23D7321E29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F408B63-4725-9042-8656-40FC766FEB61}" type="parTrans" cxnId="{DEB13BF4-B98C-8D4E-8AD3-FC23D7321E29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0584340-544F-CC44-9C60-241D9A28C73D}">
      <dgm:prSet/>
      <dgm:spPr/>
      <dgm:t>
        <a:bodyPr/>
        <a:lstStyle/>
        <a:p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Integrative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- Toolbox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to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create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a social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space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with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authentic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discourses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FCE7489-0F05-B943-8E9C-72AA7F55D6E9}" type="sibTrans" cxnId="{94171C6E-FDD8-654B-8266-B960F8E264C8}">
      <dgm:prSet/>
      <dgm:spPr/>
      <dgm:t>
        <a:bodyPr/>
        <a:lstStyle/>
        <a:p>
          <a:endParaRPr lang="pt-BR"/>
        </a:p>
      </dgm:t>
    </dgm:pt>
    <dgm:pt modelId="{84B11110-FB5D-9243-A2AE-E8F7C39B124F}" type="parTrans" cxnId="{94171C6E-FDD8-654B-8266-B960F8E264C8}">
      <dgm:prSet/>
      <dgm:spPr/>
      <dgm:t>
        <a:bodyPr/>
        <a:lstStyle/>
        <a:p>
          <a:endParaRPr lang="pt-BR"/>
        </a:p>
      </dgm:t>
    </dgm:pt>
    <dgm:pt modelId="{2B73EDAC-76B9-FA4C-B8F6-530E12EC8092}">
      <dgm:prSet/>
      <dgm:spPr/>
      <dgm:t>
        <a:bodyPr/>
        <a:lstStyle/>
        <a:p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Communicative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-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Conversation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among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small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groups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22466F1-D672-7944-B3F0-1DD4519C90EE}" type="sibTrans" cxnId="{0ABF3D91-B712-F046-9718-46E4ACF1AED3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C78D43B-1B1B-9C4E-82AF-6999E157ACAE}" type="parTrans" cxnId="{0ABF3D91-B712-F046-9718-46E4ACF1AED3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3A3D3A8-DE20-FF47-BF5D-E00AAD469166}">
      <dgm:prSet/>
      <dgm:spPr/>
      <dgm:t>
        <a:bodyPr/>
        <a:lstStyle/>
        <a:p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Structural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- </a:t>
          </a:r>
          <a:r>
            <a:rPr lang="pt-BR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Unique</a:t>
          </a:r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 Tutor</a:t>
          </a:r>
          <a:endParaRPr lang="pt-B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CE6F632-18E7-AE4C-A03A-E7D3DA4FE014}" type="sibTrans" cxnId="{52C96A06-25EB-AF4A-BFC8-A7F0A4020BE7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CB95323-45EA-774B-97D5-C31C6E3205FA}" type="parTrans" cxnId="{52C96A06-25EB-AF4A-BFC8-A7F0A4020BE7}">
      <dgm:prSet/>
      <dgm:spPr/>
      <dgm:t>
        <a:bodyPr/>
        <a:lstStyle/>
        <a:p>
          <a:endParaRPr lang="pt-B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A5C0570-3D3D-814B-94D5-063062DF62F2}">
      <dgm:prSet/>
      <dgm:spPr/>
      <dgm:t>
        <a:bodyPr/>
        <a:lstStyle/>
        <a:p>
          <a:r>
            <a:rPr lang="pt-BR" dirty="0" smtClean="0"/>
            <a:t>Speech </a:t>
          </a:r>
          <a:r>
            <a:rPr lang="pt-BR" dirty="0" err="1" smtClean="0"/>
            <a:t>technologies</a:t>
          </a:r>
          <a:r>
            <a:rPr lang="pt-BR" dirty="0" smtClean="0"/>
            <a:t> are </a:t>
          </a:r>
          <a:r>
            <a:rPr lang="pt-BR" dirty="0" err="1" smtClean="0"/>
            <a:t>quickly</a:t>
          </a:r>
          <a:r>
            <a:rPr lang="pt-BR" dirty="0" smtClean="0"/>
            <a:t>  </a:t>
          </a:r>
          <a:r>
            <a:rPr lang="pt-BR" dirty="0" err="1" smtClean="0"/>
            <a:t>improving</a:t>
          </a:r>
          <a:r>
            <a:rPr lang="pt-BR" dirty="0" smtClean="0"/>
            <a:t> </a:t>
          </a:r>
          <a:r>
            <a:rPr lang="pt-BR" dirty="0" err="1" smtClean="0"/>
            <a:t>with</a:t>
          </a:r>
          <a:r>
            <a:rPr lang="pt-BR" dirty="0" smtClean="0"/>
            <a:t> visual feedback, </a:t>
          </a:r>
          <a:r>
            <a:rPr lang="pt-BR" dirty="0" err="1" smtClean="0"/>
            <a:t>improving</a:t>
          </a:r>
          <a:r>
            <a:rPr lang="pt-BR" dirty="0" smtClean="0"/>
            <a:t> verbal </a:t>
          </a:r>
          <a:r>
            <a:rPr lang="pt-BR" dirty="0" err="1" smtClean="0"/>
            <a:t>efficiency</a:t>
          </a:r>
          <a:endParaRPr lang="pt-BR" dirty="0"/>
        </a:p>
      </dgm:t>
    </dgm:pt>
    <dgm:pt modelId="{CC04742E-77B3-8D4F-8313-84F6A35F8D73}" type="parTrans" cxnId="{4716774E-9DDA-D741-8BE0-F622B6AD2A18}">
      <dgm:prSet/>
      <dgm:spPr/>
      <dgm:t>
        <a:bodyPr/>
        <a:lstStyle/>
        <a:p>
          <a:endParaRPr lang="pt-BR"/>
        </a:p>
      </dgm:t>
    </dgm:pt>
    <dgm:pt modelId="{1893C2BE-329F-6945-8E47-43CAA7012596}" type="sibTrans" cxnId="{4716774E-9DDA-D741-8BE0-F622B6AD2A18}">
      <dgm:prSet/>
      <dgm:spPr/>
      <dgm:t>
        <a:bodyPr/>
        <a:lstStyle/>
        <a:p>
          <a:endParaRPr lang="pt-BR"/>
        </a:p>
      </dgm:t>
    </dgm:pt>
    <dgm:pt modelId="{B99DC55D-8E54-2F4D-8B38-0642E01DF482}">
      <dgm:prSet/>
      <dgm:spPr/>
      <dgm:t>
        <a:bodyPr/>
        <a:lstStyle/>
        <a:p>
          <a:r>
            <a:rPr lang="pt-BR" dirty="0" err="1" smtClean="0"/>
            <a:t>Acquire</a:t>
          </a:r>
          <a:r>
            <a:rPr lang="pt-BR" dirty="0" smtClean="0"/>
            <a:t> </a:t>
          </a:r>
          <a:r>
            <a:rPr lang="pt-BR" dirty="0" err="1" smtClean="0"/>
            <a:t>electronic</a:t>
          </a:r>
          <a:r>
            <a:rPr lang="pt-BR" dirty="0" smtClean="0"/>
            <a:t> </a:t>
          </a:r>
          <a:r>
            <a:rPr lang="pt-BR" dirty="0" err="1" smtClean="0"/>
            <a:t>literacy</a:t>
          </a:r>
          <a:r>
            <a:rPr lang="pt-BR" dirty="0" smtClean="0"/>
            <a:t> </a:t>
          </a:r>
          <a:r>
            <a:rPr lang="pt-BR" dirty="0" err="1" smtClean="0"/>
            <a:t>skills</a:t>
          </a:r>
          <a:r>
            <a:rPr lang="pt-BR" dirty="0" smtClean="0"/>
            <a:t> (</a:t>
          </a:r>
          <a:r>
            <a:rPr lang="pt-BR" dirty="0" err="1" smtClean="0"/>
            <a:t>Bickerton</a:t>
          </a:r>
          <a:r>
            <a:rPr lang="pt-BR" dirty="0" smtClean="0"/>
            <a:t> 1999)</a:t>
          </a:r>
          <a:endParaRPr lang="pt-BR" dirty="0"/>
        </a:p>
      </dgm:t>
    </dgm:pt>
    <dgm:pt modelId="{D7136103-DB3C-D14E-B69A-94C924CEB1DC}" type="parTrans" cxnId="{262E205C-6CEB-3743-A5A5-D7A3874009E5}">
      <dgm:prSet/>
      <dgm:spPr/>
      <dgm:t>
        <a:bodyPr/>
        <a:lstStyle/>
        <a:p>
          <a:endParaRPr lang="pt-BR"/>
        </a:p>
      </dgm:t>
    </dgm:pt>
    <dgm:pt modelId="{B574CD64-5542-CA4B-97EC-8320ABBD86B2}" type="sibTrans" cxnId="{262E205C-6CEB-3743-A5A5-D7A3874009E5}">
      <dgm:prSet/>
      <dgm:spPr/>
      <dgm:t>
        <a:bodyPr/>
        <a:lstStyle/>
        <a:p>
          <a:endParaRPr lang="pt-BR"/>
        </a:p>
      </dgm:t>
    </dgm:pt>
    <dgm:pt modelId="{BEC63D4C-1230-A045-9477-6E6CEEF19D73}" type="pres">
      <dgm:prSet presAssocID="{ECA408D5-AF46-0A42-9F35-C8D5EEC3300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0F46CE-D0DC-FB46-8E03-E675B9A94E9B}" type="pres">
      <dgm:prSet presAssocID="{C27B84AB-51CC-454C-9B87-D6895BE57F97}" presName="compNode" presStyleCnt="0"/>
      <dgm:spPr/>
    </dgm:pt>
    <dgm:pt modelId="{FAD047B1-3CC8-5943-8ED6-0B060EC72A9F}" type="pres">
      <dgm:prSet presAssocID="{C27B84AB-51CC-454C-9B87-D6895BE57F97}" presName="aNode" presStyleLbl="bgShp" presStyleIdx="0" presStyleCnt="4"/>
      <dgm:spPr/>
      <dgm:t>
        <a:bodyPr/>
        <a:lstStyle/>
        <a:p>
          <a:endParaRPr lang="pt-BR"/>
        </a:p>
      </dgm:t>
    </dgm:pt>
    <dgm:pt modelId="{D208C3ED-A28D-C945-AD3F-D78CB183994C}" type="pres">
      <dgm:prSet presAssocID="{C27B84AB-51CC-454C-9B87-D6895BE57F97}" presName="textNode" presStyleLbl="bgShp" presStyleIdx="0" presStyleCnt="4"/>
      <dgm:spPr/>
      <dgm:t>
        <a:bodyPr/>
        <a:lstStyle/>
        <a:p>
          <a:endParaRPr lang="pt-BR"/>
        </a:p>
      </dgm:t>
    </dgm:pt>
    <dgm:pt modelId="{16C9B60C-FD05-EC49-97C7-BDBDA99B2400}" type="pres">
      <dgm:prSet presAssocID="{C27B84AB-51CC-454C-9B87-D6895BE57F97}" presName="compChildNode" presStyleCnt="0"/>
      <dgm:spPr/>
    </dgm:pt>
    <dgm:pt modelId="{01C824E0-F3DB-A04B-95A3-D962C2FE55D4}" type="pres">
      <dgm:prSet presAssocID="{C27B84AB-51CC-454C-9B87-D6895BE57F97}" presName="theInnerList" presStyleCnt="0"/>
      <dgm:spPr/>
    </dgm:pt>
    <dgm:pt modelId="{B8B97D94-8490-6743-AA62-CCA0D050C7C1}" type="pres">
      <dgm:prSet presAssocID="{93A3D3A8-DE20-FF47-BF5D-E00AAD469166}" presName="childNode" presStyleLbl="node1" presStyleIdx="0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38E1F6-3EDC-8040-A53D-F95690F7DB69}" type="pres">
      <dgm:prSet presAssocID="{93A3D3A8-DE20-FF47-BF5D-E00AAD469166}" presName="aSpace2" presStyleCnt="0"/>
      <dgm:spPr/>
    </dgm:pt>
    <dgm:pt modelId="{D8F4EEA0-A1DF-414A-8459-557502877F2C}" type="pres">
      <dgm:prSet presAssocID="{2B73EDAC-76B9-FA4C-B8F6-530E12EC8092}" presName="childNode" presStyleLbl="node1" presStyleIdx="1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94F414-FF1E-3D4F-A086-9D2B935B4BF0}" type="pres">
      <dgm:prSet presAssocID="{2B73EDAC-76B9-FA4C-B8F6-530E12EC8092}" presName="aSpace2" presStyleCnt="0"/>
      <dgm:spPr/>
    </dgm:pt>
    <dgm:pt modelId="{C7DC6463-01A1-DA49-8620-A6974386138C}" type="pres">
      <dgm:prSet presAssocID="{F0584340-544F-CC44-9C60-241D9A28C73D}" presName="childNode" presStyleLbl="node1" presStyleIdx="2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CB247C-FE1B-5649-A4D4-A5D70BC88BBA}" type="pres">
      <dgm:prSet presAssocID="{F0584340-544F-CC44-9C60-241D9A28C73D}" presName="aSpace2" presStyleCnt="0"/>
      <dgm:spPr/>
    </dgm:pt>
    <dgm:pt modelId="{085B5BB3-4704-B744-9A64-C10E97118563}" type="pres">
      <dgm:prSet presAssocID="{48959D02-5C98-9B4A-B42A-DBF57CAC9DDC}" presName="childNode" presStyleLbl="node1" presStyleIdx="3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7899A7-8F58-F742-86D5-9D982FBACFD2}" type="pres">
      <dgm:prSet presAssocID="{48959D02-5C98-9B4A-B42A-DBF57CAC9DDC}" presName="aSpace2" presStyleCnt="0"/>
      <dgm:spPr/>
    </dgm:pt>
    <dgm:pt modelId="{B8565BB0-79BA-704D-A85A-938CD864BCBF}" type="pres">
      <dgm:prSet presAssocID="{4CFC3EC5-CCFA-6342-9B9F-A8F9CF1B9454}" presName="childNode" presStyleLbl="node1" presStyleIdx="4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535BB7-B8AF-B34D-9E6E-9E87DAF3E9EE}" type="pres">
      <dgm:prSet presAssocID="{4CFC3EC5-CCFA-6342-9B9F-A8F9CF1B9454}" presName="aSpace2" presStyleCnt="0"/>
      <dgm:spPr/>
    </dgm:pt>
    <dgm:pt modelId="{5F668E15-8F2A-604B-BBE5-36AB8BF11AB1}" type="pres">
      <dgm:prSet presAssocID="{37352B50-E0C8-D143-9B04-C673B8376678}" presName="childNode" presStyleLbl="node1" presStyleIdx="5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26A137-A937-DB4A-B113-052FECAB328E}" type="pres">
      <dgm:prSet presAssocID="{C27B84AB-51CC-454C-9B87-D6895BE57F97}" presName="aSpace" presStyleCnt="0"/>
      <dgm:spPr/>
    </dgm:pt>
    <dgm:pt modelId="{EDE0B875-0A5C-DD46-AD57-EC31D2D58D9E}" type="pres">
      <dgm:prSet presAssocID="{7E58739B-F89A-EB44-BD9E-9B5778F61919}" presName="compNode" presStyleCnt="0"/>
      <dgm:spPr/>
    </dgm:pt>
    <dgm:pt modelId="{C27BB2A9-7795-2D48-8F2E-A5DD1ECD4D3B}" type="pres">
      <dgm:prSet presAssocID="{7E58739B-F89A-EB44-BD9E-9B5778F61919}" presName="aNode" presStyleLbl="bgShp" presStyleIdx="1" presStyleCnt="4"/>
      <dgm:spPr/>
      <dgm:t>
        <a:bodyPr/>
        <a:lstStyle/>
        <a:p>
          <a:endParaRPr lang="pt-BR"/>
        </a:p>
      </dgm:t>
    </dgm:pt>
    <dgm:pt modelId="{F4C1DD8D-F2B6-504E-86F9-2FF0427CA5E7}" type="pres">
      <dgm:prSet presAssocID="{7E58739B-F89A-EB44-BD9E-9B5778F61919}" presName="textNode" presStyleLbl="bgShp" presStyleIdx="1" presStyleCnt="4"/>
      <dgm:spPr/>
      <dgm:t>
        <a:bodyPr/>
        <a:lstStyle/>
        <a:p>
          <a:endParaRPr lang="pt-BR"/>
        </a:p>
      </dgm:t>
    </dgm:pt>
    <dgm:pt modelId="{3096A19C-597C-2141-ADF4-AEFAADFF3C79}" type="pres">
      <dgm:prSet presAssocID="{7E58739B-F89A-EB44-BD9E-9B5778F61919}" presName="compChildNode" presStyleCnt="0"/>
      <dgm:spPr/>
    </dgm:pt>
    <dgm:pt modelId="{7AB8D3A3-6680-0741-A0B2-A6A2B204EBC8}" type="pres">
      <dgm:prSet presAssocID="{7E58739B-F89A-EB44-BD9E-9B5778F61919}" presName="theInnerList" presStyleCnt="0"/>
      <dgm:spPr/>
    </dgm:pt>
    <dgm:pt modelId="{BB0953B1-FDF3-7F48-B0EA-3A4DEB9C15DF}" type="pres">
      <dgm:prSet presAssocID="{291EB483-CD44-9442-B68A-E191DE53AEF6}" presName="childNode" presStyleLbl="node1" presStyleIdx="6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095375-0D55-2743-B895-102D06DBEBE5}" type="pres">
      <dgm:prSet presAssocID="{291EB483-CD44-9442-B68A-E191DE53AEF6}" presName="aSpace2" presStyleCnt="0"/>
      <dgm:spPr/>
    </dgm:pt>
    <dgm:pt modelId="{CE97E75A-23EA-5546-AEF5-DFF1B038A503}" type="pres">
      <dgm:prSet presAssocID="{439767A1-3BD3-DF46-AD56-CE0FBB0EA2D4}" presName="childNode" presStyleLbl="node1" presStyleIdx="7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BD163A-7150-0A49-81F5-14F15F48327E}" type="pres">
      <dgm:prSet presAssocID="{439767A1-3BD3-DF46-AD56-CE0FBB0EA2D4}" presName="aSpace2" presStyleCnt="0"/>
      <dgm:spPr/>
    </dgm:pt>
    <dgm:pt modelId="{D4F205BD-EC06-5747-8DC1-34BE0D23026C}" type="pres">
      <dgm:prSet presAssocID="{A8F575A9-D04F-9A4F-A9F5-35BA05BD9A8C}" presName="childNode" presStyleLbl="node1" presStyleIdx="8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96C577-8257-5844-910E-80E7E3367C6F}" type="pres">
      <dgm:prSet presAssocID="{A8F575A9-D04F-9A4F-A9F5-35BA05BD9A8C}" presName="aSpace2" presStyleCnt="0"/>
      <dgm:spPr/>
    </dgm:pt>
    <dgm:pt modelId="{CC87E98C-BA5B-9F4A-BB02-F11ED30367CA}" type="pres">
      <dgm:prSet presAssocID="{7F4602D7-63B6-0146-8C8E-629B185E9AC6}" presName="childNode" presStyleLbl="node1" presStyleIdx="9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FC6722-5939-2E43-8B60-6A9209CFD307}" type="pres">
      <dgm:prSet presAssocID="{7F4602D7-63B6-0146-8C8E-629B185E9AC6}" presName="aSpace2" presStyleCnt="0"/>
      <dgm:spPr/>
    </dgm:pt>
    <dgm:pt modelId="{585AF4C8-68BB-D346-815A-B38F6D1E0D43}" type="pres">
      <dgm:prSet presAssocID="{AA5C0570-3D3D-814B-94D5-063062DF62F2}" presName="childNode" presStyleLbl="node1" presStyleIdx="10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755B91-1577-A34E-8553-902CC77419C4}" type="pres">
      <dgm:prSet presAssocID="{7E58739B-F89A-EB44-BD9E-9B5778F61919}" presName="aSpace" presStyleCnt="0"/>
      <dgm:spPr/>
    </dgm:pt>
    <dgm:pt modelId="{AC90CD88-0523-2348-A971-8D82A87146A0}" type="pres">
      <dgm:prSet presAssocID="{24B026CB-03FB-A345-9A1D-06D81579978C}" presName="compNode" presStyleCnt="0"/>
      <dgm:spPr/>
    </dgm:pt>
    <dgm:pt modelId="{0C6D4BD7-39F2-8948-A224-1E2DBB0ECDE5}" type="pres">
      <dgm:prSet presAssocID="{24B026CB-03FB-A345-9A1D-06D81579978C}" presName="aNode" presStyleLbl="bgShp" presStyleIdx="2" presStyleCnt="4"/>
      <dgm:spPr/>
      <dgm:t>
        <a:bodyPr/>
        <a:lstStyle/>
        <a:p>
          <a:endParaRPr lang="pt-BR"/>
        </a:p>
      </dgm:t>
    </dgm:pt>
    <dgm:pt modelId="{B6C9C417-FC63-4846-9A75-1AD14A7E1300}" type="pres">
      <dgm:prSet presAssocID="{24B026CB-03FB-A345-9A1D-06D81579978C}" presName="textNode" presStyleLbl="bgShp" presStyleIdx="2" presStyleCnt="4"/>
      <dgm:spPr/>
      <dgm:t>
        <a:bodyPr/>
        <a:lstStyle/>
        <a:p>
          <a:endParaRPr lang="pt-BR"/>
        </a:p>
      </dgm:t>
    </dgm:pt>
    <dgm:pt modelId="{77AF6105-B5AA-F44F-878B-64D77CDDFC22}" type="pres">
      <dgm:prSet presAssocID="{24B026CB-03FB-A345-9A1D-06D81579978C}" presName="compChildNode" presStyleCnt="0"/>
      <dgm:spPr/>
    </dgm:pt>
    <dgm:pt modelId="{67563E8F-4FA5-EB44-B8B2-59651E45B058}" type="pres">
      <dgm:prSet presAssocID="{24B026CB-03FB-A345-9A1D-06D81579978C}" presName="theInnerList" presStyleCnt="0"/>
      <dgm:spPr/>
    </dgm:pt>
    <dgm:pt modelId="{DB20A146-9B3F-404E-8050-9694F8147065}" type="pres">
      <dgm:prSet presAssocID="{8A7973A1-36B5-BF45-8FAE-AF0BEF4ECA2A}" presName="childNode" presStyleLbl="node1" presStyleIdx="11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025BC8-E403-FB4B-AE38-FFACB498223A}" type="pres">
      <dgm:prSet presAssocID="{8A7973A1-36B5-BF45-8FAE-AF0BEF4ECA2A}" presName="aSpace2" presStyleCnt="0"/>
      <dgm:spPr/>
    </dgm:pt>
    <dgm:pt modelId="{61D0EBA2-E5A1-F64D-A40D-7B71E58AE2C3}" type="pres">
      <dgm:prSet presAssocID="{C517147B-6375-AB4A-A513-7B779871B991}" presName="childNode" presStyleLbl="node1" presStyleIdx="12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EDC410-EF28-A74B-91B1-5A2E52955AA7}" type="pres">
      <dgm:prSet presAssocID="{C517147B-6375-AB4A-A513-7B779871B991}" presName="aSpace2" presStyleCnt="0"/>
      <dgm:spPr/>
    </dgm:pt>
    <dgm:pt modelId="{001CCAC6-6464-CA44-85DD-D27E01CB23B8}" type="pres">
      <dgm:prSet presAssocID="{720F1A95-7CA8-164F-A9A6-1E71C5C0E119}" presName="childNode" presStyleLbl="node1" presStyleIdx="13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0364AD-230F-8C4F-8436-FDB89878064A}" type="pres">
      <dgm:prSet presAssocID="{720F1A95-7CA8-164F-A9A6-1E71C5C0E119}" presName="aSpace2" presStyleCnt="0"/>
      <dgm:spPr/>
    </dgm:pt>
    <dgm:pt modelId="{BFD10554-3469-534D-9358-A4453E56B457}" type="pres">
      <dgm:prSet presAssocID="{DF14CA9D-EE6D-6F48-8822-8DDF87D35ED7}" presName="childNode" presStyleLbl="node1" presStyleIdx="14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E0CF9D-1198-0849-B742-B42296DC1C3D}" type="pres">
      <dgm:prSet presAssocID="{DF14CA9D-EE6D-6F48-8822-8DDF87D35ED7}" presName="aSpace2" presStyleCnt="0"/>
      <dgm:spPr/>
    </dgm:pt>
    <dgm:pt modelId="{EBC31B1E-7797-794D-AFB8-4012D70FBC15}" type="pres">
      <dgm:prSet presAssocID="{B99DC55D-8E54-2F4D-8B38-0642E01DF482}" presName="childNode" presStyleLbl="node1" presStyleIdx="15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1F7006-8ADE-DB45-B5AB-72DB5EBC8FFB}" type="pres">
      <dgm:prSet presAssocID="{24B026CB-03FB-A345-9A1D-06D81579978C}" presName="aSpace" presStyleCnt="0"/>
      <dgm:spPr/>
    </dgm:pt>
    <dgm:pt modelId="{0E5990AD-9437-4947-BD89-53B7FD4E77BE}" type="pres">
      <dgm:prSet presAssocID="{87951C20-08B9-8C44-9895-32B3F14C5C6B}" presName="compNode" presStyleCnt="0"/>
      <dgm:spPr/>
    </dgm:pt>
    <dgm:pt modelId="{A9746E43-1406-F646-BE1F-D5D5E6BBA569}" type="pres">
      <dgm:prSet presAssocID="{87951C20-08B9-8C44-9895-32B3F14C5C6B}" presName="aNode" presStyleLbl="bgShp" presStyleIdx="3" presStyleCnt="4"/>
      <dgm:spPr/>
      <dgm:t>
        <a:bodyPr/>
        <a:lstStyle/>
        <a:p>
          <a:endParaRPr lang="pt-BR"/>
        </a:p>
      </dgm:t>
    </dgm:pt>
    <dgm:pt modelId="{B45998EB-D011-A544-B467-0C2ED389ED33}" type="pres">
      <dgm:prSet presAssocID="{87951C20-08B9-8C44-9895-32B3F14C5C6B}" presName="textNode" presStyleLbl="bgShp" presStyleIdx="3" presStyleCnt="4"/>
      <dgm:spPr/>
      <dgm:t>
        <a:bodyPr/>
        <a:lstStyle/>
        <a:p>
          <a:endParaRPr lang="pt-BR"/>
        </a:p>
      </dgm:t>
    </dgm:pt>
    <dgm:pt modelId="{6E99002E-D0E5-0F41-AE8E-4BE265B71460}" type="pres">
      <dgm:prSet presAssocID="{87951C20-08B9-8C44-9895-32B3F14C5C6B}" presName="compChildNode" presStyleCnt="0"/>
      <dgm:spPr/>
    </dgm:pt>
    <dgm:pt modelId="{E1414FB7-5E72-574A-AB2F-96AEABF94AFE}" type="pres">
      <dgm:prSet presAssocID="{87951C20-08B9-8C44-9895-32B3F14C5C6B}" presName="theInnerList" presStyleCnt="0"/>
      <dgm:spPr/>
    </dgm:pt>
    <dgm:pt modelId="{05D52AB7-AB30-B740-97B8-87C1BEEB5120}" type="pres">
      <dgm:prSet presAssocID="{7913D0DD-9ABE-E84E-B0AB-49282B714A1B}" presName="childNode" presStyleLbl="node1" presStyleIdx="16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D9846B-FDBF-6D4B-8903-88992BDF6A4D}" type="pres">
      <dgm:prSet presAssocID="{7913D0DD-9ABE-E84E-B0AB-49282B714A1B}" presName="aSpace2" presStyleCnt="0"/>
      <dgm:spPr/>
    </dgm:pt>
    <dgm:pt modelId="{1371BF6E-18C8-6B49-A8AE-F3E71AA24929}" type="pres">
      <dgm:prSet presAssocID="{3BC185EA-B7EE-974B-9D52-F97A7657602A}" presName="childNode" presStyleLbl="node1" presStyleIdx="17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6A0E77-155E-8445-9544-917B0AB39DDA}" type="pres">
      <dgm:prSet presAssocID="{3BC185EA-B7EE-974B-9D52-F97A7657602A}" presName="aSpace2" presStyleCnt="0"/>
      <dgm:spPr/>
    </dgm:pt>
    <dgm:pt modelId="{6A634470-E11A-A145-B4E4-74027B6B3EDA}" type="pres">
      <dgm:prSet presAssocID="{45F6318B-710C-BF4C-AA30-9BCD9808F8E1}" presName="childNode" presStyleLbl="node1" presStyleIdx="18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903BB0-3C48-0042-8E69-B9D2272484D4}" type="pres">
      <dgm:prSet presAssocID="{45F6318B-710C-BF4C-AA30-9BCD9808F8E1}" presName="aSpace2" presStyleCnt="0"/>
      <dgm:spPr/>
    </dgm:pt>
    <dgm:pt modelId="{40354D41-B10A-2342-B25B-6F05BE4CB352}" type="pres">
      <dgm:prSet presAssocID="{9DD6818C-C84A-634B-B029-FAD4ECAAED82}" presName="childNode" presStyleLbl="node1" presStyleIdx="19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70844B-0FDF-B941-8579-92DC638C3F34}" type="pres">
      <dgm:prSet presAssocID="{9DD6818C-C84A-634B-B029-FAD4ECAAED82}" presName="aSpace2" presStyleCnt="0"/>
      <dgm:spPr/>
    </dgm:pt>
    <dgm:pt modelId="{1A987618-90E5-A94A-8F6E-DE05DCD3EBE0}" type="pres">
      <dgm:prSet presAssocID="{9B355820-019E-C441-B73D-74AF1B2E32E3}" presName="childNode" presStyleLbl="node1" presStyleIdx="20" presStyleCnt="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6EEDA67-4A1A-B84C-BA35-1EC5BC15AA6B}" type="presOf" srcId="{7E58739B-F89A-EB44-BD9E-9B5778F61919}" destId="{C27BB2A9-7795-2D48-8F2E-A5DD1ECD4D3B}" srcOrd="0" destOrd="0" presId="urn:microsoft.com/office/officeart/2005/8/layout/lProcess2"/>
    <dgm:cxn modelId="{D318E053-4372-4A4F-AECE-074E09F14189}" type="presOf" srcId="{ECA408D5-AF46-0A42-9F35-C8D5EEC3300E}" destId="{BEC63D4C-1230-A045-9477-6E6CEEF19D73}" srcOrd="0" destOrd="0" presId="urn:microsoft.com/office/officeart/2005/8/layout/lProcess2"/>
    <dgm:cxn modelId="{DC55812C-4F45-2B4F-BB45-655F5CEF37C6}" type="presOf" srcId="{7913D0DD-9ABE-E84E-B0AB-49282B714A1B}" destId="{05D52AB7-AB30-B740-97B8-87C1BEEB5120}" srcOrd="0" destOrd="0" presId="urn:microsoft.com/office/officeart/2005/8/layout/lProcess2"/>
    <dgm:cxn modelId="{4690AE80-9F97-0440-860F-2C224236EBDC}" srcId="{24B026CB-03FB-A345-9A1D-06D81579978C}" destId="{DF14CA9D-EE6D-6F48-8822-8DDF87D35ED7}" srcOrd="3" destOrd="0" parTransId="{80B9E126-19DC-7E41-8969-051E36656F17}" sibTransId="{0ADCAB24-AD95-3C49-B0D9-EA29FC5E7FA4}"/>
    <dgm:cxn modelId="{46227881-5F15-2943-8262-07F7C8203331}" srcId="{C27B84AB-51CC-454C-9B87-D6895BE57F97}" destId="{4CFC3EC5-CCFA-6342-9B9F-A8F9CF1B9454}" srcOrd="4" destOrd="0" parTransId="{1D250EF6-2E1D-0643-BC4A-E1D11C2ADE5F}" sibTransId="{5C656630-9124-FA41-A89B-326C12FFCDCF}"/>
    <dgm:cxn modelId="{04FF1EC6-9A9D-4241-A8B5-65A318A4C54E}" type="presOf" srcId="{45F6318B-710C-BF4C-AA30-9BCD9808F8E1}" destId="{6A634470-E11A-A145-B4E4-74027B6B3EDA}" srcOrd="0" destOrd="0" presId="urn:microsoft.com/office/officeart/2005/8/layout/lProcess2"/>
    <dgm:cxn modelId="{AC63946A-50DF-DE49-886F-82C1E84CA978}" type="presOf" srcId="{C517147B-6375-AB4A-A513-7B779871B991}" destId="{61D0EBA2-E5A1-F64D-A40D-7B71E58AE2C3}" srcOrd="0" destOrd="0" presId="urn:microsoft.com/office/officeart/2005/8/layout/lProcess2"/>
    <dgm:cxn modelId="{EB22A18B-6268-7D47-AFD1-13FF49E942ED}" type="presOf" srcId="{4CFC3EC5-CCFA-6342-9B9F-A8F9CF1B9454}" destId="{B8565BB0-79BA-704D-A85A-938CD864BCBF}" srcOrd="0" destOrd="0" presId="urn:microsoft.com/office/officeart/2005/8/layout/lProcess2"/>
    <dgm:cxn modelId="{2787B5C2-38CE-314D-92FA-5B4A1CAA4C28}" type="presOf" srcId="{7F4602D7-63B6-0146-8C8E-629B185E9AC6}" destId="{CC87E98C-BA5B-9F4A-BB02-F11ED30367CA}" srcOrd="0" destOrd="0" presId="urn:microsoft.com/office/officeart/2005/8/layout/lProcess2"/>
    <dgm:cxn modelId="{9ACA956C-5DFD-0945-AAAF-33E520FCC40E}" type="presOf" srcId="{87951C20-08B9-8C44-9895-32B3F14C5C6B}" destId="{A9746E43-1406-F646-BE1F-D5D5E6BBA569}" srcOrd="0" destOrd="0" presId="urn:microsoft.com/office/officeart/2005/8/layout/lProcess2"/>
    <dgm:cxn modelId="{618FFFA0-AB8B-014B-AB1F-685861423BB3}" type="presOf" srcId="{C27B84AB-51CC-454C-9B87-D6895BE57F97}" destId="{FAD047B1-3CC8-5943-8ED6-0B060EC72A9F}" srcOrd="0" destOrd="0" presId="urn:microsoft.com/office/officeart/2005/8/layout/lProcess2"/>
    <dgm:cxn modelId="{30A04A86-9146-A14F-8245-6A315E5B45FD}" srcId="{7E58739B-F89A-EB44-BD9E-9B5778F61919}" destId="{291EB483-CD44-9442-B68A-E191DE53AEF6}" srcOrd="0" destOrd="0" parTransId="{F5F8D3DD-4C54-234E-9B36-3369E43A279A}" sibTransId="{BCAF402E-7ECF-5841-A7C7-4710D7474EA0}"/>
    <dgm:cxn modelId="{52532FD7-4E33-6845-91FD-9D3480ED3163}" srcId="{87951C20-08B9-8C44-9895-32B3F14C5C6B}" destId="{9DD6818C-C84A-634B-B029-FAD4ECAAED82}" srcOrd="3" destOrd="0" parTransId="{44E1D455-0F42-6A4C-B849-54D045A3D1B0}" sibTransId="{BC95C2C7-E5C5-0E48-94F7-AB67D9F1AA35}"/>
    <dgm:cxn modelId="{FE691A56-D082-8A45-82A3-09D9EAA0F852}" srcId="{ECA408D5-AF46-0A42-9F35-C8D5EEC3300E}" destId="{24B026CB-03FB-A345-9A1D-06D81579978C}" srcOrd="2" destOrd="0" parTransId="{DEC12F80-DA0A-E84B-9B8E-489B11A71040}" sibTransId="{E9C9A607-7355-B84C-A512-1B76E39C12E0}"/>
    <dgm:cxn modelId="{B2C2AFE0-51EC-B94E-A854-C74897BD896D}" type="presOf" srcId="{3BC185EA-B7EE-974B-9D52-F97A7657602A}" destId="{1371BF6E-18C8-6B49-A8AE-F3E71AA24929}" srcOrd="0" destOrd="0" presId="urn:microsoft.com/office/officeart/2005/8/layout/lProcess2"/>
    <dgm:cxn modelId="{4716774E-9DDA-D741-8BE0-F622B6AD2A18}" srcId="{7E58739B-F89A-EB44-BD9E-9B5778F61919}" destId="{AA5C0570-3D3D-814B-94D5-063062DF62F2}" srcOrd="4" destOrd="0" parTransId="{CC04742E-77B3-8D4F-8313-84F6A35F8D73}" sibTransId="{1893C2BE-329F-6945-8E47-43CAA7012596}"/>
    <dgm:cxn modelId="{2F9B30E5-18FC-C34D-B1F9-4A17409B279C}" type="presOf" srcId="{48959D02-5C98-9B4A-B42A-DBF57CAC9DDC}" destId="{085B5BB3-4704-B744-9A64-C10E97118563}" srcOrd="0" destOrd="0" presId="urn:microsoft.com/office/officeart/2005/8/layout/lProcess2"/>
    <dgm:cxn modelId="{262E205C-6CEB-3743-A5A5-D7A3874009E5}" srcId="{24B026CB-03FB-A345-9A1D-06D81579978C}" destId="{B99DC55D-8E54-2F4D-8B38-0642E01DF482}" srcOrd="4" destOrd="0" parTransId="{D7136103-DB3C-D14E-B69A-94C924CEB1DC}" sibTransId="{B574CD64-5542-CA4B-97EC-8320ABBD86B2}"/>
    <dgm:cxn modelId="{D5416048-1F8C-BC4C-8D4E-077D1DD8BAEB}" type="presOf" srcId="{291EB483-CD44-9442-B68A-E191DE53AEF6}" destId="{BB0953B1-FDF3-7F48-B0EA-3A4DEB9C15DF}" srcOrd="0" destOrd="0" presId="urn:microsoft.com/office/officeart/2005/8/layout/lProcess2"/>
    <dgm:cxn modelId="{94171C6E-FDD8-654B-8266-B960F8E264C8}" srcId="{C27B84AB-51CC-454C-9B87-D6895BE57F97}" destId="{F0584340-544F-CC44-9C60-241D9A28C73D}" srcOrd="2" destOrd="0" parTransId="{84B11110-FB5D-9243-A2AE-E8F7C39B124F}" sibTransId="{3FCE7489-0F05-B943-8E9C-72AA7F55D6E9}"/>
    <dgm:cxn modelId="{5C46F76B-BE3D-1E47-AC2D-DD30C2E0FF89}" type="presOf" srcId="{439767A1-3BD3-DF46-AD56-CE0FBB0EA2D4}" destId="{CE97E75A-23EA-5546-AEF5-DFF1B038A503}" srcOrd="0" destOrd="0" presId="urn:microsoft.com/office/officeart/2005/8/layout/lProcess2"/>
    <dgm:cxn modelId="{EEDE9D26-B0D6-9144-8720-B04E54473E6D}" type="presOf" srcId="{9B355820-019E-C441-B73D-74AF1B2E32E3}" destId="{1A987618-90E5-A94A-8F6E-DE05DCD3EBE0}" srcOrd="0" destOrd="0" presId="urn:microsoft.com/office/officeart/2005/8/layout/lProcess2"/>
    <dgm:cxn modelId="{83EC4A5A-CD63-9F47-BE45-E156E34BA63E}" type="presOf" srcId="{DF14CA9D-EE6D-6F48-8822-8DDF87D35ED7}" destId="{BFD10554-3469-534D-9358-A4453E56B457}" srcOrd="0" destOrd="0" presId="urn:microsoft.com/office/officeart/2005/8/layout/lProcess2"/>
    <dgm:cxn modelId="{222BAD24-D2D7-0E49-9D15-DF53DF6B7632}" srcId="{7E58739B-F89A-EB44-BD9E-9B5778F61919}" destId="{7F4602D7-63B6-0146-8C8E-629B185E9AC6}" srcOrd="3" destOrd="0" parTransId="{14917A94-A96C-A746-9E68-96D1D1CC4595}" sibTransId="{F77A52DC-2155-734C-A22A-2A21744C957F}"/>
    <dgm:cxn modelId="{A890FD8B-9127-554F-A495-919721FEFE6A}" type="presOf" srcId="{AA5C0570-3D3D-814B-94D5-063062DF62F2}" destId="{585AF4C8-68BB-D346-815A-B38F6D1E0D43}" srcOrd="0" destOrd="0" presId="urn:microsoft.com/office/officeart/2005/8/layout/lProcess2"/>
    <dgm:cxn modelId="{8B32E813-7B5C-F645-8667-B936B2624DE2}" srcId="{ECA408D5-AF46-0A42-9F35-C8D5EEC3300E}" destId="{7E58739B-F89A-EB44-BD9E-9B5778F61919}" srcOrd="1" destOrd="0" parTransId="{72E275B1-696C-8844-816C-3A822F2E7B6C}" sibTransId="{722057BB-0304-B644-9CF0-0475B708B468}"/>
    <dgm:cxn modelId="{52C96A06-25EB-AF4A-BFC8-A7F0A4020BE7}" srcId="{C27B84AB-51CC-454C-9B87-D6895BE57F97}" destId="{93A3D3A8-DE20-FF47-BF5D-E00AAD469166}" srcOrd="0" destOrd="0" parTransId="{1CB95323-45EA-774B-97D5-C31C6E3205FA}" sibTransId="{DCE6F632-18E7-AE4C-A03A-E7D3DA4FE014}"/>
    <dgm:cxn modelId="{7B2AF2F3-E2A3-B54F-AC27-D7794B4AB8F4}" type="presOf" srcId="{8A7973A1-36B5-BF45-8FAE-AF0BEF4ECA2A}" destId="{DB20A146-9B3F-404E-8050-9694F8147065}" srcOrd="0" destOrd="0" presId="urn:microsoft.com/office/officeart/2005/8/layout/lProcess2"/>
    <dgm:cxn modelId="{0B816369-DDD1-6042-9036-C8AD40B1C17C}" type="presOf" srcId="{720F1A95-7CA8-164F-A9A6-1E71C5C0E119}" destId="{001CCAC6-6464-CA44-85DD-D27E01CB23B8}" srcOrd="0" destOrd="0" presId="urn:microsoft.com/office/officeart/2005/8/layout/lProcess2"/>
    <dgm:cxn modelId="{B707E731-92E1-9941-B6F4-7D64A6C5D61F}" type="presOf" srcId="{93A3D3A8-DE20-FF47-BF5D-E00AAD469166}" destId="{B8B97D94-8490-6743-AA62-CCA0D050C7C1}" srcOrd="0" destOrd="0" presId="urn:microsoft.com/office/officeart/2005/8/layout/lProcess2"/>
    <dgm:cxn modelId="{53746CE0-0045-644D-B42E-A769F0FE50E5}" srcId="{C27B84AB-51CC-454C-9B87-D6895BE57F97}" destId="{37352B50-E0C8-D143-9B04-C673B8376678}" srcOrd="5" destOrd="0" parTransId="{E4039C1D-19AA-2340-8795-AFF2751CD9C4}" sibTransId="{24806EEE-619C-3743-9838-77BA7D3C578A}"/>
    <dgm:cxn modelId="{834C87E1-7313-9543-BDFE-B1559D0D24E6}" type="presOf" srcId="{24B026CB-03FB-A345-9A1D-06D81579978C}" destId="{B6C9C417-FC63-4846-9A75-1AD14A7E1300}" srcOrd="1" destOrd="0" presId="urn:microsoft.com/office/officeart/2005/8/layout/lProcess2"/>
    <dgm:cxn modelId="{9B91ACDF-F8DE-854B-BFD4-AE809C34CDC0}" srcId="{24B026CB-03FB-A345-9A1D-06D81579978C}" destId="{C517147B-6375-AB4A-A513-7B779871B991}" srcOrd="1" destOrd="0" parTransId="{8BFBE906-4684-0340-A972-93F2EFDA46B9}" sibTransId="{2C144613-3584-284B-9B48-3CADACD7FA21}"/>
    <dgm:cxn modelId="{4B1C824D-ACF0-A548-9A66-E811FBE9641B}" type="presOf" srcId="{F0584340-544F-CC44-9C60-241D9A28C73D}" destId="{C7DC6463-01A1-DA49-8620-A6974386138C}" srcOrd="0" destOrd="0" presId="urn:microsoft.com/office/officeart/2005/8/layout/lProcess2"/>
    <dgm:cxn modelId="{F576DE8C-5C59-1544-A57D-6EC8628D5B50}" srcId="{87951C20-08B9-8C44-9895-32B3F14C5C6B}" destId="{7913D0DD-9ABE-E84E-B0AB-49282B714A1B}" srcOrd="0" destOrd="0" parTransId="{5E35B632-C9F0-4949-87D5-007E13764D86}" sibTransId="{23218D14-8EDB-FE4A-8DDC-216C1A476097}"/>
    <dgm:cxn modelId="{123996EB-B7B9-6C41-AE49-E962656C9583}" srcId="{7E58739B-F89A-EB44-BD9E-9B5778F61919}" destId="{439767A1-3BD3-DF46-AD56-CE0FBB0EA2D4}" srcOrd="1" destOrd="0" parTransId="{77FFBFD0-5CB3-474F-97B8-0C9F69FA31C5}" sibTransId="{2A8F2F13-5E58-8848-8107-0177E192A793}"/>
    <dgm:cxn modelId="{21CB1419-1E7F-9647-9AEB-F4FD6048762E}" type="presOf" srcId="{2B73EDAC-76B9-FA4C-B8F6-530E12EC8092}" destId="{D8F4EEA0-A1DF-414A-8459-557502877F2C}" srcOrd="0" destOrd="0" presId="urn:microsoft.com/office/officeart/2005/8/layout/lProcess2"/>
    <dgm:cxn modelId="{7B184CDA-D849-A748-884B-496B8BC42D0B}" type="presOf" srcId="{B99DC55D-8E54-2F4D-8B38-0642E01DF482}" destId="{EBC31B1E-7797-794D-AFB8-4012D70FBC15}" srcOrd="0" destOrd="0" presId="urn:microsoft.com/office/officeart/2005/8/layout/lProcess2"/>
    <dgm:cxn modelId="{4ED527BE-D586-7440-BE84-A6B05848EE89}" srcId="{24B026CB-03FB-A345-9A1D-06D81579978C}" destId="{8A7973A1-36B5-BF45-8FAE-AF0BEF4ECA2A}" srcOrd="0" destOrd="0" parTransId="{635A8939-52D0-BB4F-90E9-3AEFA63A92D9}" sibTransId="{62BE104D-FB00-C04E-B53F-8D386EC6B7B6}"/>
    <dgm:cxn modelId="{BD0EA297-5758-DD44-8722-606E475D3ADE}" srcId="{87951C20-08B9-8C44-9895-32B3F14C5C6B}" destId="{3BC185EA-B7EE-974B-9D52-F97A7657602A}" srcOrd="1" destOrd="0" parTransId="{0421B88C-FDF6-B44D-B2E9-D81C2580CD0D}" sibTransId="{A5823008-0E99-8842-ADB5-0AF8D3CE7587}"/>
    <dgm:cxn modelId="{DEB13BF4-B98C-8D4E-8AD3-FC23D7321E29}" srcId="{C27B84AB-51CC-454C-9B87-D6895BE57F97}" destId="{48959D02-5C98-9B4A-B42A-DBF57CAC9DDC}" srcOrd="3" destOrd="0" parTransId="{7F408B63-4725-9042-8656-40FC766FEB61}" sibTransId="{6213C970-B00E-8D41-94F8-5A1C0772ED8A}"/>
    <dgm:cxn modelId="{B6CF7971-4615-3240-99D8-CBDBAA19AF46}" srcId="{24B026CB-03FB-A345-9A1D-06D81579978C}" destId="{720F1A95-7CA8-164F-A9A6-1E71C5C0E119}" srcOrd="2" destOrd="0" parTransId="{B5FF339C-1482-C547-8543-56FC54130E33}" sibTransId="{64CC81BC-482D-F44A-BEA8-456093FD3BBE}"/>
    <dgm:cxn modelId="{AA8C30A6-C298-CF49-815E-C882A11ABDF2}" type="presOf" srcId="{A8F575A9-D04F-9A4F-A9F5-35BA05BD9A8C}" destId="{D4F205BD-EC06-5747-8DC1-34BE0D23026C}" srcOrd="0" destOrd="0" presId="urn:microsoft.com/office/officeart/2005/8/layout/lProcess2"/>
    <dgm:cxn modelId="{87CAFCA7-6373-8740-B939-B02246397F4F}" type="presOf" srcId="{37352B50-E0C8-D143-9B04-C673B8376678}" destId="{5F668E15-8F2A-604B-BBE5-36AB8BF11AB1}" srcOrd="0" destOrd="0" presId="urn:microsoft.com/office/officeart/2005/8/layout/lProcess2"/>
    <dgm:cxn modelId="{A56825B7-BB81-8C44-8CC0-C0F96C4528EA}" type="presOf" srcId="{87951C20-08B9-8C44-9895-32B3F14C5C6B}" destId="{B45998EB-D011-A544-B467-0C2ED389ED33}" srcOrd="1" destOrd="0" presId="urn:microsoft.com/office/officeart/2005/8/layout/lProcess2"/>
    <dgm:cxn modelId="{323226B3-160F-9D49-A77D-936E6CFDF426}" srcId="{ECA408D5-AF46-0A42-9F35-C8D5EEC3300E}" destId="{C27B84AB-51CC-454C-9B87-D6895BE57F97}" srcOrd="0" destOrd="0" parTransId="{D2DB970C-C5C9-1F47-9105-4427DF29F9E0}" sibTransId="{BD4CEDEB-D67C-F044-AEF5-651A31983DA4}"/>
    <dgm:cxn modelId="{0ABF3D91-B712-F046-9718-46E4ACF1AED3}" srcId="{C27B84AB-51CC-454C-9B87-D6895BE57F97}" destId="{2B73EDAC-76B9-FA4C-B8F6-530E12EC8092}" srcOrd="1" destOrd="0" parTransId="{6C78D43B-1B1B-9C4E-82AF-6999E157ACAE}" sibTransId="{D22466F1-D672-7944-B3F0-1DD4519C90EE}"/>
    <dgm:cxn modelId="{C1630B45-677C-F34F-B78C-A1DA66E24E85}" type="presOf" srcId="{C27B84AB-51CC-454C-9B87-D6895BE57F97}" destId="{D208C3ED-A28D-C945-AD3F-D78CB183994C}" srcOrd="1" destOrd="0" presId="urn:microsoft.com/office/officeart/2005/8/layout/lProcess2"/>
    <dgm:cxn modelId="{A73B7CF2-EF1B-6148-BDD6-8783370D03C9}" type="presOf" srcId="{7E58739B-F89A-EB44-BD9E-9B5778F61919}" destId="{F4C1DD8D-F2B6-504E-86F9-2FF0427CA5E7}" srcOrd="1" destOrd="0" presId="urn:microsoft.com/office/officeart/2005/8/layout/lProcess2"/>
    <dgm:cxn modelId="{C546E3A9-BEA9-CC41-AE38-86C6EC5DA4FB}" type="presOf" srcId="{24B026CB-03FB-A345-9A1D-06D81579978C}" destId="{0C6D4BD7-39F2-8948-A224-1E2DBB0ECDE5}" srcOrd="0" destOrd="0" presId="urn:microsoft.com/office/officeart/2005/8/layout/lProcess2"/>
    <dgm:cxn modelId="{B2DFCFD8-F0B2-164D-A06F-85A195A60D8D}" srcId="{ECA408D5-AF46-0A42-9F35-C8D5EEC3300E}" destId="{87951C20-08B9-8C44-9895-32B3F14C5C6B}" srcOrd="3" destOrd="0" parTransId="{EA7AF893-B0EB-5441-B594-8EDA5EFDC9A7}" sibTransId="{DD5B9A0F-712C-5E43-8C26-F9EEDB4B330F}"/>
    <dgm:cxn modelId="{EA701EB1-45A7-9C4B-94A5-9E30BA3E56DB}" srcId="{87951C20-08B9-8C44-9895-32B3F14C5C6B}" destId="{9B355820-019E-C441-B73D-74AF1B2E32E3}" srcOrd="4" destOrd="0" parTransId="{9426E1D1-801E-D74E-B6D5-6615AC693538}" sibTransId="{D9004108-D529-5F4F-BADA-6022DA29BAEC}"/>
    <dgm:cxn modelId="{919738CE-D7E7-5F43-B3A9-CE1B2954E820}" type="presOf" srcId="{9DD6818C-C84A-634B-B029-FAD4ECAAED82}" destId="{40354D41-B10A-2342-B25B-6F05BE4CB352}" srcOrd="0" destOrd="0" presId="urn:microsoft.com/office/officeart/2005/8/layout/lProcess2"/>
    <dgm:cxn modelId="{4F07446D-53AB-294E-8A50-E87267C3FF3B}" srcId="{7E58739B-F89A-EB44-BD9E-9B5778F61919}" destId="{A8F575A9-D04F-9A4F-A9F5-35BA05BD9A8C}" srcOrd="2" destOrd="0" parTransId="{4E9E1483-D1CE-754B-BC59-BC9082E1B486}" sibTransId="{E7674E65-498D-7C43-B557-48C945B07A1F}"/>
    <dgm:cxn modelId="{1CA688C2-B151-F74A-9992-9F25D77420DA}" srcId="{87951C20-08B9-8C44-9895-32B3F14C5C6B}" destId="{45F6318B-710C-BF4C-AA30-9BCD9808F8E1}" srcOrd="2" destOrd="0" parTransId="{1F58E488-B53A-0341-A92E-5E0E26095E4C}" sibTransId="{0DD022BA-FFA9-8747-B9C4-245D402F58C3}"/>
    <dgm:cxn modelId="{5117FAEB-643B-AA47-B61B-286B5AA93026}" type="presParOf" srcId="{BEC63D4C-1230-A045-9477-6E6CEEF19D73}" destId="{C70F46CE-D0DC-FB46-8E03-E675B9A94E9B}" srcOrd="0" destOrd="0" presId="urn:microsoft.com/office/officeart/2005/8/layout/lProcess2"/>
    <dgm:cxn modelId="{4CA433F0-F5E4-0E42-826F-95CB967F33D2}" type="presParOf" srcId="{C70F46CE-D0DC-FB46-8E03-E675B9A94E9B}" destId="{FAD047B1-3CC8-5943-8ED6-0B060EC72A9F}" srcOrd="0" destOrd="0" presId="urn:microsoft.com/office/officeart/2005/8/layout/lProcess2"/>
    <dgm:cxn modelId="{51C360BE-4D0B-F54D-9CFF-779207A676B8}" type="presParOf" srcId="{C70F46CE-D0DC-FB46-8E03-E675B9A94E9B}" destId="{D208C3ED-A28D-C945-AD3F-D78CB183994C}" srcOrd="1" destOrd="0" presId="urn:microsoft.com/office/officeart/2005/8/layout/lProcess2"/>
    <dgm:cxn modelId="{33077426-1C53-094B-AC4B-C3FC5F7CEEE1}" type="presParOf" srcId="{C70F46CE-D0DC-FB46-8E03-E675B9A94E9B}" destId="{16C9B60C-FD05-EC49-97C7-BDBDA99B2400}" srcOrd="2" destOrd="0" presId="urn:microsoft.com/office/officeart/2005/8/layout/lProcess2"/>
    <dgm:cxn modelId="{E3369404-1EA2-C94F-B58A-7007F6CF7996}" type="presParOf" srcId="{16C9B60C-FD05-EC49-97C7-BDBDA99B2400}" destId="{01C824E0-F3DB-A04B-95A3-D962C2FE55D4}" srcOrd="0" destOrd="0" presId="urn:microsoft.com/office/officeart/2005/8/layout/lProcess2"/>
    <dgm:cxn modelId="{653D9F8B-1BDB-F94B-8FBD-FA41227B6E02}" type="presParOf" srcId="{01C824E0-F3DB-A04B-95A3-D962C2FE55D4}" destId="{B8B97D94-8490-6743-AA62-CCA0D050C7C1}" srcOrd="0" destOrd="0" presId="urn:microsoft.com/office/officeart/2005/8/layout/lProcess2"/>
    <dgm:cxn modelId="{E6BCB22D-4F63-F24D-AB10-0AC86CF1C24E}" type="presParOf" srcId="{01C824E0-F3DB-A04B-95A3-D962C2FE55D4}" destId="{FF38E1F6-3EDC-8040-A53D-F95690F7DB69}" srcOrd="1" destOrd="0" presId="urn:microsoft.com/office/officeart/2005/8/layout/lProcess2"/>
    <dgm:cxn modelId="{7F98CCB7-6289-514E-897D-AE1353A43ED9}" type="presParOf" srcId="{01C824E0-F3DB-A04B-95A3-D962C2FE55D4}" destId="{D8F4EEA0-A1DF-414A-8459-557502877F2C}" srcOrd="2" destOrd="0" presId="urn:microsoft.com/office/officeart/2005/8/layout/lProcess2"/>
    <dgm:cxn modelId="{A32E1510-B327-EC4F-A160-9C957A6D86E6}" type="presParOf" srcId="{01C824E0-F3DB-A04B-95A3-D962C2FE55D4}" destId="{6F94F414-FF1E-3D4F-A086-9D2B935B4BF0}" srcOrd="3" destOrd="0" presId="urn:microsoft.com/office/officeart/2005/8/layout/lProcess2"/>
    <dgm:cxn modelId="{A5E3EC05-BC8B-124D-927E-9B3D17980174}" type="presParOf" srcId="{01C824E0-F3DB-A04B-95A3-D962C2FE55D4}" destId="{C7DC6463-01A1-DA49-8620-A6974386138C}" srcOrd="4" destOrd="0" presId="urn:microsoft.com/office/officeart/2005/8/layout/lProcess2"/>
    <dgm:cxn modelId="{C33EC94E-9ACA-2045-984A-9A67965EB38E}" type="presParOf" srcId="{01C824E0-F3DB-A04B-95A3-D962C2FE55D4}" destId="{C1CB247C-FE1B-5649-A4D4-A5D70BC88BBA}" srcOrd="5" destOrd="0" presId="urn:microsoft.com/office/officeart/2005/8/layout/lProcess2"/>
    <dgm:cxn modelId="{BDF6D18C-FBB9-2041-919E-8FA9B56B20D9}" type="presParOf" srcId="{01C824E0-F3DB-A04B-95A3-D962C2FE55D4}" destId="{085B5BB3-4704-B744-9A64-C10E97118563}" srcOrd="6" destOrd="0" presId="urn:microsoft.com/office/officeart/2005/8/layout/lProcess2"/>
    <dgm:cxn modelId="{15C17766-A02E-7946-95AC-AC90779BF34E}" type="presParOf" srcId="{01C824E0-F3DB-A04B-95A3-D962C2FE55D4}" destId="{497899A7-8F58-F742-86D5-9D982FBACFD2}" srcOrd="7" destOrd="0" presId="urn:microsoft.com/office/officeart/2005/8/layout/lProcess2"/>
    <dgm:cxn modelId="{EA8F8081-7F7E-584A-A0D4-2928A7A39362}" type="presParOf" srcId="{01C824E0-F3DB-A04B-95A3-D962C2FE55D4}" destId="{B8565BB0-79BA-704D-A85A-938CD864BCBF}" srcOrd="8" destOrd="0" presId="urn:microsoft.com/office/officeart/2005/8/layout/lProcess2"/>
    <dgm:cxn modelId="{2DA68ECF-0CDF-6A4B-BD57-D749D475E7FE}" type="presParOf" srcId="{01C824E0-F3DB-A04B-95A3-D962C2FE55D4}" destId="{65535BB7-B8AF-B34D-9E6E-9E87DAF3E9EE}" srcOrd="9" destOrd="0" presId="urn:microsoft.com/office/officeart/2005/8/layout/lProcess2"/>
    <dgm:cxn modelId="{38EA1368-D029-7446-BE4A-5A3112F12319}" type="presParOf" srcId="{01C824E0-F3DB-A04B-95A3-D962C2FE55D4}" destId="{5F668E15-8F2A-604B-BBE5-36AB8BF11AB1}" srcOrd="10" destOrd="0" presId="urn:microsoft.com/office/officeart/2005/8/layout/lProcess2"/>
    <dgm:cxn modelId="{A0AD09CB-1CD9-B84B-9645-A896F3EEB896}" type="presParOf" srcId="{BEC63D4C-1230-A045-9477-6E6CEEF19D73}" destId="{A626A137-A937-DB4A-B113-052FECAB328E}" srcOrd="1" destOrd="0" presId="urn:microsoft.com/office/officeart/2005/8/layout/lProcess2"/>
    <dgm:cxn modelId="{0EC46084-E6A6-B94B-91F1-20BE52BB5CBB}" type="presParOf" srcId="{BEC63D4C-1230-A045-9477-6E6CEEF19D73}" destId="{EDE0B875-0A5C-DD46-AD57-EC31D2D58D9E}" srcOrd="2" destOrd="0" presId="urn:microsoft.com/office/officeart/2005/8/layout/lProcess2"/>
    <dgm:cxn modelId="{A69CAC5A-655D-DC4F-8E83-277C13A5BC5D}" type="presParOf" srcId="{EDE0B875-0A5C-DD46-AD57-EC31D2D58D9E}" destId="{C27BB2A9-7795-2D48-8F2E-A5DD1ECD4D3B}" srcOrd="0" destOrd="0" presId="urn:microsoft.com/office/officeart/2005/8/layout/lProcess2"/>
    <dgm:cxn modelId="{E9795BB8-4831-9A49-8EB6-3633DE04DB23}" type="presParOf" srcId="{EDE0B875-0A5C-DD46-AD57-EC31D2D58D9E}" destId="{F4C1DD8D-F2B6-504E-86F9-2FF0427CA5E7}" srcOrd="1" destOrd="0" presId="urn:microsoft.com/office/officeart/2005/8/layout/lProcess2"/>
    <dgm:cxn modelId="{820C7588-62D0-7345-A9E9-FE16BDFB6DB0}" type="presParOf" srcId="{EDE0B875-0A5C-DD46-AD57-EC31D2D58D9E}" destId="{3096A19C-597C-2141-ADF4-AEFAADFF3C79}" srcOrd="2" destOrd="0" presId="urn:microsoft.com/office/officeart/2005/8/layout/lProcess2"/>
    <dgm:cxn modelId="{9604DE9A-FB9F-2C45-83F1-9B9339F4E668}" type="presParOf" srcId="{3096A19C-597C-2141-ADF4-AEFAADFF3C79}" destId="{7AB8D3A3-6680-0741-A0B2-A6A2B204EBC8}" srcOrd="0" destOrd="0" presId="urn:microsoft.com/office/officeart/2005/8/layout/lProcess2"/>
    <dgm:cxn modelId="{A5DCE45C-48FA-0F4E-9641-1057A47A6B63}" type="presParOf" srcId="{7AB8D3A3-6680-0741-A0B2-A6A2B204EBC8}" destId="{BB0953B1-FDF3-7F48-B0EA-3A4DEB9C15DF}" srcOrd="0" destOrd="0" presId="urn:microsoft.com/office/officeart/2005/8/layout/lProcess2"/>
    <dgm:cxn modelId="{7946F363-FFAA-0D4C-A415-EC1C3683F08A}" type="presParOf" srcId="{7AB8D3A3-6680-0741-A0B2-A6A2B204EBC8}" destId="{09095375-0D55-2743-B895-102D06DBEBE5}" srcOrd="1" destOrd="0" presId="urn:microsoft.com/office/officeart/2005/8/layout/lProcess2"/>
    <dgm:cxn modelId="{8052A4A2-28A9-A042-8A44-BB1BB4BAD303}" type="presParOf" srcId="{7AB8D3A3-6680-0741-A0B2-A6A2B204EBC8}" destId="{CE97E75A-23EA-5546-AEF5-DFF1B038A503}" srcOrd="2" destOrd="0" presId="urn:microsoft.com/office/officeart/2005/8/layout/lProcess2"/>
    <dgm:cxn modelId="{0B91BAE8-870C-3545-B53D-797990792BD9}" type="presParOf" srcId="{7AB8D3A3-6680-0741-A0B2-A6A2B204EBC8}" destId="{A7BD163A-7150-0A49-81F5-14F15F48327E}" srcOrd="3" destOrd="0" presId="urn:microsoft.com/office/officeart/2005/8/layout/lProcess2"/>
    <dgm:cxn modelId="{DDF9821C-93C9-A74E-8E14-4F4DD5EB1DA9}" type="presParOf" srcId="{7AB8D3A3-6680-0741-A0B2-A6A2B204EBC8}" destId="{D4F205BD-EC06-5747-8DC1-34BE0D23026C}" srcOrd="4" destOrd="0" presId="urn:microsoft.com/office/officeart/2005/8/layout/lProcess2"/>
    <dgm:cxn modelId="{580F1435-82CA-B145-A49E-DDA4FD4C8588}" type="presParOf" srcId="{7AB8D3A3-6680-0741-A0B2-A6A2B204EBC8}" destId="{AE96C577-8257-5844-910E-80E7E3367C6F}" srcOrd="5" destOrd="0" presId="urn:microsoft.com/office/officeart/2005/8/layout/lProcess2"/>
    <dgm:cxn modelId="{7FD5B758-B3E8-B148-AE7C-40BFF03AE9FE}" type="presParOf" srcId="{7AB8D3A3-6680-0741-A0B2-A6A2B204EBC8}" destId="{CC87E98C-BA5B-9F4A-BB02-F11ED30367CA}" srcOrd="6" destOrd="0" presId="urn:microsoft.com/office/officeart/2005/8/layout/lProcess2"/>
    <dgm:cxn modelId="{78913387-4C5D-6545-9AA3-26A39E04197E}" type="presParOf" srcId="{7AB8D3A3-6680-0741-A0B2-A6A2B204EBC8}" destId="{D5FC6722-5939-2E43-8B60-6A9209CFD307}" srcOrd="7" destOrd="0" presId="urn:microsoft.com/office/officeart/2005/8/layout/lProcess2"/>
    <dgm:cxn modelId="{E73D3AE8-E2AA-D74A-92D1-E7AEDB181AC0}" type="presParOf" srcId="{7AB8D3A3-6680-0741-A0B2-A6A2B204EBC8}" destId="{585AF4C8-68BB-D346-815A-B38F6D1E0D43}" srcOrd="8" destOrd="0" presId="urn:microsoft.com/office/officeart/2005/8/layout/lProcess2"/>
    <dgm:cxn modelId="{A0A47BF8-2621-154E-A301-A8D9C7BCC791}" type="presParOf" srcId="{BEC63D4C-1230-A045-9477-6E6CEEF19D73}" destId="{80755B91-1577-A34E-8553-902CC77419C4}" srcOrd="3" destOrd="0" presId="urn:microsoft.com/office/officeart/2005/8/layout/lProcess2"/>
    <dgm:cxn modelId="{21C929DF-65B5-604F-BC48-09895DA334F4}" type="presParOf" srcId="{BEC63D4C-1230-A045-9477-6E6CEEF19D73}" destId="{AC90CD88-0523-2348-A971-8D82A87146A0}" srcOrd="4" destOrd="0" presId="urn:microsoft.com/office/officeart/2005/8/layout/lProcess2"/>
    <dgm:cxn modelId="{D316588B-6A52-834D-988D-DF68A5AA9B22}" type="presParOf" srcId="{AC90CD88-0523-2348-A971-8D82A87146A0}" destId="{0C6D4BD7-39F2-8948-A224-1E2DBB0ECDE5}" srcOrd="0" destOrd="0" presId="urn:microsoft.com/office/officeart/2005/8/layout/lProcess2"/>
    <dgm:cxn modelId="{5953A691-B3CF-C243-BC14-6E4291E31110}" type="presParOf" srcId="{AC90CD88-0523-2348-A971-8D82A87146A0}" destId="{B6C9C417-FC63-4846-9A75-1AD14A7E1300}" srcOrd="1" destOrd="0" presId="urn:microsoft.com/office/officeart/2005/8/layout/lProcess2"/>
    <dgm:cxn modelId="{42116A3B-65CB-4143-8A5C-2A579004E73F}" type="presParOf" srcId="{AC90CD88-0523-2348-A971-8D82A87146A0}" destId="{77AF6105-B5AA-F44F-878B-64D77CDDFC22}" srcOrd="2" destOrd="0" presId="urn:microsoft.com/office/officeart/2005/8/layout/lProcess2"/>
    <dgm:cxn modelId="{DC5235EB-7411-A547-B44C-45BC96103321}" type="presParOf" srcId="{77AF6105-B5AA-F44F-878B-64D77CDDFC22}" destId="{67563E8F-4FA5-EB44-B8B2-59651E45B058}" srcOrd="0" destOrd="0" presId="urn:microsoft.com/office/officeart/2005/8/layout/lProcess2"/>
    <dgm:cxn modelId="{6E9D3CFC-0C9D-C748-89B8-61E92EA085CF}" type="presParOf" srcId="{67563E8F-4FA5-EB44-B8B2-59651E45B058}" destId="{DB20A146-9B3F-404E-8050-9694F8147065}" srcOrd="0" destOrd="0" presId="urn:microsoft.com/office/officeart/2005/8/layout/lProcess2"/>
    <dgm:cxn modelId="{922934A1-EF7A-7442-81D6-8BD67E543B6F}" type="presParOf" srcId="{67563E8F-4FA5-EB44-B8B2-59651E45B058}" destId="{16025BC8-E403-FB4B-AE38-FFACB498223A}" srcOrd="1" destOrd="0" presId="urn:microsoft.com/office/officeart/2005/8/layout/lProcess2"/>
    <dgm:cxn modelId="{02D6FD1D-8BA0-EE45-9B0B-EE8D06D29851}" type="presParOf" srcId="{67563E8F-4FA5-EB44-B8B2-59651E45B058}" destId="{61D0EBA2-E5A1-F64D-A40D-7B71E58AE2C3}" srcOrd="2" destOrd="0" presId="urn:microsoft.com/office/officeart/2005/8/layout/lProcess2"/>
    <dgm:cxn modelId="{0138AC66-79F2-8547-9F94-311CD849069C}" type="presParOf" srcId="{67563E8F-4FA5-EB44-B8B2-59651E45B058}" destId="{F3EDC410-EF28-A74B-91B1-5A2E52955AA7}" srcOrd="3" destOrd="0" presId="urn:microsoft.com/office/officeart/2005/8/layout/lProcess2"/>
    <dgm:cxn modelId="{77FB0DF0-4755-E449-A2DA-35AE0F5C7692}" type="presParOf" srcId="{67563E8F-4FA5-EB44-B8B2-59651E45B058}" destId="{001CCAC6-6464-CA44-85DD-D27E01CB23B8}" srcOrd="4" destOrd="0" presId="urn:microsoft.com/office/officeart/2005/8/layout/lProcess2"/>
    <dgm:cxn modelId="{38024F74-6EF6-0049-AE3D-8E5473FF1B4C}" type="presParOf" srcId="{67563E8F-4FA5-EB44-B8B2-59651E45B058}" destId="{710364AD-230F-8C4F-8436-FDB89878064A}" srcOrd="5" destOrd="0" presId="urn:microsoft.com/office/officeart/2005/8/layout/lProcess2"/>
    <dgm:cxn modelId="{65512421-4E8A-F74A-BD74-A9C9F851B559}" type="presParOf" srcId="{67563E8F-4FA5-EB44-B8B2-59651E45B058}" destId="{BFD10554-3469-534D-9358-A4453E56B457}" srcOrd="6" destOrd="0" presId="urn:microsoft.com/office/officeart/2005/8/layout/lProcess2"/>
    <dgm:cxn modelId="{C2A173B2-32BB-6D42-9BC8-58AA908D7754}" type="presParOf" srcId="{67563E8F-4FA5-EB44-B8B2-59651E45B058}" destId="{8AE0CF9D-1198-0849-B742-B42296DC1C3D}" srcOrd="7" destOrd="0" presId="urn:microsoft.com/office/officeart/2005/8/layout/lProcess2"/>
    <dgm:cxn modelId="{9E9D50E4-66EC-994B-B3E7-DBBD9369614F}" type="presParOf" srcId="{67563E8F-4FA5-EB44-B8B2-59651E45B058}" destId="{EBC31B1E-7797-794D-AFB8-4012D70FBC15}" srcOrd="8" destOrd="0" presId="urn:microsoft.com/office/officeart/2005/8/layout/lProcess2"/>
    <dgm:cxn modelId="{4FC22382-FA0F-7F40-94B5-1B8A55E3D9CF}" type="presParOf" srcId="{BEC63D4C-1230-A045-9477-6E6CEEF19D73}" destId="{ED1F7006-8ADE-DB45-B5AB-72DB5EBC8FFB}" srcOrd="5" destOrd="0" presId="urn:microsoft.com/office/officeart/2005/8/layout/lProcess2"/>
    <dgm:cxn modelId="{26A8D63D-A480-1D4A-ADEF-5238E10133A1}" type="presParOf" srcId="{BEC63D4C-1230-A045-9477-6E6CEEF19D73}" destId="{0E5990AD-9437-4947-BD89-53B7FD4E77BE}" srcOrd="6" destOrd="0" presId="urn:microsoft.com/office/officeart/2005/8/layout/lProcess2"/>
    <dgm:cxn modelId="{A80B33E1-2EB5-4144-AEFA-C4D037149076}" type="presParOf" srcId="{0E5990AD-9437-4947-BD89-53B7FD4E77BE}" destId="{A9746E43-1406-F646-BE1F-D5D5E6BBA569}" srcOrd="0" destOrd="0" presId="urn:microsoft.com/office/officeart/2005/8/layout/lProcess2"/>
    <dgm:cxn modelId="{C9E822E1-416B-6748-9639-EDCF72191E44}" type="presParOf" srcId="{0E5990AD-9437-4947-BD89-53B7FD4E77BE}" destId="{B45998EB-D011-A544-B467-0C2ED389ED33}" srcOrd="1" destOrd="0" presId="urn:microsoft.com/office/officeart/2005/8/layout/lProcess2"/>
    <dgm:cxn modelId="{97312D31-8BDC-A948-843B-401A2E548F9E}" type="presParOf" srcId="{0E5990AD-9437-4947-BD89-53B7FD4E77BE}" destId="{6E99002E-D0E5-0F41-AE8E-4BE265B71460}" srcOrd="2" destOrd="0" presId="urn:microsoft.com/office/officeart/2005/8/layout/lProcess2"/>
    <dgm:cxn modelId="{ED6ABFCE-33C1-4A43-AFA2-8DA9FC4BBB46}" type="presParOf" srcId="{6E99002E-D0E5-0F41-AE8E-4BE265B71460}" destId="{E1414FB7-5E72-574A-AB2F-96AEABF94AFE}" srcOrd="0" destOrd="0" presId="urn:microsoft.com/office/officeart/2005/8/layout/lProcess2"/>
    <dgm:cxn modelId="{62B5E650-B926-B44E-8DEE-161C1C152142}" type="presParOf" srcId="{E1414FB7-5E72-574A-AB2F-96AEABF94AFE}" destId="{05D52AB7-AB30-B740-97B8-87C1BEEB5120}" srcOrd="0" destOrd="0" presId="urn:microsoft.com/office/officeart/2005/8/layout/lProcess2"/>
    <dgm:cxn modelId="{B8D6AE93-3E8F-4D4E-81DD-FF9C48FC9461}" type="presParOf" srcId="{E1414FB7-5E72-574A-AB2F-96AEABF94AFE}" destId="{66D9846B-FDBF-6D4B-8903-88992BDF6A4D}" srcOrd="1" destOrd="0" presId="urn:microsoft.com/office/officeart/2005/8/layout/lProcess2"/>
    <dgm:cxn modelId="{4E4B38F1-AEB0-EE48-99E3-192C1FCF1DCE}" type="presParOf" srcId="{E1414FB7-5E72-574A-AB2F-96AEABF94AFE}" destId="{1371BF6E-18C8-6B49-A8AE-F3E71AA24929}" srcOrd="2" destOrd="0" presId="urn:microsoft.com/office/officeart/2005/8/layout/lProcess2"/>
    <dgm:cxn modelId="{1E2E6EB5-106C-1D49-831A-B2827AB073EC}" type="presParOf" srcId="{E1414FB7-5E72-574A-AB2F-96AEABF94AFE}" destId="{F56A0E77-155E-8445-9544-917B0AB39DDA}" srcOrd="3" destOrd="0" presId="urn:microsoft.com/office/officeart/2005/8/layout/lProcess2"/>
    <dgm:cxn modelId="{7F6ADC33-6AAB-F64B-AED9-7DD662801DB6}" type="presParOf" srcId="{E1414FB7-5E72-574A-AB2F-96AEABF94AFE}" destId="{6A634470-E11A-A145-B4E4-74027B6B3EDA}" srcOrd="4" destOrd="0" presId="urn:microsoft.com/office/officeart/2005/8/layout/lProcess2"/>
    <dgm:cxn modelId="{FF31C168-45FE-684E-A0D0-404B92BBA84B}" type="presParOf" srcId="{E1414FB7-5E72-574A-AB2F-96AEABF94AFE}" destId="{85903BB0-3C48-0042-8E69-B9D2272484D4}" srcOrd="5" destOrd="0" presId="urn:microsoft.com/office/officeart/2005/8/layout/lProcess2"/>
    <dgm:cxn modelId="{A340A687-DE86-4149-B2D4-3230226C2143}" type="presParOf" srcId="{E1414FB7-5E72-574A-AB2F-96AEABF94AFE}" destId="{40354D41-B10A-2342-B25B-6F05BE4CB352}" srcOrd="6" destOrd="0" presId="urn:microsoft.com/office/officeart/2005/8/layout/lProcess2"/>
    <dgm:cxn modelId="{96EF2793-D7EE-4E4B-BB14-4E2BDEA8BA15}" type="presParOf" srcId="{E1414FB7-5E72-574A-AB2F-96AEABF94AFE}" destId="{4C70844B-0FDF-B941-8579-92DC638C3F34}" srcOrd="7" destOrd="0" presId="urn:microsoft.com/office/officeart/2005/8/layout/lProcess2"/>
    <dgm:cxn modelId="{8ED43D73-ADBB-AF4F-95A5-8F36D4C26C4C}" type="presParOf" srcId="{E1414FB7-5E72-574A-AB2F-96AEABF94AFE}" destId="{1A987618-90E5-A94A-8F6E-DE05DCD3EBE0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6188-7A3E-9743-8122-3D7468B4A7F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042-1757-1C49-BAE2-2C018BB3E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08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6188-7A3E-9743-8122-3D7468B4A7F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042-1757-1C49-BAE2-2C018BB3E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69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6188-7A3E-9743-8122-3D7468B4A7F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042-1757-1C49-BAE2-2C018BB3E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26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6188-7A3E-9743-8122-3D7468B4A7F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042-1757-1C49-BAE2-2C018BB3E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3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6188-7A3E-9743-8122-3D7468B4A7F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042-1757-1C49-BAE2-2C018BB3E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4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6188-7A3E-9743-8122-3D7468B4A7F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042-1757-1C49-BAE2-2C018BB3E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84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6188-7A3E-9743-8122-3D7468B4A7F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042-1757-1C49-BAE2-2C018BB3E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6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6188-7A3E-9743-8122-3D7468B4A7F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042-1757-1C49-BAE2-2C018BB3E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76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6188-7A3E-9743-8122-3D7468B4A7F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042-1757-1C49-BAE2-2C018BB3E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03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6188-7A3E-9743-8122-3D7468B4A7F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042-1757-1C49-BAE2-2C018BB3E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69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6188-7A3E-9743-8122-3D7468B4A7F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042-1757-1C49-BAE2-2C018BB3E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81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6188-7A3E-9743-8122-3D7468B4A7F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1042-1757-1C49-BAE2-2C018BB3E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59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guee.com.br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983" y="2127119"/>
            <a:ext cx="12161017" cy="2700724"/>
            <a:chOff x="30983" y="2127119"/>
            <a:chExt cx="12161017" cy="2700724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12478" y="2127119"/>
              <a:ext cx="6579522" cy="2700723"/>
            </a:xfrm>
            <a:prstGeom prst="rect">
              <a:avLst/>
            </a:prstGeom>
            <a:solidFill>
              <a:srgbClr val="70D7FF"/>
            </a:solidFill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3" y="2127120"/>
              <a:ext cx="5581495" cy="2700723"/>
            </a:xfrm>
            <a:prstGeom prst="rect">
              <a:avLst/>
            </a:prstGeom>
            <a:solidFill>
              <a:srgbClr val="70D7FF"/>
            </a:solidFill>
          </p:spPr>
        </p:pic>
      </p:grpSp>
      <p:sp>
        <p:nvSpPr>
          <p:cNvPr id="9" name="Retângulo 8"/>
          <p:cNvSpPr/>
          <p:nvPr/>
        </p:nvSpPr>
        <p:spPr>
          <a:xfrm>
            <a:off x="2287885" y="2682091"/>
            <a:ext cx="98040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</a:rPr>
              <a:t>COMPUTER-ASSISTED LANGUAGE LEARNING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10" name="Seta Circular 9"/>
          <p:cNvSpPr/>
          <p:nvPr/>
        </p:nvSpPr>
        <p:spPr>
          <a:xfrm rot="10520423">
            <a:off x="2168194" y="1567676"/>
            <a:ext cx="4414748" cy="2411841"/>
          </a:xfrm>
          <a:prstGeom prst="circularArrow">
            <a:avLst>
              <a:gd name="adj1" fmla="val 1132"/>
              <a:gd name="adj2" fmla="val 892391"/>
              <a:gd name="adj3" fmla="val 20639612"/>
              <a:gd name="adj4" fmla="val 136600"/>
              <a:gd name="adj5" fmla="val 11290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Circular 10"/>
          <p:cNvSpPr/>
          <p:nvPr/>
        </p:nvSpPr>
        <p:spPr>
          <a:xfrm rot="10800000">
            <a:off x="1138006" y="224175"/>
            <a:ext cx="5402193" cy="5537753"/>
          </a:xfrm>
          <a:prstGeom prst="circularArrow">
            <a:avLst>
              <a:gd name="adj1" fmla="val 582"/>
              <a:gd name="adj2" fmla="val 729825"/>
              <a:gd name="adj3" fmla="val 20465589"/>
              <a:gd name="adj4" fmla="val 21358973"/>
              <a:gd name="adj5" fmla="val 4114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978" y="13872"/>
            <a:ext cx="2624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600" b="1" smtClean="0">
                <a:solidFill>
                  <a:schemeClr val="bg1"/>
                </a:solidFill>
              </a:rPr>
              <a:t>CALL</a:t>
            </a:r>
            <a:endParaRPr lang="pt-BR" sz="9600"/>
          </a:p>
        </p:txBody>
      </p:sp>
      <p:sp>
        <p:nvSpPr>
          <p:cNvPr id="14" name="Retângulo 13"/>
          <p:cNvSpPr/>
          <p:nvPr/>
        </p:nvSpPr>
        <p:spPr>
          <a:xfrm>
            <a:off x="2671840" y="353514"/>
            <a:ext cx="8503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Applied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Linguistics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Assignment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based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on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the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Chapter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25 </a:t>
            </a:r>
            <a:r>
              <a:rPr lang="mr-IN" b="1" dirty="0">
                <a:solidFill>
                  <a:schemeClr val="bg1"/>
                </a:solidFill>
              </a:rPr>
              <a:t>–</a:t>
            </a:r>
            <a:r>
              <a:rPr lang="pt-BR" b="1" i="1" dirty="0">
                <a:solidFill>
                  <a:schemeClr val="bg1"/>
                </a:solidFill>
              </a:rPr>
              <a:t> Computer </a:t>
            </a:r>
            <a:r>
              <a:rPr lang="pt-BR" b="1" i="1" dirty="0" err="1">
                <a:solidFill>
                  <a:schemeClr val="bg1"/>
                </a:solidFill>
              </a:rPr>
              <a:t>Assisted</a:t>
            </a:r>
            <a:r>
              <a:rPr lang="pt-BR" b="1" i="1" dirty="0">
                <a:solidFill>
                  <a:schemeClr val="bg1"/>
                </a:solidFill>
              </a:rPr>
              <a:t> </a:t>
            </a:r>
            <a:r>
              <a:rPr lang="pt-BR" b="1" i="1" dirty="0" err="1">
                <a:solidFill>
                  <a:schemeClr val="bg1"/>
                </a:solidFill>
              </a:rPr>
              <a:t>Language</a:t>
            </a:r>
            <a:r>
              <a:rPr lang="pt-BR" b="1" i="1" dirty="0">
                <a:solidFill>
                  <a:schemeClr val="bg1"/>
                </a:solidFill>
              </a:rPr>
              <a:t> Learning (CALL) 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by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Paul </a:t>
            </a:r>
            <a:r>
              <a:rPr lang="pt-BR" b="1" dirty="0" err="1">
                <a:solidFill>
                  <a:schemeClr val="bg1"/>
                </a:solidFill>
              </a:rPr>
              <a:t>Gruba</a:t>
            </a:r>
            <a:endParaRPr lang="pt-BR" dirty="0"/>
          </a:p>
          <a:p>
            <a:r>
              <a:rPr lang="pt-BR" b="1" dirty="0" err="1" smtClean="0">
                <a:solidFill>
                  <a:schemeClr val="bg1"/>
                </a:solidFill>
              </a:rPr>
              <a:t>Published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on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i="1" dirty="0" smtClean="0">
                <a:solidFill>
                  <a:schemeClr val="bg1"/>
                </a:solidFill>
              </a:rPr>
              <a:t>The </a:t>
            </a:r>
            <a:r>
              <a:rPr lang="pt-BR" b="1" i="1" dirty="0" err="1" smtClean="0">
                <a:solidFill>
                  <a:schemeClr val="bg1"/>
                </a:solidFill>
              </a:rPr>
              <a:t>Handbook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b="1" i="1" dirty="0" err="1" smtClean="0">
                <a:solidFill>
                  <a:schemeClr val="bg1"/>
                </a:solidFill>
              </a:rPr>
              <a:t>of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b="1" i="1" dirty="0" err="1" smtClean="0">
                <a:solidFill>
                  <a:schemeClr val="bg1"/>
                </a:solidFill>
              </a:rPr>
              <a:t>Applied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b="1" i="1" dirty="0" err="1" smtClean="0">
                <a:solidFill>
                  <a:schemeClr val="bg1"/>
                </a:solidFill>
              </a:rPr>
              <a:t>Linguistics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mr-IN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chemeClr val="bg1"/>
                </a:solidFill>
              </a:rPr>
              <a:t> Alan Davies</a:t>
            </a:r>
          </a:p>
        </p:txBody>
      </p:sp>
      <p:sp>
        <p:nvSpPr>
          <p:cNvPr id="15" name="Seta Circular 14"/>
          <p:cNvSpPr/>
          <p:nvPr/>
        </p:nvSpPr>
        <p:spPr>
          <a:xfrm rot="10520423" flipV="1">
            <a:off x="1682871" y="1233525"/>
            <a:ext cx="6162316" cy="3408945"/>
          </a:xfrm>
          <a:prstGeom prst="circularArrow">
            <a:avLst>
              <a:gd name="adj1" fmla="val 847"/>
              <a:gd name="adj2" fmla="val 744181"/>
              <a:gd name="adj3" fmla="val 20488160"/>
              <a:gd name="adj4" fmla="val 21163164"/>
              <a:gd name="adj5" fmla="val 4934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Circular 15"/>
          <p:cNvSpPr/>
          <p:nvPr/>
        </p:nvSpPr>
        <p:spPr>
          <a:xfrm rot="10520423">
            <a:off x="1133800" y="607364"/>
            <a:ext cx="9608964" cy="4701707"/>
          </a:xfrm>
          <a:prstGeom prst="circularArrow">
            <a:avLst>
              <a:gd name="adj1" fmla="val 993"/>
              <a:gd name="adj2" fmla="val 559980"/>
              <a:gd name="adj3" fmla="val 20496184"/>
              <a:gd name="adj4" fmla="val 20784645"/>
              <a:gd name="adj5" fmla="val 7694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 Circular 17"/>
          <p:cNvSpPr/>
          <p:nvPr/>
        </p:nvSpPr>
        <p:spPr>
          <a:xfrm rot="10800000">
            <a:off x="2287885" y="1632072"/>
            <a:ext cx="8117726" cy="2583402"/>
          </a:xfrm>
          <a:prstGeom prst="circularArrow">
            <a:avLst>
              <a:gd name="adj1" fmla="val 582"/>
              <a:gd name="adj2" fmla="val 729825"/>
              <a:gd name="adj3" fmla="val 20465589"/>
              <a:gd name="adj4" fmla="val 21358973"/>
              <a:gd name="adj5" fmla="val 4114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 Circular 18"/>
          <p:cNvSpPr/>
          <p:nvPr/>
        </p:nvSpPr>
        <p:spPr>
          <a:xfrm rot="10800000">
            <a:off x="1415099" y="1207855"/>
            <a:ext cx="8449693" cy="3655099"/>
          </a:xfrm>
          <a:prstGeom prst="circularArrow">
            <a:avLst>
              <a:gd name="adj1" fmla="val 582"/>
              <a:gd name="adj2" fmla="val 729825"/>
              <a:gd name="adj3" fmla="val 20465589"/>
              <a:gd name="adj4" fmla="val 21358973"/>
              <a:gd name="adj5" fmla="val 4114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2648414" y="353514"/>
            <a:ext cx="0" cy="967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o 21"/>
          <p:cNvGrpSpPr/>
          <p:nvPr/>
        </p:nvGrpSpPr>
        <p:grpSpPr>
          <a:xfrm>
            <a:off x="9166498" y="5255597"/>
            <a:ext cx="2938400" cy="1559491"/>
            <a:chOff x="8984505" y="4971474"/>
            <a:chExt cx="3555464" cy="188698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505" y="4971474"/>
              <a:ext cx="3354638" cy="1886984"/>
            </a:xfrm>
            <a:prstGeom prst="rect">
              <a:avLst/>
            </a:prstGeom>
          </p:spPr>
        </p:pic>
        <p:sp>
          <p:nvSpPr>
            <p:cNvPr id="17" name="Retângulo 16"/>
            <p:cNvSpPr/>
            <p:nvPr/>
          </p:nvSpPr>
          <p:spPr>
            <a:xfrm>
              <a:off x="9471595" y="5812820"/>
              <a:ext cx="3068374" cy="484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 smtClean="0">
                  <a:solidFill>
                    <a:schemeClr val="bg1"/>
                  </a:solidFill>
                </a:rPr>
                <a:t>WEIDER ANGELO</a:t>
              </a:r>
              <a:endParaRPr lang="pt-BR" sz="2000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-62362" y="5136015"/>
            <a:ext cx="1465466" cy="1705953"/>
            <a:chOff x="-62362" y="5136015"/>
            <a:chExt cx="1465466" cy="1705953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504D54"/>
                </a:clrFrom>
                <a:clrTo>
                  <a:srgbClr val="504D5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29" r="29221"/>
            <a:stretch/>
          </p:blipFill>
          <p:spPr>
            <a:xfrm>
              <a:off x="23978" y="5468451"/>
              <a:ext cx="1128173" cy="1373517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-62362" y="5136015"/>
              <a:ext cx="14654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50" b="1" dirty="0" smtClean="0">
                  <a:solidFill>
                    <a:schemeClr val="bg1"/>
                  </a:solidFill>
                </a:rPr>
                <a:t>Professor Paul </a:t>
              </a:r>
              <a:r>
                <a:rPr lang="pt-BR" sz="1050" b="1" dirty="0" err="1" smtClean="0">
                  <a:solidFill>
                    <a:schemeClr val="bg1"/>
                  </a:solidFill>
                </a:rPr>
                <a:t>Gruba</a:t>
              </a:r>
              <a:endParaRPr lang="pt-BR" sz="1050" b="1" dirty="0" smtClean="0">
                <a:solidFill>
                  <a:schemeClr val="bg1"/>
                </a:solidFill>
              </a:endParaRPr>
            </a:p>
            <a:p>
              <a:r>
                <a:rPr lang="pt-BR" sz="1050" b="1" dirty="0" smtClean="0">
                  <a:solidFill>
                    <a:schemeClr val="bg1"/>
                  </a:solidFill>
                </a:rPr>
                <a:t>Melbourne </a:t>
              </a:r>
              <a:r>
                <a:rPr lang="pt-BR" sz="1050" b="1" dirty="0" err="1" smtClean="0">
                  <a:solidFill>
                    <a:schemeClr val="bg1"/>
                  </a:solidFill>
                </a:rPr>
                <a:t>University</a:t>
              </a:r>
              <a:endParaRPr lang="pt-B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8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10000">
        <p14:flythroug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mph" presetSubtype="0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/>
      <p:bldP spid="15" grpId="0" animBg="1"/>
      <p:bldP spid="1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796418" y="1132596"/>
            <a:ext cx="5726609" cy="5619818"/>
            <a:chOff x="0" y="647671"/>
            <a:chExt cx="5726609" cy="5619818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5" t="2042" r="12263" b="2384"/>
            <a:stretch/>
          </p:blipFill>
          <p:spPr>
            <a:xfrm>
              <a:off x="0" y="647671"/>
              <a:ext cx="5726609" cy="5619818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78" t="24891" r="35710" b="61088"/>
            <a:stretch/>
          </p:blipFill>
          <p:spPr>
            <a:xfrm>
              <a:off x="1725699" y="2578308"/>
              <a:ext cx="2233536" cy="824459"/>
            </a:xfrm>
            <a:prstGeom prst="rect">
              <a:avLst/>
            </a:prstGeom>
          </p:spPr>
        </p:pic>
      </p:grpSp>
      <p:sp>
        <p:nvSpPr>
          <p:cNvPr id="9" name="Retângulo 8"/>
          <p:cNvSpPr/>
          <p:nvPr/>
        </p:nvSpPr>
        <p:spPr>
          <a:xfrm>
            <a:off x="2637894" y="463348"/>
            <a:ext cx="1005898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b="1" dirty="0" smtClean="0">
                <a:solidFill>
                  <a:schemeClr val="bg1"/>
                </a:solidFill>
              </a:rPr>
              <a:t>Computer </a:t>
            </a:r>
            <a:r>
              <a:rPr lang="pt-BR" sz="3500" b="1" dirty="0" err="1" smtClean="0">
                <a:solidFill>
                  <a:schemeClr val="bg1"/>
                </a:solidFill>
              </a:rPr>
              <a:t>Assisted</a:t>
            </a:r>
            <a:r>
              <a:rPr lang="pt-BR" sz="3500" b="1" dirty="0" smtClean="0">
                <a:solidFill>
                  <a:schemeClr val="bg1"/>
                </a:solidFill>
              </a:rPr>
              <a:t> </a:t>
            </a:r>
            <a:r>
              <a:rPr lang="pt-BR" sz="3500" b="1" dirty="0" err="1" smtClean="0">
                <a:solidFill>
                  <a:schemeClr val="bg1"/>
                </a:solidFill>
              </a:rPr>
              <a:t>Language</a:t>
            </a:r>
            <a:r>
              <a:rPr lang="pt-BR" sz="3500" b="1" dirty="0" smtClean="0">
                <a:solidFill>
                  <a:schemeClr val="bg1"/>
                </a:solidFill>
              </a:rPr>
              <a:t> Learning </a:t>
            </a:r>
            <a:endParaRPr lang="pt-BR" sz="3500" b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8" t="24891" r="35710" b="61088"/>
          <a:stretch/>
        </p:blipFill>
        <p:spPr>
          <a:xfrm>
            <a:off x="2195701" y="3661686"/>
            <a:ext cx="2975911" cy="824459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017739" y="2080918"/>
            <a:ext cx="6370453" cy="3785652"/>
          </a:xfrm>
          <a:prstGeom prst="rect">
            <a:avLst/>
          </a:prstGeom>
          <a:solidFill>
            <a:srgbClr val="A43308">
              <a:alpha val="51000"/>
            </a:srgbClr>
          </a:solidFill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Computer </a:t>
            </a:r>
            <a:r>
              <a:rPr lang="pt-BR" sz="2000" dirty="0" err="1" smtClean="0">
                <a:solidFill>
                  <a:schemeClr val="bg1"/>
                </a:solidFill>
              </a:rPr>
              <a:t>Aided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Instruction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Computer </a:t>
            </a:r>
            <a:r>
              <a:rPr lang="pt-BR" sz="2000" dirty="0" err="1" smtClean="0">
                <a:solidFill>
                  <a:schemeClr val="bg1"/>
                </a:solidFill>
              </a:rPr>
              <a:t>Assisted</a:t>
            </a:r>
            <a:r>
              <a:rPr lang="pt-BR" sz="2000" dirty="0" smtClean="0">
                <a:solidFill>
                  <a:schemeClr val="bg1"/>
                </a:solidFill>
              </a:rPr>
              <a:t> Learning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Computer </a:t>
            </a:r>
            <a:r>
              <a:rPr lang="pt-BR" sz="2000" dirty="0" err="1" smtClean="0">
                <a:solidFill>
                  <a:schemeClr val="bg1"/>
                </a:solidFill>
              </a:rPr>
              <a:t>Enhanced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Language</a:t>
            </a:r>
            <a:r>
              <a:rPr lang="pt-BR" sz="2000" dirty="0" smtClean="0">
                <a:solidFill>
                  <a:schemeClr val="bg1"/>
                </a:solidFill>
              </a:rPr>
              <a:t> Learning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Technology </a:t>
            </a:r>
            <a:r>
              <a:rPr lang="pt-BR" sz="2000" dirty="0" err="1" smtClean="0">
                <a:solidFill>
                  <a:schemeClr val="bg1"/>
                </a:solidFill>
              </a:rPr>
              <a:t>Enhanced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Language</a:t>
            </a:r>
            <a:r>
              <a:rPr lang="pt-BR" sz="2000" dirty="0" smtClean="0">
                <a:solidFill>
                  <a:schemeClr val="bg1"/>
                </a:solidFill>
              </a:rPr>
              <a:t> Learning</a:t>
            </a:r>
          </a:p>
          <a:p>
            <a:r>
              <a:rPr lang="pt-BR" sz="2000" dirty="0" err="1" smtClean="0">
                <a:solidFill>
                  <a:schemeClr val="bg1"/>
                </a:solidFill>
              </a:rPr>
              <a:t>Intelligent</a:t>
            </a:r>
            <a:r>
              <a:rPr lang="pt-BR" sz="2000" dirty="0" smtClean="0">
                <a:solidFill>
                  <a:schemeClr val="bg1"/>
                </a:solidFill>
              </a:rPr>
              <a:t> Computer </a:t>
            </a:r>
            <a:r>
              <a:rPr lang="pt-BR" sz="2000" dirty="0" err="1" smtClean="0">
                <a:solidFill>
                  <a:schemeClr val="bg1"/>
                </a:solidFill>
              </a:rPr>
              <a:t>Assisted</a:t>
            </a:r>
            <a:r>
              <a:rPr lang="pt-BR" sz="2000" dirty="0" smtClean="0">
                <a:solidFill>
                  <a:schemeClr val="bg1"/>
                </a:solidFill>
              </a:rPr>
              <a:t> Learning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Web </a:t>
            </a:r>
            <a:r>
              <a:rPr lang="pt-BR" sz="2000" dirty="0" err="1" smtClean="0">
                <a:solidFill>
                  <a:schemeClr val="bg1"/>
                </a:solidFill>
              </a:rPr>
              <a:t>Enhanced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Language</a:t>
            </a:r>
            <a:r>
              <a:rPr lang="pt-BR" sz="2000" dirty="0" smtClean="0">
                <a:solidFill>
                  <a:schemeClr val="bg1"/>
                </a:solidFill>
              </a:rPr>
              <a:t> Learning</a:t>
            </a:r>
          </a:p>
          <a:p>
            <a:r>
              <a:rPr lang="pt-BR" sz="2000" dirty="0" err="1" smtClean="0">
                <a:solidFill>
                  <a:schemeClr val="bg1"/>
                </a:solidFill>
              </a:rPr>
              <a:t>Information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and</a:t>
            </a:r>
            <a:r>
              <a:rPr lang="pt-BR" sz="2000" dirty="0" smtClean="0">
                <a:solidFill>
                  <a:schemeClr val="bg1"/>
                </a:solidFill>
              </a:rPr>
              <a:t> Communication for </a:t>
            </a:r>
            <a:r>
              <a:rPr lang="pt-BR" sz="2000" dirty="0" err="1" smtClean="0">
                <a:solidFill>
                  <a:schemeClr val="bg1"/>
                </a:solidFill>
              </a:rPr>
              <a:t>Language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Teachers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Network </a:t>
            </a:r>
            <a:r>
              <a:rPr lang="pt-BR" sz="2000" dirty="0" err="1" smtClean="0">
                <a:solidFill>
                  <a:schemeClr val="bg1"/>
                </a:solidFill>
              </a:rPr>
              <a:t>Based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Language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Teaching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Project </a:t>
            </a:r>
            <a:r>
              <a:rPr lang="pt-BR" sz="2000" dirty="0" err="1" smtClean="0">
                <a:solidFill>
                  <a:schemeClr val="bg1"/>
                </a:solidFill>
              </a:rPr>
              <a:t>Oriented</a:t>
            </a:r>
            <a:r>
              <a:rPr lang="pt-BR" sz="2000" dirty="0" smtClean="0">
                <a:solidFill>
                  <a:schemeClr val="bg1"/>
                </a:solidFill>
              </a:rPr>
              <a:t> Computer </a:t>
            </a:r>
            <a:r>
              <a:rPr lang="pt-BR" sz="2000" dirty="0" err="1" smtClean="0">
                <a:solidFill>
                  <a:schemeClr val="bg1"/>
                </a:solidFill>
              </a:rPr>
              <a:t>Assisted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Language</a:t>
            </a:r>
            <a:r>
              <a:rPr lang="pt-BR" sz="2000" dirty="0" smtClean="0">
                <a:solidFill>
                  <a:schemeClr val="bg1"/>
                </a:solidFill>
              </a:rPr>
              <a:t> Learning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Computer </a:t>
            </a:r>
            <a:r>
              <a:rPr lang="pt-BR" sz="2000" dirty="0" err="1" smtClean="0">
                <a:solidFill>
                  <a:schemeClr val="bg1"/>
                </a:solidFill>
              </a:rPr>
              <a:t>Applications</a:t>
            </a:r>
            <a:r>
              <a:rPr lang="pt-BR" sz="2000" dirty="0" smtClean="0">
                <a:solidFill>
                  <a:schemeClr val="bg1"/>
                </a:solidFill>
              </a:rPr>
              <a:t> in </a:t>
            </a:r>
            <a:r>
              <a:rPr lang="pt-BR" sz="2000" dirty="0" err="1" smtClean="0">
                <a:solidFill>
                  <a:schemeClr val="bg1"/>
                </a:solidFill>
              </a:rPr>
              <a:t>Second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Language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Acquisition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Computer </a:t>
            </a:r>
            <a:r>
              <a:rPr lang="pt-BR" sz="2000" dirty="0" err="1" smtClean="0">
                <a:solidFill>
                  <a:schemeClr val="bg1"/>
                </a:solidFill>
              </a:rPr>
              <a:t>Assisted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Language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Assessment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Computer </a:t>
            </a:r>
            <a:r>
              <a:rPr lang="pt-BR" sz="2000" dirty="0" err="1" smtClean="0">
                <a:solidFill>
                  <a:schemeClr val="bg1"/>
                </a:solidFill>
              </a:rPr>
              <a:t>Assisted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Second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Language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Acquisition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Research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025831" y="2091266"/>
            <a:ext cx="15611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E3AF69"/>
                </a:solidFill>
                <a:latin typeface="Candara" charset="0"/>
                <a:ea typeface="Candara" charset="0"/>
                <a:cs typeface="Candara" charset="0"/>
              </a:rPr>
              <a:t>CAI</a:t>
            </a:r>
          </a:p>
          <a:p>
            <a:r>
              <a:rPr lang="pt-BR" sz="2000" b="1" dirty="0" smtClean="0">
                <a:solidFill>
                  <a:srgbClr val="E3AF69"/>
                </a:solidFill>
                <a:latin typeface="Candara" charset="0"/>
                <a:ea typeface="Candara" charset="0"/>
                <a:cs typeface="Candara" charset="0"/>
              </a:rPr>
              <a:t>CAL</a:t>
            </a:r>
          </a:p>
          <a:p>
            <a:r>
              <a:rPr lang="pt-BR" sz="2000" b="1" dirty="0" smtClean="0">
                <a:solidFill>
                  <a:srgbClr val="E3AF69"/>
                </a:solidFill>
                <a:latin typeface="Candara" charset="0"/>
                <a:ea typeface="Candara" charset="0"/>
                <a:cs typeface="Candara" charset="0"/>
              </a:rPr>
              <a:t>CELL</a:t>
            </a:r>
          </a:p>
          <a:p>
            <a:r>
              <a:rPr lang="pt-BR" sz="2000" b="1" dirty="0" smtClean="0">
                <a:solidFill>
                  <a:srgbClr val="E3AF69"/>
                </a:solidFill>
                <a:latin typeface="Candara" charset="0"/>
                <a:ea typeface="Candara" charset="0"/>
                <a:cs typeface="Candara" charset="0"/>
              </a:rPr>
              <a:t>TELL</a:t>
            </a:r>
          </a:p>
          <a:p>
            <a:r>
              <a:rPr lang="pt-BR" sz="2000" b="1" dirty="0" smtClean="0">
                <a:solidFill>
                  <a:srgbClr val="E3AF69"/>
                </a:solidFill>
                <a:latin typeface="Candara" charset="0"/>
                <a:ea typeface="Candara" charset="0"/>
                <a:cs typeface="Candara" charset="0"/>
              </a:rPr>
              <a:t>ICALL</a:t>
            </a:r>
          </a:p>
          <a:p>
            <a:r>
              <a:rPr lang="pt-BR" sz="2000" b="1" dirty="0" smtClean="0">
                <a:solidFill>
                  <a:srgbClr val="E3AF69"/>
                </a:solidFill>
                <a:latin typeface="Candara" charset="0"/>
                <a:ea typeface="Candara" charset="0"/>
                <a:cs typeface="Candara" charset="0"/>
              </a:rPr>
              <a:t>WELL</a:t>
            </a:r>
          </a:p>
          <a:p>
            <a:r>
              <a:rPr lang="pt-BR" sz="2000" b="1" dirty="0" smtClean="0">
                <a:solidFill>
                  <a:srgbClr val="E3AF69"/>
                </a:solidFill>
                <a:latin typeface="Candara" charset="0"/>
                <a:ea typeface="Candara" charset="0"/>
                <a:cs typeface="Candara" charset="0"/>
              </a:rPr>
              <a:t>ICT4LT</a:t>
            </a:r>
          </a:p>
          <a:p>
            <a:r>
              <a:rPr lang="pt-BR" sz="2000" b="1" dirty="0" smtClean="0">
                <a:solidFill>
                  <a:srgbClr val="E3AF69"/>
                </a:solidFill>
                <a:latin typeface="Candara" charset="0"/>
                <a:ea typeface="Candara" charset="0"/>
                <a:cs typeface="Candara" charset="0"/>
              </a:rPr>
              <a:t>NBLT</a:t>
            </a:r>
          </a:p>
          <a:p>
            <a:r>
              <a:rPr lang="pt-BR" sz="2000" b="1" dirty="0" err="1" smtClean="0">
                <a:solidFill>
                  <a:srgbClr val="E3AF69"/>
                </a:solidFill>
                <a:latin typeface="Candara" charset="0"/>
                <a:ea typeface="Candara" charset="0"/>
                <a:cs typeface="Candara" charset="0"/>
              </a:rPr>
              <a:t>PrOCALL</a:t>
            </a:r>
            <a:endParaRPr lang="pt-BR" sz="2000" b="1" dirty="0" smtClean="0">
              <a:solidFill>
                <a:srgbClr val="E3AF69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pt-BR" sz="2000" b="1" dirty="0" smtClean="0">
                <a:solidFill>
                  <a:srgbClr val="E3AF69"/>
                </a:solidFill>
                <a:latin typeface="Candara" charset="0"/>
                <a:ea typeface="Candara" charset="0"/>
                <a:cs typeface="Candara" charset="0"/>
              </a:rPr>
              <a:t>CASLA</a:t>
            </a:r>
          </a:p>
          <a:p>
            <a:r>
              <a:rPr lang="pt-BR" sz="2000" b="1" dirty="0" smtClean="0">
                <a:solidFill>
                  <a:srgbClr val="E3AF69"/>
                </a:solidFill>
                <a:latin typeface="Candara" charset="0"/>
                <a:ea typeface="Candara" charset="0"/>
                <a:cs typeface="Candara" charset="0"/>
              </a:rPr>
              <a:t>CALT</a:t>
            </a:r>
          </a:p>
          <a:p>
            <a:r>
              <a:rPr lang="pt-BR" sz="2000" b="1" dirty="0" smtClean="0">
                <a:solidFill>
                  <a:srgbClr val="E3AF69"/>
                </a:solidFill>
                <a:latin typeface="Candara" charset="0"/>
                <a:ea typeface="Candara" charset="0"/>
                <a:cs typeface="Candara" charset="0"/>
              </a:rPr>
              <a:t>CASLR</a:t>
            </a:r>
            <a:endParaRPr lang="pt-BR" sz="2000" b="1" dirty="0">
              <a:solidFill>
                <a:srgbClr val="E3AF69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458" y="19666"/>
            <a:ext cx="2624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600" b="1" smtClean="0">
                <a:solidFill>
                  <a:schemeClr val="bg1"/>
                </a:solidFill>
              </a:rPr>
              <a:t>CALL</a:t>
            </a:r>
            <a:endParaRPr lang="pt-BR" sz="9600"/>
          </a:p>
        </p:txBody>
      </p:sp>
    </p:spTree>
    <p:extLst>
      <p:ext uri="{BB962C8B-B14F-4D97-AF65-F5344CB8AC3E}">
        <p14:creationId xmlns:p14="http://schemas.microsoft.com/office/powerpoint/2010/main" val="9657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9" presetClass="emph" presetSubtype="0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3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315844" y="1695883"/>
            <a:ext cx="9882091" cy="3365434"/>
            <a:chOff x="1315844" y="1695883"/>
            <a:chExt cx="9882091" cy="3365434"/>
          </a:xfrm>
        </p:grpSpPr>
        <p:sp>
          <p:nvSpPr>
            <p:cNvPr id="2" name="Oval 1"/>
            <p:cNvSpPr/>
            <p:nvPr/>
          </p:nvSpPr>
          <p:spPr>
            <a:xfrm>
              <a:off x="1315844" y="1695883"/>
              <a:ext cx="9882091" cy="336543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611134" y="1713549"/>
              <a:ext cx="4598020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500" b="1" dirty="0" smtClean="0">
                  <a:solidFill>
                    <a:schemeClr val="bg1"/>
                  </a:solidFill>
                </a:rPr>
                <a:t>	</a:t>
              </a:r>
              <a:r>
                <a:rPr lang="pt-BR" sz="3500" b="1" dirty="0" err="1" smtClean="0">
                  <a:solidFill>
                    <a:schemeClr val="bg1"/>
                  </a:solidFill>
                </a:rPr>
                <a:t>Applied</a:t>
              </a:r>
              <a:r>
                <a:rPr lang="pt-BR" sz="3500" b="1" dirty="0" smtClean="0">
                  <a:solidFill>
                    <a:schemeClr val="bg1"/>
                  </a:solidFill>
                </a:rPr>
                <a:t> </a:t>
              </a:r>
              <a:r>
                <a:rPr lang="pt-BR" sz="3500" b="1" dirty="0" err="1" smtClean="0">
                  <a:solidFill>
                    <a:schemeClr val="bg1"/>
                  </a:solidFill>
                </a:rPr>
                <a:t>Linguistics</a:t>
              </a:r>
              <a:endParaRPr lang="pt-BR" sz="3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0" y="16729"/>
            <a:ext cx="12192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b="1" dirty="0" smtClean="0">
                <a:solidFill>
                  <a:schemeClr val="bg1"/>
                </a:solidFill>
              </a:rPr>
              <a:t>	CALL </a:t>
            </a:r>
            <a:r>
              <a:rPr lang="mr-IN" sz="3500" b="1" dirty="0" smtClean="0">
                <a:solidFill>
                  <a:schemeClr val="bg1"/>
                </a:solidFill>
              </a:rPr>
              <a:t>–</a:t>
            </a:r>
            <a:r>
              <a:rPr lang="pt-BR" sz="3500" b="1" dirty="0" smtClean="0">
                <a:solidFill>
                  <a:schemeClr val="bg1"/>
                </a:solidFill>
              </a:rPr>
              <a:t> OVERVIEW </a:t>
            </a:r>
            <a:r>
              <a:rPr lang="mr-IN" sz="3500" b="1" dirty="0" smtClean="0">
                <a:solidFill>
                  <a:schemeClr val="bg1"/>
                </a:solidFill>
              </a:rPr>
              <a:t>–</a:t>
            </a:r>
            <a:r>
              <a:rPr lang="pt-BR" sz="3500" b="1" dirty="0" smtClean="0">
                <a:solidFill>
                  <a:schemeClr val="bg1"/>
                </a:solidFill>
              </a:rPr>
              <a:t> LEVY (1997)</a:t>
            </a:r>
            <a:endParaRPr lang="pt-BR" sz="3500" b="1" dirty="0">
              <a:solidFill>
                <a:schemeClr val="bg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538867" y="2573814"/>
            <a:ext cx="9411631" cy="2312451"/>
            <a:chOff x="1538867" y="2573814"/>
            <a:chExt cx="9411631" cy="2312451"/>
          </a:xfrm>
        </p:grpSpPr>
        <p:sp>
          <p:nvSpPr>
            <p:cNvPr id="6" name="Oval 5"/>
            <p:cNvSpPr/>
            <p:nvPr/>
          </p:nvSpPr>
          <p:spPr>
            <a:xfrm>
              <a:off x="1538867" y="2573814"/>
              <a:ext cx="9411631" cy="2312451"/>
            </a:xfrm>
            <a:prstGeom prst="ellipse">
              <a:avLst/>
            </a:prstGeom>
            <a:solidFill>
              <a:srgbClr val="005B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4806843" y="2573814"/>
              <a:ext cx="18168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800" b="1" dirty="0" smtClean="0">
                  <a:solidFill>
                    <a:schemeClr val="bg1"/>
                  </a:solidFill>
                </a:rPr>
                <a:t>	CALL</a:t>
              </a:r>
              <a:endParaRPr lang="pt-BR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69676" y="2873773"/>
            <a:ext cx="1755034" cy="1472249"/>
            <a:chOff x="369676" y="2873773"/>
            <a:chExt cx="1755034" cy="1472249"/>
          </a:xfrm>
        </p:grpSpPr>
        <p:sp>
          <p:nvSpPr>
            <p:cNvPr id="7" name="Oval 6"/>
            <p:cNvSpPr/>
            <p:nvPr/>
          </p:nvSpPr>
          <p:spPr>
            <a:xfrm>
              <a:off x="369676" y="2873773"/>
              <a:ext cx="1548220" cy="1472249"/>
            </a:xfrm>
            <a:prstGeom prst="ellipse">
              <a:avLst/>
            </a:prstGeom>
            <a:solidFill>
              <a:srgbClr val="E7A3FF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576490" y="3444563"/>
              <a:ext cx="1548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err="1" smtClean="0">
                  <a:solidFill>
                    <a:schemeClr val="bg1"/>
                  </a:solidFill>
                </a:rPr>
                <a:t>Psycology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907053" y="3984806"/>
            <a:ext cx="1559063" cy="1472249"/>
            <a:chOff x="1907053" y="3984806"/>
            <a:chExt cx="1559063" cy="1472249"/>
          </a:xfrm>
        </p:grpSpPr>
        <p:sp>
          <p:nvSpPr>
            <p:cNvPr id="16" name="Oval 15"/>
            <p:cNvSpPr/>
            <p:nvPr/>
          </p:nvSpPr>
          <p:spPr>
            <a:xfrm>
              <a:off x="1917896" y="3984806"/>
              <a:ext cx="1548220" cy="1472249"/>
            </a:xfrm>
            <a:prstGeom prst="ellipse">
              <a:avLst/>
            </a:prstGeom>
            <a:solidFill>
              <a:srgbClr val="E7A3FF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907053" y="4441322"/>
              <a:ext cx="1548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Artificial</a:t>
              </a:r>
            </a:p>
            <a:p>
              <a:pPr algn="ctr"/>
              <a:r>
                <a:rPr lang="pt-BR" sz="1600" dirty="0" err="1" smtClean="0">
                  <a:solidFill>
                    <a:schemeClr val="bg1"/>
                  </a:solidFill>
                </a:rPr>
                <a:t>Intelligence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899031" y="4412719"/>
            <a:ext cx="1559063" cy="1472249"/>
            <a:chOff x="3899031" y="4412719"/>
            <a:chExt cx="1559063" cy="1472249"/>
          </a:xfrm>
        </p:grpSpPr>
        <p:sp>
          <p:nvSpPr>
            <p:cNvPr id="17" name="Oval 16"/>
            <p:cNvSpPr/>
            <p:nvPr/>
          </p:nvSpPr>
          <p:spPr>
            <a:xfrm>
              <a:off x="3909874" y="4412719"/>
              <a:ext cx="1548220" cy="1472249"/>
            </a:xfrm>
            <a:prstGeom prst="ellipse">
              <a:avLst/>
            </a:prstGeom>
            <a:solidFill>
              <a:srgbClr val="E7A3FF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3899031" y="4871432"/>
              <a:ext cx="1548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err="1" smtClean="0">
                  <a:solidFill>
                    <a:schemeClr val="bg1"/>
                  </a:solidFill>
                </a:rPr>
                <a:t>Computational</a:t>
              </a:r>
              <a:endParaRPr lang="pt-B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600" dirty="0" err="1" smtClean="0">
                  <a:solidFill>
                    <a:schemeClr val="bg1"/>
                  </a:solidFill>
                </a:rPr>
                <a:t>Linguistics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956896" y="4523062"/>
            <a:ext cx="1574950" cy="1472249"/>
            <a:chOff x="5956896" y="4523062"/>
            <a:chExt cx="1574950" cy="1472249"/>
          </a:xfrm>
        </p:grpSpPr>
        <p:sp>
          <p:nvSpPr>
            <p:cNvPr id="18" name="Oval 17"/>
            <p:cNvSpPr/>
            <p:nvPr/>
          </p:nvSpPr>
          <p:spPr>
            <a:xfrm>
              <a:off x="5956896" y="4523062"/>
              <a:ext cx="1548220" cy="1472249"/>
            </a:xfrm>
            <a:prstGeom prst="ellipse">
              <a:avLst/>
            </a:prstGeom>
            <a:solidFill>
              <a:srgbClr val="E7A3FF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983626" y="4998252"/>
              <a:ext cx="1548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err="1" smtClean="0">
                  <a:solidFill>
                    <a:schemeClr val="bg1"/>
                  </a:solidFill>
                </a:rPr>
                <a:t>Instructional</a:t>
              </a:r>
              <a:endParaRPr lang="pt-B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Technology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8191010" y="4235516"/>
            <a:ext cx="1574950" cy="1472249"/>
            <a:chOff x="8191010" y="4235516"/>
            <a:chExt cx="1574950" cy="1472249"/>
          </a:xfrm>
        </p:grpSpPr>
        <p:sp>
          <p:nvSpPr>
            <p:cNvPr id="20" name="Oval 19"/>
            <p:cNvSpPr/>
            <p:nvPr/>
          </p:nvSpPr>
          <p:spPr>
            <a:xfrm>
              <a:off x="8191010" y="4235516"/>
              <a:ext cx="1548220" cy="1472249"/>
            </a:xfrm>
            <a:prstGeom prst="ellipse">
              <a:avLst/>
            </a:prstGeom>
            <a:solidFill>
              <a:srgbClr val="E7A3FF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8217740" y="4567365"/>
              <a:ext cx="154822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err="1" smtClean="0">
                  <a:solidFill>
                    <a:schemeClr val="bg1"/>
                  </a:solidFill>
                </a:rPr>
                <a:t>Human</a:t>
              </a:r>
              <a:r>
                <a:rPr lang="pt-BR" sz="1600" dirty="0" smtClean="0">
                  <a:solidFill>
                    <a:schemeClr val="bg1"/>
                  </a:solidFill>
                </a:rPr>
                <a:t>-Computer</a:t>
              </a:r>
            </a:p>
            <a:p>
              <a:pPr algn="ctr"/>
              <a:r>
                <a:rPr lang="pt-BR" sz="1600" dirty="0" err="1" smtClean="0">
                  <a:solidFill>
                    <a:schemeClr val="bg1"/>
                  </a:solidFill>
                </a:rPr>
                <a:t>Interaction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75215" y="4108941"/>
            <a:ext cx="1263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/>
                </a:solidFill>
              </a:rPr>
              <a:t>Programmed</a:t>
            </a:r>
            <a:r>
              <a:rPr lang="pt-BR" sz="1400" dirty="0" smtClean="0">
                <a:solidFill>
                  <a:schemeClr val="bg1"/>
                </a:solidFill>
              </a:rPr>
              <a:t> </a:t>
            </a:r>
            <a:r>
              <a:rPr lang="pt-BR" sz="1400" dirty="0" err="1" smtClean="0">
                <a:solidFill>
                  <a:schemeClr val="bg1"/>
                </a:solidFill>
              </a:rPr>
              <a:t>Instructions</a:t>
            </a:r>
            <a:endParaRPr lang="pt-BR" sz="1400" dirty="0" smtClean="0">
              <a:solidFill>
                <a:schemeClr val="bg1"/>
              </a:solidFill>
            </a:endParaRPr>
          </a:p>
          <a:p>
            <a:r>
              <a:rPr lang="pt-BR" sz="1400" dirty="0" err="1" smtClean="0">
                <a:solidFill>
                  <a:schemeClr val="bg1"/>
                </a:solidFill>
              </a:rPr>
              <a:t>And</a:t>
            </a:r>
            <a:r>
              <a:rPr lang="pt-BR" sz="1400" dirty="0" smtClean="0">
                <a:solidFill>
                  <a:schemeClr val="bg1"/>
                </a:solidFill>
              </a:rPr>
              <a:t> </a:t>
            </a:r>
            <a:r>
              <a:rPr lang="pt-BR" sz="1400" dirty="0" err="1" smtClean="0">
                <a:solidFill>
                  <a:schemeClr val="bg1"/>
                </a:solidFill>
              </a:rPr>
              <a:t>Cognition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499230" y="5641564"/>
            <a:ext cx="2688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/>
                </a:solidFill>
              </a:rPr>
              <a:t>Machine</a:t>
            </a:r>
            <a:r>
              <a:rPr lang="pt-BR" sz="1400" dirty="0" smtClean="0">
                <a:solidFill>
                  <a:schemeClr val="bg1"/>
                </a:solidFill>
              </a:rPr>
              <a:t> </a:t>
            </a:r>
            <a:r>
              <a:rPr lang="pt-BR" sz="1400" dirty="0" err="1" smtClean="0">
                <a:solidFill>
                  <a:schemeClr val="bg1"/>
                </a:solidFill>
              </a:rPr>
              <a:t>Translation</a:t>
            </a:r>
            <a:endParaRPr lang="pt-BR" sz="1400" dirty="0" smtClean="0">
              <a:solidFill>
                <a:schemeClr val="bg1"/>
              </a:solidFill>
            </a:endParaRPr>
          </a:p>
          <a:p>
            <a:r>
              <a:rPr lang="pt-BR" sz="1400" dirty="0" smtClean="0">
                <a:solidFill>
                  <a:schemeClr val="bg1"/>
                </a:solidFill>
              </a:rPr>
              <a:t>Natural </a:t>
            </a:r>
            <a:r>
              <a:rPr lang="pt-BR" sz="1400" dirty="0" err="1" smtClean="0">
                <a:solidFill>
                  <a:schemeClr val="bg1"/>
                </a:solidFill>
              </a:rPr>
              <a:t>Language</a:t>
            </a:r>
            <a:r>
              <a:rPr lang="pt-BR" sz="1400" dirty="0" smtClean="0">
                <a:solidFill>
                  <a:schemeClr val="bg1"/>
                </a:solidFill>
              </a:rPr>
              <a:t> </a:t>
            </a:r>
            <a:r>
              <a:rPr lang="pt-BR" sz="1400" dirty="0" err="1" smtClean="0">
                <a:solidFill>
                  <a:schemeClr val="bg1"/>
                </a:solidFill>
              </a:rPr>
              <a:t>processing</a:t>
            </a:r>
            <a:endParaRPr lang="pt-BR" sz="1400" dirty="0" smtClean="0">
              <a:solidFill>
                <a:schemeClr val="bg1"/>
              </a:solidFill>
            </a:endParaRPr>
          </a:p>
          <a:p>
            <a:r>
              <a:rPr lang="pt-BR" sz="1400" dirty="0" err="1" smtClean="0">
                <a:solidFill>
                  <a:schemeClr val="bg1"/>
                </a:solidFill>
              </a:rPr>
              <a:t>Concordance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315844" y="1695883"/>
            <a:ext cx="9882091" cy="3365434"/>
            <a:chOff x="1315844" y="1695883"/>
            <a:chExt cx="9882091" cy="3365434"/>
          </a:xfrm>
        </p:grpSpPr>
        <p:sp>
          <p:nvSpPr>
            <p:cNvPr id="2" name="Oval 1"/>
            <p:cNvSpPr/>
            <p:nvPr/>
          </p:nvSpPr>
          <p:spPr>
            <a:xfrm>
              <a:off x="1315844" y="1695883"/>
              <a:ext cx="9882091" cy="336543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611134" y="1713549"/>
              <a:ext cx="4598020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500" b="1" dirty="0" smtClean="0">
                  <a:solidFill>
                    <a:schemeClr val="bg1"/>
                  </a:solidFill>
                </a:rPr>
                <a:t>	</a:t>
              </a:r>
              <a:r>
                <a:rPr lang="pt-BR" sz="3500" b="1" dirty="0" err="1" smtClean="0">
                  <a:solidFill>
                    <a:schemeClr val="bg1"/>
                  </a:solidFill>
                </a:rPr>
                <a:t>Applied</a:t>
              </a:r>
              <a:r>
                <a:rPr lang="pt-BR" sz="3500" b="1" dirty="0" smtClean="0">
                  <a:solidFill>
                    <a:schemeClr val="bg1"/>
                  </a:solidFill>
                </a:rPr>
                <a:t> </a:t>
              </a:r>
              <a:r>
                <a:rPr lang="pt-BR" sz="3500" b="1" dirty="0" err="1" smtClean="0">
                  <a:solidFill>
                    <a:schemeClr val="bg1"/>
                  </a:solidFill>
                </a:rPr>
                <a:t>Linguistics</a:t>
              </a:r>
              <a:endParaRPr lang="pt-BR" sz="3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0" y="16729"/>
            <a:ext cx="12192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b="1" dirty="0" smtClean="0">
                <a:solidFill>
                  <a:schemeClr val="bg1"/>
                </a:solidFill>
              </a:rPr>
              <a:t>	CALL </a:t>
            </a:r>
            <a:r>
              <a:rPr lang="mr-IN" sz="3500" b="1" dirty="0" smtClean="0">
                <a:solidFill>
                  <a:schemeClr val="bg1"/>
                </a:solidFill>
              </a:rPr>
              <a:t>–</a:t>
            </a:r>
            <a:r>
              <a:rPr lang="pt-BR" sz="3500" b="1" dirty="0" smtClean="0">
                <a:solidFill>
                  <a:schemeClr val="bg1"/>
                </a:solidFill>
              </a:rPr>
              <a:t> OVERVIEW </a:t>
            </a:r>
            <a:r>
              <a:rPr lang="mr-IN" sz="3500" b="1" dirty="0" smtClean="0">
                <a:solidFill>
                  <a:schemeClr val="bg1"/>
                </a:solidFill>
              </a:rPr>
              <a:t>–</a:t>
            </a:r>
            <a:r>
              <a:rPr lang="pt-BR" sz="3500" b="1" dirty="0" smtClean="0">
                <a:solidFill>
                  <a:schemeClr val="bg1"/>
                </a:solidFill>
              </a:rPr>
              <a:t> CHAPELLE (2001)</a:t>
            </a:r>
            <a:endParaRPr lang="pt-BR" sz="3500" b="1" dirty="0">
              <a:solidFill>
                <a:schemeClr val="bg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538867" y="2573814"/>
            <a:ext cx="9411631" cy="2312451"/>
            <a:chOff x="1538867" y="2573814"/>
            <a:chExt cx="9411631" cy="2312451"/>
          </a:xfrm>
        </p:grpSpPr>
        <p:sp>
          <p:nvSpPr>
            <p:cNvPr id="6" name="Oval 5"/>
            <p:cNvSpPr/>
            <p:nvPr/>
          </p:nvSpPr>
          <p:spPr>
            <a:xfrm>
              <a:off x="1538867" y="2573814"/>
              <a:ext cx="9411631" cy="2312451"/>
            </a:xfrm>
            <a:prstGeom prst="ellipse">
              <a:avLst/>
            </a:prstGeom>
            <a:solidFill>
              <a:srgbClr val="005B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4806843" y="2573814"/>
              <a:ext cx="18168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800" b="1" dirty="0" smtClean="0">
                  <a:solidFill>
                    <a:schemeClr val="bg1"/>
                  </a:solidFill>
                </a:rPr>
                <a:t>	CALL</a:t>
              </a:r>
              <a:endParaRPr lang="pt-BR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69676" y="2873772"/>
            <a:ext cx="1720278" cy="1472400"/>
            <a:chOff x="369676" y="2873772"/>
            <a:chExt cx="1720278" cy="1472400"/>
          </a:xfrm>
        </p:grpSpPr>
        <p:sp>
          <p:nvSpPr>
            <p:cNvPr id="31" name="Oval 30"/>
            <p:cNvSpPr/>
            <p:nvPr/>
          </p:nvSpPr>
          <p:spPr>
            <a:xfrm>
              <a:off x="369676" y="2873772"/>
              <a:ext cx="1548220" cy="147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41734" y="3354674"/>
              <a:ext cx="1548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err="1" smtClean="0">
                  <a:solidFill>
                    <a:schemeClr val="bg1"/>
                  </a:solidFill>
                </a:rPr>
                <a:t>Educational</a:t>
              </a:r>
              <a:endParaRPr lang="pt-BR" sz="1600" dirty="0" smtClean="0">
                <a:solidFill>
                  <a:schemeClr val="bg1"/>
                </a:solidFill>
              </a:endParaRPr>
            </a:p>
            <a:p>
              <a:r>
                <a:rPr lang="pt-BR" sz="1600" dirty="0" smtClean="0">
                  <a:solidFill>
                    <a:schemeClr val="bg1"/>
                  </a:solidFill>
                </a:rPr>
                <a:t>Technology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908267" y="3984805"/>
            <a:ext cx="1557849" cy="1472400"/>
            <a:chOff x="1908267" y="3984805"/>
            <a:chExt cx="1557849" cy="1472400"/>
          </a:xfrm>
        </p:grpSpPr>
        <p:sp>
          <p:nvSpPr>
            <p:cNvPr id="34" name="Oval 33"/>
            <p:cNvSpPr/>
            <p:nvPr/>
          </p:nvSpPr>
          <p:spPr>
            <a:xfrm>
              <a:off x="1917896" y="3984805"/>
              <a:ext cx="1548220" cy="147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1908267" y="4196679"/>
              <a:ext cx="15482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Computer</a:t>
              </a:r>
            </a:p>
            <a:p>
              <a:pPr algn="ctr"/>
              <a:r>
                <a:rPr lang="pt-BR" sz="1600" dirty="0" err="1" smtClean="0">
                  <a:solidFill>
                    <a:schemeClr val="bg1"/>
                  </a:solidFill>
                </a:rPr>
                <a:t>Supported</a:t>
              </a:r>
              <a:endParaRPr lang="pt-B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600" dirty="0" err="1" smtClean="0">
                  <a:solidFill>
                    <a:schemeClr val="bg1"/>
                  </a:solidFill>
                </a:rPr>
                <a:t>Collaborative</a:t>
              </a:r>
              <a:endParaRPr lang="pt-B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Learning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3894844" y="4412719"/>
            <a:ext cx="1563250" cy="1472249"/>
            <a:chOff x="3894844" y="4412719"/>
            <a:chExt cx="1563250" cy="1472249"/>
          </a:xfrm>
        </p:grpSpPr>
        <p:sp>
          <p:nvSpPr>
            <p:cNvPr id="37" name="Oval 36"/>
            <p:cNvSpPr/>
            <p:nvPr/>
          </p:nvSpPr>
          <p:spPr>
            <a:xfrm>
              <a:off x="3909874" y="4412719"/>
              <a:ext cx="1548220" cy="147224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3894844" y="4854087"/>
              <a:ext cx="1548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Artificial</a:t>
              </a:r>
            </a:p>
            <a:p>
              <a:pPr algn="ctr"/>
              <a:r>
                <a:rPr lang="pt-BR" sz="1600" dirty="0" err="1" smtClean="0">
                  <a:solidFill>
                    <a:schemeClr val="bg1"/>
                  </a:solidFill>
                </a:rPr>
                <a:t>Intelligence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5956896" y="4523062"/>
            <a:ext cx="1584677" cy="1472249"/>
            <a:chOff x="5956896" y="4523062"/>
            <a:chExt cx="1584677" cy="1472249"/>
          </a:xfrm>
        </p:grpSpPr>
        <p:sp>
          <p:nvSpPr>
            <p:cNvPr id="40" name="Oval 39"/>
            <p:cNvSpPr/>
            <p:nvPr/>
          </p:nvSpPr>
          <p:spPr>
            <a:xfrm>
              <a:off x="5956896" y="4523062"/>
              <a:ext cx="1548220" cy="147224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5993353" y="5006255"/>
              <a:ext cx="1548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err="1" smtClean="0">
                  <a:solidFill>
                    <a:schemeClr val="bg1"/>
                  </a:solidFill>
                </a:rPr>
                <a:t>Computational</a:t>
              </a:r>
              <a:endParaRPr lang="pt-B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600" dirty="0" err="1" smtClean="0">
                  <a:solidFill>
                    <a:schemeClr val="bg1"/>
                  </a:solidFill>
                </a:rPr>
                <a:t>Linguistics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10200004" y="3057070"/>
            <a:ext cx="1621134" cy="1472249"/>
            <a:chOff x="10200004" y="3057070"/>
            <a:chExt cx="1621134" cy="1472249"/>
          </a:xfrm>
        </p:grpSpPr>
        <p:sp>
          <p:nvSpPr>
            <p:cNvPr id="43" name="Oval 42"/>
            <p:cNvSpPr/>
            <p:nvPr/>
          </p:nvSpPr>
          <p:spPr>
            <a:xfrm>
              <a:off x="10200004" y="3057070"/>
              <a:ext cx="1548220" cy="147224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10272918" y="3407617"/>
              <a:ext cx="15482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Computer</a:t>
              </a:r>
            </a:p>
            <a:p>
              <a:pPr algn="ctr"/>
              <a:r>
                <a:rPr lang="pt-BR" sz="1600" dirty="0" err="1" smtClean="0">
                  <a:solidFill>
                    <a:schemeClr val="bg1"/>
                  </a:solidFill>
                </a:rPr>
                <a:t>Assisted</a:t>
              </a:r>
              <a:endParaRPr lang="pt-B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600" dirty="0" err="1" smtClean="0">
                  <a:solidFill>
                    <a:schemeClr val="bg1"/>
                  </a:solidFill>
                </a:rPr>
                <a:t>Assessment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8191010" y="4235516"/>
            <a:ext cx="1548220" cy="1472249"/>
            <a:chOff x="8191010" y="4235516"/>
            <a:chExt cx="1548220" cy="1472249"/>
          </a:xfrm>
        </p:grpSpPr>
        <p:sp>
          <p:nvSpPr>
            <p:cNvPr id="46" name="Oval 45"/>
            <p:cNvSpPr/>
            <p:nvPr/>
          </p:nvSpPr>
          <p:spPr>
            <a:xfrm>
              <a:off x="8191010" y="4235516"/>
              <a:ext cx="1548220" cy="147224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8191010" y="4689122"/>
              <a:ext cx="1548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Corpus</a:t>
              </a:r>
            </a:p>
            <a:p>
              <a:pPr algn="ctr"/>
              <a:r>
                <a:rPr lang="pt-BR" sz="1600" dirty="0" err="1" smtClean="0">
                  <a:solidFill>
                    <a:schemeClr val="bg1"/>
                  </a:solidFill>
                </a:rPr>
                <a:t>Linguistics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610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5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6729"/>
            <a:ext cx="12192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b="1" dirty="0" smtClean="0">
                <a:solidFill>
                  <a:schemeClr val="bg1"/>
                </a:solidFill>
              </a:rPr>
              <a:t>	CALL </a:t>
            </a:r>
            <a:r>
              <a:rPr lang="mr-IN" sz="3500" b="1" dirty="0" smtClean="0">
                <a:solidFill>
                  <a:schemeClr val="bg1"/>
                </a:solidFill>
              </a:rPr>
              <a:t>–</a:t>
            </a:r>
            <a:r>
              <a:rPr lang="pt-BR" sz="3500" b="1" dirty="0" smtClean="0">
                <a:solidFill>
                  <a:schemeClr val="bg1"/>
                </a:solidFill>
              </a:rPr>
              <a:t> BRIEF HISTORY</a:t>
            </a:r>
            <a:endParaRPr lang="pt-BR" sz="3500" b="1" dirty="0">
              <a:solidFill>
                <a:schemeClr val="bg1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98000"/>
            <a:ext cx="12192000" cy="5760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895593" y="1455380"/>
            <a:ext cx="10089827" cy="4931565"/>
          </a:xfrm>
          <a:prstGeom prst="rect">
            <a:avLst/>
          </a:prstGeom>
          <a:solidFill>
            <a:srgbClr val="00B0F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err="1" smtClean="0"/>
              <a:t>History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highlights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from</a:t>
            </a:r>
            <a:r>
              <a:rPr lang="pt-BR" sz="1600" b="1" dirty="0" smtClean="0"/>
              <a:t> AHMAD (1985) </a:t>
            </a:r>
            <a:r>
              <a:rPr lang="pt-BR" sz="1600" b="1" dirty="0" err="1" smtClean="0"/>
              <a:t>Studied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from</a:t>
            </a:r>
            <a:r>
              <a:rPr lang="pt-BR" sz="1600" b="1" dirty="0" smtClean="0"/>
              <a:t> 1965-85 </a:t>
            </a:r>
            <a:r>
              <a:rPr lang="pt-BR" sz="1600" b="1" dirty="0" err="1" smtClean="0"/>
              <a:t>and</a:t>
            </a:r>
            <a:r>
              <a:rPr lang="pt-BR" sz="1600" b="1" dirty="0" smtClean="0"/>
              <a:t> LEVY (1995):</a:t>
            </a:r>
          </a:p>
          <a:p>
            <a:endParaRPr lang="pt-BR" sz="1600" i="1" dirty="0" smtClean="0"/>
          </a:p>
          <a:p>
            <a:r>
              <a:rPr lang="pt-BR" sz="1600" i="1" dirty="0" smtClean="0"/>
              <a:t>1960-70 - MAINFRAME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600" dirty="0" smtClean="0"/>
              <a:t>Stanford </a:t>
            </a:r>
            <a:r>
              <a:rPr lang="pt-BR" sz="1600" dirty="0" err="1" smtClean="0"/>
              <a:t>University</a:t>
            </a:r>
            <a:r>
              <a:rPr lang="pt-BR" sz="1600" dirty="0" smtClean="0"/>
              <a:t> </a:t>
            </a:r>
            <a:r>
              <a:rPr lang="mr-IN" sz="1600" dirty="0" smtClean="0"/>
              <a:t>–</a:t>
            </a:r>
            <a:r>
              <a:rPr lang="pt-BR" sz="1600" dirty="0" smtClean="0"/>
              <a:t> </a:t>
            </a:r>
            <a:r>
              <a:rPr lang="pt-BR" sz="1600" dirty="0" err="1" smtClean="0"/>
              <a:t>Slavic</a:t>
            </a:r>
            <a:r>
              <a:rPr lang="pt-BR" sz="1600" dirty="0" smtClean="0"/>
              <a:t> </a:t>
            </a:r>
            <a:r>
              <a:rPr lang="pt-BR" sz="1600" dirty="0" err="1" smtClean="0"/>
              <a:t>Language</a:t>
            </a:r>
            <a:r>
              <a:rPr lang="pt-BR" sz="1600" dirty="0"/>
              <a:t> </a:t>
            </a:r>
            <a:r>
              <a:rPr lang="pt-BR" sz="1600" dirty="0" smtClean="0"/>
              <a:t>Self-Learning </a:t>
            </a:r>
            <a:r>
              <a:rPr lang="pt-BR" sz="1600" dirty="0" err="1" smtClean="0"/>
              <a:t>created</a:t>
            </a:r>
            <a:r>
              <a:rPr lang="pt-BR" sz="1600" dirty="0" smtClean="0"/>
              <a:t> </a:t>
            </a:r>
            <a:r>
              <a:rPr lang="pt-BR" sz="1600" dirty="0" err="1" smtClean="0"/>
              <a:t>by</a:t>
            </a:r>
            <a:r>
              <a:rPr lang="pt-BR" sz="1600" dirty="0" smtClean="0"/>
              <a:t> Staff (Mainframe Technology)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600" dirty="0" err="1" smtClean="0"/>
              <a:t>University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Illinois </a:t>
            </a:r>
            <a:r>
              <a:rPr lang="mr-IN" sz="1600" dirty="0" smtClean="0"/>
              <a:t>–</a:t>
            </a:r>
            <a:r>
              <a:rPr lang="pt-BR" sz="1600" dirty="0" smtClean="0"/>
              <a:t> PLATO (</a:t>
            </a:r>
            <a:r>
              <a:rPr lang="pt-BR" sz="1600" dirty="0" err="1" smtClean="0"/>
              <a:t>Programmed</a:t>
            </a:r>
            <a:r>
              <a:rPr lang="pt-BR" sz="1600" dirty="0" smtClean="0"/>
              <a:t> </a:t>
            </a:r>
            <a:r>
              <a:rPr lang="pt-BR" sz="1600" dirty="0" err="1" smtClean="0"/>
              <a:t>Logic</a:t>
            </a:r>
            <a:r>
              <a:rPr lang="pt-BR" sz="1600" dirty="0" smtClean="0"/>
              <a:t> for </a:t>
            </a:r>
            <a:r>
              <a:rPr lang="pt-BR" sz="1600" dirty="0" err="1" smtClean="0"/>
              <a:t>Automated</a:t>
            </a:r>
            <a:r>
              <a:rPr lang="pt-BR" sz="1600" dirty="0" smtClean="0"/>
              <a:t> </a:t>
            </a:r>
            <a:r>
              <a:rPr lang="pt-BR" sz="1600" dirty="0" err="1" smtClean="0"/>
              <a:t>Teaching</a:t>
            </a:r>
            <a:r>
              <a:rPr lang="pt-BR" sz="1600" dirty="0" smtClean="0"/>
              <a:t> </a:t>
            </a:r>
            <a:r>
              <a:rPr lang="pt-BR" sz="1600" dirty="0" err="1" smtClean="0"/>
              <a:t>Operations</a:t>
            </a:r>
            <a:r>
              <a:rPr lang="pt-BR" sz="1600" dirty="0" smtClean="0"/>
              <a:t>) </a:t>
            </a:r>
            <a:r>
              <a:rPr lang="mr-IN" sz="1600" dirty="0" smtClean="0"/>
              <a:t>–</a:t>
            </a:r>
            <a:r>
              <a:rPr lang="pt-BR" sz="1600" dirty="0" smtClean="0"/>
              <a:t> </a:t>
            </a:r>
            <a:r>
              <a:rPr lang="pt-BR" sz="1600" dirty="0" err="1" smtClean="0"/>
              <a:t>Russian-English</a:t>
            </a:r>
            <a:r>
              <a:rPr lang="pt-BR" sz="1600" dirty="0" smtClean="0"/>
              <a:t> </a:t>
            </a:r>
            <a:r>
              <a:rPr lang="pt-BR" sz="1600" dirty="0" err="1" smtClean="0"/>
              <a:t>Translation</a:t>
            </a:r>
            <a:endParaRPr lang="pt-BR" sz="1600" dirty="0" smtClean="0"/>
          </a:p>
          <a:p>
            <a:pPr marL="285750" indent="-285750">
              <a:buFont typeface="Arial" charset="0"/>
              <a:buChar char="•"/>
            </a:pPr>
            <a:r>
              <a:rPr lang="pt-BR" sz="1600" dirty="0" err="1" smtClean="0"/>
              <a:t>During</a:t>
            </a:r>
            <a:r>
              <a:rPr lang="pt-BR" sz="1600" dirty="0" smtClean="0"/>
              <a:t> </a:t>
            </a:r>
            <a:r>
              <a:rPr lang="pt-BR" sz="1600" dirty="0" err="1" smtClean="0"/>
              <a:t>the</a:t>
            </a:r>
            <a:r>
              <a:rPr lang="pt-BR" sz="1600" dirty="0" smtClean="0"/>
              <a:t> </a:t>
            </a:r>
            <a:r>
              <a:rPr lang="pt-BR" sz="1600" dirty="0" err="1" smtClean="0"/>
              <a:t>period</a:t>
            </a:r>
            <a:r>
              <a:rPr lang="pt-BR" sz="1600" dirty="0" smtClean="0"/>
              <a:t> </a:t>
            </a:r>
            <a:r>
              <a:rPr lang="pt-BR" sz="1600" dirty="0" err="1" smtClean="0"/>
              <a:t>the</a:t>
            </a:r>
            <a:r>
              <a:rPr lang="pt-BR" sz="1600" dirty="0" smtClean="0"/>
              <a:t> 1960 -70 </a:t>
            </a:r>
            <a:r>
              <a:rPr lang="mr-IN" sz="1600" dirty="0" smtClean="0"/>
              <a:t>–</a:t>
            </a:r>
            <a:r>
              <a:rPr lang="pt-BR" sz="1600" dirty="0" smtClean="0"/>
              <a:t> </a:t>
            </a:r>
            <a:r>
              <a:rPr lang="pt-BR" sz="1600" dirty="0" err="1" smtClean="0"/>
              <a:t>the</a:t>
            </a:r>
            <a:r>
              <a:rPr lang="pt-BR" sz="1600" dirty="0" smtClean="0"/>
              <a:t> </a:t>
            </a:r>
            <a:r>
              <a:rPr lang="pt-BR" sz="1600" dirty="0" err="1" smtClean="0"/>
              <a:t>limitation</a:t>
            </a:r>
            <a:r>
              <a:rPr lang="pt-BR" sz="1600" dirty="0" smtClean="0"/>
              <a:t> </a:t>
            </a:r>
            <a:r>
              <a:rPr lang="pt-BR" sz="1600" dirty="0" err="1" smtClean="0"/>
              <a:t>was</a:t>
            </a:r>
            <a:r>
              <a:rPr lang="pt-BR" sz="1600" dirty="0" smtClean="0"/>
              <a:t> </a:t>
            </a:r>
            <a:r>
              <a:rPr lang="pt-BR" sz="1600" dirty="0" err="1" smtClean="0"/>
              <a:t>the</a:t>
            </a:r>
            <a:r>
              <a:rPr lang="pt-BR" sz="1600" dirty="0" smtClean="0"/>
              <a:t> high </a:t>
            </a:r>
            <a:r>
              <a:rPr lang="pt-BR" sz="1600" dirty="0" err="1" smtClean="0"/>
              <a:t>cost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Mainframe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600" dirty="0" smtClean="0"/>
              <a:t>In 1971 </a:t>
            </a:r>
            <a:r>
              <a:rPr lang="pt-BR" sz="1600" dirty="0" err="1" smtClean="0"/>
              <a:t>the</a:t>
            </a:r>
            <a:r>
              <a:rPr lang="pt-BR" sz="1600" dirty="0" smtClean="0"/>
              <a:t> </a:t>
            </a:r>
            <a:r>
              <a:rPr lang="pt-BR" sz="1600" dirty="0" err="1" smtClean="0"/>
              <a:t>first</a:t>
            </a:r>
            <a:r>
              <a:rPr lang="pt-BR" sz="1600" dirty="0" smtClean="0"/>
              <a:t> </a:t>
            </a:r>
            <a:r>
              <a:rPr lang="pt-BR" sz="1600" dirty="0" err="1" smtClean="0"/>
              <a:t>multimedia</a:t>
            </a:r>
            <a:r>
              <a:rPr lang="pt-BR" sz="1600" dirty="0" smtClean="0"/>
              <a:t> </a:t>
            </a:r>
            <a:r>
              <a:rPr lang="pt-BR" sz="1600" dirty="0" err="1" smtClean="0"/>
              <a:t>innitiative</a:t>
            </a:r>
            <a:r>
              <a:rPr lang="pt-BR" sz="1600" dirty="0" smtClean="0"/>
              <a:t> </a:t>
            </a:r>
            <a:r>
              <a:rPr lang="pt-BR" sz="1600" dirty="0" err="1" smtClean="0"/>
              <a:t>at</a:t>
            </a:r>
            <a:r>
              <a:rPr lang="pt-BR" sz="1600" dirty="0" smtClean="0"/>
              <a:t> </a:t>
            </a:r>
            <a:r>
              <a:rPr lang="pt-BR" sz="1600" dirty="0" err="1" smtClean="0"/>
              <a:t>Brigham</a:t>
            </a:r>
            <a:r>
              <a:rPr lang="pt-BR" sz="1600" dirty="0" smtClean="0"/>
              <a:t> Young </a:t>
            </a:r>
            <a:r>
              <a:rPr lang="pt-BR" sz="1600" dirty="0" err="1" smtClean="0"/>
              <a:t>University</a:t>
            </a:r>
            <a:endParaRPr lang="pt-BR" sz="1600" dirty="0" smtClean="0"/>
          </a:p>
          <a:p>
            <a:pPr marL="285750" indent="-285750">
              <a:buFont typeface="Arial" charset="0"/>
              <a:buChar char="•"/>
            </a:pPr>
            <a:r>
              <a:rPr lang="pt-BR" sz="1600" dirty="0" smtClean="0"/>
              <a:t>In </a:t>
            </a:r>
            <a:r>
              <a:rPr lang="pt-BR" sz="1600" dirty="0" err="1" smtClean="0"/>
              <a:t>the</a:t>
            </a:r>
            <a:r>
              <a:rPr lang="pt-BR" sz="1600" dirty="0" smtClean="0"/>
              <a:t> lates 1970, </a:t>
            </a:r>
            <a:r>
              <a:rPr lang="pt-BR" sz="1600" dirty="0" err="1" smtClean="0"/>
              <a:t>the</a:t>
            </a:r>
            <a:r>
              <a:rPr lang="pt-BR" sz="1600" dirty="0" smtClean="0"/>
              <a:t> </a:t>
            </a:r>
            <a:r>
              <a:rPr lang="pt-BR" sz="1600" dirty="0" err="1" smtClean="0"/>
              <a:t>arrival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</a:t>
            </a:r>
            <a:r>
              <a:rPr lang="pt-BR" sz="1600" dirty="0" err="1" smtClean="0"/>
              <a:t>Microcomputer</a:t>
            </a:r>
            <a:r>
              <a:rPr lang="pt-BR" sz="1600" dirty="0" smtClean="0"/>
              <a:t> Boom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 err="1" smtClean="0"/>
              <a:t>the</a:t>
            </a:r>
            <a:r>
              <a:rPr lang="pt-BR" sz="1600" dirty="0" smtClean="0"/>
              <a:t> </a:t>
            </a:r>
            <a:r>
              <a:rPr lang="pt-BR" sz="1600" dirty="0" err="1" smtClean="0"/>
              <a:t>attention</a:t>
            </a:r>
            <a:r>
              <a:rPr lang="pt-BR" sz="1600" dirty="0" smtClean="0"/>
              <a:t> </a:t>
            </a:r>
            <a:r>
              <a:rPr lang="pt-BR" sz="1600" dirty="0" err="1" smtClean="0"/>
              <a:t>phased</a:t>
            </a:r>
            <a:r>
              <a:rPr lang="pt-BR" sz="1600" dirty="0" smtClean="0"/>
              <a:t> out </a:t>
            </a:r>
            <a:r>
              <a:rPr lang="pt-BR" sz="1600" dirty="0" err="1" smtClean="0"/>
              <a:t>from</a:t>
            </a:r>
            <a:r>
              <a:rPr lang="pt-BR" sz="1600" dirty="0" smtClean="0"/>
              <a:t> Mainframe </a:t>
            </a:r>
            <a:r>
              <a:rPr lang="pt-BR" sz="1600" dirty="0" err="1" smtClean="0"/>
              <a:t>to</a:t>
            </a:r>
            <a:r>
              <a:rPr lang="pt-BR" sz="1600" dirty="0" smtClean="0"/>
              <a:t> PC</a:t>
            </a:r>
          </a:p>
          <a:p>
            <a:endParaRPr lang="pt-BR" sz="1600" dirty="0" smtClean="0"/>
          </a:p>
          <a:p>
            <a:endParaRPr lang="pt-BR" sz="1600" i="1" dirty="0" smtClean="0"/>
          </a:p>
          <a:p>
            <a:r>
              <a:rPr lang="pt-BR" sz="1600" i="1" dirty="0" smtClean="0"/>
              <a:t>1980-90 </a:t>
            </a:r>
            <a:r>
              <a:rPr lang="mr-IN" sz="1600" i="1" dirty="0" smtClean="0"/>
              <a:t>–</a:t>
            </a:r>
            <a:r>
              <a:rPr lang="pt-BR" sz="1600" i="1" dirty="0" smtClean="0"/>
              <a:t> PERSONAL COMPUTERS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600" dirty="0" err="1" smtClean="0"/>
              <a:t>From</a:t>
            </a:r>
            <a:r>
              <a:rPr lang="pt-BR" sz="1600" dirty="0" smtClean="0"/>
              <a:t> </a:t>
            </a:r>
            <a:r>
              <a:rPr lang="pt-BR" sz="1600" dirty="0" err="1" smtClean="0"/>
              <a:t>the</a:t>
            </a:r>
            <a:r>
              <a:rPr lang="pt-BR" sz="1600" dirty="0" smtClean="0"/>
              <a:t> </a:t>
            </a:r>
            <a:r>
              <a:rPr lang="pt-BR" sz="1600" dirty="0" err="1" smtClean="0"/>
              <a:t>Early</a:t>
            </a:r>
            <a:r>
              <a:rPr lang="pt-BR" sz="1600" dirty="0" smtClean="0"/>
              <a:t> 1980, </a:t>
            </a:r>
            <a:r>
              <a:rPr lang="pt-BR" sz="1600" dirty="0" err="1" smtClean="0"/>
              <a:t>growing</a:t>
            </a:r>
            <a:r>
              <a:rPr lang="pt-BR" sz="1600" dirty="0" smtClean="0"/>
              <a:t> </a:t>
            </a:r>
            <a:r>
              <a:rPr lang="pt-BR" sz="1600" dirty="0" err="1" smtClean="0"/>
              <a:t>interest</a:t>
            </a:r>
            <a:r>
              <a:rPr lang="pt-BR" sz="1600" dirty="0" smtClean="0"/>
              <a:t> in CALL, </a:t>
            </a:r>
            <a:r>
              <a:rPr lang="pt-BR" sz="1600" dirty="0" err="1" smtClean="0"/>
              <a:t>teachers</a:t>
            </a:r>
            <a:r>
              <a:rPr lang="pt-BR" sz="1600" dirty="0" smtClean="0"/>
              <a:t> </a:t>
            </a:r>
            <a:r>
              <a:rPr lang="pt-BR" sz="1600" dirty="0" err="1" smtClean="0"/>
              <a:t>were</a:t>
            </a:r>
            <a:r>
              <a:rPr lang="pt-BR" sz="1600" dirty="0" smtClean="0"/>
              <a:t> </a:t>
            </a:r>
            <a:r>
              <a:rPr lang="pt-BR" sz="1600" dirty="0" err="1" smtClean="0"/>
              <a:t>able</a:t>
            </a:r>
            <a:r>
              <a:rPr lang="pt-BR" sz="1600" dirty="0" smtClean="0"/>
              <a:t> </a:t>
            </a:r>
            <a:r>
              <a:rPr lang="pt-BR" sz="1600" dirty="0" err="1" smtClean="0"/>
              <a:t>to</a:t>
            </a:r>
            <a:r>
              <a:rPr lang="pt-BR" sz="1600" dirty="0" smtClean="0"/>
              <a:t> </a:t>
            </a:r>
            <a:r>
              <a:rPr lang="pt-BR" sz="1600" dirty="0" err="1" smtClean="0"/>
              <a:t>write</a:t>
            </a:r>
            <a:r>
              <a:rPr lang="pt-BR" sz="1600" dirty="0" smtClean="0"/>
              <a:t> </a:t>
            </a:r>
            <a:r>
              <a:rPr lang="pt-BR" sz="1600" dirty="0" err="1" smtClean="0"/>
              <a:t>small</a:t>
            </a:r>
            <a:r>
              <a:rPr lang="pt-BR" sz="1600" dirty="0" smtClean="0"/>
              <a:t> </a:t>
            </a:r>
            <a:r>
              <a:rPr lang="pt-BR" sz="1600" dirty="0" err="1" smtClean="0"/>
              <a:t>programs</a:t>
            </a:r>
            <a:endParaRPr lang="pt-BR" sz="1600" dirty="0" smtClean="0"/>
          </a:p>
          <a:p>
            <a:pPr marL="285750" indent="-285750">
              <a:buFont typeface="Arial" charset="0"/>
              <a:buChar char="•"/>
            </a:pPr>
            <a:r>
              <a:rPr lang="pt-BR" sz="1600" dirty="0" err="1" smtClean="0"/>
              <a:t>Materials</a:t>
            </a:r>
            <a:r>
              <a:rPr lang="pt-BR" sz="1600" dirty="0" smtClean="0"/>
              <a:t> </a:t>
            </a:r>
            <a:r>
              <a:rPr lang="pt-BR" sz="1600" dirty="0" err="1" smtClean="0"/>
              <a:t>were</a:t>
            </a:r>
            <a:r>
              <a:rPr lang="pt-BR" sz="1600" dirty="0" smtClean="0"/>
              <a:t> </a:t>
            </a:r>
            <a:r>
              <a:rPr lang="pt-BR" sz="1600" dirty="0" err="1" smtClean="0"/>
              <a:t>designed</a:t>
            </a:r>
            <a:r>
              <a:rPr lang="pt-BR" sz="1600" dirty="0" smtClean="0"/>
              <a:t> as single </a:t>
            </a:r>
            <a:r>
              <a:rPr lang="pt-BR" sz="1600" dirty="0" err="1" smtClean="0"/>
              <a:t>activities</a:t>
            </a:r>
            <a:r>
              <a:rPr lang="pt-BR" sz="1600" dirty="0" smtClean="0"/>
              <a:t> </a:t>
            </a:r>
            <a:r>
              <a:rPr lang="pt-BR" sz="1600" dirty="0" err="1" smtClean="0"/>
              <a:t>like</a:t>
            </a:r>
            <a:r>
              <a:rPr lang="pt-BR" sz="1600" dirty="0" smtClean="0"/>
              <a:t>, gap-</a:t>
            </a:r>
            <a:r>
              <a:rPr lang="pt-BR" sz="1600" dirty="0" err="1" smtClean="0"/>
              <a:t>filling</a:t>
            </a:r>
            <a:r>
              <a:rPr lang="pt-BR" sz="1600" dirty="0" smtClean="0"/>
              <a:t>, </a:t>
            </a:r>
            <a:r>
              <a:rPr lang="pt-BR" sz="1600" dirty="0" err="1" smtClean="0"/>
              <a:t>text</a:t>
            </a:r>
            <a:r>
              <a:rPr lang="pt-BR" sz="1600" dirty="0" smtClean="0"/>
              <a:t> </a:t>
            </a:r>
            <a:r>
              <a:rPr lang="pt-BR" sz="1600" dirty="0" err="1" smtClean="0"/>
              <a:t>reconstruction</a:t>
            </a:r>
            <a:r>
              <a:rPr lang="pt-BR" sz="1600" dirty="0" smtClean="0"/>
              <a:t>, </a:t>
            </a:r>
            <a:r>
              <a:rPr lang="pt-BR" sz="1600" dirty="0" err="1" smtClean="0"/>
              <a:t>speed</a:t>
            </a:r>
            <a:r>
              <a:rPr lang="pt-BR" sz="1600" dirty="0" smtClean="0"/>
              <a:t> </a:t>
            </a:r>
            <a:r>
              <a:rPr lang="pt-BR" sz="1600" dirty="0" err="1" smtClean="0"/>
              <a:t>reading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 err="1" smtClean="0"/>
              <a:t>vocabulary</a:t>
            </a:r>
            <a:r>
              <a:rPr lang="pt-BR" sz="1600" dirty="0" smtClean="0"/>
              <a:t> games</a:t>
            </a:r>
          </a:p>
          <a:p>
            <a:endParaRPr lang="pt-BR" sz="1600" dirty="0" smtClean="0"/>
          </a:p>
          <a:p>
            <a:endParaRPr lang="pt-BR" sz="1600" i="1" dirty="0" smtClean="0"/>
          </a:p>
          <a:p>
            <a:r>
              <a:rPr lang="pt-BR" sz="1600" i="1" dirty="0" smtClean="0"/>
              <a:t>1990-Nowadays </a:t>
            </a:r>
            <a:r>
              <a:rPr lang="mr-IN" sz="1600" i="1" dirty="0" smtClean="0"/>
              <a:t>–</a:t>
            </a:r>
            <a:r>
              <a:rPr lang="pt-BR" sz="1600" i="1" dirty="0" smtClean="0"/>
              <a:t> INTERNET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600" dirty="0" smtClean="0"/>
              <a:t>The Internet </a:t>
            </a:r>
            <a:r>
              <a:rPr lang="pt-BR" sz="1600" dirty="0" err="1" smtClean="0"/>
              <a:t>arrival</a:t>
            </a:r>
            <a:r>
              <a:rPr lang="pt-BR" sz="1600" dirty="0" smtClean="0"/>
              <a:t> </a:t>
            </a:r>
            <a:r>
              <a:rPr lang="pt-BR" sz="1600" dirty="0" err="1" smtClean="0"/>
              <a:t>prompted</a:t>
            </a:r>
            <a:r>
              <a:rPr lang="pt-BR" sz="1600" dirty="0" smtClean="0"/>
              <a:t> CALL </a:t>
            </a:r>
            <a:r>
              <a:rPr lang="pt-BR" sz="1600" dirty="0" err="1" smtClean="0"/>
              <a:t>educators</a:t>
            </a:r>
            <a:r>
              <a:rPr lang="pt-BR" sz="1600" dirty="0" smtClean="0"/>
              <a:t> </a:t>
            </a:r>
            <a:r>
              <a:rPr lang="pt-BR" sz="1600" dirty="0" err="1" smtClean="0"/>
              <a:t>to</a:t>
            </a:r>
            <a:r>
              <a:rPr lang="pt-BR" sz="1600" dirty="0" smtClean="0"/>
              <a:t> </a:t>
            </a:r>
            <a:r>
              <a:rPr lang="pt-BR" sz="1600" dirty="0" err="1" smtClean="0"/>
              <a:t>adopt</a:t>
            </a:r>
            <a:r>
              <a:rPr lang="pt-BR" sz="1600" dirty="0" smtClean="0"/>
              <a:t> SOCIO-COLLABORATIVE </a:t>
            </a:r>
            <a:r>
              <a:rPr lang="pt-BR" sz="1600" dirty="0" err="1" smtClean="0"/>
              <a:t>modes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</a:t>
            </a:r>
            <a:r>
              <a:rPr lang="pt-BR" sz="1600" dirty="0" err="1" smtClean="0"/>
              <a:t>learning</a:t>
            </a:r>
            <a:endParaRPr lang="pt-BR" sz="1600" dirty="0" smtClean="0"/>
          </a:p>
          <a:p>
            <a:pPr marL="285750" indent="-285750">
              <a:buFont typeface="Arial" charset="0"/>
              <a:buChar char="•"/>
            </a:pPr>
            <a:r>
              <a:rPr lang="pt-BR" sz="1600" dirty="0" err="1" smtClean="0"/>
              <a:t>Critics</a:t>
            </a:r>
            <a:r>
              <a:rPr lang="pt-BR" sz="1600" dirty="0"/>
              <a:t> </a:t>
            </a:r>
            <a:r>
              <a:rPr lang="pt-BR" sz="1600" dirty="0" err="1" smtClean="0"/>
              <a:t>by</a:t>
            </a:r>
            <a:r>
              <a:rPr lang="pt-BR" sz="1600" dirty="0" smtClean="0"/>
              <a:t> Academia (</a:t>
            </a:r>
            <a:r>
              <a:rPr lang="pt-BR" sz="1600" dirty="0" err="1" smtClean="0"/>
              <a:t>Chapelle</a:t>
            </a:r>
            <a:r>
              <a:rPr lang="pt-BR" sz="1600" dirty="0" smtClean="0"/>
              <a:t> 1997) ”...</a:t>
            </a:r>
            <a:r>
              <a:rPr lang="pt-BR" sz="1600" dirty="0" err="1" smtClean="0"/>
              <a:t>has</a:t>
            </a:r>
            <a:r>
              <a:rPr lang="pt-BR" sz="1600" dirty="0" smtClean="0"/>
              <a:t> </a:t>
            </a:r>
            <a:r>
              <a:rPr lang="pt-BR" sz="1600" dirty="0" err="1" smtClean="0"/>
              <a:t>been</a:t>
            </a:r>
            <a:r>
              <a:rPr lang="pt-BR" sz="1600" dirty="0" smtClean="0"/>
              <a:t> </a:t>
            </a:r>
            <a:r>
              <a:rPr lang="pt-BR" sz="1600" dirty="0" err="1" smtClean="0"/>
              <a:t>fragmented</a:t>
            </a:r>
            <a:r>
              <a:rPr lang="pt-BR" sz="1600" dirty="0" smtClean="0"/>
              <a:t>, </a:t>
            </a:r>
            <a:r>
              <a:rPr lang="pt-BR" sz="1600" dirty="0" err="1" smtClean="0"/>
              <a:t>frequently</a:t>
            </a:r>
            <a:r>
              <a:rPr lang="pt-BR" sz="1600" dirty="0" smtClean="0"/>
              <a:t> </a:t>
            </a:r>
            <a:r>
              <a:rPr lang="pt-BR" sz="1600" dirty="0" err="1" smtClean="0"/>
              <a:t>idiosyncratic</a:t>
            </a:r>
            <a:r>
              <a:rPr lang="pt-BR" sz="1600" dirty="0" smtClean="0"/>
              <a:t>, </a:t>
            </a:r>
            <a:r>
              <a:rPr lang="pt-BR" sz="1600" dirty="0" err="1" smtClean="0"/>
              <a:t>topic</a:t>
            </a:r>
            <a:r>
              <a:rPr lang="pt-BR" sz="1600" dirty="0" smtClean="0"/>
              <a:t> </a:t>
            </a:r>
            <a:r>
              <a:rPr lang="pt-BR" sz="1600" dirty="0" err="1" smtClean="0"/>
              <a:t>oriented</a:t>
            </a:r>
            <a:r>
              <a:rPr lang="pt-BR" sz="1600" dirty="0" smtClean="0"/>
              <a:t>...”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600" dirty="0" err="1" smtClean="0"/>
              <a:t>Chapelle</a:t>
            </a:r>
            <a:r>
              <a:rPr lang="pt-BR" sz="1600" dirty="0" smtClean="0"/>
              <a:t> (2001) “a time </a:t>
            </a:r>
            <a:r>
              <a:rPr lang="pt-BR" sz="1600" dirty="0" err="1" smtClean="0"/>
              <a:t>of</a:t>
            </a:r>
            <a:r>
              <a:rPr lang="pt-BR" sz="1600" dirty="0" smtClean="0"/>
              <a:t> </a:t>
            </a:r>
            <a:r>
              <a:rPr lang="pt-BR" sz="1600" dirty="0" err="1" smtClean="0"/>
              <a:t>idiosyncratic</a:t>
            </a:r>
            <a:r>
              <a:rPr lang="pt-BR" sz="1600" dirty="0" smtClean="0"/>
              <a:t> </a:t>
            </a:r>
            <a:r>
              <a:rPr lang="pt-BR" sz="1600" dirty="0" err="1" smtClean="0"/>
              <a:t>learning</a:t>
            </a:r>
            <a:r>
              <a:rPr lang="pt-BR" sz="1600" dirty="0" smtClean="0"/>
              <a:t>, </a:t>
            </a:r>
            <a:r>
              <a:rPr lang="pt-BR" sz="1600" dirty="0" err="1" smtClean="0"/>
              <a:t>quirky</a:t>
            </a:r>
            <a:r>
              <a:rPr lang="pt-BR" sz="1600" dirty="0" smtClean="0"/>
              <a:t> software,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 err="1" smtClean="0"/>
              <a:t>naive</a:t>
            </a:r>
            <a:r>
              <a:rPr lang="pt-BR" sz="1600" dirty="0" smtClean="0"/>
              <a:t> </a:t>
            </a:r>
            <a:r>
              <a:rPr lang="pt-BR" sz="1600" dirty="0" err="1" smtClean="0"/>
              <a:t>experimentation</a:t>
            </a:r>
            <a:r>
              <a:rPr lang="pt-BR" sz="1600" dirty="0" smtClean="0"/>
              <a:t>”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2" y="5229345"/>
            <a:ext cx="1279939" cy="71984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3" y="3940429"/>
            <a:ext cx="1279939" cy="8511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3" y="2070369"/>
            <a:ext cx="1279940" cy="100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6729"/>
            <a:ext cx="12192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b="1" dirty="0" smtClean="0">
                <a:solidFill>
                  <a:schemeClr val="bg1"/>
                </a:solidFill>
              </a:rPr>
              <a:t>	CALL </a:t>
            </a:r>
            <a:r>
              <a:rPr lang="mr-IN" sz="3500" b="1" dirty="0" smtClean="0">
                <a:solidFill>
                  <a:schemeClr val="bg1"/>
                </a:solidFill>
              </a:rPr>
              <a:t>–</a:t>
            </a:r>
            <a:r>
              <a:rPr lang="pt-BR" sz="3500" b="1" dirty="0" smtClean="0">
                <a:solidFill>
                  <a:schemeClr val="bg1"/>
                </a:solidFill>
              </a:rPr>
              <a:t> Major </a:t>
            </a:r>
            <a:r>
              <a:rPr lang="pt-BR" sz="3500" b="1" dirty="0" err="1" smtClean="0">
                <a:solidFill>
                  <a:schemeClr val="bg1"/>
                </a:solidFill>
              </a:rPr>
              <a:t>Theoretical</a:t>
            </a:r>
            <a:r>
              <a:rPr lang="pt-BR" sz="3500" b="1" dirty="0" smtClean="0">
                <a:solidFill>
                  <a:schemeClr val="bg1"/>
                </a:solidFill>
              </a:rPr>
              <a:t> Perspectives</a:t>
            </a:r>
            <a:endParaRPr lang="pt-BR" sz="3500" b="1" dirty="0">
              <a:solidFill>
                <a:schemeClr val="bg1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" y="908639"/>
            <a:ext cx="12167851" cy="5949361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06642601"/>
              </p:ext>
            </p:extLst>
          </p:nvPr>
        </p:nvGraphicFramePr>
        <p:xfrm>
          <a:off x="373920" y="-211747"/>
          <a:ext cx="11468309" cy="673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1917180" y="-929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48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4DA951-2828-224F-84B0-0CB567EAF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844DA951-2828-224F-84B0-0CB567EAF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844DA951-2828-224F-84B0-0CB567EAF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844DA951-2828-224F-84B0-0CB567EAF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9BDC20-4325-2744-8CC3-426BBC5BF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BA9BDC20-4325-2744-8CC3-426BBC5BF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BA9BDC20-4325-2744-8CC3-426BBC5BF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BA9BDC20-4325-2744-8CC3-426BBC5BF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95553D-F7B5-FC4A-A029-063E6E253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5E95553D-F7B5-FC4A-A029-063E6E253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5E95553D-F7B5-FC4A-A029-063E6E253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5E95553D-F7B5-FC4A-A029-063E6E253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C525C5-4F38-B94F-807D-021E1F1D7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C7C525C5-4F38-B94F-807D-021E1F1D7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C7C525C5-4F38-B94F-807D-021E1F1D7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C7C525C5-4F38-B94F-807D-021E1F1D7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71932B-E7F1-404E-BAE2-4E1AC1378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0471932B-E7F1-404E-BAE2-4E1AC1378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0471932B-E7F1-404E-BAE2-4E1AC1378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0471932B-E7F1-404E-BAE2-4E1AC1378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BEC993-DE14-9244-BC8D-EEC713F40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C7BEC993-DE14-9244-BC8D-EEC713F40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C7BEC993-DE14-9244-BC8D-EEC713F40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C7BEC993-DE14-9244-BC8D-EEC713F40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97DD80-8687-6744-8737-E154FFF4B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EF97DD80-8687-6744-8737-E154FFF4B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EF97DD80-8687-6744-8737-E154FFF4B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EF97DD80-8687-6744-8737-E154FFF4B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04EBD7-8B69-FB4F-8C9B-0064B9DC6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F904EBD7-8B69-FB4F-8C9B-0064B9DC6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F904EBD7-8B69-FB4F-8C9B-0064B9DC6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graphicEl>
                                              <a:dgm id="{F904EBD7-8B69-FB4F-8C9B-0064B9DC6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268714-1F1C-544D-8767-6CC78A095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7C268714-1F1C-544D-8767-6CC78A095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graphicEl>
                                              <a:dgm id="{7C268714-1F1C-544D-8767-6CC78A095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7C268714-1F1C-544D-8767-6CC78A095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51E69C-4031-2947-8ED3-E10413F05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graphicEl>
                                              <a:dgm id="{0651E69C-4031-2947-8ED3-E10413F05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graphicEl>
                                              <a:dgm id="{0651E69C-4031-2947-8ED3-E10413F05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>
                                            <p:graphicEl>
                                              <a:dgm id="{0651E69C-4031-2947-8ED3-E10413F05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23BFB-69C1-414A-A663-C530BD67E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>
                                            <p:graphicEl>
                                              <a:dgm id="{8E023BFB-69C1-414A-A663-C530BD67E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>
                                            <p:graphicEl>
                                              <a:dgm id="{8E023BFB-69C1-414A-A663-C530BD67E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">
                                            <p:graphicEl>
                                              <a:dgm id="{8E023BFB-69C1-414A-A663-C530BD67E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D047B1-3CC8-5943-8ED6-0B060EC72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graphicEl>
                                              <a:dgm id="{FAD047B1-3CC8-5943-8ED6-0B060EC72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graphicEl>
                                              <a:dgm id="{FAD047B1-3CC8-5943-8ED6-0B060EC72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">
                                            <p:graphicEl>
                                              <a:dgm id="{FAD047B1-3CC8-5943-8ED6-0B060EC72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396162-0D66-4644-963D-D472ACA7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">
                                            <p:graphicEl>
                                              <a:dgm id="{CA396162-0D66-4644-963D-D472ACA7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>
                                            <p:graphicEl>
                                              <a:dgm id="{CA396162-0D66-4644-963D-D472ACA7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">
                                            <p:graphicEl>
                                              <a:dgm id="{CA396162-0D66-4644-963D-D472ACA7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F4EEA0-A1DF-414A-8459-557502877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>
                                            <p:graphicEl>
                                              <a:dgm id="{D8F4EEA0-A1DF-414A-8459-557502877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">
                                            <p:graphicEl>
                                              <a:dgm id="{D8F4EEA0-A1DF-414A-8459-557502877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">
                                            <p:graphicEl>
                                              <a:dgm id="{D8F4EEA0-A1DF-414A-8459-557502877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2E72F3-861C-0F44-82DA-2FD1AF6BA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">
                                            <p:graphicEl>
                                              <a:dgm id="{CC2E72F3-861C-0F44-82DA-2FD1AF6BA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">
                                            <p:graphicEl>
                                              <a:dgm id="{CC2E72F3-861C-0F44-82DA-2FD1AF6BA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">
                                            <p:graphicEl>
                                              <a:dgm id="{CC2E72F3-861C-0F44-82DA-2FD1AF6BA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D1DEF5-1E30-144F-97F9-8D18EB36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">
                                            <p:graphicEl>
                                              <a:dgm id="{CAD1DEF5-1E30-144F-97F9-8D18EB36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">
                                            <p:graphicEl>
                                              <a:dgm id="{CAD1DEF5-1E30-144F-97F9-8D18EB36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">
                                            <p:graphicEl>
                                              <a:dgm id="{CAD1DEF5-1E30-144F-97F9-8D18EB36B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81A2B0-C276-AC4C-8B28-E015507F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">
                                            <p:graphicEl>
                                              <a:dgm id="{6981A2B0-C276-AC4C-8B28-E015507F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">
                                            <p:graphicEl>
                                              <a:dgm id="{6981A2B0-C276-AC4C-8B28-E015507F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">
                                            <p:graphicEl>
                                              <a:dgm id="{6981A2B0-C276-AC4C-8B28-E015507F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0E5FE-C639-2F4D-8919-2D54820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">
                                            <p:graphicEl>
                                              <a:dgm id="{62F0E5FE-C639-2F4D-8919-2D54820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">
                                            <p:graphicEl>
                                              <a:dgm id="{62F0E5FE-C639-2F4D-8919-2D54820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">
                                            <p:graphicEl>
                                              <a:dgm id="{62F0E5FE-C639-2F4D-8919-2D54820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B8A296-294B-0D4D-8668-A0A3ACE44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">
                                            <p:graphicEl>
                                              <a:dgm id="{1CB8A296-294B-0D4D-8668-A0A3ACE44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">
                                            <p:graphicEl>
                                              <a:dgm id="{1CB8A296-294B-0D4D-8668-A0A3ACE44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">
                                            <p:graphicEl>
                                              <a:dgm id="{1CB8A296-294B-0D4D-8668-A0A3ACE44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03A587-6D0E-3A40-B2AD-563E17B0C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">
                                            <p:graphicEl>
                                              <a:dgm id="{2903A587-6D0E-3A40-B2AD-563E17B0C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">
                                            <p:graphicEl>
                                              <a:dgm id="{2903A587-6D0E-3A40-B2AD-563E17B0C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">
                                            <p:graphicEl>
                                              <a:dgm id="{2903A587-6D0E-3A40-B2AD-563E17B0C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670300-30A0-074C-9711-6E6EB3F5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">
                                            <p:graphicEl>
                                              <a:dgm id="{B8670300-30A0-074C-9711-6E6EB3F5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">
                                            <p:graphicEl>
                                              <a:dgm id="{B8670300-30A0-074C-9711-6E6EB3F5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">
                                            <p:graphicEl>
                                              <a:dgm id="{B8670300-30A0-074C-9711-6E6EB3F59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5D716-1A66-9A46-BB67-FCCF27C93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">
                                            <p:graphicEl>
                                              <a:dgm id="{AAC5D716-1A66-9A46-BB67-FCCF27C93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">
                                            <p:graphicEl>
                                              <a:dgm id="{AAC5D716-1A66-9A46-BB67-FCCF27C93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">
                                            <p:graphicEl>
                                              <a:dgm id="{AAC5D716-1A66-9A46-BB67-FCCF27C93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42D65-4FEB-DF48-BEC3-0139FAE8F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">
                                            <p:graphicEl>
                                              <a:dgm id="{DFF42D65-4FEB-DF48-BEC3-0139FAE8F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">
                                            <p:graphicEl>
                                              <a:dgm id="{DFF42D65-4FEB-DF48-BEC3-0139FAE8F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">
                                            <p:graphicEl>
                                              <a:dgm id="{DFF42D65-4FEB-DF48-BEC3-0139FAE8F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7BB2A9-7795-2D48-8F2E-A5DD1ECD4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">
                                            <p:graphicEl>
                                              <a:dgm id="{C27BB2A9-7795-2D48-8F2E-A5DD1ECD4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">
                                            <p:graphicEl>
                                              <a:dgm id="{C27BB2A9-7795-2D48-8F2E-A5DD1ECD4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2">
                                            <p:graphicEl>
                                              <a:dgm id="{C27BB2A9-7795-2D48-8F2E-A5DD1ECD4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0953B1-FDF3-7F48-B0EA-3A4DEB9C1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2">
                                            <p:graphicEl>
                                              <a:dgm id="{BB0953B1-FDF3-7F48-B0EA-3A4DEB9C1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">
                                            <p:graphicEl>
                                              <a:dgm id="{BB0953B1-FDF3-7F48-B0EA-3A4DEB9C1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">
                                            <p:graphicEl>
                                              <a:dgm id="{BB0953B1-FDF3-7F48-B0EA-3A4DEB9C1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97E75A-23EA-5546-AEF5-DFF1B038A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">
                                            <p:graphicEl>
                                              <a:dgm id="{CE97E75A-23EA-5546-AEF5-DFF1B038A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2">
                                            <p:graphicEl>
                                              <a:dgm id="{CE97E75A-23EA-5546-AEF5-DFF1B038A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2">
                                            <p:graphicEl>
                                              <a:dgm id="{CE97E75A-23EA-5546-AEF5-DFF1B038A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F205BD-EC06-5747-8DC1-34BE0D230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2">
                                            <p:graphicEl>
                                              <a:dgm id="{D4F205BD-EC06-5747-8DC1-34BE0D230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2">
                                            <p:graphicEl>
                                              <a:dgm id="{D4F205BD-EC06-5747-8DC1-34BE0D230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2">
                                            <p:graphicEl>
                                              <a:dgm id="{D4F205BD-EC06-5747-8DC1-34BE0D230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F2A64A-A95D-E649-8959-88243A134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2">
                                            <p:graphicEl>
                                              <a:dgm id="{2CF2A64A-A95D-E649-8959-88243A134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2">
                                            <p:graphicEl>
                                              <a:dgm id="{2CF2A64A-A95D-E649-8959-88243A134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2">
                                            <p:graphicEl>
                                              <a:dgm id="{2CF2A64A-A95D-E649-8959-88243A134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31B23-EE21-DF4D-BA97-72A991CFA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2">
                                            <p:graphicEl>
                                              <a:dgm id="{8A531B23-EE21-DF4D-BA97-72A991CFA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2">
                                            <p:graphicEl>
                                              <a:dgm id="{8A531B23-EE21-DF4D-BA97-72A991CFA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2">
                                            <p:graphicEl>
                                              <a:dgm id="{8A531B23-EE21-DF4D-BA97-72A991CFA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7C69E-389D-A045-BF2C-B2DC630BF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2">
                                            <p:graphicEl>
                                              <a:dgm id="{4597C69E-389D-A045-BF2C-B2DC630BF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2">
                                            <p:graphicEl>
                                              <a:dgm id="{4597C69E-389D-A045-BF2C-B2DC630BF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2">
                                            <p:graphicEl>
                                              <a:dgm id="{4597C69E-389D-A045-BF2C-B2DC630BF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421074-AA16-E84F-9C35-3C675B517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2">
                                            <p:graphicEl>
                                              <a:dgm id="{1B421074-AA16-E84F-9C35-3C675B517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2">
                                            <p:graphicEl>
                                              <a:dgm id="{1B421074-AA16-E84F-9C35-3C675B517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2">
                                            <p:graphicEl>
                                              <a:dgm id="{1B421074-AA16-E84F-9C35-3C675B517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AD66D2-9222-B347-9D9E-A02BFC9C4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2">
                                            <p:graphicEl>
                                              <a:dgm id="{9BAD66D2-9222-B347-9D9E-A02BFC9C4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2">
                                            <p:graphicEl>
                                              <a:dgm id="{9BAD66D2-9222-B347-9D9E-A02BFC9C4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2">
                                            <p:graphicEl>
                                              <a:dgm id="{9BAD66D2-9222-B347-9D9E-A02BFC9C4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CA3B38-DDFA-1648-A388-2FADB276B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2">
                                            <p:graphicEl>
                                              <a:dgm id="{68CA3B38-DDFA-1648-A388-2FADB276B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2">
                                            <p:graphicEl>
                                              <a:dgm id="{68CA3B38-DDFA-1648-A388-2FADB276B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2">
                                            <p:graphicEl>
                                              <a:dgm id="{68CA3B38-DDFA-1648-A388-2FADB276B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98A8D-D61A-C044-B833-E5B0EA65A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2">
                                            <p:graphicEl>
                                              <a:dgm id="{43398A8D-D61A-C044-B833-E5B0EA65A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2">
                                            <p:graphicEl>
                                              <a:dgm id="{43398A8D-D61A-C044-B833-E5B0EA65A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2">
                                            <p:graphicEl>
                                              <a:dgm id="{43398A8D-D61A-C044-B833-E5B0EA65A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330F6B-F3C0-0A40-8388-1C6721CF5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2">
                                            <p:graphicEl>
                                              <a:dgm id="{38330F6B-F3C0-0A40-8388-1C6721CF5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2">
                                            <p:graphicEl>
                                              <a:dgm id="{38330F6B-F3C0-0A40-8388-1C6721CF5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2">
                                            <p:graphicEl>
                                              <a:dgm id="{38330F6B-F3C0-0A40-8388-1C6721CF5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6D4BD7-39F2-8948-A224-1E2DBB0EC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2">
                                            <p:graphicEl>
                                              <a:dgm id="{0C6D4BD7-39F2-8948-A224-1E2DBB0EC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2">
                                            <p:graphicEl>
                                              <a:dgm id="{0C6D4BD7-39F2-8948-A224-1E2DBB0EC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2">
                                            <p:graphicEl>
                                              <a:dgm id="{0C6D4BD7-39F2-8948-A224-1E2DBB0EC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0A146-9B3F-404E-8050-9694F8147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">
                                            <p:graphicEl>
                                              <a:dgm id="{DB20A146-9B3F-404E-8050-9694F8147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2">
                                            <p:graphicEl>
                                              <a:dgm id="{DB20A146-9B3F-404E-8050-9694F8147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2">
                                            <p:graphicEl>
                                              <a:dgm id="{DB20A146-9B3F-404E-8050-9694F8147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0EBA2-E5A1-F64D-A40D-7B71E58AE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2">
                                            <p:graphicEl>
                                              <a:dgm id="{61D0EBA2-E5A1-F64D-A40D-7B71E58AE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2">
                                            <p:graphicEl>
                                              <a:dgm id="{61D0EBA2-E5A1-F64D-A40D-7B71E58AE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2">
                                            <p:graphicEl>
                                              <a:dgm id="{61D0EBA2-E5A1-F64D-A40D-7B71E58AE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CCAC6-6464-CA44-85DD-D27E01CB2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2">
                                            <p:graphicEl>
                                              <a:dgm id="{001CCAC6-6464-CA44-85DD-D27E01CB2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2">
                                            <p:graphicEl>
                                              <a:dgm id="{001CCAC6-6464-CA44-85DD-D27E01CB2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2">
                                            <p:graphicEl>
                                              <a:dgm id="{001CCAC6-6464-CA44-85DD-D27E01CB2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D10554-3469-534D-9358-A4453E56B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2">
                                            <p:graphicEl>
                                              <a:dgm id="{BFD10554-3469-534D-9358-A4453E56B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2">
                                            <p:graphicEl>
                                              <a:dgm id="{BFD10554-3469-534D-9358-A4453E56B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2">
                                            <p:graphicEl>
                                              <a:dgm id="{BFD10554-3469-534D-9358-A4453E56B4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7199D9-DB80-6447-AD30-990C35808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2">
                                            <p:graphicEl>
                                              <a:dgm id="{1E7199D9-DB80-6447-AD30-990C35808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2">
                                            <p:graphicEl>
                                              <a:dgm id="{1E7199D9-DB80-6447-AD30-990C35808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2">
                                            <p:graphicEl>
                                              <a:dgm id="{1E7199D9-DB80-6447-AD30-990C35808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731672-B809-664D-97CC-86FCE1EA1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2">
                                            <p:graphicEl>
                                              <a:dgm id="{EA731672-B809-664D-97CC-86FCE1EA1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2">
                                            <p:graphicEl>
                                              <a:dgm id="{EA731672-B809-664D-97CC-86FCE1EA1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2000"/>
                                        <p:tgtEl>
                                          <p:spTgt spid="2">
                                            <p:graphicEl>
                                              <a:dgm id="{EA731672-B809-664D-97CC-86FCE1EA1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EF8306-A53C-A64F-852F-1DB3E8B4B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2">
                                            <p:graphicEl>
                                              <a:dgm id="{9DEF8306-A53C-A64F-852F-1DB3E8B4B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2">
                                            <p:graphicEl>
                                              <a:dgm id="{9DEF8306-A53C-A64F-852F-1DB3E8B4B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2000"/>
                                        <p:tgtEl>
                                          <p:spTgt spid="2">
                                            <p:graphicEl>
                                              <a:dgm id="{9DEF8306-A53C-A64F-852F-1DB3E8B4B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30218-31B7-684C-A570-62AE47B9E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2000" fill="hold"/>
                                        <p:tgtEl>
                                          <p:spTgt spid="2">
                                            <p:graphicEl>
                                              <a:dgm id="{C7030218-31B7-684C-A570-62AE47B9E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2">
                                            <p:graphicEl>
                                              <a:dgm id="{C7030218-31B7-684C-A570-62AE47B9E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2000"/>
                                        <p:tgtEl>
                                          <p:spTgt spid="2">
                                            <p:graphicEl>
                                              <a:dgm id="{C7030218-31B7-684C-A570-62AE47B9E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7961AF-2ED9-7B47-AE25-82A365E11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2">
                                            <p:graphicEl>
                                              <a:dgm id="{137961AF-2ED9-7B47-AE25-82A365E11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2">
                                            <p:graphicEl>
                                              <a:dgm id="{137961AF-2ED9-7B47-AE25-82A365E11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2000"/>
                                        <p:tgtEl>
                                          <p:spTgt spid="2">
                                            <p:graphicEl>
                                              <a:dgm id="{137961AF-2ED9-7B47-AE25-82A365E11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295E5F-50F0-EB4E-A725-0AE7DD69D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2000" fill="hold"/>
                                        <p:tgtEl>
                                          <p:spTgt spid="2">
                                            <p:graphicEl>
                                              <a:dgm id="{5E295E5F-50F0-EB4E-A725-0AE7DD69D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0" fill="hold"/>
                                        <p:tgtEl>
                                          <p:spTgt spid="2">
                                            <p:graphicEl>
                                              <a:dgm id="{5E295E5F-50F0-EB4E-A725-0AE7DD69D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2000"/>
                                        <p:tgtEl>
                                          <p:spTgt spid="2">
                                            <p:graphicEl>
                                              <a:dgm id="{5E295E5F-50F0-EB4E-A725-0AE7DD69D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C535D6-43F6-1D45-A873-91C8C10D2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2000" fill="hold"/>
                                        <p:tgtEl>
                                          <p:spTgt spid="2">
                                            <p:graphicEl>
                                              <a:dgm id="{39C535D6-43F6-1D45-A873-91C8C10D2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0" fill="hold"/>
                                        <p:tgtEl>
                                          <p:spTgt spid="2">
                                            <p:graphicEl>
                                              <a:dgm id="{39C535D6-43F6-1D45-A873-91C8C10D2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2000"/>
                                        <p:tgtEl>
                                          <p:spTgt spid="2">
                                            <p:graphicEl>
                                              <a:dgm id="{39C535D6-43F6-1D45-A873-91C8C10D2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81" y="1031182"/>
            <a:ext cx="12198893" cy="582681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31719"/>
            <a:ext cx="12192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b="1" dirty="0" smtClean="0">
                <a:solidFill>
                  <a:schemeClr val="bg1"/>
                </a:solidFill>
              </a:rPr>
              <a:t>	CALL </a:t>
            </a:r>
            <a:r>
              <a:rPr lang="mr-IN" sz="3500" b="1" dirty="0" smtClean="0">
                <a:solidFill>
                  <a:schemeClr val="bg1"/>
                </a:solidFill>
              </a:rPr>
              <a:t>–</a:t>
            </a:r>
            <a:r>
              <a:rPr lang="pt-BR" sz="3500" b="1" dirty="0" smtClean="0">
                <a:solidFill>
                  <a:schemeClr val="bg1"/>
                </a:solidFill>
              </a:rPr>
              <a:t> </a:t>
            </a:r>
            <a:r>
              <a:rPr lang="pt-BR" sz="3500" b="1" dirty="0" err="1" smtClean="0">
                <a:solidFill>
                  <a:schemeClr val="bg1"/>
                </a:solidFill>
              </a:rPr>
              <a:t>Challenges</a:t>
            </a:r>
            <a:r>
              <a:rPr lang="pt-BR" sz="3500" b="1" dirty="0" smtClean="0">
                <a:solidFill>
                  <a:schemeClr val="bg1"/>
                </a:solidFill>
              </a:rPr>
              <a:t> </a:t>
            </a:r>
            <a:r>
              <a:rPr lang="pt-BR" sz="3500" b="1" dirty="0" err="1" smtClean="0">
                <a:solidFill>
                  <a:schemeClr val="bg1"/>
                </a:solidFill>
              </a:rPr>
              <a:t>and</a:t>
            </a:r>
            <a:r>
              <a:rPr lang="pt-BR" sz="3500" b="1" dirty="0" smtClean="0">
                <a:solidFill>
                  <a:schemeClr val="bg1"/>
                </a:solidFill>
              </a:rPr>
              <a:t> </a:t>
            </a:r>
            <a:r>
              <a:rPr lang="pt-BR" sz="3500" b="1" dirty="0" err="1" smtClean="0">
                <a:solidFill>
                  <a:schemeClr val="bg1"/>
                </a:solidFill>
              </a:rPr>
              <a:t>Responsabilities</a:t>
            </a:r>
            <a:endParaRPr lang="pt-BR" sz="35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87638"/>
              </p:ext>
            </p:extLst>
          </p:nvPr>
        </p:nvGraphicFramePr>
        <p:xfrm>
          <a:off x="315550" y="400240"/>
          <a:ext cx="11468309" cy="673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1917180" y="-929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873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D047B1-3CC8-5943-8ED6-0B060EC72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graphicEl>
                                              <a:dgm id="{FAD047B1-3CC8-5943-8ED6-0B060EC72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graphicEl>
                                              <a:dgm id="{FAD047B1-3CC8-5943-8ED6-0B060EC72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>
                                            <p:graphicEl>
                                              <a:dgm id="{FAD047B1-3CC8-5943-8ED6-0B060EC72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97D94-8490-6743-AA62-CCA0D050C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graphicEl>
                                              <a:dgm id="{B8B97D94-8490-6743-AA62-CCA0D050C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graphicEl>
                                              <a:dgm id="{B8B97D94-8490-6743-AA62-CCA0D050C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>
                                            <p:graphicEl>
                                              <a:dgm id="{B8B97D94-8490-6743-AA62-CCA0D050C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F4EEA0-A1DF-414A-8459-557502877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>
                                            <p:graphicEl>
                                              <a:dgm id="{D8F4EEA0-A1DF-414A-8459-557502877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>
                                            <p:graphicEl>
                                              <a:dgm id="{D8F4EEA0-A1DF-414A-8459-557502877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">
                                            <p:graphicEl>
                                              <a:dgm id="{D8F4EEA0-A1DF-414A-8459-557502877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DC6463-01A1-DA49-8620-A69743861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>
                                            <p:graphicEl>
                                              <a:dgm id="{C7DC6463-01A1-DA49-8620-A69743861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">
                                            <p:graphicEl>
                                              <a:dgm id="{C7DC6463-01A1-DA49-8620-A69743861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">
                                            <p:graphicEl>
                                              <a:dgm id="{C7DC6463-01A1-DA49-8620-A69743861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5B5BB3-4704-B744-9A64-C10E97118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">
                                            <p:graphicEl>
                                              <a:dgm id="{085B5BB3-4704-B744-9A64-C10E97118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">
                                            <p:graphicEl>
                                              <a:dgm id="{085B5BB3-4704-B744-9A64-C10E97118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">
                                            <p:graphicEl>
                                              <a:dgm id="{085B5BB3-4704-B744-9A64-C10E97118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565BB0-79BA-704D-A85A-938CD864B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">
                                            <p:graphicEl>
                                              <a:dgm id="{B8565BB0-79BA-704D-A85A-938CD864B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">
                                            <p:graphicEl>
                                              <a:dgm id="{B8565BB0-79BA-704D-A85A-938CD864B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2">
                                            <p:graphicEl>
                                              <a:dgm id="{B8565BB0-79BA-704D-A85A-938CD864B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668E15-8F2A-604B-BBE5-36AB8BF11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">
                                            <p:graphicEl>
                                              <a:dgm id="{5F668E15-8F2A-604B-BBE5-36AB8BF11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">
                                            <p:graphicEl>
                                              <a:dgm id="{5F668E15-8F2A-604B-BBE5-36AB8BF11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2">
                                            <p:graphicEl>
                                              <a:dgm id="{5F668E15-8F2A-604B-BBE5-36AB8BF11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7BB2A9-7795-2D48-8F2E-A5DD1ECD4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">
                                            <p:graphicEl>
                                              <a:dgm id="{C27BB2A9-7795-2D48-8F2E-A5DD1ECD4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">
                                            <p:graphicEl>
                                              <a:dgm id="{C27BB2A9-7795-2D48-8F2E-A5DD1ECD4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2">
                                            <p:graphicEl>
                                              <a:dgm id="{C27BB2A9-7795-2D48-8F2E-A5DD1ECD4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0953B1-FDF3-7F48-B0EA-3A4DEB9C1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">
                                            <p:graphicEl>
                                              <a:dgm id="{BB0953B1-FDF3-7F48-B0EA-3A4DEB9C1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2">
                                            <p:graphicEl>
                                              <a:dgm id="{BB0953B1-FDF3-7F48-B0EA-3A4DEB9C1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2">
                                            <p:graphicEl>
                                              <a:dgm id="{BB0953B1-FDF3-7F48-B0EA-3A4DEB9C1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97E75A-23EA-5546-AEF5-DFF1B038A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">
                                            <p:graphicEl>
                                              <a:dgm id="{CE97E75A-23EA-5546-AEF5-DFF1B038A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">
                                            <p:graphicEl>
                                              <a:dgm id="{CE97E75A-23EA-5546-AEF5-DFF1B038A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2">
                                            <p:graphicEl>
                                              <a:dgm id="{CE97E75A-23EA-5546-AEF5-DFF1B038A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F205BD-EC06-5747-8DC1-34BE0D230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2">
                                            <p:graphicEl>
                                              <a:dgm id="{D4F205BD-EC06-5747-8DC1-34BE0D230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2">
                                            <p:graphicEl>
                                              <a:dgm id="{D4F205BD-EC06-5747-8DC1-34BE0D230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2">
                                            <p:graphicEl>
                                              <a:dgm id="{D4F205BD-EC06-5747-8DC1-34BE0D230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87E98C-BA5B-9F4A-BB02-F11ED303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">
                                            <p:graphicEl>
                                              <a:dgm id="{CC87E98C-BA5B-9F4A-BB02-F11ED303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">
                                            <p:graphicEl>
                                              <a:dgm id="{CC87E98C-BA5B-9F4A-BB02-F11ED303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0"/>
                                        <p:tgtEl>
                                          <p:spTgt spid="2">
                                            <p:graphicEl>
                                              <a:dgm id="{CC87E98C-BA5B-9F4A-BB02-F11ED3036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5AF4C8-68BB-D346-815A-B38F6D1E0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">
                                            <p:graphicEl>
                                              <a:dgm id="{585AF4C8-68BB-D346-815A-B38F6D1E0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2">
                                            <p:graphicEl>
                                              <a:dgm id="{585AF4C8-68BB-D346-815A-B38F6D1E0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2">
                                            <p:graphicEl>
                                              <a:dgm id="{585AF4C8-68BB-D346-815A-B38F6D1E0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6D4BD7-39F2-8948-A224-1E2DBB0EC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">
                                            <p:graphicEl>
                                              <a:dgm id="{0C6D4BD7-39F2-8948-A224-1E2DBB0EC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2">
                                            <p:graphicEl>
                                              <a:dgm id="{0C6D4BD7-39F2-8948-A224-1E2DBB0EC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0"/>
                                        <p:tgtEl>
                                          <p:spTgt spid="2">
                                            <p:graphicEl>
                                              <a:dgm id="{0C6D4BD7-39F2-8948-A224-1E2DBB0EC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0A146-9B3F-404E-8050-9694F8147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">
                                            <p:graphicEl>
                                              <a:dgm id="{DB20A146-9B3F-404E-8050-9694F8147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">
                                            <p:graphicEl>
                                              <a:dgm id="{DB20A146-9B3F-404E-8050-9694F8147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">
                                            <p:graphicEl>
                                              <a:dgm id="{DB20A146-9B3F-404E-8050-9694F8147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0EBA2-E5A1-F64D-A40D-7B71E58AE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2">
                                            <p:graphicEl>
                                              <a:dgm id="{61D0EBA2-E5A1-F64D-A40D-7B71E58AE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2">
                                            <p:graphicEl>
                                              <a:dgm id="{61D0EBA2-E5A1-F64D-A40D-7B71E58AE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0"/>
                                        <p:tgtEl>
                                          <p:spTgt spid="2">
                                            <p:graphicEl>
                                              <a:dgm id="{61D0EBA2-E5A1-F64D-A40D-7B71E58AE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CCAC6-6464-CA44-85DD-D27E01CB2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2">
                                            <p:graphicEl>
                                              <a:dgm id="{001CCAC6-6464-CA44-85DD-D27E01CB2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2">
                                            <p:graphicEl>
                                              <a:dgm id="{001CCAC6-6464-CA44-85DD-D27E01CB2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0"/>
                                        <p:tgtEl>
                                          <p:spTgt spid="2">
                                            <p:graphicEl>
                                              <a:dgm id="{001CCAC6-6464-CA44-85DD-D27E01CB2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D10554-3469-534D-9358-A4453E56B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2">
                                            <p:graphicEl>
                                              <a:dgm id="{BFD10554-3469-534D-9358-A4453E56B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2">
                                            <p:graphicEl>
                                              <a:dgm id="{BFD10554-3469-534D-9358-A4453E56B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0"/>
                                        <p:tgtEl>
                                          <p:spTgt spid="2">
                                            <p:graphicEl>
                                              <a:dgm id="{BFD10554-3469-534D-9358-A4453E56B4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C31B1E-7797-794D-AFB8-4012D70FB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2">
                                            <p:graphicEl>
                                              <a:dgm id="{EBC31B1E-7797-794D-AFB8-4012D70FB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2">
                                            <p:graphicEl>
                                              <a:dgm id="{EBC31B1E-7797-794D-AFB8-4012D70FB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0"/>
                                        <p:tgtEl>
                                          <p:spTgt spid="2">
                                            <p:graphicEl>
                                              <a:dgm id="{EBC31B1E-7797-794D-AFB8-4012D70FB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746E43-1406-F646-BE1F-D5D5E6BBA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2">
                                            <p:graphicEl>
                                              <a:dgm id="{A9746E43-1406-F646-BE1F-D5D5E6BBA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0" fill="hold"/>
                                        <p:tgtEl>
                                          <p:spTgt spid="2">
                                            <p:graphicEl>
                                              <a:dgm id="{A9746E43-1406-F646-BE1F-D5D5E6BBA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0"/>
                                        <p:tgtEl>
                                          <p:spTgt spid="2">
                                            <p:graphicEl>
                                              <a:dgm id="{A9746E43-1406-F646-BE1F-D5D5E6BBA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52AB7-AB30-B740-97B8-87C1BEEB5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2">
                                            <p:graphicEl>
                                              <a:dgm id="{05D52AB7-AB30-B740-97B8-87C1BEEB5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2">
                                            <p:graphicEl>
                                              <a:dgm id="{05D52AB7-AB30-B740-97B8-87C1BEEB5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0"/>
                                        <p:tgtEl>
                                          <p:spTgt spid="2">
                                            <p:graphicEl>
                                              <a:dgm id="{05D52AB7-AB30-B740-97B8-87C1BEEB5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71BF6E-18C8-6B49-A8AE-F3E71AA24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0" fill="hold"/>
                                        <p:tgtEl>
                                          <p:spTgt spid="2">
                                            <p:graphicEl>
                                              <a:dgm id="{1371BF6E-18C8-6B49-A8AE-F3E71AA24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2">
                                            <p:graphicEl>
                                              <a:dgm id="{1371BF6E-18C8-6B49-A8AE-F3E71AA24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0"/>
                                        <p:tgtEl>
                                          <p:spTgt spid="2">
                                            <p:graphicEl>
                                              <a:dgm id="{1371BF6E-18C8-6B49-A8AE-F3E71AA24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34470-E11A-A145-B4E4-74027B6B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0" fill="hold"/>
                                        <p:tgtEl>
                                          <p:spTgt spid="2">
                                            <p:graphicEl>
                                              <a:dgm id="{6A634470-E11A-A145-B4E4-74027B6B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2">
                                            <p:graphicEl>
                                              <a:dgm id="{6A634470-E11A-A145-B4E4-74027B6B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0"/>
                                        <p:tgtEl>
                                          <p:spTgt spid="2">
                                            <p:graphicEl>
                                              <a:dgm id="{6A634470-E11A-A145-B4E4-74027B6B3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54D41-B10A-2342-B25B-6F05BE4CB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2">
                                            <p:graphicEl>
                                              <a:dgm id="{40354D41-B10A-2342-B25B-6F05BE4CB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0" fill="hold"/>
                                        <p:tgtEl>
                                          <p:spTgt spid="2">
                                            <p:graphicEl>
                                              <a:dgm id="{40354D41-B10A-2342-B25B-6F05BE4CB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0"/>
                                        <p:tgtEl>
                                          <p:spTgt spid="2">
                                            <p:graphicEl>
                                              <a:dgm id="{40354D41-B10A-2342-B25B-6F05BE4CB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987618-90E5-A94A-8F6E-DE05DCD3E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0" fill="hold"/>
                                        <p:tgtEl>
                                          <p:spTgt spid="2">
                                            <p:graphicEl>
                                              <a:dgm id="{1A987618-90E5-A94A-8F6E-DE05DCD3E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2">
                                            <p:graphicEl>
                                              <a:dgm id="{1A987618-90E5-A94A-8F6E-DE05DCD3E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0"/>
                                        <p:tgtEl>
                                          <p:spTgt spid="2">
                                            <p:graphicEl>
                                              <a:dgm id="{1A987618-90E5-A94A-8F6E-DE05DCD3E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6729"/>
            <a:ext cx="12192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b="1" dirty="0" smtClean="0">
                <a:solidFill>
                  <a:schemeClr val="bg1"/>
                </a:solidFill>
              </a:rPr>
              <a:t>	CALL </a:t>
            </a:r>
            <a:r>
              <a:rPr lang="mr-IN" sz="3500" b="1" dirty="0" smtClean="0">
                <a:solidFill>
                  <a:schemeClr val="bg1"/>
                </a:solidFill>
              </a:rPr>
              <a:t>–</a:t>
            </a:r>
            <a:r>
              <a:rPr lang="pt-BR" sz="3500" b="1" dirty="0" smtClean="0">
                <a:solidFill>
                  <a:schemeClr val="bg1"/>
                </a:solidFill>
              </a:rPr>
              <a:t> Final </a:t>
            </a:r>
            <a:r>
              <a:rPr lang="pt-BR" sz="3500" b="1" dirty="0" err="1" smtClean="0">
                <a:solidFill>
                  <a:schemeClr val="bg1"/>
                </a:solidFill>
              </a:rPr>
              <a:t>Discussions</a:t>
            </a:r>
            <a:endParaRPr lang="pt-BR" sz="3500" b="1" dirty="0">
              <a:solidFill>
                <a:schemeClr val="bg1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98000"/>
            <a:ext cx="12192000" cy="5760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3481" y="2174588"/>
            <a:ext cx="11285035" cy="3606824"/>
          </a:xfrm>
          <a:prstGeom prst="rect">
            <a:avLst/>
          </a:prstGeom>
          <a:solidFill>
            <a:srgbClr val="00B0F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charset="0"/>
              <a:buChar char="•"/>
            </a:pPr>
            <a:r>
              <a:rPr lang="pt-BR" dirty="0" smtClean="0"/>
              <a:t>RELEVANCE OF CALL </a:t>
            </a:r>
          </a:p>
          <a:p>
            <a:r>
              <a:rPr lang="pt-BR" dirty="0" smtClean="0"/>
              <a:t>” </a:t>
            </a:r>
            <a:r>
              <a:rPr lang="pt-BR" dirty="0" err="1"/>
              <a:t>Anyone</a:t>
            </a:r>
            <a:r>
              <a:rPr lang="pt-BR" dirty="0"/>
              <a:t> </a:t>
            </a:r>
            <a:r>
              <a:rPr lang="pt-BR" dirty="0" err="1"/>
              <a:t>concerned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second</a:t>
            </a:r>
            <a:r>
              <a:rPr lang="pt-BR" dirty="0"/>
              <a:t> </a:t>
            </a:r>
            <a:r>
              <a:rPr lang="pt-BR" dirty="0" err="1"/>
              <a:t>language</a:t>
            </a:r>
            <a:r>
              <a:rPr lang="pt-BR" dirty="0"/>
              <a:t> </a:t>
            </a:r>
            <a:r>
              <a:rPr lang="pt-BR" dirty="0" err="1"/>
              <a:t>teaching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learning</a:t>
            </a:r>
            <a:r>
              <a:rPr lang="pt-BR" dirty="0"/>
              <a:t> in 21st </a:t>
            </a:r>
            <a:r>
              <a:rPr lang="pt-BR" dirty="0" err="1"/>
              <a:t>century</a:t>
            </a:r>
            <a:r>
              <a:rPr lang="pt-BR" dirty="0"/>
              <a:t> </a:t>
            </a:r>
            <a:r>
              <a:rPr lang="pt-BR" dirty="0" err="1"/>
              <a:t>needs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grasp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nature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unique</a:t>
            </a:r>
            <a:r>
              <a:rPr lang="pt-BR" dirty="0"/>
              <a:t> </a:t>
            </a:r>
            <a:r>
              <a:rPr lang="pt-BR" dirty="0" err="1"/>
              <a:t>technology-mediated</a:t>
            </a:r>
            <a:r>
              <a:rPr lang="pt-BR" dirty="0"/>
              <a:t> </a:t>
            </a:r>
            <a:r>
              <a:rPr lang="pt-BR" dirty="0" err="1"/>
              <a:t>tasks</a:t>
            </a:r>
            <a:r>
              <a:rPr lang="pt-BR" dirty="0"/>
              <a:t> </a:t>
            </a:r>
            <a:r>
              <a:rPr lang="pt-BR" dirty="0" err="1"/>
              <a:t>learners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engae</a:t>
            </a:r>
            <a:r>
              <a:rPr lang="pt-BR" dirty="0"/>
              <a:t> in for </a:t>
            </a:r>
            <a:r>
              <a:rPr lang="pt-BR" dirty="0" err="1"/>
              <a:t>language</a:t>
            </a:r>
            <a:r>
              <a:rPr lang="pt-BR" dirty="0"/>
              <a:t> </a:t>
            </a:r>
            <a:r>
              <a:rPr lang="pt-BR" dirty="0" err="1"/>
              <a:t>acquisition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such</a:t>
            </a:r>
            <a:r>
              <a:rPr lang="pt-BR" dirty="0"/>
              <a:t> </a:t>
            </a:r>
            <a:r>
              <a:rPr lang="pt-BR" dirty="0" err="1"/>
              <a:t>tasks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used</a:t>
            </a:r>
            <a:r>
              <a:rPr lang="pt-BR" dirty="0"/>
              <a:t> for </a:t>
            </a:r>
            <a:r>
              <a:rPr lang="pt-BR" dirty="0" err="1"/>
              <a:t>assessment</a:t>
            </a:r>
            <a:r>
              <a:rPr lang="pt-BR" dirty="0"/>
              <a:t> </a:t>
            </a:r>
            <a:r>
              <a:rPr lang="pt-BR" dirty="0" smtClean="0"/>
              <a:t>“ - </a:t>
            </a:r>
            <a:r>
              <a:rPr lang="pt-BR" dirty="0"/>
              <a:t>CHAPELLE (2001) 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285750" indent="-285750">
              <a:buFont typeface="Arial" charset="0"/>
              <a:buChar char="•"/>
            </a:pPr>
            <a:r>
              <a:rPr lang="pt-BR" dirty="0" smtClean="0"/>
              <a:t>PEDAGOCIC TASKS SHOULD NOT IGNORE THE ROLE OF COMPUTER</a:t>
            </a:r>
          </a:p>
          <a:p>
            <a:r>
              <a:rPr lang="pt-BR" dirty="0" smtClean="0"/>
              <a:t>“The </a:t>
            </a:r>
            <a:r>
              <a:rPr lang="pt-BR" dirty="0" err="1" smtClean="0"/>
              <a:t>absence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technology</a:t>
            </a:r>
            <a:r>
              <a:rPr lang="pt-BR" dirty="0" smtClean="0"/>
              <a:t> in </a:t>
            </a:r>
            <a:r>
              <a:rPr lang="pt-BR" dirty="0" err="1" smtClean="0"/>
              <a:t>such</a:t>
            </a:r>
            <a:r>
              <a:rPr lang="pt-BR" dirty="0" smtClean="0"/>
              <a:t> </a:t>
            </a:r>
            <a:r>
              <a:rPr lang="pt-BR" dirty="0" err="1" smtClean="0"/>
              <a:t>discussions</a:t>
            </a:r>
            <a:r>
              <a:rPr lang="pt-BR" dirty="0" smtClean="0"/>
              <a:t> </a:t>
            </a:r>
            <a:r>
              <a:rPr lang="pt-BR" dirty="0" err="1" smtClean="0"/>
              <a:t>limits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insights </a:t>
            </a:r>
            <a:r>
              <a:rPr lang="pt-BR" dirty="0" err="1" smtClean="0"/>
              <a:t>about</a:t>
            </a:r>
            <a:r>
              <a:rPr lang="pt-BR" dirty="0" smtClean="0"/>
              <a:t> </a:t>
            </a:r>
            <a:r>
              <a:rPr lang="pt-BR" dirty="0" err="1" smtClean="0"/>
              <a:t>task</a:t>
            </a:r>
            <a:r>
              <a:rPr lang="pt-BR" dirty="0" smtClean="0"/>
              <a:t> design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research</a:t>
            </a:r>
            <a:r>
              <a:rPr lang="pt-BR" dirty="0" smtClean="0"/>
              <a:t> </a:t>
            </a:r>
            <a:r>
              <a:rPr lang="pt-BR" dirty="0" err="1" smtClean="0"/>
              <a:t>solely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tradition</a:t>
            </a:r>
            <a:r>
              <a:rPr lang="pt-BR" dirty="0" smtClean="0"/>
              <a:t> </a:t>
            </a:r>
            <a:r>
              <a:rPr lang="pt-BR" dirty="0" err="1" smtClean="0"/>
              <a:t>classrooms</a:t>
            </a:r>
            <a:r>
              <a:rPr lang="pt-BR" dirty="0" smtClean="0"/>
              <a:t>”. (GRUBA)</a:t>
            </a:r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Arial" charset="0"/>
              <a:buChar char="•"/>
            </a:pPr>
            <a:r>
              <a:rPr lang="pt-BR" dirty="0" smtClean="0"/>
              <a:t>A STRONGER CRITIQUE OF TECHNOLOGIES WILL ONLY STRENGHTEN CALL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60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repeatCount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6729"/>
            <a:ext cx="12192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b="1" dirty="0" smtClean="0">
                <a:solidFill>
                  <a:schemeClr val="bg1"/>
                </a:solidFill>
              </a:rPr>
              <a:t>	CALL </a:t>
            </a:r>
            <a:r>
              <a:rPr lang="mr-IN" sz="3500" b="1" dirty="0" smtClean="0">
                <a:solidFill>
                  <a:schemeClr val="bg1"/>
                </a:solidFill>
              </a:rPr>
              <a:t>–</a:t>
            </a:r>
            <a:r>
              <a:rPr lang="pt-BR" sz="3500" b="1" dirty="0" smtClean="0">
                <a:solidFill>
                  <a:schemeClr val="bg1"/>
                </a:solidFill>
              </a:rPr>
              <a:t> </a:t>
            </a:r>
            <a:r>
              <a:rPr lang="pt-BR" sz="3500" b="1" dirty="0" err="1" smtClean="0">
                <a:solidFill>
                  <a:schemeClr val="bg1"/>
                </a:solidFill>
              </a:rPr>
              <a:t>Beyond</a:t>
            </a:r>
            <a:r>
              <a:rPr lang="pt-BR" sz="3500" b="1" dirty="0" smtClean="0">
                <a:solidFill>
                  <a:schemeClr val="bg1"/>
                </a:solidFill>
              </a:rPr>
              <a:t> </a:t>
            </a:r>
            <a:r>
              <a:rPr lang="pt-BR" sz="3500" b="1" dirty="0" err="1" smtClean="0">
                <a:solidFill>
                  <a:schemeClr val="bg1"/>
                </a:solidFill>
              </a:rPr>
              <a:t>the</a:t>
            </a:r>
            <a:r>
              <a:rPr lang="pt-BR" sz="3500" b="1" dirty="0" smtClean="0">
                <a:solidFill>
                  <a:schemeClr val="bg1"/>
                </a:solidFill>
              </a:rPr>
              <a:t> </a:t>
            </a:r>
            <a:r>
              <a:rPr lang="pt-BR" sz="3500" b="1" dirty="0" err="1" smtClean="0">
                <a:solidFill>
                  <a:schemeClr val="bg1"/>
                </a:solidFill>
              </a:rPr>
              <a:t>article</a:t>
            </a:r>
            <a:r>
              <a:rPr lang="pt-BR" sz="3500" b="1" dirty="0" smtClean="0">
                <a:solidFill>
                  <a:schemeClr val="bg1"/>
                </a:solidFill>
              </a:rPr>
              <a:t> </a:t>
            </a:r>
            <a:r>
              <a:rPr lang="mr-IN" sz="3500" b="1" dirty="0" smtClean="0">
                <a:solidFill>
                  <a:schemeClr val="bg1"/>
                </a:solidFill>
              </a:rPr>
              <a:t>–</a:t>
            </a:r>
            <a:r>
              <a:rPr lang="pt-BR" sz="3500" b="1" dirty="0" smtClean="0">
                <a:solidFill>
                  <a:schemeClr val="bg1"/>
                </a:solidFill>
              </a:rPr>
              <a:t> Real </a:t>
            </a:r>
            <a:r>
              <a:rPr lang="pt-BR" sz="3500" b="1" dirty="0" err="1" smtClean="0">
                <a:solidFill>
                  <a:schemeClr val="bg1"/>
                </a:solidFill>
              </a:rPr>
              <a:t>life</a:t>
            </a:r>
            <a:r>
              <a:rPr lang="pt-BR" sz="3500" b="1" dirty="0" smtClean="0">
                <a:solidFill>
                  <a:schemeClr val="bg1"/>
                </a:solidFill>
              </a:rPr>
              <a:t> </a:t>
            </a:r>
            <a:r>
              <a:rPr lang="pt-BR" sz="3500" b="1" dirty="0" err="1" smtClean="0">
                <a:solidFill>
                  <a:schemeClr val="bg1"/>
                </a:solidFill>
              </a:rPr>
              <a:t>suggestions</a:t>
            </a:r>
            <a:endParaRPr lang="pt-BR" sz="3500" b="1" dirty="0">
              <a:solidFill>
                <a:schemeClr val="bg1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98000"/>
            <a:ext cx="12192000" cy="5760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3481" y="1463040"/>
            <a:ext cx="11285035" cy="4983480"/>
          </a:xfrm>
          <a:prstGeom prst="rect">
            <a:avLst/>
          </a:prstGeom>
          <a:solidFill>
            <a:srgbClr val="00B0F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charset="0"/>
              <a:buChar char="•"/>
            </a:pPr>
            <a:r>
              <a:rPr lang="pt-BR" i="1" dirty="0" smtClean="0"/>
              <a:t>COMPUTER-CENTRIC TOOLS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dirty="0" smtClean="0"/>
              <a:t>ROSETTA STONE </a:t>
            </a:r>
            <a:r>
              <a:rPr lang="mr-IN" dirty="0" smtClean="0"/>
              <a:t>–</a:t>
            </a:r>
            <a:r>
              <a:rPr lang="pt-BR" dirty="0" smtClean="0"/>
              <a:t> A </a:t>
            </a:r>
            <a:r>
              <a:rPr lang="pt-BR" dirty="0" err="1" smtClean="0"/>
              <a:t>listening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/>
              <a:t> </a:t>
            </a:r>
            <a:r>
              <a:rPr lang="pt-BR" dirty="0" err="1" smtClean="0"/>
              <a:t>interacting</a:t>
            </a:r>
            <a:r>
              <a:rPr lang="pt-BR" dirty="0" smtClean="0"/>
              <a:t> </a:t>
            </a:r>
            <a:r>
              <a:rPr lang="pt-BR" dirty="0" err="1" smtClean="0"/>
              <a:t>state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art</a:t>
            </a:r>
            <a:r>
              <a:rPr lang="pt-BR" dirty="0" smtClean="0"/>
              <a:t> </a:t>
            </a:r>
            <a:r>
              <a:rPr lang="pt-BR" dirty="0" err="1" smtClean="0"/>
              <a:t>computer-centric</a:t>
            </a:r>
            <a:r>
              <a:rPr lang="pt-BR" dirty="0" smtClean="0"/>
              <a:t> tutorial (</a:t>
            </a:r>
            <a:r>
              <a:rPr lang="pt-BR" dirty="0" err="1" smtClean="0"/>
              <a:t>Perfect</a:t>
            </a:r>
            <a:r>
              <a:rPr lang="pt-BR" dirty="0" smtClean="0"/>
              <a:t> for </a:t>
            </a:r>
            <a:r>
              <a:rPr lang="pt-BR" dirty="0" err="1" smtClean="0"/>
              <a:t>initial</a:t>
            </a:r>
            <a:r>
              <a:rPr lang="pt-BR" dirty="0" smtClean="0"/>
              <a:t> </a:t>
            </a:r>
            <a:r>
              <a:rPr lang="pt-BR" dirty="0" err="1" smtClean="0"/>
              <a:t>stages</a:t>
            </a:r>
            <a:r>
              <a:rPr lang="pt-BR" dirty="0" smtClean="0"/>
              <a:t>)  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dirty="0" smtClean="0"/>
              <a:t>MY ENGLISH ONLINE </a:t>
            </a:r>
            <a:r>
              <a:rPr lang="mr-IN" dirty="0" smtClean="0"/>
              <a:t>–</a:t>
            </a:r>
            <a:r>
              <a:rPr lang="pt-BR" dirty="0" smtClean="0"/>
              <a:t> USP </a:t>
            </a:r>
            <a:r>
              <a:rPr lang="pt-BR" dirty="0" err="1" smtClean="0"/>
              <a:t>provides</a:t>
            </a:r>
            <a:r>
              <a:rPr lang="pt-BR" dirty="0" smtClean="0"/>
              <a:t> </a:t>
            </a:r>
            <a:r>
              <a:rPr lang="pt-BR" dirty="0" err="1" smtClean="0"/>
              <a:t>this</a:t>
            </a:r>
            <a:r>
              <a:rPr lang="pt-BR" dirty="0" smtClean="0"/>
              <a:t> </a:t>
            </a:r>
            <a:r>
              <a:rPr lang="pt-BR" dirty="0" err="1" smtClean="0"/>
              <a:t>English</a:t>
            </a:r>
            <a:r>
              <a:rPr lang="pt-BR" dirty="0" smtClean="0"/>
              <a:t> </a:t>
            </a:r>
            <a:r>
              <a:rPr lang="pt-BR" dirty="0" err="1" smtClean="0"/>
              <a:t>course</a:t>
            </a:r>
            <a:r>
              <a:rPr lang="pt-BR" dirty="0" smtClean="0"/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dirty="0" smtClean="0"/>
              <a:t>Online </a:t>
            </a:r>
            <a:r>
              <a:rPr lang="pt-BR" dirty="0" err="1" smtClean="0"/>
              <a:t>Dictionaries</a:t>
            </a:r>
            <a:r>
              <a:rPr lang="pt-BR" dirty="0" smtClean="0"/>
              <a:t>: </a:t>
            </a:r>
          </a:p>
          <a:p>
            <a:pPr marL="1200150" lvl="2" indent="-285750">
              <a:buFont typeface="Arial" charset="0"/>
              <a:buChar char="•"/>
            </a:pPr>
            <a:r>
              <a:rPr lang="pt-BR" dirty="0" smtClean="0"/>
              <a:t>LONGMAN: </a:t>
            </a:r>
            <a:r>
              <a:rPr lang="pt-BR" dirty="0" err="1" smtClean="0"/>
              <a:t>http</a:t>
            </a:r>
            <a:r>
              <a:rPr lang="pt-BR" dirty="0"/>
              <a:t>://</a:t>
            </a:r>
            <a:r>
              <a:rPr lang="pt-BR" dirty="0" err="1"/>
              <a:t>www.ldoceonline.com</a:t>
            </a:r>
            <a:r>
              <a:rPr lang="pt-BR" dirty="0"/>
              <a:t>/ </a:t>
            </a:r>
            <a:r>
              <a:rPr lang="pt-BR" dirty="0" smtClean="0"/>
              <a:t> </a:t>
            </a:r>
          </a:p>
          <a:p>
            <a:pPr marL="1200150" lvl="2" indent="-285750">
              <a:buFont typeface="Arial" charset="0"/>
              <a:buChar char="•"/>
            </a:pPr>
            <a:r>
              <a:rPr lang="pt-BR" dirty="0" smtClean="0"/>
              <a:t>OXFORD: </a:t>
            </a:r>
          </a:p>
          <a:p>
            <a:pPr marL="1200150" lvl="2" indent="-285750">
              <a:buFont typeface="Arial" charset="0"/>
              <a:buChar char="•"/>
            </a:pPr>
            <a:r>
              <a:rPr lang="pt-BR" dirty="0" smtClean="0"/>
              <a:t>WEBSTER: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dirty="0" smtClean="0"/>
              <a:t>AMAZON.COM </a:t>
            </a:r>
            <a:r>
              <a:rPr lang="mr-IN" dirty="0" smtClean="0"/>
              <a:t>–</a:t>
            </a:r>
            <a:r>
              <a:rPr lang="pt-BR" dirty="0" smtClean="0"/>
              <a:t> </a:t>
            </a:r>
            <a:r>
              <a:rPr lang="pt-BR" dirty="0" err="1" smtClean="0"/>
              <a:t>Immediate</a:t>
            </a:r>
            <a:r>
              <a:rPr lang="pt-BR" dirty="0" smtClean="0"/>
              <a:t> </a:t>
            </a:r>
            <a:r>
              <a:rPr lang="pt-BR" dirty="0" err="1" smtClean="0"/>
              <a:t>access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Millions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different</a:t>
            </a:r>
            <a:r>
              <a:rPr lang="pt-BR" dirty="0" smtClean="0"/>
              <a:t> </a:t>
            </a:r>
            <a:r>
              <a:rPr lang="pt-BR" dirty="0" err="1" smtClean="0"/>
              <a:t>titles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E-Book </a:t>
            </a:r>
            <a:r>
              <a:rPr lang="pt-BR" dirty="0" err="1" smtClean="0"/>
              <a:t>format</a:t>
            </a:r>
            <a:endParaRPr lang="pt-BR" dirty="0" smtClean="0"/>
          </a:p>
          <a:p>
            <a:pPr marL="742950" lvl="1" indent="-285750">
              <a:buFont typeface="Arial" charset="0"/>
              <a:buChar char="•"/>
            </a:pPr>
            <a:r>
              <a:rPr lang="pt-BR" dirty="0" smtClean="0"/>
              <a:t>AUDIBLE.COM </a:t>
            </a:r>
            <a:r>
              <a:rPr lang="mr-IN" dirty="0" smtClean="0"/>
              <a:t>–</a:t>
            </a:r>
            <a:r>
              <a:rPr lang="pt-BR" dirty="0" smtClean="0"/>
              <a:t> </a:t>
            </a:r>
            <a:r>
              <a:rPr lang="pt-BR" dirty="0" err="1" smtClean="0"/>
              <a:t>Audiobooks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read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listen</a:t>
            </a:r>
            <a:r>
              <a:rPr lang="pt-BR" dirty="0" smtClean="0"/>
              <a:t> </a:t>
            </a:r>
            <a:r>
              <a:rPr lang="pt-BR" dirty="0" err="1" smtClean="0"/>
              <a:t>using</a:t>
            </a:r>
            <a:r>
              <a:rPr lang="pt-BR" dirty="0" smtClean="0"/>
              <a:t> KINDLE 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dirty="0" smtClean="0"/>
              <a:t>RADIO </a:t>
            </a:r>
            <a:r>
              <a:rPr lang="mr-IN" dirty="0" smtClean="0"/>
              <a:t>–</a:t>
            </a:r>
            <a:r>
              <a:rPr lang="pt-BR" dirty="0" smtClean="0"/>
              <a:t> It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possible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virtually</a:t>
            </a:r>
            <a:r>
              <a:rPr lang="pt-BR" dirty="0" smtClean="0"/>
              <a:t> </a:t>
            </a:r>
            <a:r>
              <a:rPr lang="pt-BR" dirty="0" err="1" smtClean="0"/>
              <a:t>listen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most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Radio </a:t>
            </a:r>
            <a:r>
              <a:rPr lang="pt-BR" dirty="0" err="1" smtClean="0"/>
              <a:t>Stations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World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practise</a:t>
            </a:r>
            <a:r>
              <a:rPr lang="pt-BR" dirty="0" smtClean="0"/>
              <a:t> </a:t>
            </a:r>
            <a:r>
              <a:rPr lang="pt-BR" dirty="0" err="1" smtClean="0"/>
              <a:t>listening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comprehension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live</a:t>
            </a:r>
            <a:endParaRPr lang="pt-BR" dirty="0" smtClean="0"/>
          </a:p>
          <a:p>
            <a:pPr marL="285750" indent="-285750">
              <a:buFont typeface="Arial" charset="0"/>
              <a:buChar char="•"/>
            </a:pPr>
            <a:endParaRPr lang="pt-BR" dirty="0" smtClean="0"/>
          </a:p>
          <a:p>
            <a:pPr marL="285750" indent="-285750">
              <a:buFont typeface="Arial" charset="0"/>
              <a:buChar char="•"/>
            </a:pPr>
            <a:r>
              <a:rPr lang="pt-BR" i="1" dirty="0" smtClean="0"/>
              <a:t>COLABORATIVE APPROACH</a:t>
            </a:r>
            <a:r>
              <a:rPr lang="pt-BR" dirty="0" smtClean="0"/>
              <a:t> (</a:t>
            </a:r>
            <a:r>
              <a:rPr lang="pt-BR" dirty="0" err="1" smtClean="0"/>
              <a:t>Authentic</a:t>
            </a:r>
            <a:r>
              <a:rPr lang="pt-BR" dirty="0" smtClean="0"/>
              <a:t> </a:t>
            </a:r>
            <a:r>
              <a:rPr lang="pt-BR" dirty="0" err="1" smtClean="0"/>
              <a:t>Discourses</a:t>
            </a:r>
            <a:r>
              <a:rPr lang="pt-BR" dirty="0" smtClean="0"/>
              <a:t>)</a:t>
            </a:r>
            <a:endParaRPr lang="pt-BR" dirty="0"/>
          </a:p>
          <a:p>
            <a:pPr marL="742950" lvl="1" indent="-285750">
              <a:buFont typeface="Arial" charset="0"/>
              <a:buChar char="•"/>
            </a:pPr>
            <a:r>
              <a:rPr lang="pt-BR" dirty="0" smtClean="0"/>
              <a:t>A COLABORATIVE REFERENCE BASED ON BILINGUAL AUTHENTIC DISCOURSE </a:t>
            </a:r>
            <a:r>
              <a:rPr lang="pt-BR" dirty="0" smtClean="0">
                <a:solidFill>
                  <a:schemeClr val="bg1"/>
                </a:solidFill>
                <a:hlinkClick r:id="rId3"/>
              </a:rPr>
              <a:t>- </a:t>
            </a:r>
            <a:r>
              <a:rPr lang="pt-BR" dirty="0" smtClean="0">
                <a:hlinkClick r:id="rId3"/>
              </a:rPr>
              <a:t>www.linguee.com.br</a:t>
            </a:r>
            <a:endParaRPr lang="pt-BR" dirty="0" smtClean="0"/>
          </a:p>
          <a:p>
            <a:pPr marL="742950" lvl="1" indent="-285750">
              <a:buFont typeface="Arial" charset="0"/>
              <a:buChar char="•"/>
            </a:pPr>
            <a:r>
              <a:rPr lang="pt-BR" dirty="0" smtClean="0"/>
              <a:t>PODCASTS </a:t>
            </a:r>
            <a:r>
              <a:rPr lang="mr-IN" dirty="0" smtClean="0"/>
              <a:t>–</a:t>
            </a:r>
            <a:r>
              <a:rPr lang="pt-BR" dirty="0" smtClean="0"/>
              <a:t> </a:t>
            </a:r>
            <a:r>
              <a:rPr lang="pt-BR" dirty="0" err="1" smtClean="0"/>
              <a:t>There</a:t>
            </a:r>
            <a:r>
              <a:rPr lang="pt-BR" dirty="0" smtClean="0"/>
              <a:t> are </a:t>
            </a:r>
            <a:r>
              <a:rPr lang="pt-BR" dirty="0" err="1" smtClean="0"/>
              <a:t>hundreds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podcasts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be</a:t>
            </a:r>
            <a:r>
              <a:rPr lang="pt-BR" dirty="0" smtClean="0"/>
              <a:t> </a:t>
            </a:r>
            <a:r>
              <a:rPr lang="pt-BR" dirty="0" err="1" smtClean="0"/>
              <a:t>signed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followed</a:t>
            </a:r>
            <a:r>
              <a:rPr lang="pt-BR" dirty="0" smtClean="0"/>
              <a:t>, </a:t>
            </a:r>
            <a:r>
              <a:rPr lang="pt-BR" dirty="0" err="1" smtClean="0"/>
              <a:t>like</a:t>
            </a:r>
            <a:r>
              <a:rPr lang="pt-BR" dirty="0" smtClean="0"/>
              <a:t> BBC </a:t>
            </a:r>
            <a:r>
              <a:rPr lang="pt-BR" dirty="0" err="1" smtClean="0"/>
              <a:t>or</a:t>
            </a:r>
            <a:r>
              <a:rPr lang="pt-BR" dirty="0" smtClean="0"/>
              <a:t> CNN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dirty="0" smtClean="0"/>
              <a:t>SOCIAL MEDIAS </a:t>
            </a:r>
            <a:r>
              <a:rPr lang="mr-IN" dirty="0" smtClean="0"/>
              <a:t>–</a:t>
            </a:r>
            <a:r>
              <a:rPr lang="pt-BR" dirty="0" smtClean="0"/>
              <a:t> (</a:t>
            </a:r>
            <a:r>
              <a:rPr lang="pt-BR" dirty="0" err="1" smtClean="0"/>
              <a:t>Facebook</a:t>
            </a:r>
            <a:r>
              <a:rPr lang="pt-BR" dirty="0" smtClean="0"/>
              <a:t>, </a:t>
            </a:r>
            <a:r>
              <a:rPr lang="pt-BR" dirty="0" err="1" smtClean="0"/>
              <a:t>Twitter</a:t>
            </a:r>
            <a:r>
              <a:rPr lang="pt-BR" dirty="0" smtClean="0"/>
              <a:t>, </a:t>
            </a:r>
            <a:r>
              <a:rPr lang="pt-BR" dirty="0" err="1" smtClean="0"/>
              <a:t>Instagram</a:t>
            </a:r>
            <a:r>
              <a:rPr lang="pt-BR" dirty="0" smtClean="0"/>
              <a:t>, Skype, Messenger, </a:t>
            </a:r>
            <a:r>
              <a:rPr lang="pt-BR" dirty="0" err="1" smtClean="0"/>
              <a:t>WhatsApp</a:t>
            </a:r>
            <a:r>
              <a:rPr lang="pt-BR" dirty="0" smtClean="0"/>
              <a:t>) </a:t>
            </a:r>
            <a:r>
              <a:rPr lang="mr-IN" dirty="0" smtClean="0"/>
              <a:t>–</a:t>
            </a:r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can</a:t>
            </a:r>
            <a:r>
              <a:rPr lang="pt-BR" dirty="0" smtClean="0"/>
              <a:t> </a:t>
            </a:r>
            <a:r>
              <a:rPr lang="pt-BR" dirty="0" err="1" smtClean="0"/>
              <a:t>connect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people</a:t>
            </a:r>
            <a:r>
              <a:rPr lang="pt-BR" dirty="0" smtClean="0"/>
              <a:t> </a:t>
            </a:r>
            <a:r>
              <a:rPr lang="pt-BR" dirty="0" err="1" smtClean="0"/>
              <a:t>all</a:t>
            </a:r>
            <a:r>
              <a:rPr lang="pt-BR" dirty="0" smtClean="0"/>
              <a:t> </a:t>
            </a:r>
            <a:r>
              <a:rPr lang="pt-BR" dirty="0" err="1" smtClean="0"/>
              <a:t>around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world</a:t>
            </a:r>
          </a:p>
          <a:p>
            <a:pPr marL="742950" lvl="1" indent="-285750">
              <a:buFont typeface="Arial" charset="0"/>
              <a:buChar char="•"/>
            </a:pPr>
            <a:endParaRPr lang="pt-BR" dirty="0"/>
          </a:p>
          <a:p>
            <a:pPr marL="285750" indent="-285750">
              <a:buFont typeface="Arial" charset="0"/>
              <a:buChar char="•"/>
            </a:pPr>
            <a:endParaRPr lang="pt-BR" dirty="0" smtClean="0"/>
          </a:p>
          <a:p>
            <a:pPr marL="285750" indent="-285750">
              <a:buFont typeface="Arial" charset="0"/>
              <a:buChar char="•"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02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repeatCount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927</Words>
  <Application>Microsoft Office PowerPoint</Application>
  <PresentationFormat>Widescreen</PresentationFormat>
  <Paragraphs>199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Mangal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Weider Angelo</dc:creator>
  <cp:lastModifiedBy>João Carlos da Rosa</cp:lastModifiedBy>
  <cp:revision>39</cp:revision>
  <dcterms:created xsi:type="dcterms:W3CDTF">2017-04-16T20:33:33Z</dcterms:created>
  <dcterms:modified xsi:type="dcterms:W3CDTF">2017-06-19T19:34:41Z</dcterms:modified>
</cp:coreProperties>
</file>