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109ED-192E-418A-934C-B60E1A563DD5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BD7F7-7A83-4D98-91EE-D46A45F6E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53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BD7F7-7A83-4D98-91EE-D46A45F6E5E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80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5067" y="1075266"/>
            <a:ext cx="9489545" cy="2296648"/>
          </a:xfrm>
        </p:spPr>
        <p:txBody>
          <a:bodyPr/>
          <a:lstStyle/>
          <a:p>
            <a:r>
              <a:rPr lang="pt-BR" dirty="0" err="1" smtClean="0"/>
              <a:t>Check</a:t>
            </a:r>
            <a:r>
              <a:rPr lang="pt-BR" dirty="0" smtClean="0"/>
              <a:t> </a:t>
            </a:r>
            <a:r>
              <a:rPr lang="pt-BR" dirty="0" err="1" smtClean="0"/>
              <a:t>list</a:t>
            </a:r>
            <a:r>
              <a:rPr lang="pt-BR" dirty="0" smtClean="0"/>
              <a:t> – revisão por pares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altLang="pt-BR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SCS5703- Metodologia para  Divulgação do Artigo Científico</a:t>
            </a:r>
          </a:p>
          <a:p>
            <a:pPr algn="ctr"/>
            <a:r>
              <a:rPr lang="pt-BR" altLang="pt-BR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</a:t>
            </a:r>
            <a:endParaRPr lang="pt-BR" altLang="pt-BR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*Adaptado do formulário do Laboratório de Pesquisa Clínico-Qualitativa – LPQCQ, apresentado em aula do Prof. </a:t>
            </a:r>
            <a:r>
              <a:rPr lang="pt-BR" dirty="0" err="1" smtClean="0"/>
              <a:t>Turato</a:t>
            </a:r>
            <a:r>
              <a:rPr lang="pt-BR" dirty="0" smtClean="0"/>
              <a:t>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57644"/>
            <a:ext cx="6096000" cy="71558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Introdução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objeto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central eleito para a pesquisa está claramente definido 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delimitado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Na introdução, há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contextualização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sucinta, trazendo conceitos fundamentais relativos ao tema da pesquisa, levantados em livros e artigos de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referência,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evitando-se citações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de?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Está explícito que se sabe, o que não se sabe e o porquê deste trabalho?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BR" b="1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Objetivos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pressupostos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ou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hipóteses iniciais de trabalho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estão destacados, bem formulados e constituíram perguntas-motoras originais para este empreendimento científico?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objetivos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da pesquisa estão destacados e foram bem estabelecidos para levar respostas aos pressupostos, sendo escrito claramente?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32228"/>
            <a:ext cx="6096000" cy="63248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Método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métodos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estão sucintamente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conceituados, claramente redigidos,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apropriados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para atingir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 objetivo da pesquisa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? Há métodos sobrando ou faltando tendo em vista resultados e conclusão?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instrumentos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de coleta de dados e 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procedimentos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foram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adequados aos métodos e estão mencionados claramente?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técnica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amostragem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população, se for o caso, como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estratégia da construção amostral e seu fechamento, encontra-se metodologicamente descrita?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critérios de seleção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da população (ou sujeitos) estão destacados 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levam à informações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que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atendem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ao objetivo do artigo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048000" y="1359565"/>
            <a:ext cx="6096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Discussão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discussão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está baseada em conclusões e em diálogo bem articulado com a literatura?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Contempla/responde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 objetivo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da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pesquisa?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Esta parte trouxe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interpretações originais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feitas a partir dos dados elaborados, indo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além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da mera apresentação dos resultados obtidos?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eventuais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vieses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bias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) próprios de pesquisa foram pensados 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aparecem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considerados na discussão?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indent="-269875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599511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34315" algn="l"/>
              </a:tabLst>
            </a:pPr>
            <a:r>
              <a:rPr lang="pt-BR" b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Método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rabicPeriod" startAt="5"/>
              <a:tabLst>
                <a:tab pos="234315" algn="l"/>
              </a:tabLst>
            </a:pPr>
            <a:r>
              <a:rPr lang="pt-BR" b="1" dirty="0" smtClean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</a:t>
            </a: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pt-BR" dirty="0">
                <a:latin typeface="Myriad Roman"/>
                <a:ea typeface="Times New Roman" panose="02020603050405020304" pitchFamily="18" charset="0"/>
              </a:rPr>
              <a:t> Os </a:t>
            </a:r>
            <a:r>
              <a:rPr lang="pt-BR" i="1" dirty="0">
                <a:latin typeface="Myriad Roman"/>
                <a:ea typeface="Times New Roman" panose="02020603050405020304" pitchFamily="18" charset="0"/>
              </a:rPr>
              <a:t>cuidados éticos</a:t>
            </a:r>
            <a:r>
              <a:rPr lang="pt-BR" dirty="0">
                <a:latin typeface="Myriad Roman"/>
                <a:ea typeface="Times New Roman" panose="02020603050405020304" pitchFamily="18" charset="0"/>
              </a:rPr>
              <a:t> na condução da pesquisa foram comentados</a:t>
            </a:r>
            <a:r>
              <a:rPr lang="pt-BR" dirty="0" smtClean="0">
                <a:latin typeface="Myriad Roman"/>
                <a:ea typeface="Times New Roman" panose="02020603050405020304" pitchFamily="18" charset="0"/>
              </a:rPr>
              <a:t>?</a:t>
            </a:r>
            <a:endParaRPr lang="pt-B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rabicPeriod" startAt="5"/>
              <a:tabLst>
                <a:tab pos="234315" algn="l"/>
              </a:tabLst>
            </a:pPr>
            <a:r>
              <a:rPr lang="pt-BR" b="1" dirty="0" smtClean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</a:t>
            </a: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técnica do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tratamento dos </a:t>
            </a:r>
            <a:r>
              <a:rPr lang="pt-BR" i="1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dados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como por exemplo a análise de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conteúdo, seus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critérios e passos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para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categorização, foi claramente referida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pt-BR" b="1" dirty="0" smtClean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Resultados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Resultados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apresentados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sob forma de tabelas e figuras são realmente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necessários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às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conclusões? Estão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na formatação correta 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clara?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dados do texto coincidem com os das tabelas?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Resultados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principais estão destacados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em tabelas e figuras e os secundários na forma de texto?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50427"/>
            <a:ext cx="6096000" cy="6274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875" indent="-269875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Conclusões / Recomendações / Sugestões: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conclusões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corresponderam ao objetivo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proposto,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de modo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pt-BR" dirty="0" smtClean="0">
                <a:latin typeface="Myriad Roman"/>
                <a:ea typeface="Times New Roman" panose="02020603050405020304" pitchFamily="18" charset="0"/>
              </a:rPr>
              <a:t>reformular</a:t>
            </a:r>
            <a:r>
              <a:rPr lang="pt-BR" dirty="0">
                <a:latin typeface="Myriad Roman"/>
                <a:ea typeface="Times New Roman" panose="02020603050405020304" pitchFamily="18" charset="0"/>
              </a:rPr>
              <a:t>, corrigir e/ou </a:t>
            </a:r>
            <a:r>
              <a:rPr lang="pt-BR" dirty="0" smtClean="0">
                <a:latin typeface="Myriad Roman"/>
                <a:ea typeface="Times New Roman" panose="02020603050405020304" pitchFamily="18" charset="0"/>
              </a:rPr>
              <a:t>clarear, iniciar um </a:t>
            </a:r>
            <a:r>
              <a:rPr lang="pt-BR" dirty="0">
                <a:latin typeface="Myriad Roman"/>
                <a:ea typeface="Times New Roman" panose="02020603050405020304" pitchFamily="18" charset="0"/>
              </a:rPr>
              <a:t>modelo teórico que “fecha” o artigo?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Ocupam-se em “amarrar” o cerne dos tópicos da discussão, evitando retomar discussões, citar mais autores ou fazer novos cotejamentos com a literatura?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São evitadas “conclusões” que na realidade se constituem de </a:t>
            </a:r>
            <a:r>
              <a:rPr lang="pt-BR" dirty="0" smtClean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ideias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do senso-comum ou repetem conhecimentos já sabidos na literatura?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34315" algn="l"/>
              </a:tabLst>
            </a:pPr>
            <a:r>
              <a:rPr lang="pt-BR" b="1" dirty="0">
                <a:solidFill>
                  <a:srgbClr val="333399"/>
                </a:solidFill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[        ] 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Foram apontadas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recomendações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de aplicações dos resultados da pesquisa e/ou </a:t>
            </a:r>
            <a:r>
              <a:rPr lang="pt-BR" i="1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sugestões</a:t>
            </a:r>
            <a:r>
              <a:rPr lang="pt-BR" dirty="0">
                <a:latin typeface="Myriad Roman"/>
                <a:ea typeface="Times New Roman" panose="02020603050405020304" pitchFamily="18" charset="0"/>
                <a:cs typeface="Arial" panose="020B0604020202020204" pitchFamily="34" charset="0"/>
              </a:rPr>
              <a:t> de novas pesquisas para se efetuarem a partir das conclusões deste trabalho?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365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Myriad Roman</vt:lpstr>
      <vt:lpstr>Times New Roman</vt:lpstr>
      <vt:lpstr>Wingdings 3</vt:lpstr>
      <vt:lpstr>Cacho</vt:lpstr>
      <vt:lpstr>Check list – revisão por pares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list</dc:title>
  <dc:creator>615336</dc:creator>
  <cp:lastModifiedBy>615336</cp:lastModifiedBy>
  <cp:revision>7</cp:revision>
  <dcterms:created xsi:type="dcterms:W3CDTF">2015-06-24T18:34:12Z</dcterms:created>
  <dcterms:modified xsi:type="dcterms:W3CDTF">2017-06-14T11:16:53Z</dcterms:modified>
</cp:coreProperties>
</file>