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Condições de trabalho na indústria têxtil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Baseado no documentário “</a:t>
            </a:r>
            <a:r>
              <a:rPr lang="pt-BR" dirty="0"/>
              <a:t>T</a:t>
            </a:r>
            <a:r>
              <a:rPr lang="pt-BR" dirty="0" smtClean="0"/>
              <a:t>he </a:t>
            </a:r>
            <a:r>
              <a:rPr lang="pt-BR" dirty="0" err="1" smtClean="0"/>
              <a:t>true</a:t>
            </a:r>
            <a:r>
              <a:rPr lang="pt-BR" dirty="0" smtClean="0"/>
              <a:t> </a:t>
            </a:r>
            <a:r>
              <a:rPr lang="pt-BR" dirty="0" err="1" smtClean="0"/>
              <a:t>cost</a:t>
            </a:r>
            <a:r>
              <a:rPr lang="pt-BR" dirty="0" smtClean="0"/>
              <a:t>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827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</a:t>
            </a:r>
            <a:r>
              <a:rPr lang="pt-BR" dirty="0" err="1" smtClean="0"/>
              <a:t>arhea</a:t>
            </a:r>
            <a:r>
              <a:rPr lang="pt-BR" dirty="0" smtClean="0"/>
              <a:t> </a:t>
            </a:r>
            <a:r>
              <a:rPr lang="pt-BR" dirty="0" err="1" smtClean="0"/>
              <a:t>Pepper</a:t>
            </a:r>
            <a:r>
              <a:rPr lang="pt-BR" dirty="0" smtClean="0"/>
              <a:t> – produtora de algodão orgânico no </a:t>
            </a:r>
            <a:r>
              <a:rPr lang="pt-BR" dirty="0" err="1" smtClean="0"/>
              <a:t>texas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24" r="30035"/>
          <a:stretch/>
        </p:blipFill>
        <p:spPr>
          <a:xfrm>
            <a:off x="1141413" y="2411569"/>
            <a:ext cx="3322750" cy="3124200"/>
          </a:xfrm>
        </p:spPr>
      </p:pic>
      <p:sp>
        <p:nvSpPr>
          <p:cNvPr id="3" name="CaixaDeTexto 2"/>
          <p:cNvSpPr txBox="1"/>
          <p:nvPr/>
        </p:nvSpPr>
        <p:spPr>
          <a:xfrm>
            <a:off x="5653825" y="2514600"/>
            <a:ext cx="44689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Recebeu fazenda de herança, desde sempre produção orgânica.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Se preocupa com a saúde da terra, das pessoas, discordando da aplicação excessiva de agroquímicos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Marido faleceu de câncer, como muitas pessoas que moram nessa região, pelo contato com agrotóxicos no 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549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da Índia- Povoados perto de plantações de algodão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0500" y="2141649"/>
            <a:ext cx="9905998" cy="3124201"/>
          </a:xfrm>
        </p:spPr>
        <p:txBody>
          <a:bodyPr/>
          <a:lstStyle/>
          <a:p>
            <a:r>
              <a:rPr lang="pt-BR" dirty="0" smtClean="0"/>
              <a:t>Inúmeras deficiências como retardos mentais, deformações e problemas na gestação estão ocorrendo pelo uso desmedido e irresponsável de agrotóxicos na cultura do algodão.</a:t>
            </a:r>
          </a:p>
          <a:p>
            <a:r>
              <a:rPr lang="pt-BR" dirty="0" smtClean="0"/>
              <a:t>Suicídio de fazendeiros que não conseguem </a:t>
            </a:r>
            <a:br>
              <a:rPr lang="pt-BR" dirty="0" smtClean="0"/>
            </a:br>
            <a:r>
              <a:rPr lang="pt-BR" dirty="0" smtClean="0"/>
              <a:t>pagar os gastos de sua plantação na</a:t>
            </a:r>
            <a:br>
              <a:rPr lang="pt-BR" dirty="0" smtClean="0"/>
            </a:br>
            <a:r>
              <a:rPr lang="pt-BR" dirty="0" smtClean="0"/>
              <a:t>compra de sementes e pesticidas (250 000 </a:t>
            </a:r>
            <a:br>
              <a:rPr lang="pt-BR" dirty="0" smtClean="0"/>
            </a:br>
            <a:r>
              <a:rPr lang="pt-BR" dirty="0" smtClean="0"/>
              <a:t>casos nos últimos 16 anos)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638" y="3338311"/>
            <a:ext cx="4830773" cy="32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7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Valorização material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3" y="1864111"/>
            <a:ext cx="9905998" cy="3124201"/>
          </a:xfrm>
        </p:spPr>
        <p:txBody>
          <a:bodyPr/>
          <a:lstStyle/>
          <a:p>
            <a:r>
              <a:rPr lang="pt-BR" dirty="0" smtClean="0"/>
              <a:t>Quanto mais uma sociedade valoriza os bens materiais, o dinheiro, o “status” que algo pode trazer, quanto mais se importa com sua aparência, menos feliz, mais ansiosa e mais deprimida essa sociedade é, o que é a ideia oposta passada pela publicidade.</a:t>
            </a:r>
          </a:p>
          <a:p>
            <a:r>
              <a:rPr lang="pt-BR" dirty="0" err="1" smtClean="0"/>
              <a:t>Baumann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009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029" y="1480391"/>
            <a:ext cx="4389630" cy="44181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9692" y="1456786"/>
            <a:ext cx="4512243" cy="44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1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Kanpur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42" y="2198648"/>
            <a:ext cx="6563241" cy="3124200"/>
          </a:xfrm>
        </p:spPr>
      </p:pic>
      <p:sp>
        <p:nvSpPr>
          <p:cNvPr id="5" name="CaixaDeTexto 4"/>
          <p:cNvSpPr txBox="1"/>
          <p:nvPr/>
        </p:nvSpPr>
        <p:spPr>
          <a:xfrm>
            <a:off x="7861610" y="2514600"/>
            <a:ext cx="3490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Despejo de químicos e metais pesados usados no tratamento de couro em efluentes locais, caindo na água potável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616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65180" y="635620"/>
            <a:ext cx="5954751" cy="5397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“Trabalhamos o dia inteiro para produzir as roupas para as pessoas usarem. As pessoas não fazem ideia de como é difícil fazermos essas roupas, elas só compram e usam. Eu acho que essas roupas são produzidas com nosso sangue, vários trabalhadores têxteis morrem em acidentes diferentes, como no desabamento do </a:t>
            </a:r>
            <a:r>
              <a:rPr lang="pt-BR" dirty="0" err="1" smtClean="0"/>
              <a:t>Rana</a:t>
            </a:r>
            <a:r>
              <a:rPr lang="pt-BR" dirty="0" smtClean="0"/>
              <a:t> Plaza. Muitos trabalhadores morreram lá e isso é muito doloroso pra gente. Eu não quero que as pessoas usem algo que foi produzido com nosso sangue, eu quero melhores condições de trabalho. Não quero outro dono [da empresa] como o do </a:t>
            </a:r>
            <a:r>
              <a:rPr lang="pt-BR" dirty="0" err="1" smtClean="0"/>
              <a:t>Rana</a:t>
            </a:r>
            <a:r>
              <a:rPr lang="pt-BR" dirty="0" smtClean="0"/>
              <a:t> Plaza, pra forçarem os trabalhadores a correrem riscos trabalhando em tais condições. Para que não morram mais trabalhadores, para que mais mães não percam seus filhos assim. Quero que os donos sejam mais conscientes, e cuidem de nós.”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37" y="1462202"/>
            <a:ext cx="5062842" cy="347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5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Documentário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1261" y="1855630"/>
            <a:ext cx="9905998" cy="3124201"/>
          </a:xfrm>
        </p:spPr>
        <p:txBody>
          <a:bodyPr/>
          <a:lstStyle/>
          <a:p>
            <a:r>
              <a:rPr lang="pt-BR" dirty="0" smtClean="0"/>
              <a:t>Produzido por Michael Ross e dirigido por Andrew Morgan. Lançado em 2015.</a:t>
            </a:r>
          </a:p>
          <a:p>
            <a:r>
              <a:rPr lang="pt-BR" dirty="0" smtClean="0"/>
              <a:t>Documentário sobre a história das nossas roupas. Quem as faz, os impactos da indústria no ambiente e na sociedade.</a:t>
            </a:r>
          </a:p>
          <a:p>
            <a:r>
              <a:rPr lang="pt-BR" dirty="0" smtClean="0"/>
              <a:t>Filmado por todo o mundo, mostrando as pessoas e os lugares por trás de nossas roupas.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7392" y="4246805"/>
            <a:ext cx="3113736" cy="218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</a:t>
            </a:r>
            <a:r>
              <a:rPr lang="pt-BR" dirty="0" smtClean="0"/>
              <a:t>oupas na 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2320" y="1108656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Conseguimos nos expressar e expressar nossa personalidade através das roupas.</a:t>
            </a:r>
          </a:p>
          <a:p>
            <a:pPr marL="0" indent="0">
              <a:buNone/>
            </a:pPr>
            <a:r>
              <a:rPr lang="pt-BR" dirty="0" smtClean="0"/>
              <a:t>Função social e cultural, além do conforto.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8250" y="3499598"/>
            <a:ext cx="2315492" cy="315968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320" y="3458380"/>
            <a:ext cx="2992705" cy="299270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6536" y="3785180"/>
            <a:ext cx="3887138" cy="23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1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 na 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Até os anos 60, 95% das roupas americanas eram feitas na América. Desfiles normais de estação.</a:t>
            </a:r>
          </a:p>
          <a:p>
            <a:r>
              <a:rPr lang="pt-BR" dirty="0" smtClean="0"/>
              <a:t>Hoje em dia: apenas 3% das roupas que usamos são feitas na América. O restante, terceirizadas pelo mundo em países em desenvolvimento, com baixos salários.</a:t>
            </a:r>
          </a:p>
          <a:p>
            <a:r>
              <a:rPr lang="pt-BR" dirty="0" smtClean="0"/>
              <a:t>Muitas (bem mais que 4) estações ao ano. Objetivo comercial.</a:t>
            </a:r>
          </a:p>
          <a:p>
            <a:r>
              <a:rPr lang="pt-BR" dirty="0" smtClean="0"/>
              <a:t> Preço caiu sem diminuir o custo de produção = condições de trabalho mais precárias, salario precário.</a:t>
            </a:r>
          </a:p>
          <a:p>
            <a:r>
              <a:rPr lang="pt-BR" dirty="0" err="1" smtClean="0"/>
              <a:t>Fast</a:t>
            </a:r>
            <a:r>
              <a:rPr lang="pt-BR" dirty="0" smtClean="0"/>
              <a:t> Fashion?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571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Mudança na produção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Até os anos 60, 95% das roupas americanas eram feitas aqui. Desfiles normais de estação.</a:t>
            </a:r>
          </a:p>
          <a:p>
            <a:r>
              <a:rPr lang="pt-BR" dirty="0"/>
              <a:t>Hoje em dia: apenas 3% das roupas que usamos são feitas na américa. O restante, terceirizadas pelo mundo em países em desenvolvimento. Muitas estações ao ano. Objetivo comercial</a:t>
            </a:r>
            <a:r>
              <a:rPr lang="pt-BR" dirty="0" smtClean="0"/>
              <a:t>.</a:t>
            </a:r>
          </a:p>
          <a:p>
            <a:r>
              <a:rPr lang="pt-BR" dirty="0" smtClean="0"/>
              <a:t> Preço </a:t>
            </a:r>
            <a:r>
              <a:rPr lang="pt-BR" dirty="0"/>
              <a:t>caiu sem diminuir o custo de produção = condições de trabalho mais precárias, salario precário.</a:t>
            </a:r>
          </a:p>
          <a:p>
            <a:r>
              <a:rPr lang="pt-BR" dirty="0" err="1"/>
              <a:t>Fast</a:t>
            </a:r>
            <a:r>
              <a:rPr lang="pt-BR" dirty="0"/>
              <a:t> Fashion? </a:t>
            </a:r>
            <a:r>
              <a:rPr lang="pt-BR" dirty="0" smtClean="0"/>
              <a:t>Mais estações, mais produtos, mais descarte, produtos mais baratos, para quem possam ser comprados e descartados sem muito arrependimento.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100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455" y="342158"/>
            <a:ext cx="9905998" cy="1905000"/>
          </a:xfrm>
        </p:spPr>
        <p:txBody>
          <a:bodyPr/>
          <a:lstStyle/>
          <a:p>
            <a:r>
              <a:rPr lang="pt-BR" dirty="0" smtClean="0"/>
              <a:t>Mudança na 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0350" y="952499"/>
            <a:ext cx="9905998" cy="3124201"/>
          </a:xfrm>
        </p:spPr>
        <p:txBody>
          <a:bodyPr/>
          <a:lstStyle/>
          <a:p>
            <a:r>
              <a:rPr lang="pt-BR" dirty="0" smtClean="0"/>
              <a:t>Quem controla o preço do trabalho é o topo da cadeia.</a:t>
            </a:r>
          </a:p>
          <a:p>
            <a:r>
              <a:rPr lang="pt-BR" dirty="0" smtClean="0"/>
              <a:t>Se as pessoas se recusarem a trabalhar pelo preço ofertado, haverá outras pessoas aceitando, pois a pobreza é muito alta. Ou o preço é diminuído, ou o mercado é perdido. Camisas são vendidas por 5 ou 4 dólares</a:t>
            </a:r>
            <a:r>
              <a:rPr lang="pt-BR" dirty="0"/>
              <a:t> </a:t>
            </a:r>
            <a:r>
              <a:rPr lang="pt-BR" dirty="0" smtClean="0"/>
              <a:t>para as grandes empresas.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8693" y="3541816"/>
            <a:ext cx="7371522" cy="32260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058400" y="5383369"/>
            <a:ext cx="1506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Dhaka</a:t>
            </a:r>
            <a:r>
              <a:rPr lang="pt-BR" dirty="0" smtClean="0"/>
              <a:t>, Bangladesh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862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714" y="220550"/>
            <a:ext cx="9905998" cy="1905000"/>
          </a:xfrm>
        </p:spPr>
        <p:txBody>
          <a:bodyPr/>
          <a:lstStyle/>
          <a:p>
            <a:r>
              <a:rPr lang="pt-BR" dirty="0" smtClean="0"/>
              <a:t>Acidente perto de Daca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6714" y="1047680"/>
            <a:ext cx="9905998" cy="3124201"/>
          </a:xfrm>
        </p:spPr>
        <p:txBody>
          <a:bodyPr/>
          <a:lstStyle/>
          <a:p>
            <a:r>
              <a:rPr lang="pt-BR" dirty="0" smtClean="0"/>
              <a:t>Mais de 1000 mortes: maior desastre da história da indústria têxtil.</a:t>
            </a:r>
          </a:p>
          <a:p>
            <a:r>
              <a:rPr lang="pt-BR" dirty="0" smtClean="0"/>
              <a:t>Donos da fábrica ignoraram ordem de evacuação.</a:t>
            </a:r>
          </a:p>
          <a:p>
            <a:r>
              <a:rPr lang="pt-BR" dirty="0" smtClean="0"/>
              <a:t>Funcionários já haviam alertado sobre rachaduras no prédio.</a:t>
            </a:r>
          </a:p>
          <a:p>
            <a:r>
              <a:rPr lang="pt-BR" dirty="0" smtClean="0"/>
              <a:t>Ganham 2 dólares por dia.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92" y="3671554"/>
            <a:ext cx="5812751" cy="27936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814" y="3798394"/>
            <a:ext cx="5616876" cy="25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0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numéricos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40 milhões de trabalhadores na indústria têxtil no mundo.</a:t>
            </a:r>
          </a:p>
          <a:p>
            <a:r>
              <a:rPr lang="pt-BR" dirty="0" smtClean="0"/>
              <a:t>4 milhões Vivem em Bangladesh.</a:t>
            </a:r>
          </a:p>
          <a:p>
            <a:r>
              <a:rPr lang="pt-BR" dirty="0" smtClean="0"/>
              <a:t>1 em cada 6 pessoas trabalha de maneira vinculada a esse setor, direta ou indiretamente.</a:t>
            </a:r>
          </a:p>
          <a:p>
            <a:r>
              <a:rPr lang="pt-BR" dirty="0" smtClean="0"/>
              <a:t>Anualmente movimentam 3 trilhões de dólares.</a:t>
            </a:r>
          </a:p>
          <a:p>
            <a:r>
              <a:rPr lang="pt-BR" dirty="0" smtClean="0"/>
              <a:t>Segunda indústria mais poluente do mundo, perdendo apenas para a indústria petrolífera.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03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Shima</a:t>
            </a:r>
            <a:r>
              <a:rPr lang="pt-BR" dirty="0" smtClean="0"/>
              <a:t> </a:t>
            </a:r>
            <a:r>
              <a:rPr lang="pt-BR" dirty="0" err="1"/>
              <a:t>A</a:t>
            </a:r>
            <a:r>
              <a:rPr lang="pt-BR" dirty="0" err="1" smtClean="0"/>
              <a:t>khter</a:t>
            </a:r>
            <a:r>
              <a:rPr lang="pt-BR" dirty="0" smtClean="0"/>
              <a:t> – Trabalhadora da indústria </a:t>
            </a:r>
            <a:r>
              <a:rPr lang="pt-BR" dirty="0" err="1" smtClean="0"/>
              <a:t>têxil</a:t>
            </a:r>
            <a:r>
              <a:rPr lang="pt-BR" dirty="0" smtClean="0"/>
              <a:t> em Bangladesh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86" b="1992"/>
          <a:stretch/>
        </p:blipFill>
        <p:spPr>
          <a:xfrm>
            <a:off x="1401506" y="2514600"/>
            <a:ext cx="3453829" cy="3061952"/>
          </a:xfrm>
        </p:spPr>
      </p:pic>
      <p:sp>
        <p:nvSpPr>
          <p:cNvPr id="3" name="CaixaDeTexto 2"/>
          <p:cNvSpPr txBox="1"/>
          <p:nvPr/>
        </p:nvSpPr>
        <p:spPr>
          <a:xfrm>
            <a:off x="5743977" y="2514600"/>
            <a:ext cx="47394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Se mudou com 12 anos para Bangladesh a fim de trabalhar na indústria;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Salário inicial de 10 dólares/mês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Só vê a filha às vezes, pois trabalha muito, não tem com quem deixar e a fábrica tem compostos tóxicos.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Formou um sindicato. Ao levar aos gerentes reclamações, sofreu agressões físicas.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060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294</TotalTime>
  <Words>834</Words>
  <Application>Microsoft Office PowerPoint</Application>
  <PresentationFormat>Personalizar</PresentationFormat>
  <Paragraphs>53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Malha</vt:lpstr>
      <vt:lpstr>Condições de trabalho na indústria têxtil</vt:lpstr>
      <vt:lpstr>O Documentário</vt:lpstr>
      <vt:lpstr>Roupas na história</vt:lpstr>
      <vt:lpstr>Mudança na produção</vt:lpstr>
      <vt:lpstr>Mudança na produção</vt:lpstr>
      <vt:lpstr>Mudança na produção</vt:lpstr>
      <vt:lpstr>Acidente perto de Daca</vt:lpstr>
      <vt:lpstr>Dados numéricos</vt:lpstr>
      <vt:lpstr>Shima Akhter – Trabalhadora da indústria têxil em Bangladesh</vt:lpstr>
      <vt:lpstr>Larhea Pepper – produtora de algodão orgânico no texas</vt:lpstr>
      <vt:lpstr>Caso da Índia- Povoados perto de plantações de algodão</vt:lpstr>
      <vt:lpstr>Sobre Valorização material</vt:lpstr>
      <vt:lpstr>Slide 13</vt:lpstr>
      <vt:lpstr>Caso Kanpur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Condições de trabalho na indústria têxtil</dc:title>
  <dc:creator>Vitória A. D.</dc:creator>
  <cp:lastModifiedBy>Silvia MG Molina</cp:lastModifiedBy>
  <cp:revision>21</cp:revision>
  <dcterms:created xsi:type="dcterms:W3CDTF">2017-05-10T15:24:52Z</dcterms:created>
  <dcterms:modified xsi:type="dcterms:W3CDTF">2017-06-16T20:07:20Z</dcterms:modified>
</cp:coreProperties>
</file>