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63" r:id="rId7"/>
    <p:sldId id="262" r:id="rId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D8D4"/>
    <a:srgbClr val="29BC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C10E-7D6B-4C72-A2A9-6C3789D0C21E}" type="datetimeFigureOut">
              <a:rPr lang="pt-BR" smtClean="0"/>
              <a:t>11/06/2017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3FDD-1A6A-4AA9-A77C-A1DFC3DA88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03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C10E-7D6B-4C72-A2A9-6C3789D0C21E}" type="datetimeFigureOut">
              <a:rPr lang="pt-BR" smtClean="0"/>
              <a:t>11/06/2017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3FDD-1A6A-4AA9-A77C-A1DFC3DA88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47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C10E-7D6B-4C72-A2A9-6C3789D0C21E}" type="datetimeFigureOut">
              <a:rPr lang="pt-BR" smtClean="0"/>
              <a:t>11/06/2017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3FDD-1A6A-4AA9-A77C-A1DFC3DA88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461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C10E-7D6B-4C72-A2A9-6C3789D0C21E}" type="datetimeFigureOut">
              <a:rPr lang="pt-BR" smtClean="0"/>
              <a:t>11/06/2017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3FDD-1A6A-4AA9-A77C-A1DFC3DA88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943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C10E-7D6B-4C72-A2A9-6C3789D0C21E}" type="datetimeFigureOut">
              <a:rPr lang="pt-BR" smtClean="0"/>
              <a:t>11/06/2017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3FDD-1A6A-4AA9-A77C-A1DFC3DA88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973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C10E-7D6B-4C72-A2A9-6C3789D0C21E}" type="datetimeFigureOut">
              <a:rPr lang="pt-BR" smtClean="0"/>
              <a:t>11/06/2017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3FDD-1A6A-4AA9-A77C-A1DFC3DA88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543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C10E-7D6B-4C72-A2A9-6C3789D0C21E}" type="datetimeFigureOut">
              <a:rPr lang="pt-BR" smtClean="0"/>
              <a:t>11/06/2017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3FDD-1A6A-4AA9-A77C-A1DFC3DA88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4134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C10E-7D6B-4C72-A2A9-6C3789D0C21E}" type="datetimeFigureOut">
              <a:rPr lang="pt-BR" smtClean="0"/>
              <a:t>11/06/2017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3FDD-1A6A-4AA9-A77C-A1DFC3DA88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4208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C10E-7D6B-4C72-A2A9-6C3789D0C21E}" type="datetimeFigureOut">
              <a:rPr lang="pt-BR" smtClean="0"/>
              <a:t>11/06/2017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3FDD-1A6A-4AA9-A77C-A1DFC3DA88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3182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C10E-7D6B-4C72-A2A9-6C3789D0C21E}" type="datetimeFigureOut">
              <a:rPr lang="pt-BR" smtClean="0"/>
              <a:t>11/06/2017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3FDD-1A6A-4AA9-A77C-A1DFC3DA88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4928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C10E-7D6B-4C72-A2A9-6C3789D0C21E}" type="datetimeFigureOut">
              <a:rPr lang="pt-BR" smtClean="0"/>
              <a:t>11/06/2017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3FDD-1A6A-4AA9-A77C-A1DFC3DA88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33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5C10E-7D6B-4C72-A2A9-6C3789D0C21E}" type="datetimeFigureOut">
              <a:rPr lang="pt-BR" smtClean="0"/>
              <a:t>11/06/2017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43FDD-1A6A-4AA9-A77C-A1DFC3DA88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218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A5Yq1DLSmQ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ao ar livre, janela, edifício&#10;&#10;Descrição gerada com alta confianç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" y="7878"/>
            <a:ext cx="12192001" cy="1056647"/>
          </a:xfr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Cap. 11 - Benchmarking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6606"/>
            <a:ext cx="12192000" cy="4019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ângulo 7"/>
          <p:cNvSpPr/>
          <p:nvPr/>
        </p:nvSpPr>
        <p:spPr>
          <a:xfrm>
            <a:off x="7209183" y="5503696"/>
            <a:ext cx="498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Lais Ribeiro da Silva </a:t>
            </a:r>
            <a:r>
              <a:rPr lang="pt-B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Marcomini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9323730</a:t>
            </a:r>
          </a:p>
          <a:p>
            <a:pPr algn="r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Marina Duarte dos Santos Mattos - 9323521</a:t>
            </a:r>
          </a:p>
          <a:p>
            <a:pPr algn="r"/>
            <a:r>
              <a:rPr lang="pt-B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Nathalya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pt-B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Bruijn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Silva – 9323581 </a:t>
            </a:r>
          </a:p>
          <a:p>
            <a:pPr algn="r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Pedro Henrique Freitas de Souza Pereira – 8062748 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547426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Fernanda </a:t>
            </a:r>
            <a:r>
              <a:rPr lang="pt-B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Maniglia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Pereira – 9426001</a:t>
            </a:r>
          </a:p>
          <a:p>
            <a:pPr algn="just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Fernanda Trombim – 9370091</a:t>
            </a:r>
          </a:p>
          <a:p>
            <a:pPr algn="just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Gabriel Ramos Gomes – 8969840 </a:t>
            </a:r>
          </a:p>
          <a:p>
            <a:pPr algn="just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Isabella Fray – 9323664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181600" y="687682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Prática</a:t>
            </a:r>
          </a:p>
        </p:txBody>
      </p:sp>
    </p:spTree>
    <p:extLst>
      <p:ext uri="{BB962C8B-B14F-4D97-AF65-F5344CB8AC3E}">
        <p14:creationId xmlns:p14="http://schemas.microsoft.com/office/powerpoint/2010/main" val="2773551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"/>
            <a:ext cx="6090612" cy="6857989"/>
          </a:xfrm>
          <a:prstGeom prst="rect">
            <a:avLst/>
          </a:prstGeom>
        </p:spPr>
      </p:pic>
      <p:pic>
        <p:nvPicPr>
          <p:cNvPr id="5" name="Imagem 4" descr="Uma imagem contendo pessoa, homem, texto, jornal&#10;&#10;Descrição gerada com muito alta confiança"/>
          <p:cNvPicPr>
            <a:picLocks noChangeAspect="1"/>
          </p:cNvPicPr>
          <p:nvPr/>
        </p:nvPicPr>
        <p:blipFill rotWithShape="1">
          <a:blip r:embed="rId3"/>
          <a:srcRect t="1292" r="1" b="4292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  <p:sp>
        <p:nvSpPr>
          <p:cNvPr id="8" name="Retângulo 7"/>
          <p:cNvSpPr/>
          <p:nvPr/>
        </p:nvSpPr>
        <p:spPr>
          <a:xfrm>
            <a:off x="648928" y="1132114"/>
            <a:ext cx="3966614" cy="3817257"/>
          </a:xfrm>
          <a:prstGeom prst="rect">
            <a:avLst/>
          </a:prstGeom>
          <a:solidFill>
            <a:srgbClr val="DED8D4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648930" y="2438400"/>
            <a:ext cx="5127029" cy="2656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Xerox</a:t>
            </a:r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Pepsi</a:t>
            </a:r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Dinâmica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Fast-food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48929" y="629266"/>
            <a:ext cx="512703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Sumário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5432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0"/>
            <a:ext cx="512703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Case - Xerox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29524" y="1973843"/>
            <a:ext cx="552793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Nova concorrente no mercado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Preços mais baixos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Benchmarking de produto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Reestruturação e redução de custos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Melhoria na qualidade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Redução no tempo de desenvolvimento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71" y="2139723"/>
            <a:ext cx="38100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581" y="430025"/>
            <a:ext cx="816552" cy="8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04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142" y="1676603"/>
            <a:ext cx="6175503" cy="4293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0" y="0"/>
            <a:ext cx="512703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Case - Pepsi</a:t>
            </a:r>
          </a:p>
        </p:txBody>
      </p:sp>
      <p:sp>
        <p:nvSpPr>
          <p:cNvPr id="6" name="CaixaDeTexto 5"/>
          <p:cNvSpPr txBox="1"/>
          <p:nvPr>
            <p:extLst>
              <p:ext uri="{D42A27DB-BD31-4B8C-83A1-F6EECF244321}">
                <p14:modId xmlns:p14="http://schemas.microsoft.com/office/powerpoint/2010/main" val="4231300600"/>
              </p:ext>
            </p:extLst>
          </p:nvPr>
        </p:nvSpPr>
        <p:spPr>
          <a:xfrm>
            <a:off x="359769" y="1990060"/>
            <a:ext cx="4767262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Char char="•"/>
            </a:pPr>
            <a:r>
              <a:rPr lang="pt-BR" sz="2400" dirty="0"/>
              <a:t>Campanha de Marketing - 2017;</a:t>
            </a:r>
            <a:endParaRPr lang="pt-B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Inspiração: protesto Black </a:t>
            </a:r>
            <a:r>
              <a:rPr lang="pt-BR" sz="2400" dirty="0" err="1"/>
              <a:t>Lives</a:t>
            </a:r>
            <a:r>
              <a:rPr lang="pt-BR" sz="2400" dirty="0"/>
              <a:t> </a:t>
            </a:r>
            <a:r>
              <a:rPr lang="pt-BR" sz="2400" dirty="0" err="1"/>
              <a:t>Matter</a:t>
            </a:r>
            <a:r>
              <a:rPr lang="pt-BR" sz="2400" dirty="0"/>
              <a:t> em 2016 nos EUA </a:t>
            </a:r>
            <a:r>
              <a:rPr lang="pt-BR" sz="2400" dirty="0">
                <a:solidFill>
                  <a:srgbClr val="000000"/>
                </a:solidFill>
              </a:rPr>
              <a:t>– </a:t>
            </a:r>
            <a:r>
              <a:rPr lang="pt-BR" sz="2400" dirty="0" err="1">
                <a:solidFill>
                  <a:srgbClr val="000000"/>
                </a:solidFill>
              </a:rPr>
              <a:t>Ieshia</a:t>
            </a:r>
            <a:r>
              <a:rPr lang="pt-BR" sz="2400" dirty="0">
                <a:solidFill>
                  <a:srgbClr val="000000"/>
                </a:solidFill>
              </a:rPr>
              <a:t> Evans;</a:t>
            </a:r>
            <a:endParaRPr lang="pt-BR" sz="2400" dirty="0">
              <a:solidFill>
                <a:srgbClr val="40404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Minimização de Problema Social;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Posicionamento Coca-Cola.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228" y="206805"/>
            <a:ext cx="813303" cy="99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53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890" t="1626" b="2115"/>
          <a:stretch/>
        </p:blipFill>
        <p:spPr>
          <a:xfrm>
            <a:off x="0" y="1480457"/>
            <a:ext cx="12192000" cy="3770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aixaDeTexto 15"/>
          <p:cNvSpPr txBox="1"/>
          <p:nvPr/>
        </p:nvSpPr>
        <p:spPr>
          <a:xfrm>
            <a:off x="0" y="0"/>
            <a:ext cx="512703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Dinâmica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Fast-food</a:t>
            </a:r>
          </a:p>
        </p:txBody>
      </p:sp>
    </p:spTree>
    <p:extLst>
      <p:ext uri="{BB962C8B-B14F-4D97-AF65-F5344CB8AC3E}">
        <p14:creationId xmlns:p14="http://schemas.microsoft.com/office/powerpoint/2010/main" val="2185153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0" y="0"/>
            <a:ext cx="512703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Dinâmica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Fast-food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136073" y="1676603"/>
            <a:ext cx="99198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Font typeface="+mj-lt"/>
              <a:buAutoNum type="arabicPeriod"/>
            </a:pP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colocando no lugar da Subway faça um benchmarking competitivo</a:t>
            </a:r>
          </a:p>
          <a:p>
            <a:pPr marL="742950" indent="-742950" algn="just">
              <a:buFont typeface="+mj-lt"/>
              <a:buAutoNum type="arabicPeriod"/>
            </a:pPr>
            <a:endParaRPr lang="pt-B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Ainda pensando na Subway faça um benchmarking genérico</a:t>
            </a:r>
          </a:p>
        </p:txBody>
      </p:sp>
    </p:spTree>
    <p:extLst>
      <p:ext uri="{BB962C8B-B14F-4D97-AF65-F5344CB8AC3E}">
        <p14:creationId xmlns:p14="http://schemas.microsoft.com/office/powerpoint/2010/main" val="231472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aixaDeTexto 2"/>
          <p:cNvSpPr txBox="1"/>
          <p:nvPr>
            <p:extLst>
              <p:ext uri="{D42A27DB-BD31-4B8C-83A1-F6EECF244321}">
                <p14:modId xmlns:p14="http://schemas.microsoft.com/office/powerpoint/2010/main" val="3225244633"/>
              </p:ext>
            </p:extLst>
          </p:nvPr>
        </p:nvSpPr>
        <p:spPr>
          <a:xfrm>
            <a:off x="485775" y="1581150"/>
            <a:ext cx="10591014" cy="203132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just"/>
            <a:r>
              <a:rPr lang="pt-BR" dirty="0">
                <a:solidFill>
                  <a:srgbClr val="222222"/>
                </a:solidFill>
                <a:latin typeface="Times New Roman"/>
                <a:cs typeface="Times New Roman"/>
              </a:rPr>
              <a:t>REGINA AUGUSTO. </a:t>
            </a:r>
            <a:r>
              <a:rPr lang="pt-BR" b="1" dirty="0"/>
              <a:t>O caso do comercial “protesto” da Pepsi ou como as marcas estão perdidas. </a:t>
            </a:r>
            <a:r>
              <a:rPr lang="pt-BR" dirty="0"/>
              <a:t>2017. Disponível em: &lt;http://economia.estadao.com.br/blogs/marcas-causas-pessoas/o-caso-do-comercial-protesto-da-pepsi-ou-como-as-marcas-estao-perdidas/&gt;.</a:t>
            </a:r>
          </a:p>
          <a:p>
            <a:pPr algn="just"/>
            <a:endParaRPr/>
          </a:p>
          <a:p>
            <a:pPr algn="just"/>
            <a:r>
              <a:rPr lang="pt-BR" dirty="0">
                <a:solidFill>
                  <a:srgbClr val="222222"/>
                </a:solidFill>
                <a:latin typeface="Times New Roman"/>
                <a:cs typeface="Times New Roman"/>
              </a:rPr>
              <a:t>BBC BRASIL. </a:t>
            </a:r>
            <a:r>
              <a:rPr lang="pt-BR" b="1" dirty="0"/>
              <a:t>A história da foto de mulher parada em frente a tropa de elite que virou símbolo de tensão racial nos EUA. </a:t>
            </a:r>
            <a:r>
              <a:rPr lang="pt-BR" dirty="0"/>
              <a:t>2016. Disponível em: &lt;http://www.bbc.com/</a:t>
            </a:r>
            <a:r>
              <a:rPr lang="pt-BR" dirty="0" err="1"/>
              <a:t>portuguese</a:t>
            </a:r>
            <a:r>
              <a:rPr lang="pt-BR" dirty="0"/>
              <a:t>/internacional-36762811&gt;</a:t>
            </a:r>
            <a:endParaRPr dirty="0"/>
          </a:p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0"/>
            <a:ext cx="512703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Referências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59785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145</Words>
  <Application>Microsoft Office PowerPoint</Application>
  <PresentationFormat>Widescreen</PresentationFormat>
  <Paragraphs>45</Paragraphs>
  <Slides>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Tema do Office</vt:lpstr>
      <vt:lpstr>Cap. 11 - Benchmarking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Cap. 11 - Benchmarking</dc:title>
  <dc:creator>Pedro Henrique F.S Pereira</dc:creator>
  <cp:lastModifiedBy>Pedro Henrique F.S Pereira</cp:lastModifiedBy>
  <cp:revision>18</cp:revision>
  <dcterms:created xsi:type="dcterms:W3CDTF">2017-06-10T17:33:48Z</dcterms:created>
  <dcterms:modified xsi:type="dcterms:W3CDTF">2017-06-12T01:43:51Z</dcterms:modified>
</cp:coreProperties>
</file>