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6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4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2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1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8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6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3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3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C324-F5BF-B54E-9AB7-8DB19A9DF6E0}" type="datetimeFigureOut">
              <a:rPr lang="en-US" smtClean="0"/>
              <a:t>07/06/17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FA44-321F-444D-AE37-147CD72C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29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Projetos</a:t>
            </a:r>
            <a:r>
              <a:rPr lang="en-US" dirty="0" smtClean="0"/>
              <a:t> </a:t>
            </a:r>
            <a:r>
              <a:rPr lang="en-US" dirty="0" err="1" smtClean="0"/>
              <a:t>ambientais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 err="1" smtClean="0"/>
              <a:t>qualidade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Casa </a:t>
            </a:r>
            <a:r>
              <a:rPr lang="en-US" dirty="0" err="1" smtClean="0"/>
              <a:t>Branca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727" y="2323636"/>
            <a:ext cx="6400800" cy="336193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90"/>
                </a:solidFill>
                <a:latin typeface="Comic Sans MS"/>
                <a:cs typeface="Comic Sans MS"/>
              </a:rPr>
              <a:t>(</a:t>
            </a:r>
            <a:r>
              <a:rPr lang="en-US" sz="3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t</a:t>
            </a:r>
            <a:r>
              <a:rPr lang="en-US" sz="3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ítulo</a:t>
            </a:r>
            <a:r>
              <a:rPr lang="en-US" sz="3600" dirty="0" smtClean="0">
                <a:solidFill>
                  <a:srgbClr val="000090"/>
                </a:solidFill>
                <a:latin typeface="Comic Sans MS"/>
                <a:cs typeface="Comic Sans MS"/>
              </a:rPr>
              <a:t> do </a:t>
            </a:r>
            <a:r>
              <a:rPr lang="en-US" sz="3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projeto</a:t>
            </a:r>
            <a:r>
              <a:rPr lang="en-US" sz="3600" dirty="0" smtClean="0">
                <a:solidFill>
                  <a:srgbClr val="000090"/>
                </a:solidFill>
                <a:latin typeface="Comic Sans MS"/>
                <a:cs typeface="Comic Sans MS"/>
              </a:rPr>
              <a:t> do </a:t>
            </a:r>
            <a:r>
              <a:rPr lang="en-US" sz="3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grupo</a:t>
            </a:r>
            <a:r>
              <a:rPr lang="en-US" sz="3600" dirty="0" smtClean="0">
                <a:solidFill>
                  <a:srgbClr val="000090"/>
                </a:solidFill>
                <a:latin typeface="Comic Sans MS"/>
                <a:cs typeface="Comic Sans MS"/>
              </a:rPr>
              <a:t>)</a:t>
            </a:r>
          </a:p>
          <a:p>
            <a:endParaRPr lang="en-US" sz="2400" b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en-US" sz="2400" b="1" dirty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endParaRPr lang="en-US" sz="2400" b="1" dirty="0" smtClean="0">
              <a:solidFill>
                <a:srgbClr val="000090"/>
              </a:solidFill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(</a:t>
            </a:r>
            <a:r>
              <a:rPr lang="en-US" sz="2400" b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integrantes</a:t>
            </a:r>
            <a:r>
              <a:rPr lang="en-US" sz="2400" b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 do </a:t>
            </a:r>
            <a:r>
              <a:rPr lang="en-US" sz="2400" b="1" dirty="0" err="1" smtClean="0">
                <a:solidFill>
                  <a:srgbClr val="000090"/>
                </a:solidFill>
                <a:latin typeface="Times New Roman"/>
                <a:cs typeface="Times New Roman"/>
              </a:rPr>
              <a:t>grupo</a:t>
            </a:r>
            <a:r>
              <a:rPr lang="en-US" sz="2400" b="1" dirty="0" smtClean="0">
                <a:solidFill>
                  <a:srgbClr val="000090"/>
                </a:solidFill>
                <a:latin typeface="Times New Roman"/>
                <a:cs typeface="Times New Roman"/>
              </a:rPr>
              <a:t>)</a:t>
            </a:r>
            <a:endParaRPr lang="en-US" sz="2400" b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5619" y="6048474"/>
            <a:ext cx="210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de </a:t>
            </a:r>
            <a:r>
              <a:rPr lang="en-US" dirty="0" err="1" smtClean="0"/>
              <a:t>junho</a:t>
            </a:r>
            <a:r>
              <a:rPr lang="en-US" dirty="0" smtClean="0"/>
              <a:t> de 2017</a:t>
            </a:r>
            <a:endParaRPr lang="en-US" dirty="0"/>
          </a:p>
        </p:txBody>
      </p:sp>
      <p:pic>
        <p:nvPicPr>
          <p:cNvPr id="5" name="Imagen 2" descr="http://www.lpb.eesc.usp.br/wlabh2/images/logos/logoSHSmen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4" y="290750"/>
            <a:ext cx="1154099" cy="79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3" descr="http://www.eesc.usp.br/portaleesc/images/novo_logo_eesc/logo_eesc_vertical_monocromatic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68" y="206423"/>
            <a:ext cx="1045599" cy="99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39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7555" y="169332"/>
            <a:ext cx="8777111" cy="6462889"/>
          </a:xfrm>
        </p:spPr>
        <p:txBody>
          <a:bodyPr>
            <a:noAutofit/>
          </a:bodyPr>
          <a:lstStyle/>
          <a:p>
            <a:r>
              <a:rPr lang="en-US" dirty="0" err="1" smtClean="0"/>
              <a:t>Objetivo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0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Diagn</a:t>
            </a:r>
            <a:r>
              <a:rPr lang="en-US" dirty="0" err="1" smtClean="0"/>
              <a:t>óstico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u="sng" dirty="0" err="1" smtClean="0"/>
              <a:t>Principais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pontos</a:t>
            </a:r>
            <a:r>
              <a:rPr lang="en-US" i="1" u="sng" dirty="0" smtClean="0"/>
              <a:t> fortes 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6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Diagn</a:t>
            </a:r>
            <a:r>
              <a:rPr lang="en-US" dirty="0" err="1" smtClean="0"/>
              <a:t>óstico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u="sng" dirty="0" err="1" smtClean="0"/>
              <a:t>Principais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pontos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fracos</a:t>
            </a:r>
            <a:r>
              <a:rPr lang="en-US" i="1" u="sng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Propostas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9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Propostas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…..</a:t>
            </a:r>
            <a:br>
              <a:rPr lang="mr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3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Implementa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facilitadores</a:t>
            </a:r>
            <a:r>
              <a:rPr lang="en-US" dirty="0" smtClean="0"/>
              <a:t> e </a:t>
            </a:r>
            <a:r>
              <a:rPr lang="en-US" dirty="0" err="1" smtClean="0"/>
              <a:t>dificultadores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custo &amp; cronograma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79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Implementa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facilitadores</a:t>
            </a:r>
            <a:r>
              <a:rPr lang="en-US" dirty="0" smtClean="0"/>
              <a:t> e </a:t>
            </a:r>
            <a:r>
              <a:rPr lang="en-US" dirty="0" err="1" smtClean="0"/>
              <a:t>dificultadores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pol</a:t>
            </a:r>
            <a:r>
              <a:rPr lang="mr-IN" dirty="0" smtClean="0"/>
              <a:t>ítica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5778" y="211665"/>
            <a:ext cx="8791222" cy="6420557"/>
          </a:xfrm>
        </p:spPr>
        <p:txBody>
          <a:bodyPr>
            <a:noAutofit/>
          </a:bodyPr>
          <a:lstStyle/>
          <a:p>
            <a:r>
              <a:rPr lang="en-US" dirty="0" err="1" smtClean="0"/>
              <a:t>Implementa</a:t>
            </a:r>
            <a:r>
              <a:rPr lang="en-US" dirty="0" err="1" smtClean="0"/>
              <a:t>ção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facilitadores</a:t>
            </a:r>
            <a:r>
              <a:rPr lang="en-US" dirty="0" smtClean="0"/>
              <a:t> e </a:t>
            </a:r>
            <a:r>
              <a:rPr lang="en-US" dirty="0" err="1" smtClean="0"/>
              <a:t>dificultadores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 </a:t>
            </a:r>
            <a:r>
              <a:rPr lang="mr-IN" dirty="0" smtClean="0"/>
              <a:t>engajamento (responsabilidades)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51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Macintosh PowerPoint</Application>
  <PresentationFormat>On-screen Show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Projetos ambientais  e qualidade de vida em Casa Branca </vt:lpstr>
      <vt:lpstr>Objetivo   * …..</vt:lpstr>
      <vt:lpstr>Diagnóstico  Principais pontos fortes   * ….. * ….. * ….. </vt:lpstr>
      <vt:lpstr>Diagnóstico  Principais pontos fracos   * ….. * ….. * ….. </vt:lpstr>
      <vt:lpstr>Propostas    * ….. </vt:lpstr>
      <vt:lpstr>Propostas    * ….. </vt:lpstr>
      <vt:lpstr>Implementação – fatores facilitadores e dificultadores    * custo &amp; cronograma</vt:lpstr>
      <vt:lpstr>Implementação – fatores facilitadores e dificultadores   * política</vt:lpstr>
      <vt:lpstr>Implementação – fatores facilitadores e dificultadores    * engajamento (responsabilidades)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Projetos ambientais  e qualidade de vida em Casa Branca </dc:title>
  <dc:creator>Tadeu Malheiros</dc:creator>
  <cp:lastModifiedBy>Tadeu Malheiros</cp:lastModifiedBy>
  <cp:revision>2</cp:revision>
  <dcterms:created xsi:type="dcterms:W3CDTF">2017-06-07T10:17:44Z</dcterms:created>
  <dcterms:modified xsi:type="dcterms:W3CDTF">2017-06-07T10:32:04Z</dcterms:modified>
</cp:coreProperties>
</file>