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embeddedFontLst>
    <p:embeddedFont>
      <p:font typeface="Corbel" panose="020B0503020204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293026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3720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59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1703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0146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940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7948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000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7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54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m com Legenda">
    <p:bg>
      <p:bgPr>
        <a:solidFill>
          <a:schemeClr val="lt2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2000" b="0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BABABA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e texto vertical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e texto verticai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108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7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2" name="Shape 42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54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Cabeçalho da Seção">
    <p:bg>
      <p:bgPr>
        <a:gradFill>
          <a:gsLst>
            <a:gs pos="0">
              <a:srgbClr val="BEC4D3"/>
            </a:gs>
            <a:gs pos="12000">
              <a:srgbClr val="BEC4D3"/>
            </a:gs>
            <a:gs pos="20000">
              <a:srgbClr val="BDC3D1"/>
            </a:gs>
            <a:gs pos="100000">
              <a:srgbClr val="34394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54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7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mente título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údo com Legenda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2000" b="0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54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" dist="10159" dir="5400000" algn="tl" rotWithShape="0">
              <a:srgbClr val="000000">
                <a:alpha val="60000"/>
              </a:srgbClr>
            </a:outerShdw>
          </a:effectLst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orbel"/>
              <a:buNone/>
              <a:defRPr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•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t-BR" sz="1200" b="0" i="0" u="none" strike="noStrike" cap="none">
                <a:solidFill>
                  <a:srgbClr val="414141"/>
                </a:solidFill>
                <a:latin typeface="Corbel"/>
                <a:ea typeface="Corbel"/>
                <a:cs typeface="Corbel"/>
                <a:sym typeface="Corbel"/>
              </a:rPr>
              <a:t>‹nº›</a:t>
            </a:fld>
            <a:endParaRPr lang="pt-BR" sz="1200" b="0" i="0" u="none" strike="noStrike" cap="none">
              <a:solidFill>
                <a:srgbClr val="41414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endParaRPr sz="4700" b="1" i="0" u="none" strike="noStrike" cap="none">
              <a:solidFill>
                <a:srgbClr val="FFC700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000" b="0" i="0" u="none" strike="noStrike" cap="none">
              <a:solidFill>
                <a:srgbClr val="FFFF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4546" y="0"/>
            <a:ext cx="5000660" cy="6899306"/>
          </a:xfrm>
          <a:prstGeom prst="rect">
            <a:avLst/>
          </a:prstGeom>
          <a:solidFill>
            <a:srgbClr val="ECECEC"/>
          </a:solidFill>
          <a:ln w="88900" cap="sq" cmpd="sng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  <a:effectLst>
            <a:outerShdw blurRad="54999" dist="18000" dir="54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rPr>
              <a:t>Contexto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Espanha, 1901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Ensino dominado pela Igreja Católica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Punitivismo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Sexos separados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Segregação social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Escola moderna : Francisco Ferrer y Guardia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/>
              <a:t>Brasil, 1918: Imigrantes Italianos </a:t>
            </a: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= Criação de escola libertária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972452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050"/>
              <a:t>Influências na Escola Moderna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1400172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Positivismo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Anarquismo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rPr>
              <a:t>Idealização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4360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Escola Laica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Base científica e racional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Escolas com dois sexos (diurno) e para adultos (noturno)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Desenvolver um ser moral e físico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Solidariedade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Autoridade mínima do professor: Sem Punitivismo e exames</a:t>
            </a:r>
          </a:p>
          <a:p>
            <a:pPr marL="438912" marR="0" lvl="0" indent="-35255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◼"/>
            </a:pPr>
            <a:r>
              <a:rPr lang="pt-BR" sz="3000"/>
              <a:t>Fazer o aluno descobrir por si mesmo os fenômenos naturais e criticar questões sociais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05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rPr>
              <a:t>Principais desafios encontrados pela equipe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SzPct val="80000"/>
              <a:buFont typeface="Noto Sans Symbols"/>
              <a:buChar char="◼"/>
            </a:pPr>
            <a:r>
              <a:rPr lang="pt-BR">
                <a:solidFill>
                  <a:srgbClr val="000000"/>
                </a:solidFill>
              </a:rPr>
              <a:t>Perseguição política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Font typeface="Noto Sans Symbols"/>
            </a:pPr>
            <a:r>
              <a:rPr lang="pt-BR" sz="2000">
                <a:solidFill>
                  <a:srgbClr val="000000"/>
                </a:solidFill>
              </a:rPr>
              <a:t>Em 13 de outubro de 1909, Francisco Ferrer foi fuzilado a mando do governo espanhol ;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Font typeface="Corbel"/>
            </a:pPr>
            <a:r>
              <a:rPr lang="pt-BR" sz="2000">
                <a:solidFill>
                  <a:srgbClr val="000000"/>
                </a:solidFill>
              </a:rPr>
              <a:t>Escola de São Caetano: explosão da casa de José Prol que levou ao fechamento das escolas - governo as chamou de “escolas particulares dirigidas por anarquistas fabricantes de explosivos”. 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SzPct val="80000"/>
              <a:buFont typeface="Noto Sans Symbols"/>
              <a:buChar char="◼"/>
            </a:pPr>
            <a:r>
              <a:rPr lang="pt-BR">
                <a:solidFill>
                  <a:srgbClr val="000000"/>
                </a:solidFill>
              </a:rPr>
              <a:t>Perseguição religiosa</a:t>
            </a:r>
          </a:p>
          <a:p>
            <a:pPr marR="0"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25000"/>
              <a:buFont typeface="Corbel"/>
            </a:pPr>
            <a:r>
              <a:rPr lang="pt-BR" sz="2000">
                <a:solidFill>
                  <a:srgbClr val="000000"/>
                </a:solidFill>
              </a:rPr>
              <a:t>Na Espanha, a Igreja pediu para tornar as escolas laicas ilegais;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80000"/>
              <a:buFont typeface="Noto Sans Symbols"/>
              <a:buChar char="◼"/>
            </a:pPr>
            <a:r>
              <a:rPr lang="pt-BR"/>
              <a:t>Instituições privadas pois não possuíam fomento público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50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rPr>
              <a:t>Conteúdos atitudinais gerais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Solidariedade, noção do coletivo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Ser crítico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Aceitação da diversidade e igualdade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orbel"/>
              <a:buNone/>
            </a:pPr>
            <a:r>
              <a:rPr lang="pt-BR" sz="4050" b="1" i="0" u="none" strike="noStrike" cap="none">
                <a:solidFill>
                  <a:srgbClr val="FFC700"/>
                </a:solidFill>
                <a:latin typeface="Corbel"/>
                <a:ea typeface="Corbel"/>
                <a:cs typeface="Corbel"/>
                <a:sym typeface="Corbel"/>
              </a:rPr>
              <a:t>Conteúdos atitudinais no ensino de ciências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Construção do conhecimento com base nos fatos, racionalmente</a:t>
            </a:r>
          </a:p>
          <a:p>
            <a:pPr marL="438912" marR="0" lvl="0" indent="-32461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</a:pPr>
            <a:r>
              <a:rPr lang="pt-BR" sz="3200" b="0" i="0" u="none" strike="noStrike" cap="non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rPr>
              <a:t>Aproximação do método científico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ódulo">
  <a:themeElements>
    <a:clrScheme name="Módulo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ódulo">
  <a:themeElements>
    <a:clrScheme name="Módulo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Apresentação na tela (4:3)</PresentationFormat>
  <Paragraphs>33</Paragraphs>
  <Slides>7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Corbel</vt:lpstr>
      <vt:lpstr>Noto Sans Symbols</vt:lpstr>
      <vt:lpstr>Módulo</vt:lpstr>
      <vt:lpstr>Módulo</vt:lpstr>
      <vt:lpstr>Apresentação do PowerPoint</vt:lpstr>
      <vt:lpstr>Contexto</vt:lpstr>
      <vt:lpstr>Influências na Escola Moderna</vt:lpstr>
      <vt:lpstr>Idealização</vt:lpstr>
      <vt:lpstr>Principais desafios encontrados pela equipe</vt:lpstr>
      <vt:lpstr>Conteúdos atitudinais gerais</vt:lpstr>
      <vt:lpstr>Conteúdos atitudinais no ensino de ciências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centrodidatico@hotmail.com</cp:lastModifiedBy>
  <cp:revision>1</cp:revision>
  <dcterms:modified xsi:type="dcterms:W3CDTF">2017-05-29T18:12:19Z</dcterms:modified>
</cp:coreProperties>
</file>