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B23B-3AD1-495C-BAEC-50F024F0E2A5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A6F-05C3-444F-8E1F-F3463DFB5D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B23B-3AD1-495C-BAEC-50F024F0E2A5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A6F-05C3-444F-8E1F-F3463DFB5D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B23B-3AD1-495C-BAEC-50F024F0E2A5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A6F-05C3-444F-8E1F-F3463DFB5D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B23B-3AD1-495C-BAEC-50F024F0E2A5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A6F-05C3-444F-8E1F-F3463DFB5D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B23B-3AD1-495C-BAEC-50F024F0E2A5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A6F-05C3-444F-8E1F-F3463DFB5D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B23B-3AD1-495C-BAEC-50F024F0E2A5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A6F-05C3-444F-8E1F-F3463DFB5D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B23B-3AD1-495C-BAEC-50F024F0E2A5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A6F-05C3-444F-8E1F-F3463DFB5D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B23B-3AD1-495C-BAEC-50F024F0E2A5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A6F-05C3-444F-8E1F-F3463DFB5D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B23B-3AD1-495C-BAEC-50F024F0E2A5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A6F-05C3-444F-8E1F-F3463DFB5D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B23B-3AD1-495C-BAEC-50F024F0E2A5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A6F-05C3-444F-8E1F-F3463DFB5D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B23B-3AD1-495C-BAEC-50F024F0E2A5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FA6F-05C3-444F-8E1F-F3463DFB5D2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B23B-3AD1-495C-BAEC-50F024F0E2A5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CFA6F-05C3-444F-8E1F-F3463DFB5D2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pp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pt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83" y="477028"/>
            <a:ext cx="9038617" cy="56491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p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Apresentação na tela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</cp:revision>
  <dcterms:created xsi:type="dcterms:W3CDTF">2017-06-26T16:14:08Z</dcterms:created>
  <dcterms:modified xsi:type="dcterms:W3CDTF">2017-06-26T16:20:37Z</dcterms:modified>
</cp:coreProperties>
</file>