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8" r:id="rId4"/>
    <p:sldId id="257" r:id="rId5"/>
    <p:sldId id="272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145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C780-5A21-4612-ABF0-71777EE29293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A674-CFF3-4CB8-B34D-748945065E8A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C780-5A21-4612-ABF0-71777EE29293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A674-CFF3-4CB8-B34D-748945065E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C780-5A21-4612-ABF0-71777EE29293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A674-CFF3-4CB8-B34D-748945065E8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C780-5A21-4612-ABF0-71777EE29293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A674-CFF3-4CB8-B34D-748945065E8A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C780-5A21-4612-ABF0-71777EE29293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A674-CFF3-4CB8-B34D-748945065E8A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C780-5A21-4612-ABF0-71777EE29293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A674-CFF3-4CB8-B34D-748945065E8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C780-5A21-4612-ABF0-71777EE29293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A674-CFF3-4CB8-B34D-748945065E8A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C780-5A21-4612-ABF0-71777EE29293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A674-CFF3-4CB8-B34D-748945065E8A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C780-5A21-4612-ABF0-71777EE29293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A674-CFF3-4CB8-B34D-748945065E8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C780-5A21-4612-ABF0-71777EE29293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A674-CFF3-4CB8-B34D-748945065E8A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C780-5A21-4612-ABF0-71777EE29293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CA674-CFF3-4CB8-B34D-748945065E8A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73C780-5A21-4612-ABF0-71777EE29293}" type="datetimeFigureOut">
              <a:rPr lang="pt-BR" smtClean="0"/>
              <a:t>22/06/2017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33CA674-CFF3-4CB8-B34D-748945065E8A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pRUl6lpjgg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712968" cy="2152650"/>
          </a:xfrm>
        </p:spPr>
        <p:txBody>
          <a:bodyPr/>
          <a:lstStyle/>
          <a:p>
            <a:pPr algn="ctr"/>
            <a:r>
              <a:rPr lang="pt-BR" b="1" dirty="0"/>
              <a:t>Uma reflexão sobre a formação do professor da escola básica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3212976"/>
            <a:ext cx="6172200" cy="989613"/>
          </a:xfrm>
        </p:spPr>
        <p:txBody>
          <a:bodyPr>
            <a:normAutofit/>
          </a:bodyPr>
          <a:lstStyle/>
          <a:p>
            <a:r>
              <a:rPr lang="pt-BR" sz="2800" dirty="0"/>
              <a:t>José Mário Pires </a:t>
            </a:r>
            <a:r>
              <a:rPr lang="pt-BR" sz="2800" dirty="0" err="1"/>
              <a:t>Azanha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635896" y="4786777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Nomes: Ana Beatriz </a:t>
            </a:r>
            <a:r>
              <a:rPr lang="pt-BR" dirty="0" err="1"/>
              <a:t>Forteza</a:t>
            </a:r>
            <a:r>
              <a:rPr lang="pt-BR" dirty="0"/>
              <a:t> </a:t>
            </a:r>
            <a:r>
              <a:rPr lang="pt-BR" dirty="0" err="1"/>
              <a:t>Usatai</a:t>
            </a:r>
            <a:endParaRPr lang="pt-BR" dirty="0"/>
          </a:p>
          <a:p>
            <a:r>
              <a:rPr lang="pt-BR" dirty="0"/>
              <a:t>               Juliana Sant’Anna</a:t>
            </a:r>
          </a:p>
          <a:p>
            <a:r>
              <a:rPr lang="pt-BR" dirty="0"/>
              <a:t>               Laís Graziella Gomes dos Santos</a:t>
            </a:r>
          </a:p>
          <a:p>
            <a:r>
              <a:rPr lang="pt-BR" dirty="0"/>
              <a:t>               Letícia Teodoro da Silva</a:t>
            </a:r>
          </a:p>
          <a:p>
            <a:r>
              <a:rPr lang="pt-BR" dirty="0"/>
              <a:t>               Paola </a:t>
            </a:r>
            <a:r>
              <a:rPr lang="pt-BR" dirty="0" err="1"/>
              <a:t>Izidoro</a:t>
            </a:r>
            <a:r>
              <a:rPr lang="pt-BR" dirty="0"/>
              <a:t> </a:t>
            </a:r>
            <a:r>
              <a:rPr lang="pt-BR" dirty="0" err="1"/>
              <a:t>Colozza</a:t>
            </a:r>
            <a:endParaRPr lang="pt-BR" dirty="0"/>
          </a:p>
          <a:p>
            <a:r>
              <a:rPr lang="pt-BR" dirty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4914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048672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6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048672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71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048672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52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048672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2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120680" cy="612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34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5360"/>
            <a:ext cx="5917976" cy="5917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13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10" y="476672"/>
            <a:ext cx="5976664" cy="597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4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66" y="476671"/>
            <a:ext cx="6012369" cy="6012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109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048672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2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94" y="309526"/>
            <a:ext cx="7488832" cy="61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43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54" y="476672"/>
            <a:ext cx="5652714" cy="527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557871" y="585602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CHARDIN, Jean-Baptiste Simeón. A jovem professora, 1736. National Gallery, Londres.</a:t>
            </a:r>
          </a:p>
        </p:txBody>
      </p:sp>
    </p:spTree>
    <p:extLst>
      <p:ext uri="{BB962C8B-B14F-4D97-AF65-F5344CB8AC3E}">
        <p14:creationId xmlns:p14="http://schemas.microsoft.com/office/powerpoint/2010/main" val="175760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76833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15616" y="5963947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Albert Samuel </a:t>
            </a:r>
            <a:r>
              <a:rPr lang="pt-BR" dirty="0" err="1"/>
              <a:t>Anker</a:t>
            </a:r>
            <a:r>
              <a:rPr lang="pt-BR" dirty="0"/>
              <a:t> (1831-1910)  –”The </a:t>
            </a:r>
            <a:r>
              <a:rPr lang="pt-BR" dirty="0" err="1"/>
              <a:t>village</a:t>
            </a:r>
            <a:r>
              <a:rPr lang="pt-BR" dirty="0"/>
              <a:t> </a:t>
            </a:r>
            <a:r>
              <a:rPr lang="pt-BR" dirty="0" err="1"/>
              <a:t>school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1848”</a:t>
            </a:r>
          </a:p>
        </p:txBody>
      </p:sp>
    </p:spTree>
    <p:extLst>
      <p:ext uri="{BB962C8B-B14F-4D97-AF65-F5344CB8AC3E}">
        <p14:creationId xmlns:p14="http://schemas.microsoft.com/office/powerpoint/2010/main" val="364813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4631"/>
            <a:ext cx="7724995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91680" y="586987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As realizações da Primeira República: a instrução</a:t>
            </a:r>
          </a:p>
          <a:p>
            <a:pPr algn="ctr"/>
            <a:r>
              <a:rPr lang="pt-BR" dirty="0"/>
              <a:t>(1910)</a:t>
            </a:r>
          </a:p>
        </p:txBody>
      </p:sp>
    </p:spTree>
    <p:extLst>
      <p:ext uri="{BB962C8B-B14F-4D97-AF65-F5344CB8AC3E}">
        <p14:creationId xmlns:p14="http://schemas.microsoft.com/office/powerpoint/2010/main" val="59692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73681"/>
            <a:ext cx="6560546" cy="4920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43608" y="301665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Desenho animado, “Pateta - Professor também é gente”, 1952.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C3020C0-C248-4C2F-AB0E-6644A9B17EB3}"/>
              </a:ext>
            </a:extLst>
          </p:cNvPr>
          <p:cNvSpPr/>
          <p:nvPr/>
        </p:nvSpPr>
        <p:spPr>
          <a:xfrm>
            <a:off x="1331640" y="6176127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https://www.youtube.com/watch?v=pRUl6lpjggE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66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3933056"/>
            <a:ext cx="8496944" cy="914400"/>
          </a:xfrm>
        </p:spPr>
        <p:txBody>
          <a:bodyPr/>
          <a:lstStyle/>
          <a:p>
            <a:pPr algn="ctr"/>
            <a:r>
              <a:rPr lang="pt-BR" b="1" dirty="0"/>
              <a:t>Campanha do site “Educar para Crescer” em homenagem ao dia dos professores do ano de 2013.</a:t>
            </a:r>
          </a:p>
        </p:txBody>
      </p:sp>
    </p:spTree>
    <p:extLst>
      <p:ext uri="{BB962C8B-B14F-4D97-AF65-F5344CB8AC3E}">
        <p14:creationId xmlns:p14="http://schemas.microsoft.com/office/powerpoint/2010/main" val="427784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981650" cy="598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34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29" y="404664"/>
            <a:ext cx="5981650" cy="598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04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975742" cy="5975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83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203</TotalTime>
  <Words>124</Words>
  <Application>Microsoft Office PowerPoint</Application>
  <PresentationFormat>Apresentação na tela (4:3)</PresentationFormat>
  <Paragraphs>15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Palatino Linotype</vt:lpstr>
      <vt:lpstr>Wingdings</vt:lpstr>
      <vt:lpstr>Elementar</vt:lpstr>
      <vt:lpstr>Uma reflexão sobre a formação do professor da escola básica</vt:lpstr>
      <vt:lpstr>Apresentação do PowerPoint</vt:lpstr>
      <vt:lpstr>Apresentação do PowerPoint</vt:lpstr>
      <vt:lpstr>Apresentação do PowerPoint</vt:lpstr>
      <vt:lpstr>Apresentação do PowerPoint</vt:lpstr>
      <vt:lpstr>Campanha do site “Educar para Crescer” em homenagem ao dia dos professores do ano de 2013.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reflexão sobre a formação do professor da escola básica</dc:title>
  <dc:creator>familia</dc:creator>
  <cp:lastModifiedBy>Ana Beatriz Fort</cp:lastModifiedBy>
  <cp:revision>17</cp:revision>
  <dcterms:created xsi:type="dcterms:W3CDTF">2017-04-23T14:45:55Z</dcterms:created>
  <dcterms:modified xsi:type="dcterms:W3CDTF">2017-06-22T23:53:07Z</dcterms:modified>
</cp:coreProperties>
</file>