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Source Code Pro" panose="020B0604020202020204" charset="0"/>
      <p:regular r:id="rId17"/>
      <p:bold r:id="rId18"/>
    </p:embeddedFont>
    <p:embeddedFont>
      <p:font typeface="Amatic SC" panose="020B0604020202020204" charset="-79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41726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BKckdR5Cx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ktwsRIT-L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9821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5030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8738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157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7436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009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560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“A luta por um ideal” </a:t>
            </a:r>
            <a:r>
              <a:rPr lang="pt-BR" u="sng">
                <a:solidFill>
                  <a:schemeClr val="hlink"/>
                </a:solidFill>
                <a:hlinkClick r:id="rId3"/>
              </a:rPr>
              <a:t>https://www.youtube.com/watch?v=xBKckdR5Cxg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4:00 - 5:40 (diferença no modo de pensar dos professores, críticas etc)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25:15- 25:45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29:30- 30:45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52:15 - 54: 25 (professsores querem coisas diferentes, pensam de formas diferentes. quem esta no emprego só pelo $?)</a:t>
            </a:r>
          </a:p>
        </p:txBody>
      </p:sp>
    </p:spTree>
    <p:extLst>
      <p:ext uri="{BB962C8B-B14F-4D97-AF65-F5344CB8AC3E}">
        <p14:creationId xmlns:p14="http://schemas.microsoft.com/office/powerpoint/2010/main" val="230048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Escola Da Vida </a:t>
            </a:r>
            <a:r>
              <a:rPr lang="pt-BR" u="sng">
                <a:solidFill>
                  <a:schemeClr val="hlink"/>
                </a:solidFill>
                <a:hlinkClick r:id="rId3"/>
              </a:rPr>
              <a:t>https://www.youtube.com/watch?v=KktwsRIT-Ls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18:00 - 26:05 (diferentes formas de dar aula, como os alunos lidam com essas diferenças, formas do professor lidar com a turma)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1:00:30 - 1:02:20</a:t>
            </a:r>
          </a:p>
        </p:txBody>
      </p:sp>
    </p:spTree>
    <p:extLst>
      <p:ext uri="{BB962C8B-B14F-4D97-AF65-F5344CB8AC3E}">
        <p14:creationId xmlns:p14="http://schemas.microsoft.com/office/powerpoint/2010/main" val="161351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61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300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194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779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577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‹nº›</a:t>
            </a:fld>
            <a:endParaRPr lang="pt-BR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41840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COORDENAÇÃO DO TRABALHO NA ESCOLA II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Brunna Peixoto Budoia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Jessyca Biagi de Paula Prado	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Renata Harumi Shimbo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Nicole de Oliveira Garcia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chemeClr val="dk1"/>
                </a:solidFill>
              </a:rPr>
              <a:t>individualismo e cuidado pessoal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0" y="1380986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b="1"/>
              <a:t>Sentimento de cuidado, posse e controle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Recompensas psíquicas do ensino: alegria e satisfação do ato de cuidar de crianças e de trabalhar com elas.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Quando as crianças se alegram por ter sido lhes dado um novo projeto, esta é a própria recompensa do projeto para o professor.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“Essas recompensas intrínsecas do ensino são vitais para a manutenção do sentido da individualidade, de valor e de mérito profissional dos professores”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chemeClr val="dk1"/>
                </a:solidFill>
              </a:rPr>
              <a:t>individualismo X individualidade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INDIVIDUALISMO: anarquia e atomização social 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INDIVIDUALIDADE: independência e realização pessoal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pt-BR"/>
              <a:t>“ A dissensão e a discordância baseada em princípios, que caracterizam a individualidade, são apresentadas através da linguagem perjorativa do individualismo”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chemeClr val="dk1"/>
                </a:solidFill>
              </a:rPr>
              <a:t>individualismo e solidão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688" y="1493718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/>
              <a:t>Solidão: Fase temporária do trabalho -&gt; tempo para refletir sobre os próprios recursos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pt-BR"/>
              <a:t>Isolamento​: prisão ou refúgio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Solidão: retirada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Filmes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 luta por um ideal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Escola da Vida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Tirinha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 heresia da professora em reforçar o negativo.</a:t>
            </a:r>
          </a:p>
        </p:txBody>
      </p:sp>
      <p:pic>
        <p:nvPicPr>
          <p:cNvPr id="136" name="Shape 136" descr="mafalda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049" y="1619599"/>
            <a:ext cx="2334049" cy="2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57825" y="445025"/>
            <a:ext cx="8520600" cy="14310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 </a:t>
            </a:r>
            <a:r>
              <a:rPr lang="pt-BR">
                <a:solidFill>
                  <a:schemeClr val="dk1"/>
                </a:solidFill>
              </a:rPr>
              <a:t>       Os professores em tempo de mudança: o trabalho e a cultura dos professores na idade pós-moderna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876025"/>
            <a:ext cx="8520600" cy="269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/>
              <a:t>p. 183-208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 heresia do Individualismo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A escola possui uma missão que gera motivação e dá sentido ao conteúdo passado aos alunos, possibilitando o sucesso.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</a:rPr>
              <a:t>Heresia: recusa uma ideia sem considerá-la. 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  <a:highlight>
                  <a:srgbClr val="FFFFFF"/>
                </a:highlight>
              </a:rPr>
              <a:t>Heresia significa escolha, opção, e é um termo com origem no termo grego </a:t>
            </a:r>
            <a:r>
              <a:rPr lang="pt-BR" sz="1400" i="1">
                <a:solidFill>
                  <a:srgbClr val="434343"/>
                </a:solidFill>
                <a:highlight>
                  <a:srgbClr val="FFFFFF"/>
                </a:highlight>
              </a:rPr>
              <a:t>haíresis</a:t>
            </a:r>
            <a:r>
              <a:rPr lang="pt-BR" sz="1400">
                <a:solidFill>
                  <a:srgbClr val="434343"/>
                </a:solidFill>
                <a:highlight>
                  <a:srgbClr val="FFFFFF"/>
                </a:highlight>
              </a:rPr>
              <a:t>. Heresia é quando alguém tem um pensamento diferente de um sistema ou de uma religião, sendo assim quem pratica heresia, é considerado um herege.</a:t>
            </a:r>
          </a:p>
          <a:p>
            <a:pPr lvl="0">
              <a:spcBef>
                <a:spcPts val="0"/>
              </a:spcBef>
              <a:buNone/>
            </a:pPr>
            <a:r>
              <a:rPr lang="pt-BR" sz="1400">
                <a:solidFill>
                  <a:srgbClr val="434343"/>
                </a:solidFill>
                <a:highlight>
                  <a:srgbClr val="FFFFFF"/>
                </a:highlight>
              </a:rPr>
              <a:t>O individualismo é visto como uma heresia genérica, pois não é possível agir sozinho na escola é uma ameaça ao desenvolvimento e a mudança.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1" y="947831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Dão sentido, apoio e identidade ao trabalho do professor em sala de aula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conteúdo: “modo como nós fazemos as coisas por aqui”</a:t>
            </a:r>
          </a:p>
          <a:p>
            <a:pPr marL="457200" lvl="0" indent="-228600">
              <a:spcBef>
                <a:spcPts val="0"/>
              </a:spcBef>
            </a:pPr>
            <a:r>
              <a:rPr lang="pt-BR"/>
              <a:t>forma: padrões de relacionamento e forma de associações entre membros dessa cultura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0" y="252184"/>
            <a:ext cx="8520600" cy="4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>
                <a:solidFill>
                  <a:schemeClr val="dk2"/>
                </a:solidFill>
              </a:rPr>
              <a:t>Culturas de ensino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Formas de culturas docentes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/>
              <a:t>Individualismo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Colaboração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Colegialidade</a:t>
            </a:r>
          </a:p>
          <a:p>
            <a:pPr marL="457200" lvl="0" indent="-228600">
              <a:spcBef>
                <a:spcPts val="0"/>
              </a:spcBef>
            </a:pPr>
            <a:r>
              <a:rPr lang="pt-BR"/>
              <a:t>Balcanização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chemeClr val="dk1"/>
                </a:solidFill>
              </a:rPr>
              <a:t>INDIVIDUALISMO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/>
              <a:t>Essencialmente tido como uma fraqueza, um problema, algo que deve ser removido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Associado à desconfiança, aos comportamentos defensivos e à ansiedade.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O que um grupo vê como individualismo pode ser visto por outros grupos como autonomia individual e apoio profissional</a:t>
            </a:r>
          </a:p>
          <a:p>
            <a:pPr marL="457200" lvl="0" indent="-228600">
              <a:spcBef>
                <a:spcPts val="0"/>
              </a:spcBef>
            </a:pPr>
            <a:r>
              <a:rPr lang="pt-BR"/>
              <a:t>Medo da exposição ao olhar dos outros e o medo da atribuição de incompetência da sua parte.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091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chemeClr val="dk1"/>
                </a:solidFill>
              </a:rPr>
              <a:t>Individualismo enquanto défice psicológico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387700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700">
                <a:solidFill>
                  <a:srgbClr val="434343"/>
                </a:solidFill>
              </a:rPr>
              <a:t>“Comportamentos de ajuda são pouco frequentes, que raramente se estendem para além dos materiais ou das ideias já existentes, que a planificação e a resolução de problemas através de contactos com colegas praticamente não acontece e que os professores isolados preferem guardar os seus problemas de disciplina para si próprio” </a:t>
            </a:r>
          </a:p>
          <a:p>
            <a:pPr lvl="0">
              <a:spcBef>
                <a:spcPts val="0"/>
              </a:spcBef>
              <a:buNone/>
            </a:pPr>
            <a:r>
              <a:rPr lang="pt-BR" sz="1700">
                <a:solidFill>
                  <a:srgbClr val="434343"/>
                </a:solidFill>
              </a:rPr>
              <a:t>Os professores ensinam isolados, as salas são segregadas e os professores não conversam entre si. Não sabem o que os colegas estão trabalhando. Para alguns o isolamento é bem vindo pois possuem privacidade, no entanto estão privados dos feedbacks dos outros.</a:t>
            </a:r>
          </a:p>
          <a:p>
            <a:pPr lvl="0">
              <a:spcBef>
                <a:spcPts val="0"/>
              </a:spcBef>
              <a:buNone/>
            </a:pPr>
            <a:endParaRPr sz="1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chemeClr val="dk1"/>
                </a:solidFill>
              </a:rPr>
              <a:t>o individualismo enquanto condição do local de trabalho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803300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Economia racional de esforço é uma organização de prioridades realizados num ambiente de trabalho fortemente pressionado e constrangedor.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Estado psicológico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Condição ecológica do trabalho</a:t>
            </a:r>
          </a:p>
          <a:p>
            <a:pPr marL="457200" lvl="0" indent="-228600">
              <a:spcBef>
                <a:spcPts val="0"/>
              </a:spcBef>
            </a:pPr>
            <a:r>
              <a:rPr lang="pt-BR"/>
              <a:t>Estratégia adaptativa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chemeClr val="dk1"/>
                </a:solidFill>
              </a:rPr>
              <a:t>redefinir as causas do individualismo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801000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Fenômeno cultural e social complexo que possui muitos significados, nem todos necessariamente negativos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Constrangido: professores trabalham sozinhos devido a constrangimentos administrativos ou algum outro tipo de barreira que desencorajam a possibilidade de trabalhar de outra maneira.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Estratégico: maneiras através das quais os professores constroem e criam ativamente padrões de trabalho individualistas em resposta às contingências quotidianas do ambiente de trabalho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/>
              <a:t>Electivo: opção do trabalho a sós por uma questão de princípios. Preferência.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726</Words>
  <Application>Microsoft Office PowerPoint</Application>
  <PresentationFormat>Apresentação na tela (16:9)</PresentationFormat>
  <Paragraphs>68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Source Code Pro</vt:lpstr>
      <vt:lpstr>Amatic SC</vt:lpstr>
      <vt:lpstr>beach-day</vt:lpstr>
      <vt:lpstr>COORDENAÇÃO DO TRABALHO NA ESCOLA II</vt:lpstr>
      <vt:lpstr>        Os professores em tempo de mudança: o trabalho e a cultura dos professores na idade pós-moderna </vt:lpstr>
      <vt:lpstr>A heresia do Individualismo</vt:lpstr>
      <vt:lpstr>Culturas de ensino </vt:lpstr>
      <vt:lpstr>Formas de culturas docentes </vt:lpstr>
      <vt:lpstr>INDIVIDUALISMO</vt:lpstr>
      <vt:lpstr>Individualismo enquanto défice psicológico</vt:lpstr>
      <vt:lpstr>o individualismo enquanto condição do local de trabalho</vt:lpstr>
      <vt:lpstr>redefinir as causas do individualismo</vt:lpstr>
      <vt:lpstr>individualismo e cuidado pessoal</vt:lpstr>
      <vt:lpstr>individualismo X individualidade </vt:lpstr>
      <vt:lpstr>individualismo e solidão</vt:lpstr>
      <vt:lpstr>Filmes</vt:lpstr>
      <vt:lpstr>Tirinha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COORDENAÇÃO DO TRABALHO NA ESCOLA II</dc:title>
  <dc:creator>Casa</dc:creator>
  <cp:lastModifiedBy>Casa</cp:lastModifiedBy>
  <cp:revision>1</cp:revision>
  <dcterms:modified xsi:type="dcterms:W3CDTF">2017-06-22T22:09:40Z</dcterms:modified>
</cp:coreProperties>
</file>