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62" r:id="rId12"/>
    <p:sldId id="270" r:id="rId13"/>
    <p:sldId id="279" r:id="rId14"/>
    <p:sldId id="274" r:id="rId15"/>
    <p:sldId id="293" r:id="rId16"/>
    <p:sldId id="271" r:id="rId17"/>
    <p:sldId id="272" r:id="rId18"/>
    <p:sldId id="273" r:id="rId19"/>
    <p:sldId id="269" r:id="rId20"/>
    <p:sldId id="276" r:id="rId21"/>
    <p:sldId id="275" r:id="rId22"/>
    <p:sldId id="259" r:id="rId23"/>
    <p:sldId id="260" r:id="rId24"/>
    <p:sldId id="261" r:id="rId25"/>
    <p:sldId id="277" r:id="rId26"/>
    <p:sldId id="278" r:id="rId27"/>
    <p:sldId id="280" r:id="rId28"/>
    <p:sldId id="282" r:id="rId29"/>
    <p:sldId id="283" r:id="rId30"/>
    <p:sldId id="286" r:id="rId31"/>
    <p:sldId id="284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sabela\Downloads\Vento%20Sint&#233;tico%20rev24%20(1)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sabela\Downloads\Vento%20Sint&#233;tico%20rev24%20(1)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sabela\Downloads\Vento%20Sint&#233;tico%20rev24%20(1)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sabela\Downloads\Vento%20Sint&#233;tico%20rev24%20(1)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modo 1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'[Vento Sintético rev24 (1).xlsm]CALCULO DAS FREQ'!$AH$3:$AH$15</c:f>
              <c:numCache>
                <c:formatCode>0.00000</c:formatCode>
                <c:ptCount val="13"/>
                <c:pt idx="0" formatCode="0.0000">
                  <c:v>0</c:v>
                </c:pt>
                <c:pt idx="1">
                  <c:v>6.0049761428651168E-3</c:v>
                </c:pt>
                <c:pt idx="2">
                  <c:v>2.3151941032909264E-2</c:v>
                </c:pt>
                <c:pt idx="3">
                  <c:v>5.0142253686767342E-2</c:v>
                </c:pt>
                <c:pt idx="4">
                  <c:v>8.5687513802106499E-2</c:v>
                </c:pt>
                <c:pt idx="5">
                  <c:v>0.12852001931503437</c:v>
                </c:pt>
                <c:pt idx="6">
                  <c:v>0.17740658840680731</c:v>
                </c:pt>
                <c:pt idx="7">
                  <c:v>0.23116524936384233</c:v>
                </c:pt>
                <c:pt idx="8">
                  <c:v>0.28868431559364655</c:v>
                </c:pt>
                <c:pt idx="9">
                  <c:v>0.34894338350134113</c:v>
                </c:pt>
                <c:pt idx="10">
                  <c:v>0.41103581877637946</c:v>
                </c:pt>
                <c:pt idx="11">
                  <c:v>0.47419233268536853</c:v>
                </c:pt>
                <c:pt idx="12">
                  <c:v>0.53780529480410966</c:v>
                </c:pt>
              </c:numCache>
            </c:numRef>
          </c:xVal>
          <c:yVal>
            <c:numRef>
              <c:f>'[Vento Sintético rev24 (1).xlsm]CALCULO DAS FREQ'!$AG$3:$AG$15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9CF-4E64-A198-312421B7FF09}"/>
            </c:ext>
          </c:extLst>
        </c:ser>
        <c:ser>
          <c:idx val="1"/>
          <c:order val="1"/>
          <c:tx>
            <c:v>modo 2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'[Vento Sintético rev24 (1).xlsm]CALCULO DAS FREQ'!$AI$3:$AI$15</c:f>
              <c:numCache>
                <c:formatCode>0.00000</c:formatCode>
                <c:ptCount val="13"/>
                <c:pt idx="0" formatCode="0.0000">
                  <c:v>0</c:v>
                </c:pt>
                <c:pt idx="1">
                  <c:v>3.4524764977084184E-2</c:v>
                </c:pt>
                <c:pt idx="2">
                  <c:v>0.11880703862722541</c:v>
                </c:pt>
                <c:pt idx="3">
                  <c:v>0.22468003022659094</c:v>
                </c:pt>
                <c:pt idx="4">
                  <c:v>0.32616525881298131</c:v>
                </c:pt>
                <c:pt idx="5">
                  <c:v>0.40118925271799327</c:v>
                </c:pt>
                <c:pt idx="6">
                  <c:v>0.43324370025432007</c:v>
                </c:pt>
                <c:pt idx="7">
                  <c:v>0.41261175109284431</c:v>
                </c:pt>
                <c:pt idx="8">
                  <c:v>0.33687821386889871</c:v>
                </c:pt>
                <c:pt idx="9">
                  <c:v>0.21055642192330959</c:v>
                </c:pt>
                <c:pt idx="10">
                  <c:v>4.3787621188739877E-2</c:v>
                </c:pt>
                <c:pt idx="11">
                  <c:v>-0.14981493430350371</c:v>
                </c:pt>
                <c:pt idx="12">
                  <c:v>-0.35601102593597705</c:v>
                </c:pt>
              </c:numCache>
            </c:numRef>
          </c:xVal>
          <c:yVal>
            <c:numRef>
              <c:f>'[Vento Sintético rev24 (1).xlsm]CALCULO DAS FREQ'!$AG$3:$AG$15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9CF-4E64-A198-312421B7FF09}"/>
            </c:ext>
          </c:extLst>
        </c:ser>
        <c:ser>
          <c:idx val="2"/>
          <c:order val="2"/>
          <c:tx>
            <c:v>modo 3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'[Vento Sintético rev24 (1).xlsm]CALCULO DAS FREQ'!$AJ$3:$AJ$15</c:f>
              <c:numCache>
                <c:formatCode>0.00000</c:formatCode>
                <c:ptCount val="13"/>
                <c:pt idx="0" formatCode="0.0000">
                  <c:v>0</c:v>
                </c:pt>
                <c:pt idx="1">
                  <c:v>8.9092161247808305E-2</c:v>
                </c:pt>
                <c:pt idx="2">
                  <c:v>0.26569564550273206</c:v>
                </c:pt>
                <c:pt idx="3">
                  <c:v>0.40910359735462082</c:v>
                </c:pt>
                <c:pt idx="4">
                  <c:v>0.43708411803609692</c:v>
                </c:pt>
                <c:pt idx="5">
                  <c:v>0.32379198342900151</c:v>
                </c:pt>
                <c:pt idx="6">
                  <c:v>0.10282836067861199</c:v>
                </c:pt>
                <c:pt idx="7">
                  <c:v>-0.14830159869414031</c:v>
                </c:pt>
                <c:pt idx="8">
                  <c:v>-0.33797113772650067</c:v>
                </c:pt>
                <c:pt idx="9">
                  <c:v>-0.39412305229012184</c:v>
                </c:pt>
                <c:pt idx="10">
                  <c:v>-0.28958870213455112</c:v>
                </c:pt>
                <c:pt idx="11">
                  <c:v>-4.9324674544442351E-2</c:v>
                </c:pt>
                <c:pt idx="12">
                  <c:v>0.26419658681312513</c:v>
                </c:pt>
              </c:numCache>
            </c:numRef>
          </c:xVal>
          <c:yVal>
            <c:numRef>
              <c:f>'[Vento Sintético rev24 (1).xlsm]CALCULO DAS FREQ'!$AG$3:$AG$15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89CF-4E64-A198-312421B7FF09}"/>
            </c:ext>
          </c:extLst>
        </c:ser>
        <c:ser>
          <c:idx val="3"/>
          <c:order val="3"/>
          <c:tx>
            <c:v>modo 4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'[Vento Sintético rev24 (1).xlsm]CALCULO DAS FREQ'!$AK$3:$AK$15</c:f>
              <c:numCache>
                <c:formatCode>0.00000</c:formatCode>
                <c:ptCount val="13"/>
                <c:pt idx="0" formatCode="0.0000">
                  <c:v>0</c:v>
                </c:pt>
                <c:pt idx="1">
                  <c:v>0.15869122340286521</c:v>
                </c:pt>
                <c:pt idx="2">
                  <c:v>0.38750339134286255</c:v>
                </c:pt>
                <c:pt idx="3">
                  <c:v>0.41471454462783269</c:v>
                </c:pt>
                <c:pt idx="4">
                  <c:v>0.17714698823373853</c:v>
                </c:pt>
                <c:pt idx="5">
                  <c:v>-0.17439076382068258</c:v>
                </c:pt>
                <c:pt idx="6">
                  <c:v>-0.39784824014343345</c:v>
                </c:pt>
                <c:pt idx="7">
                  <c:v>-0.3380156162820746</c:v>
                </c:pt>
                <c:pt idx="8">
                  <c:v>-3.9470004364301835E-2</c:v>
                </c:pt>
                <c:pt idx="9">
                  <c:v>0.28310024832182451</c:v>
                </c:pt>
                <c:pt idx="10">
                  <c:v>0.39442024299534562</c:v>
                </c:pt>
                <c:pt idx="11">
                  <c:v>0.19956441929404861</c:v>
                </c:pt>
                <c:pt idx="12">
                  <c:v>-0.20308169151283359</c:v>
                </c:pt>
              </c:numCache>
            </c:numRef>
          </c:xVal>
          <c:yVal>
            <c:numRef>
              <c:f>'[Vento Sintético rev24 (1).xlsm]CALCULO DAS FREQ'!$AG$3:$AG$15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89CF-4E64-A198-312421B7FF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8273456"/>
        <c:axId val="668273784"/>
      </c:scatterChart>
      <c:valAx>
        <c:axId val="668273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8273784"/>
        <c:crosses val="autoZero"/>
        <c:crossBetween val="midCat"/>
      </c:valAx>
      <c:valAx>
        <c:axId val="668273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82734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8"/>
              <c:layout>
                <c:manualLayout>
                  <c:x val="-5.197959311847089E-2"/>
                  <c:y val="-3.8394970792812115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B3-44A4-AE44-56174AD4196C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'[Vento Sintético rev24.xlsm]Vento Sintético'!$H$11:$H$21</c:f>
              <c:numCache>
                <c:formatCode>0.0000</c:formatCode>
                <c:ptCount val="11"/>
                <c:pt idx="0">
                  <c:v>3.7056129844026615</c:v>
                </c:pt>
                <c:pt idx="1">
                  <c:v>1.8528064922013308</c:v>
                </c:pt>
                <c:pt idx="2">
                  <c:v>0.92640324610066538</c:v>
                </c:pt>
                <c:pt idx="3">
                  <c:v>0.46320162305033269</c:v>
                </c:pt>
                <c:pt idx="4">
                  <c:v>0.23160081152516634</c:v>
                </c:pt>
                <c:pt idx="5">
                  <c:v>0.11580040576258317</c:v>
                </c:pt>
                <c:pt idx="6">
                  <c:v>5.7900202881291586E-2</c:v>
                </c:pt>
                <c:pt idx="7">
                  <c:v>2.8950101440645793E-2</c:v>
                </c:pt>
                <c:pt idx="8">
                  <c:v>1.4475050720322897E-2</c:v>
                </c:pt>
                <c:pt idx="9">
                  <c:v>7.2375253601614483E-3</c:v>
                </c:pt>
                <c:pt idx="10">
                  <c:v>3.6187626800807241E-3</c:v>
                </c:pt>
              </c:numCache>
            </c:numRef>
          </c:xVal>
          <c:yVal>
            <c:numRef>
              <c:f>'[Vento Sintético rev24.xlsm]Vento Sintético'!$J$11:$J$21</c:f>
              <c:numCache>
                <c:formatCode>0.0000</c:formatCode>
                <c:ptCount val="11"/>
                <c:pt idx="0">
                  <c:v>0.13360761262727014</c:v>
                </c:pt>
                <c:pt idx="1">
                  <c:v>0.21205725054731736</c:v>
                </c:pt>
                <c:pt idx="2">
                  <c:v>0.33641929522595648</c:v>
                </c:pt>
                <c:pt idx="3">
                  <c:v>0.53276188039602912</c:v>
                </c:pt>
                <c:pt idx="4">
                  <c:v>0.83772315109676276</c:v>
                </c:pt>
                <c:pt idx="5">
                  <c:v>1.2811410676487434</c:v>
                </c:pt>
                <c:pt idx="6">
                  <c:v>1.7688954440577855</c:v>
                </c:pt>
                <c:pt idx="7">
                  <c:v>1.7974418509637478</c:v>
                </c:pt>
                <c:pt idx="8">
                  <c:v>1.0363148074519217</c:v>
                </c:pt>
                <c:pt idx="9">
                  <c:v>0.35951452279635071</c:v>
                </c:pt>
                <c:pt idx="10">
                  <c:v>9.8958158948767166E-2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0B3-44A4-AE44-56174AD419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4593184"/>
        <c:axId val="1"/>
      </c:scatterChart>
      <c:valAx>
        <c:axId val="554593184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crossBetween val="midCat"/>
        <c:minorUnit val="10"/>
      </c:val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54593184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Momento na base</a:t>
            </a:r>
          </a:p>
          <a:p>
            <a:pPr>
              <a:defRPr/>
            </a:pP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Momento  total na base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'[Vento Sintético rev24 (1).xlsm]momento harmonicos em fase'!$BW$21:$BW$1455</c:f>
              <c:numCache>
                <c:formatCode>0.0000</c:formatCode>
                <c:ptCount val="1435"/>
                <c:pt idx="0">
                  <c:v>0</c:v>
                </c:pt>
                <c:pt idx="1">
                  <c:v>2.6986088515155566E-2</c:v>
                </c:pt>
                <c:pt idx="2">
                  <c:v>5.3972177030311132E-2</c:v>
                </c:pt>
                <c:pt idx="3">
                  <c:v>8.0958265545466701E-2</c:v>
                </c:pt>
                <c:pt idx="4">
                  <c:v>0.10794435406062226</c:v>
                </c:pt>
                <c:pt idx="5">
                  <c:v>0.13493044257577783</c:v>
                </c:pt>
                <c:pt idx="6">
                  <c:v>0.1619165310909334</c:v>
                </c:pt>
                <c:pt idx="7">
                  <c:v>0.18890261960608898</c:v>
                </c:pt>
                <c:pt idx="8">
                  <c:v>0.21588870812124455</c:v>
                </c:pt>
                <c:pt idx="9">
                  <c:v>0.24287479663640013</c:v>
                </c:pt>
                <c:pt idx="10">
                  <c:v>0.26986088515155571</c:v>
                </c:pt>
                <c:pt idx="11">
                  <c:v>0.29684697366671126</c:v>
                </c:pt>
                <c:pt idx="12">
                  <c:v>0.3238330621818668</c:v>
                </c:pt>
                <c:pt idx="13">
                  <c:v>0.35081915069702235</c:v>
                </c:pt>
                <c:pt idx="14">
                  <c:v>0.3778052392121779</c:v>
                </c:pt>
                <c:pt idx="15">
                  <c:v>0.40479132772733345</c:v>
                </c:pt>
                <c:pt idx="16">
                  <c:v>0.431777416242489</c:v>
                </c:pt>
                <c:pt idx="17">
                  <c:v>0.45876350475764455</c:v>
                </c:pt>
                <c:pt idx="18">
                  <c:v>0.4857495932728001</c:v>
                </c:pt>
                <c:pt idx="19">
                  <c:v>0.5127356817879557</c:v>
                </c:pt>
                <c:pt idx="20">
                  <c:v>0.5397217703031113</c:v>
                </c:pt>
                <c:pt idx="21">
                  <c:v>0.56670785881826691</c:v>
                </c:pt>
                <c:pt idx="22">
                  <c:v>0.59369394733342251</c:v>
                </c:pt>
                <c:pt idx="23">
                  <c:v>0.62068003584857812</c:v>
                </c:pt>
                <c:pt idx="24">
                  <c:v>0.64766612436373372</c:v>
                </c:pt>
                <c:pt idx="25">
                  <c:v>0.67465221287888932</c:v>
                </c:pt>
                <c:pt idx="26">
                  <c:v>0.70163830139404493</c:v>
                </c:pt>
                <c:pt idx="27">
                  <c:v>0.72862438990920053</c:v>
                </c:pt>
                <c:pt idx="28">
                  <c:v>0.75561047842435614</c:v>
                </c:pt>
                <c:pt idx="29">
                  <c:v>0.78259656693951174</c:v>
                </c:pt>
                <c:pt idx="30">
                  <c:v>0.80958265545466734</c:v>
                </c:pt>
                <c:pt idx="31">
                  <c:v>0.83656874396982295</c:v>
                </c:pt>
                <c:pt idx="32">
                  <c:v>0.86355483248497855</c:v>
                </c:pt>
                <c:pt idx="33">
                  <c:v>0.89054092100013416</c:v>
                </c:pt>
                <c:pt idx="34">
                  <c:v>0.91752700951528976</c:v>
                </c:pt>
                <c:pt idx="35">
                  <c:v>0.94451309803044536</c:v>
                </c:pt>
                <c:pt idx="36">
                  <c:v>0.97149918654560097</c:v>
                </c:pt>
                <c:pt idx="37">
                  <c:v>0.99848527506075657</c:v>
                </c:pt>
                <c:pt idx="38">
                  <c:v>1.0254713635759121</c:v>
                </c:pt>
                <c:pt idx="39">
                  <c:v>1.0524574520910677</c:v>
                </c:pt>
                <c:pt idx="40">
                  <c:v>1.0794435406062233</c:v>
                </c:pt>
                <c:pt idx="41">
                  <c:v>1.1064296291213789</c:v>
                </c:pt>
                <c:pt idx="42">
                  <c:v>1.1334157176365345</c:v>
                </c:pt>
                <c:pt idx="43">
                  <c:v>1.1604018061516901</c:v>
                </c:pt>
                <c:pt idx="44">
                  <c:v>1.1873878946668457</c:v>
                </c:pt>
                <c:pt idx="45">
                  <c:v>1.2143739831820013</c:v>
                </c:pt>
                <c:pt idx="46">
                  <c:v>1.2413600716971569</c:v>
                </c:pt>
                <c:pt idx="47">
                  <c:v>1.2683461602123125</c:v>
                </c:pt>
                <c:pt idx="48">
                  <c:v>1.2953322487274681</c:v>
                </c:pt>
                <c:pt idx="49">
                  <c:v>1.3223183372426237</c:v>
                </c:pt>
                <c:pt idx="50">
                  <c:v>1.3493044257577793</c:v>
                </c:pt>
                <c:pt idx="51">
                  <c:v>1.3762905142729349</c:v>
                </c:pt>
                <c:pt idx="52">
                  <c:v>1.4032766027880905</c:v>
                </c:pt>
                <c:pt idx="53">
                  <c:v>1.4302626913032461</c:v>
                </c:pt>
                <c:pt idx="54">
                  <c:v>1.4572487798184017</c:v>
                </c:pt>
                <c:pt idx="55">
                  <c:v>1.4842348683335573</c:v>
                </c:pt>
                <c:pt idx="56">
                  <c:v>1.5112209568487129</c:v>
                </c:pt>
                <c:pt idx="57">
                  <c:v>1.5382070453638685</c:v>
                </c:pt>
                <c:pt idx="58">
                  <c:v>1.5651931338790241</c:v>
                </c:pt>
                <c:pt idx="59">
                  <c:v>1.5921792223941797</c:v>
                </c:pt>
                <c:pt idx="60">
                  <c:v>1.6191653109093354</c:v>
                </c:pt>
                <c:pt idx="61">
                  <c:v>1.646151399424491</c:v>
                </c:pt>
                <c:pt idx="62">
                  <c:v>1.6731374879396466</c:v>
                </c:pt>
                <c:pt idx="63">
                  <c:v>1.7001235764548022</c:v>
                </c:pt>
                <c:pt idx="64">
                  <c:v>1.7271096649699578</c:v>
                </c:pt>
                <c:pt idx="65">
                  <c:v>1.7540957534851134</c:v>
                </c:pt>
                <c:pt idx="66">
                  <c:v>1.781081842000269</c:v>
                </c:pt>
                <c:pt idx="67">
                  <c:v>1.8080679305154246</c:v>
                </c:pt>
                <c:pt idx="68">
                  <c:v>1.8350540190305802</c:v>
                </c:pt>
                <c:pt idx="69">
                  <c:v>1.8620401075457358</c:v>
                </c:pt>
                <c:pt idx="70">
                  <c:v>1.8890261960608914</c:v>
                </c:pt>
                <c:pt idx="71">
                  <c:v>1.916012284576047</c:v>
                </c:pt>
                <c:pt idx="72">
                  <c:v>1.9429983730912026</c:v>
                </c:pt>
                <c:pt idx="73">
                  <c:v>1.9699844616063582</c:v>
                </c:pt>
                <c:pt idx="74">
                  <c:v>1.9969705501215138</c:v>
                </c:pt>
                <c:pt idx="75">
                  <c:v>2.0239566386366694</c:v>
                </c:pt>
                <c:pt idx="76">
                  <c:v>2.050942727151825</c:v>
                </c:pt>
                <c:pt idx="77">
                  <c:v>2.0779288156669806</c:v>
                </c:pt>
                <c:pt idx="78">
                  <c:v>2.1049149041821362</c:v>
                </c:pt>
                <c:pt idx="79">
                  <c:v>2.1319009926972918</c:v>
                </c:pt>
                <c:pt idx="80">
                  <c:v>2.1588870812124474</c:v>
                </c:pt>
                <c:pt idx="81">
                  <c:v>2.185873169727603</c:v>
                </c:pt>
                <c:pt idx="82">
                  <c:v>2.2128592582427586</c:v>
                </c:pt>
                <c:pt idx="83">
                  <c:v>2.2398453467579142</c:v>
                </c:pt>
                <c:pt idx="84">
                  <c:v>2.2668314352730699</c:v>
                </c:pt>
                <c:pt idx="85">
                  <c:v>2.2938175237882255</c:v>
                </c:pt>
                <c:pt idx="86">
                  <c:v>2.3208036123033811</c:v>
                </c:pt>
                <c:pt idx="87">
                  <c:v>2.3477897008185367</c:v>
                </c:pt>
                <c:pt idx="88">
                  <c:v>2.3747757893336923</c:v>
                </c:pt>
                <c:pt idx="89">
                  <c:v>2.4017618778488479</c:v>
                </c:pt>
                <c:pt idx="90">
                  <c:v>2.4287479663640035</c:v>
                </c:pt>
                <c:pt idx="91">
                  <c:v>2.4557340548791591</c:v>
                </c:pt>
                <c:pt idx="92">
                  <c:v>2.4827201433943147</c:v>
                </c:pt>
                <c:pt idx="93">
                  <c:v>2.5097062319094703</c:v>
                </c:pt>
                <c:pt idx="94">
                  <c:v>2.5366923204246259</c:v>
                </c:pt>
                <c:pt idx="95">
                  <c:v>2.5636784089397815</c:v>
                </c:pt>
                <c:pt idx="96">
                  <c:v>2.5906644974549371</c:v>
                </c:pt>
                <c:pt idx="97">
                  <c:v>2.6176505859700927</c:v>
                </c:pt>
                <c:pt idx="98">
                  <c:v>2.6446366744852483</c:v>
                </c:pt>
                <c:pt idx="99">
                  <c:v>2.6716227630004039</c:v>
                </c:pt>
                <c:pt idx="100">
                  <c:v>2.6986088515155595</c:v>
                </c:pt>
                <c:pt idx="101">
                  <c:v>2.7255949400307151</c:v>
                </c:pt>
                <c:pt idx="102">
                  <c:v>2.7525810285458707</c:v>
                </c:pt>
                <c:pt idx="103">
                  <c:v>2.7795671170610263</c:v>
                </c:pt>
                <c:pt idx="104">
                  <c:v>2.8065532055761819</c:v>
                </c:pt>
                <c:pt idx="105">
                  <c:v>2.8335392940913375</c:v>
                </c:pt>
                <c:pt idx="106">
                  <c:v>2.8605253826064931</c:v>
                </c:pt>
                <c:pt idx="107">
                  <c:v>2.8875114711216487</c:v>
                </c:pt>
                <c:pt idx="108">
                  <c:v>2.9144975596368043</c:v>
                </c:pt>
                <c:pt idx="109">
                  <c:v>2.94148364815196</c:v>
                </c:pt>
                <c:pt idx="110">
                  <c:v>2.9684697366671156</c:v>
                </c:pt>
                <c:pt idx="111">
                  <c:v>2.9954558251822712</c:v>
                </c:pt>
                <c:pt idx="112">
                  <c:v>3.0224419136974268</c:v>
                </c:pt>
                <c:pt idx="113">
                  <c:v>3.0494280022125824</c:v>
                </c:pt>
                <c:pt idx="114">
                  <c:v>3.076414090727738</c:v>
                </c:pt>
                <c:pt idx="115">
                  <c:v>3.1034001792428936</c:v>
                </c:pt>
                <c:pt idx="116">
                  <c:v>3.1303862677580492</c:v>
                </c:pt>
                <c:pt idx="117">
                  <c:v>3.1573723562732048</c:v>
                </c:pt>
                <c:pt idx="118">
                  <c:v>3.1843584447883604</c:v>
                </c:pt>
                <c:pt idx="119">
                  <c:v>3.211344533303516</c:v>
                </c:pt>
                <c:pt idx="120">
                  <c:v>3.2383306218186716</c:v>
                </c:pt>
                <c:pt idx="121">
                  <c:v>3.2653167103338272</c:v>
                </c:pt>
                <c:pt idx="122">
                  <c:v>3.2923027988489828</c:v>
                </c:pt>
                <c:pt idx="123">
                  <c:v>3.3192888873641384</c:v>
                </c:pt>
                <c:pt idx="124">
                  <c:v>3.346274975879294</c:v>
                </c:pt>
                <c:pt idx="125">
                  <c:v>3.3732610643944496</c:v>
                </c:pt>
                <c:pt idx="126">
                  <c:v>3.4002471529096052</c:v>
                </c:pt>
                <c:pt idx="127">
                  <c:v>3.4272332414247608</c:v>
                </c:pt>
                <c:pt idx="128">
                  <c:v>3.4542193299399164</c:v>
                </c:pt>
                <c:pt idx="129">
                  <c:v>3.481205418455072</c:v>
                </c:pt>
                <c:pt idx="130">
                  <c:v>3.5081915069702276</c:v>
                </c:pt>
                <c:pt idx="131">
                  <c:v>3.5351775954853832</c:v>
                </c:pt>
                <c:pt idx="132">
                  <c:v>3.5621636840005388</c:v>
                </c:pt>
                <c:pt idx="133">
                  <c:v>3.5891497725156944</c:v>
                </c:pt>
                <c:pt idx="134">
                  <c:v>3.6161358610308501</c:v>
                </c:pt>
                <c:pt idx="135">
                  <c:v>3.6431219495460057</c:v>
                </c:pt>
                <c:pt idx="136">
                  <c:v>3.6701080380611613</c:v>
                </c:pt>
                <c:pt idx="137">
                  <c:v>3.6970941265763169</c:v>
                </c:pt>
                <c:pt idx="138">
                  <c:v>3.7240802150914725</c:v>
                </c:pt>
                <c:pt idx="139">
                  <c:v>3.7510663036066281</c:v>
                </c:pt>
                <c:pt idx="140">
                  <c:v>3.7780523921217837</c:v>
                </c:pt>
                <c:pt idx="141">
                  <c:v>3.8050384806369393</c:v>
                </c:pt>
                <c:pt idx="142">
                  <c:v>3.8320245691520949</c:v>
                </c:pt>
                <c:pt idx="143">
                  <c:v>3.8590106576672505</c:v>
                </c:pt>
                <c:pt idx="144">
                  <c:v>3.8859967461824061</c:v>
                </c:pt>
                <c:pt idx="145">
                  <c:v>3.9129828346975617</c:v>
                </c:pt>
                <c:pt idx="146">
                  <c:v>3.9399689232127173</c:v>
                </c:pt>
                <c:pt idx="147">
                  <c:v>3.9669550117278729</c:v>
                </c:pt>
                <c:pt idx="148">
                  <c:v>3.9939411002430285</c:v>
                </c:pt>
                <c:pt idx="149">
                  <c:v>4.0209271887581837</c:v>
                </c:pt>
                <c:pt idx="150">
                  <c:v>4.0479132772733388</c:v>
                </c:pt>
                <c:pt idx="151">
                  <c:v>4.074899365788494</c:v>
                </c:pt>
                <c:pt idx="152">
                  <c:v>4.1018854543036491</c:v>
                </c:pt>
                <c:pt idx="153">
                  <c:v>4.1288715428188043</c:v>
                </c:pt>
                <c:pt idx="154">
                  <c:v>4.1558576313339595</c:v>
                </c:pt>
                <c:pt idx="155">
                  <c:v>4.1828437198491146</c:v>
                </c:pt>
                <c:pt idx="156">
                  <c:v>4.2098298083642698</c:v>
                </c:pt>
                <c:pt idx="157">
                  <c:v>4.2368158968794249</c:v>
                </c:pt>
                <c:pt idx="158">
                  <c:v>4.2638019853945801</c:v>
                </c:pt>
                <c:pt idx="159">
                  <c:v>4.2907880739097353</c:v>
                </c:pt>
                <c:pt idx="160">
                  <c:v>4.3177741624248904</c:v>
                </c:pt>
                <c:pt idx="161">
                  <c:v>4.3447602509400456</c:v>
                </c:pt>
                <c:pt idx="162">
                  <c:v>4.3717463394552007</c:v>
                </c:pt>
                <c:pt idx="163">
                  <c:v>4.3987324279703559</c:v>
                </c:pt>
                <c:pt idx="164">
                  <c:v>4.4257185164855111</c:v>
                </c:pt>
                <c:pt idx="165">
                  <c:v>4.4527046050006662</c:v>
                </c:pt>
                <c:pt idx="166">
                  <c:v>4.4796906935158214</c:v>
                </c:pt>
                <c:pt idx="167">
                  <c:v>4.5066767820309765</c:v>
                </c:pt>
                <c:pt idx="168">
                  <c:v>4.5336628705461317</c:v>
                </c:pt>
                <c:pt idx="169">
                  <c:v>4.5606489590612869</c:v>
                </c:pt>
                <c:pt idx="170">
                  <c:v>4.587635047576442</c:v>
                </c:pt>
                <c:pt idx="171">
                  <c:v>4.6146211360915972</c:v>
                </c:pt>
                <c:pt idx="172">
                  <c:v>4.6416072246067523</c:v>
                </c:pt>
                <c:pt idx="173">
                  <c:v>4.6685933131219075</c:v>
                </c:pt>
                <c:pt idx="174">
                  <c:v>4.6955794016370627</c:v>
                </c:pt>
                <c:pt idx="175">
                  <c:v>4.7225654901522178</c:v>
                </c:pt>
                <c:pt idx="176">
                  <c:v>4.749551578667373</c:v>
                </c:pt>
                <c:pt idx="177">
                  <c:v>4.7765376671825281</c:v>
                </c:pt>
                <c:pt idx="178">
                  <c:v>4.8035237556976833</c:v>
                </c:pt>
                <c:pt idx="179">
                  <c:v>4.8305098442128385</c:v>
                </c:pt>
                <c:pt idx="180">
                  <c:v>4.8574959327279936</c:v>
                </c:pt>
                <c:pt idx="181">
                  <c:v>4.8844820212431488</c:v>
                </c:pt>
                <c:pt idx="182">
                  <c:v>4.9114681097583039</c:v>
                </c:pt>
                <c:pt idx="183">
                  <c:v>4.9384541982734591</c:v>
                </c:pt>
                <c:pt idx="184">
                  <c:v>4.9654402867886143</c:v>
                </c:pt>
                <c:pt idx="185">
                  <c:v>4.9924263753037694</c:v>
                </c:pt>
                <c:pt idx="186">
                  <c:v>5.0194124638189246</c:v>
                </c:pt>
                <c:pt idx="187">
                  <c:v>5.0463985523340797</c:v>
                </c:pt>
                <c:pt idx="188">
                  <c:v>5.0733846408492349</c:v>
                </c:pt>
                <c:pt idx="189">
                  <c:v>5.1003707293643901</c:v>
                </c:pt>
                <c:pt idx="190">
                  <c:v>5.1273568178795452</c:v>
                </c:pt>
                <c:pt idx="191">
                  <c:v>5.1543429063947004</c:v>
                </c:pt>
                <c:pt idx="192">
                  <c:v>5.1813289949098555</c:v>
                </c:pt>
                <c:pt idx="193">
                  <c:v>5.2083150834250107</c:v>
                </c:pt>
                <c:pt idx="194">
                  <c:v>5.2353011719401659</c:v>
                </c:pt>
                <c:pt idx="195">
                  <c:v>5.262287260455321</c:v>
                </c:pt>
                <c:pt idx="196">
                  <c:v>5.2892733489704762</c:v>
                </c:pt>
                <c:pt idx="197">
                  <c:v>5.3162594374856313</c:v>
                </c:pt>
                <c:pt idx="198">
                  <c:v>5.3432455260007865</c:v>
                </c:pt>
                <c:pt idx="199">
                  <c:v>5.3702316145159417</c:v>
                </c:pt>
                <c:pt idx="200">
                  <c:v>5.3972177030310968</c:v>
                </c:pt>
                <c:pt idx="201">
                  <c:v>5.424203791546252</c:v>
                </c:pt>
                <c:pt idx="202">
                  <c:v>5.4511898800614071</c:v>
                </c:pt>
                <c:pt idx="203">
                  <c:v>5.4781759685765623</c:v>
                </c:pt>
                <c:pt idx="204">
                  <c:v>5.5051620570917175</c:v>
                </c:pt>
                <c:pt idx="205">
                  <c:v>5.5321481456068726</c:v>
                </c:pt>
                <c:pt idx="206">
                  <c:v>5.5591342341220278</c:v>
                </c:pt>
                <c:pt idx="207">
                  <c:v>5.5861203226371829</c:v>
                </c:pt>
                <c:pt idx="208">
                  <c:v>5.6131064111523381</c:v>
                </c:pt>
                <c:pt idx="209">
                  <c:v>5.6400924996674933</c:v>
                </c:pt>
                <c:pt idx="210">
                  <c:v>5.6670785881826484</c:v>
                </c:pt>
                <c:pt idx="211">
                  <c:v>5.6940646766978036</c:v>
                </c:pt>
                <c:pt idx="212">
                  <c:v>5.7210507652129587</c:v>
                </c:pt>
                <c:pt idx="213">
                  <c:v>5.7480368537281139</c:v>
                </c:pt>
                <c:pt idx="214">
                  <c:v>5.7750229422432691</c:v>
                </c:pt>
                <c:pt idx="215">
                  <c:v>5.8020090307584242</c:v>
                </c:pt>
                <c:pt idx="216">
                  <c:v>5.8289951192735794</c:v>
                </c:pt>
                <c:pt idx="217">
                  <c:v>5.8559812077887345</c:v>
                </c:pt>
                <c:pt idx="218">
                  <c:v>5.8829672963038897</c:v>
                </c:pt>
                <c:pt idx="219">
                  <c:v>5.9099533848190449</c:v>
                </c:pt>
                <c:pt idx="220">
                  <c:v>5.9369394733342</c:v>
                </c:pt>
                <c:pt idx="221">
                  <c:v>5.9639255618493552</c:v>
                </c:pt>
                <c:pt idx="222">
                  <c:v>5.9909116503645103</c:v>
                </c:pt>
                <c:pt idx="223">
                  <c:v>6.0178977388796655</c:v>
                </c:pt>
                <c:pt idx="224">
                  <c:v>6.0448838273948207</c:v>
                </c:pt>
                <c:pt idx="225">
                  <c:v>6.0718699159099758</c:v>
                </c:pt>
                <c:pt idx="226">
                  <c:v>6.098856004425131</c:v>
                </c:pt>
                <c:pt idx="227">
                  <c:v>6.1258420929402861</c:v>
                </c:pt>
                <c:pt idx="228">
                  <c:v>6.1528281814554413</c:v>
                </c:pt>
                <c:pt idx="229">
                  <c:v>6.1798142699705965</c:v>
                </c:pt>
                <c:pt idx="230">
                  <c:v>6.2068003584857516</c:v>
                </c:pt>
                <c:pt idx="231">
                  <c:v>6.2337864470009068</c:v>
                </c:pt>
                <c:pt idx="232">
                  <c:v>6.2607725355160619</c:v>
                </c:pt>
                <c:pt idx="233">
                  <c:v>6.2877586240312171</c:v>
                </c:pt>
                <c:pt idx="234">
                  <c:v>6.3147447125463723</c:v>
                </c:pt>
                <c:pt idx="235">
                  <c:v>6.3417308010615274</c:v>
                </c:pt>
                <c:pt idx="236">
                  <c:v>6.3687168895766826</c:v>
                </c:pt>
                <c:pt idx="237">
                  <c:v>6.3957029780918377</c:v>
                </c:pt>
                <c:pt idx="238">
                  <c:v>6.4226890666069929</c:v>
                </c:pt>
                <c:pt idx="239">
                  <c:v>6.4496751551221481</c:v>
                </c:pt>
                <c:pt idx="240">
                  <c:v>6.4766612436373032</c:v>
                </c:pt>
                <c:pt idx="241">
                  <c:v>6.5036473321524584</c:v>
                </c:pt>
                <c:pt idx="242">
                  <c:v>6.5306334206676135</c:v>
                </c:pt>
                <c:pt idx="243">
                  <c:v>6.5576195091827687</c:v>
                </c:pt>
                <c:pt idx="244">
                  <c:v>6.5846055976979239</c:v>
                </c:pt>
                <c:pt idx="245">
                  <c:v>6.611591686213079</c:v>
                </c:pt>
                <c:pt idx="246">
                  <c:v>6.6385777747282342</c:v>
                </c:pt>
                <c:pt idx="247">
                  <c:v>6.6655638632433893</c:v>
                </c:pt>
                <c:pt idx="248">
                  <c:v>6.6925499517585445</c:v>
                </c:pt>
                <c:pt idx="249">
                  <c:v>6.7195360402736997</c:v>
                </c:pt>
                <c:pt idx="250">
                  <c:v>6.7465221287888548</c:v>
                </c:pt>
                <c:pt idx="251">
                  <c:v>6.77350821730401</c:v>
                </c:pt>
                <c:pt idx="252">
                  <c:v>6.8004943058191651</c:v>
                </c:pt>
                <c:pt idx="253">
                  <c:v>6.8274803943343203</c:v>
                </c:pt>
                <c:pt idx="254">
                  <c:v>6.8544664828494755</c:v>
                </c:pt>
                <c:pt idx="255">
                  <c:v>6.8814525713646306</c:v>
                </c:pt>
                <c:pt idx="256">
                  <c:v>6.9084386598797858</c:v>
                </c:pt>
                <c:pt idx="257">
                  <c:v>6.9354247483949409</c:v>
                </c:pt>
                <c:pt idx="258">
                  <c:v>6.9624108369100961</c:v>
                </c:pt>
                <c:pt idx="259">
                  <c:v>6.9893969254252513</c:v>
                </c:pt>
                <c:pt idx="260">
                  <c:v>7.0163830139404064</c:v>
                </c:pt>
                <c:pt idx="261">
                  <c:v>7.0433691024555616</c:v>
                </c:pt>
                <c:pt idx="262">
                  <c:v>7.0703551909707167</c:v>
                </c:pt>
                <c:pt idx="263">
                  <c:v>7.0973412794858719</c:v>
                </c:pt>
                <c:pt idx="264">
                  <c:v>7.1243273680010271</c:v>
                </c:pt>
                <c:pt idx="265">
                  <c:v>7.1513134565161822</c:v>
                </c:pt>
                <c:pt idx="266">
                  <c:v>7.1782995450313374</c:v>
                </c:pt>
                <c:pt idx="267">
                  <c:v>7.2052856335464925</c:v>
                </c:pt>
                <c:pt idx="268">
                  <c:v>7.2322717220616477</c:v>
                </c:pt>
                <c:pt idx="269">
                  <c:v>7.2592578105768029</c:v>
                </c:pt>
                <c:pt idx="270">
                  <c:v>7.286243899091958</c:v>
                </c:pt>
                <c:pt idx="271">
                  <c:v>7.3132299876071132</c:v>
                </c:pt>
                <c:pt idx="272">
                  <c:v>7.3402160761222683</c:v>
                </c:pt>
                <c:pt idx="273">
                  <c:v>7.3672021646374235</c:v>
                </c:pt>
                <c:pt idx="274">
                  <c:v>7.3941882531525787</c:v>
                </c:pt>
                <c:pt idx="275">
                  <c:v>7.4211743416677338</c:v>
                </c:pt>
                <c:pt idx="276">
                  <c:v>7.448160430182889</c:v>
                </c:pt>
                <c:pt idx="277">
                  <c:v>7.4751465186980441</c:v>
                </c:pt>
                <c:pt idx="278">
                  <c:v>7.5021326072131993</c:v>
                </c:pt>
                <c:pt idx="279">
                  <c:v>7.5291186957283545</c:v>
                </c:pt>
                <c:pt idx="280">
                  <c:v>7.5561047842435096</c:v>
                </c:pt>
                <c:pt idx="281">
                  <c:v>7.5830908727586648</c:v>
                </c:pt>
                <c:pt idx="282">
                  <c:v>7.6100769612738199</c:v>
                </c:pt>
                <c:pt idx="283">
                  <c:v>7.6370630497889751</c:v>
                </c:pt>
                <c:pt idx="284">
                  <c:v>7.6640491383041303</c:v>
                </c:pt>
                <c:pt idx="285">
                  <c:v>7.6910352268192854</c:v>
                </c:pt>
                <c:pt idx="286">
                  <c:v>7.7180213153344406</c:v>
                </c:pt>
                <c:pt idx="287">
                  <c:v>7.7450074038495957</c:v>
                </c:pt>
                <c:pt idx="288">
                  <c:v>7.7719934923647509</c:v>
                </c:pt>
                <c:pt idx="289">
                  <c:v>7.7989795808799061</c:v>
                </c:pt>
                <c:pt idx="290">
                  <c:v>7.8259656693950612</c:v>
                </c:pt>
                <c:pt idx="291">
                  <c:v>7.8529517579102164</c:v>
                </c:pt>
                <c:pt idx="292">
                  <c:v>7.8799378464253715</c:v>
                </c:pt>
                <c:pt idx="293">
                  <c:v>7.9069239349405267</c:v>
                </c:pt>
                <c:pt idx="294">
                  <c:v>7.9339100234556819</c:v>
                </c:pt>
                <c:pt idx="295">
                  <c:v>7.960896111970837</c:v>
                </c:pt>
                <c:pt idx="296">
                  <c:v>7.9878822004859922</c:v>
                </c:pt>
                <c:pt idx="297">
                  <c:v>8.0148682890011482</c:v>
                </c:pt>
                <c:pt idx="298">
                  <c:v>8.0418543775163034</c:v>
                </c:pt>
                <c:pt idx="299">
                  <c:v>8.0688404660314585</c:v>
                </c:pt>
                <c:pt idx="300">
                  <c:v>8.0958265545466137</c:v>
                </c:pt>
                <c:pt idx="301">
                  <c:v>8.1228126430617689</c:v>
                </c:pt>
                <c:pt idx="302">
                  <c:v>8.149798731576924</c:v>
                </c:pt>
                <c:pt idx="303">
                  <c:v>8.1767848200920792</c:v>
                </c:pt>
                <c:pt idx="304">
                  <c:v>8.2037709086072343</c:v>
                </c:pt>
                <c:pt idx="305">
                  <c:v>8.2307569971223895</c:v>
                </c:pt>
                <c:pt idx="306">
                  <c:v>8.2577430856375447</c:v>
                </c:pt>
                <c:pt idx="307">
                  <c:v>8.2847291741526998</c:v>
                </c:pt>
                <c:pt idx="308">
                  <c:v>8.311715262667855</c:v>
                </c:pt>
                <c:pt idx="309">
                  <c:v>8.3387013511830101</c:v>
                </c:pt>
                <c:pt idx="310">
                  <c:v>8.3656874396981653</c:v>
                </c:pt>
                <c:pt idx="311">
                  <c:v>8.3926735282133205</c:v>
                </c:pt>
                <c:pt idx="312">
                  <c:v>8.4196596167284756</c:v>
                </c:pt>
                <c:pt idx="313">
                  <c:v>8.4466457052436308</c:v>
                </c:pt>
                <c:pt idx="314">
                  <c:v>8.4736317937587859</c:v>
                </c:pt>
                <c:pt idx="315">
                  <c:v>8.5006178822739411</c:v>
                </c:pt>
                <c:pt idx="316">
                  <c:v>8.5276039707890963</c:v>
                </c:pt>
                <c:pt idx="317">
                  <c:v>8.5545900593042514</c:v>
                </c:pt>
                <c:pt idx="318">
                  <c:v>8.5815761478194066</c:v>
                </c:pt>
                <c:pt idx="319">
                  <c:v>8.6085622363345617</c:v>
                </c:pt>
                <c:pt idx="320">
                  <c:v>8.6355483248497169</c:v>
                </c:pt>
                <c:pt idx="321">
                  <c:v>8.6625344133648721</c:v>
                </c:pt>
                <c:pt idx="322">
                  <c:v>8.6895205018800272</c:v>
                </c:pt>
                <c:pt idx="323">
                  <c:v>8.7165065903951824</c:v>
                </c:pt>
                <c:pt idx="324">
                  <c:v>8.7434926789103375</c:v>
                </c:pt>
                <c:pt idx="325">
                  <c:v>8.7704787674254927</c:v>
                </c:pt>
                <c:pt idx="326">
                  <c:v>8.7974648559406479</c:v>
                </c:pt>
                <c:pt idx="327">
                  <c:v>8.824450944455803</c:v>
                </c:pt>
                <c:pt idx="328">
                  <c:v>8.8514370329709582</c:v>
                </c:pt>
                <c:pt idx="329">
                  <c:v>8.8784231214861133</c:v>
                </c:pt>
                <c:pt idx="330">
                  <c:v>8.9054092100012685</c:v>
                </c:pt>
                <c:pt idx="331">
                  <c:v>8.9323952985164237</c:v>
                </c:pt>
                <c:pt idx="332">
                  <c:v>8.9593813870315788</c:v>
                </c:pt>
                <c:pt idx="333">
                  <c:v>8.986367475546734</c:v>
                </c:pt>
                <c:pt idx="334">
                  <c:v>9.0133535640618891</c:v>
                </c:pt>
                <c:pt idx="335">
                  <c:v>9.0403396525770443</c:v>
                </c:pt>
                <c:pt idx="336">
                  <c:v>9.0673257410921995</c:v>
                </c:pt>
                <c:pt idx="337">
                  <c:v>9.0943118296073546</c:v>
                </c:pt>
                <c:pt idx="338">
                  <c:v>9.1212979181225098</c:v>
                </c:pt>
                <c:pt idx="339">
                  <c:v>9.1482840066376649</c:v>
                </c:pt>
                <c:pt idx="340">
                  <c:v>9.1752700951528201</c:v>
                </c:pt>
                <c:pt idx="341">
                  <c:v>9.2022561836679753</c:v>
                </c:pt>
                <c:pt idx="342">
                  <c:v>9.2292422721831304</c:v>
                </c:pt>
                <c:pt idx="343">
                  <c:v>9.2562283606982856</c:v>
                </c:pt>
                <c:pt idx="344">
                  <c:v>9.2832144492134407</c:v>
                </c:pt>
                <c:pt idx="345">
                  <c:v>9.3102005377285959</c:v>
                </c:pt>
                <c:pt idx="346">
                  <c:v>9.3371866262437511</c:v>
                </c:pt>
                <c:pt idx="347">
                  <c:v>9.3641727147589062</c:v>
                </c:pt>
                <c:pt idx="348">
                  <c:v>9.3911588032740614</c:v>
                </c:pt>
                <c:pt idx="349">
                  <c:v>9.4181448917892165</c:v>
                </c:pt>
                <c:pt idx="350">
                  <c:v>9.4451309803043717</c:v>
                </c:pt>
                <c:pt idx="351">
                  <c:v>9.4721170688195269</c:v>
                </c:pt>
                <c:pt idx="352">
                  <c:v>9.499103157334682</c:v>
                </c:pt>
                <c:pt idx="353">
                  <c:v>9.5260892458498372</c:v>
                </c:pt>
                <c:pt idx="354">
                  <c:v>9.5530753343649923</c:v>
                </c:pt>
                <c:pt idx="355">
                  <c:v>9.5800614228801475</c:v>
                </c:pt>
                <c:pt idx="356">
                  <c:v>9.6070475113953027</c:v>
                </c:pt>
                <c:pt idx="357">
                  <c:v>9.6340335999104578</c:v>
                </c:pt>
                <c:pt idx="358">
                  <c:v>9.661019688425613</c:v>
                </c:pt>
                <c:pt idx="359">
                  <c:v>9.6880057769407681</c:v>
                </c:pt>
                <c:pt idx="360">
                  <c:v>9.7149918654559233</c:v>
                </c:pt>
                <c:pt idx="361">
                  <c:v>9.7419779539710785</c:v>
                </c:pt>
                <c:pt idx="362">
                  <c:v>9.7689640424862336</c:v>
                </c:pt>
                <c:pt idx="363">
                  <c:v>9.7959501310013888</c:v>
                </c:pt>
                <c:pt idx="364">
                  <c:v>9.8229362195165439</c:v>
                </c:pt>
                <c:pt idx="365">
                  <c:v>9.8499223080316991</c:v>
                </c:pt>
                <c:pt idx="366">
                  <c:v>9.8769083965468543</c:v>
                </c:pt>
                <c:pt idx="367">
                  <c:v>9.9038944850620094</c:v>
                </c:pt>
                <c:pt idx="368">
                  <c:v>9.9308805735771646</c:v>
                </c:pt>
                <c:pt idx="369">
                  <c:v>9.9578666620923197</c:v>
                </c:pt>
                <c:pt idx="370">
                  <c:v>9.9848527506074749</c:v>
                </c:pt>
                <c:pt idx="371">
                  <c:v>10.01183883912263</c:v>
                </c:pt>
                <c:pt idx="372">
                  <c:v>10.038824927637785</c:v>
                </c:pt>
                <c:pt idx="373">
                  <c:v>10.06581101615294</c:v>
                </c:pt>
                <c:pt idx="374">
                  <c:v>10.092797104668096</c:v>
                </c:pt>
                <c:pt idx="375">
                  <c:v>10.119783193183251</c:v>
                </c:pt>
                <c:pt idx="376">
                  <c:v>10.146769281698406</c:v>
                </c:pt>
                <c:pt idx="377">
                  <c:v>10.173755370213561</c:v>
                </c:pt>
                <c:pt idx="378">
                  <c:v>10.200741458728716</c:v>
                </c:pt>
                <c:pt idx="379">
                  <c:v>10.227727547243871</c:v>
                </c:pt>
                <c:pt idx="380">
                  <c:v>10.254713635759027</c:v>
                </c:pt>
                <c:pt idx="381">
                  <c:v>10.281699724274182</c:v>
                </c:pt>
                <c:pt idx="382">
                  <c:v>10.308685812789337</c:v>
                </c:pt>
                <c:pt idx="383">
                  <c:v>10.335671901304492</c:v>
                </c:pt>
                <c:pt idx="384">
                  <c:v>10.362657989819647</c:v>
                </c:pt>
                <c:pt idx="385">
                  <c:v>10.389644078334802</c:v>
                </c:pt>
                <c:pt idx="386">
                  <c:v>10.416630166849957</c:v>
                </c:pt>
                <c:pt idx="387">
                  <c:v>10.443616255365113</c:v>
                </c:pt>
                <c:pt idx="388">
                  <c:v>10.470602343880268</c:v>
                </c:pt>
                <c:pt idx="389">
                  <c:v>10.497588432395423</c:v>
                </c:pt>
                <c:pt idx="390">
                  <c:v>10.524574520910578</c:v>
                </c:pt>
                <c:pt idx="391">
                  <c:v>10.551560609425733</c:v>
                </c:pt>
                <c:pt idx="392">
                  <c:v>10.578546697940888</c:v>
                </c:pt>
                <c:pt idx="393">
                  <c:v>10.605532786456044</c:v>
                </c:pt>
                <c:pt idx="394">
                  <c:v>10.632518874971199</c:v>
                </c:pt>
                <c:pt idx="395">
                  <c:v>10.659504963486354</c:v>
                </c:pt>
                <c:pt idx="396">
                  <c:v>10.686491052001509</c:v>
                </c:pt>
                <c:pt idx="397">
                  <c:v>10.713477140516664</c:v>
                </c:pt>
                <c:pt idx="398">
                  <c:v>10.740463229031819</c:v>
                </c:pt>
                <c:pt idx="399">
                  <c:v>10.767449317546975</c:v>
                </c:pt>
                <c:pt idx="400">
                  <c:v>10.79443540606213</c:v>
                </c:pt>
                <c:pt idx="401">
                  <c:v>10.821421494577285</c:v>
                </c:pt>
                <c:pt idx="402">
                  <c:v>10.84840758309244</c:v>
                </c:pt>
                <c:pt idx="403">
                  <c:v>10.875393671607595</c:v>
                </c:pt>
                <c:pt idx="404">
                  <c:v>10.90237976012275</c:v>
                </c:pt>
                <c:pt idx="405">
                  <c:v>10.929365848637906</c:v>
                </c:pt>
                <c:pt idx="406">
                  <c:v>10.956351937153061</c:v>
                </c:pt>
                <c:pt idx="407">
                  <c:v>10.983338025668216</c:v>
                </c:pt>
                <c:pt idx="408">
                  <c:v>11.010324114183371</c:v>
                </c:pt>
                <c:pt idx="409">
                  <c:v>11.037310202698526</c:v>
                </c:pt>
                <c:pt idx="410">
                  <c:v>11.064296291213681</c:v>
                </c:pt>
                <c:pt idx="411">
                  <c:v>11.091282379728836</c:v>
                </c:pt>
                <c:pt idx="412">
                  <c:v>11.118268468243992</c:v>
                </c:pt>
                <c:pt idx="413">
                  <c:v>11.145254556759147</c:v>
                </c:pt>
                <c:pt idx="414">
                  <c:v>11.172240645274302</c:v>
                </c:pt>
                <c:pt idx="415">
                  <c:v>11.199226733789457</c:v>
                </c:pt>
                <c:pt idx="416">
                  <c:v>11.226212822304612</c:v>
                </c:pt>
                <c:pt idx="417">
                  <c:v>11.253198910819767</c:v>
                </c:pt>
                <c:pt idx="418">
                  <c:v>11.280184999334923</c:v>
                </c:pt>
                <c:pt idx="419">
                  <c:v>11.307171087850078</c:v>
                </c:pt>
                <c:pt idx="420">
                  <c:v>11.334157176365233</c:v>
                </c:pt>
                <c:pt idx="421">
                  <c:v>11.361143264880388</c:v>
                </c:pt>
                <c:pt idx="422">
                  <c:v>11.388129353395543</c:v>
                </c:pt>
                <c:pt idx="423">
                  <c:v>11.415115441910698</c:v>
                </c:pt>
                <c:pt idx="424">
                  <c:v>11.442101530425854</c:v>
                </c:pt>
                <c:pt idx="425">
                  <c:v>11.469087618941009</c:v>
                </c:pt>
                <c:pt idx="426">
                  <c:v>11.496073707456164</c:v>
                </c:pt>
                <c:pt idx="427">
                  <c:v>11.523059795971319</c:v>
                </c:pt>
                <c:pt idx="428">
                  <c:v>11.550045884486474</c:v>
                </c:pt>
                <c:pt idx="429">
                  <c:v>11.577031973001629</c:v>
                </c:pt>
                <c:pt idx="430">
                  <c:v>11.604018061516784</c:v>
                </c:pt>
                <c:pt idx="431">
                  <c:v>11.63100415003194</c:v>
                </c:pt>
                <c:pt idx="432">
                  <c:v>11.657990238547095</c:v>
                </c:pt>
                <c:pt idx="433">
                  <c:v>11.68497632706225</c:v>
                </c:pt>
                <c:pt idx="434">
                  <c:v>11.711962415577405</c:v>
                </c:pt>
                <c:pt idx="435">
                  <c:v>11.73894850409256</c:v>
                </c:pt>
                <c:pt idx="436">
                  <c:v>11.765934592607715</c:v>
                </c:pt>
                <c:pt idx="437">
                  <c:v>11.792920681122871</c:v>
                </c:pt>
                <c:pt idx="438">
                  <c:v>11.819906769638026</c:v>
                </c:pt>
                <c:pt idx="439">
                  <c:v>11.846892858153181</c:v>
                </c:pt>
                <c:pt idx="440">
                  <c:v>11.873878946668336</c:v>
                </c:pt>
                <c:pt idx="441">
                  <c:v>11.900865035183491</c:v>
                </c:pt>
                <c:pt idx="442">
                  <c:v>11.927851123698646</c:v>
                </c:pt>
                <c:pt idx="443">
                  <c:v>11.954837212213802</c:v>
                </c:pt>
                <c:pt idx="444">
                  <c:v>11.981823300728957</c:v>
                </c:pt>
                <c:pt idx="445">
                  <c:v>12.008809389244112</c:v>
                </c:pt>
                <c:pt idx="446">
                  <c:v>12.035795477759267</c:v>
                </c:pt>
                <c:pt idx="447">
                  <c:v>12.062781566274422</c:v>
                </c:pt>
                <c:pt idx="448">
                  <c:v>12.089767654789577</c:v>
                </c:pt>
                <c:pt idx="449">
                  <c:v>12.116753743304733</c:v>
                </c:pt>
                <c:pt idx="450">
                  <c:v>12.143739831819888</c:v>
                </c:pt>
                <c:pt idx="451">
                  <c:v>12.170725920335043</c:v>
                </c:pt>
                <c:pt idx="452">
                  <c:v>12.197712008850198</c:v>
                </c:pt>
                <c:pt idx="453">
                  <c:v>12.224698097365353</c:v>
                </c:pt>
                <c:pt idx="454">
                  <c:v>12.251684185880508</c:v>
                </c:pt>
                <c:pt idx="455">
                  <c:v>12.278670274395663</c:v>
                </c:pt>
                <c:pt idx="456">
                  <c:v>12.305656362910819</c:v>
                </c:pt>
                <c:pt idx="457">
                  <c:v>12.332642451425974</c:v>
                </c:pt>
                <c:pt idx="458">
                  <c:v>12.359628539941129</c:v>
                </c:pt>
                <c:pt idx="459">
                  <c:v>12.386614628456284</c:v>
                </c:pt>
                <c:pt idx="460">
                  <c:v>12.413600716971439</c:v>
                </c:pt>
                <c:pt idx="461">
                  <c:v>12.440586805486594</c:v>
                </c:pt>
                <c:pt idx="462">
                  <c:v>12.46757289400175</c:v>
                </c:pt>
                <c:pt idx="463">
                  <c:v>12.494558982516905</c:v>
                </c:pt>
                <c:pt idx="464">
                  <c:v>12.52154507103206</c:v>
                </c:pt>
                <c:pt idx="465">
                  <c:v>12.548531159547215</c:v>
                </c:pt>
                <c:pt idx="466">
                  <c:v>12.57551724806237</c:v>
                </c:pt>
                <c:pt idx="467">
                  <c:v>12.602503336577525</c:v>
                </c:pt>
                <c:pt idx="468">
                  <c:v>12.629489425092681</c:v>
                </c:pt>
                <c:pt idx="469">
                  <c:v>12.656475513607836</c:v>
                </c:pt>
                <c:pt idx="470">
                  <c:v>12.683461602122991</c:v>
                </c:pt>
                <c:pt idx="471">
                  <c:v>12.710447690638146</c:v>
                </c:pt>
                <c:pt idx="472">
                  <c:v>12.737433779153301</c:v>
                </c:pt>
                <c:pt idx="473">
                  <c:v>12.764419867668456</c:v>
                </c:pt>
                <c:pt idx="474">
                  <c:v>12.791405956183612</c:v>
                </c:pt>
                <c:pt idx="475">
                  <c:v>12.818392044698767</c:v>
                </c:pt>
                <c:pt idx="476">
                  <c:v>12.845378133213922</c:v>
                </c:pt>
                <c:pt idx="477">
                  <c:v>12.872364221729077</c:v>
                </c:pt>
                <c:pt idx="478">
                  <c:v>12.899350310244232</c:v>
                </c:pt>
                <c:pt idx="479">
                  <c:v>12.926336398759387</c:v>
                </c:pt>
                <c:pt idx="480">
                  <c:v>12.953322487274542</c:v>
                </c:pt>
                <c:pt idx="481">
                  <c:v>12.980308575789698</c:v>
                </c:pt>
                <c:pt idx="482">
                  <c:v>13.007294664304853</c:v>
                </c:pt>
                <c:pt idx="483">
                  <c:v>13.034280752820008</c:v>
                </c:pt>
                <c:pt idx="484">
                  <c:v>13.061266841335163</c:v>
                </c:pt>
                <c:pt idx="485">
                  <c:v>13.088252929850318</c:v>
                </c:pt>
                <c:pt idx="486">
                  <c:v>13.115239018365473</c:v>
                </c:pt>
                <c:pt idx="487">
                  <c:v>13.142225106880629</c:v>
                </c:pt>
                <c:pt idx="488">
                  <c:v>13.169211195395784</c:v>
                </c:pt>
                <c:pt idx="489">
                  <c:v>13.196197283910939</c:v>
                </c:pt>
                <c:pt idx="490">
                  <c:v>13.223183372426094</c:v>
                </c:pt>
                <c:pt idx="491">
                  <c:v>13.250169460941249</c:v>
                </c:pt>
                <c:pt idx="492">
                  <c:v>13.277155549456404</c:v>
                </c:pt>
                <c:pt idx="493">
                  <c:v>13.30414163797156</c:v>
                </c:pt>
                <c:pt idx="494">
                  <c:v>13.331127726486715</c:v>
                </c:pt>
                <c:pt idx="495">
                  <c:v>13.35811381500187</c:v>
                </c:pt>
                <c:pt idx="496">
                  <c:v>13.385099903517025</c:v>
                </c:pt>
                <c:pt idx="497">
                  <c:v>13.41208599203218</c:v>
                </c:pt>
                <c:pt idx="498">
                  <c:v>13.439072080547335</c:v>
                </c:pt>
                <c:pt idx="499">
                  <c:v>13.466058169062491</c:v>
                </c:pt>
                <c:pt idx="500">
                  <c:v>13.493044257577646</c:v>
                </c:pt>
                <c:pt idx="501">
                  <c:v>13.520030346092801</c:v>
                </c:pt>
                <c:pt idx="502">
                  <c:v>13.547016434607956</c:v>
                </c:pt>
                <c:pt idx="503">
                  <c:v>13.574002523123111</c:v>
                </c:pt>
                <c:pt idx="504">
                  <c:v>13.600988611638266</c:v>
                </c:pt>
                <c:pt idx="505">
                  <c:v>13.627974700153421</c:v>
                </c:pt>
                <c:pt idx="506">
                  <c:v>13.654960788668577</c:v>
                </c:pt>
                <c:pt idx="507">
                  <c:v>13.681946877183732</c:v>
                </c:pt>
                <c:pt idx="508">
                  <c:v>13.708932965698887</c:v>
                </c:pt>
                <c:pt idx="509">
                  <c:v>13.735919054214042</c:v>
                </c:pt>
                <c:pt idx="510">
                  <c:v>13.762905142729197</c:v>
                </c:pt>
                <c:pt idx="511">
                  <c:v>13.789891231244352</c:v>
                </c:pt>
                <c:pt idx="512">
                  <c:v>13.816877319759508</c:v>
                </c:pt>
                <c:pt idx="513">
                  <c:v>13.843863408274663</c:v>
                </c:pt>
                <c:pt idx="514">
                  <c:v>13.870849496789818</c:v>
                </c:pt>
                <c:pt idx="515">
                  <c:v>13.897835585304973</c:v>
                </c:pt>
                <c:pt idx="516">
                  <c:v>13.924821673820128</c:v>
                </c:pt>
                <c:pt idx="517">
                  <c:v>13.951807762335283</c:v>
                </c:pt>
                <c:pt idx="518">
                  <c:v>13.978793850850439</c:v>
                </c:pt>
                <c:pt idx="519">
                  <c:v>14.005779939365594</c:v>
                </c:pt>
                <c:pt idx="520">
                  <c:v>14.032766027880749</c:v>
                </c:pt>
                <c:pt idx="521">
                  <c:v>14.059752116395904</c:v>
                </c:pt>
                <c:pt idx="522">
                  <c:v>14.086738204911059</c:v>
                </c:pt>
                <c:pt idx="523">
                  <c:v>14.113724293426214</c:v>
                </c:pt>
                <c:pt idx="524">
                  <c:v>14.14071038194137</c:v>
                </c:pt>
                <c:pt idx="525">
                  <c:v>14.167696470456525</c:v>
                </c:pt>
                <c:pt idx="526">
                  <c:v>14.19468255897168</c:v>
                </c:pt>
                <c:pt idx="527">
                  <c:v>14.221668647486835</c:v>
                </c:pt>
                <c:pt idx="528">
                  <c:v>14.24865473600199</c:v>
                </c:pt>
                <c:pt idx="529">
                  <c:v>14.275640824517145</c:v>
                </c:pt>
                <c:pt idx="530">
                  <c:v>14.3026269130323</c:v>
                </c:pt>
                <c:pt idx="531">
                  <c:v>14.329613001547456</c:v>
                </c:pt>
                <c:pt idx="532">
                  <c:v>14.356599090062611</c:v>
                </c:pt>
                <c:pt idx="533">
                  <c:v>14.383585178577766</c:v>
                </c:pt>
                <c:pt idx="534">
                  <c:v>14.410571267092921</c:v>
                </c:pt>
                <c:pt idx="535">
                  <c:v>14.437557355608076</c:v>
                </c:pt>
                <c:pt idx="536">
                  <c:v>14.464543444123231</c:v>
                </c:pt>
                <c:pt idx="537">
                  <c:v>14.491529532638387</c:v>
                </c:pt>
                <c:pt idx="538">
                  <c:v>14.518515621153542</c:v>
                </c:pt>
                <c:pt idx="539">
                  <c:v>14.545501709668697</c:v>
                </c:pt>
                <c:pt idx="540">
                  <c:v>14.572487798183852</c:v>
                </c:pt>
                <c:pt idx="541">
                  <c:v>14.599473886699007</c:v>
                </c:pt>
                <c:pt idx="542">
                  <c:v>14.626459975214162</c:v>
                </c:pt>
                <c:pt idx="543">
                  <c:v>14.653446063729318</c:v>
                </c:pt>
                <c:pt idx="544">
                  <c:v>14.680432152244473</c:v>
                </c:pt>
                <c:pt idx="545">
                  <c:v>14.707418240759628</c:v>
                </c:pt>
                <c:pt idx="546">
                  <c:v>14.734404329274783</c:v>
                </c:pt>
                <c:pt idx="547">
                  <c:v>14.761390417789938</c:v>
                </c:pt>
                <c:pt idx="548">
                  <c:v>14.788376506305093</c:v>
                </c:pt>
                <c:pt idx="549">
                  <c:v>14.815362594820249</c:v>
                </c:pt>
                <c:pt idx="550">
                  <c:v>14.842348683335404</c:v>
                </c:pt>
                <c:pt idx="551">
                  <c:v>14.869334771850559</c:v>
                </c:pt>
                <c:pt idx="552">
                  <c:v>14.896320860365714</c:v>
                </c:pt>
                <c:pt idx="553">
                  <c:v>14.923306948880869</c:v>
                </c:pt>
                <c:pt idx="554">
                  <c:v>14.950293037396024</c:v>
                </c:pt>
                <c:pt idx="555">
                  <c:v>14.977279125911179</c:v>
                </c:pt>
                <c:pt idx="556">
                  <c:v>15.004265214426335</c:v>
                </c:pt>
                <c:pt idx="557">
                  <c:v>15.03125130294149</c:v>
                </c:pt>
                <c:pt idx="558">
                  <c:v>15.058237391456645</c:v>
                </c:pt>
                <c:pt idx="559">
                  <c:v>15.0852234799718</c:v>
                </c:pt>
                <c:pt idx="560">
                  <c:v>15.112209568486955</c:v>
                </c:pt>
                <c:pt idx="561">
                  <c:v>15.13919565700211</c:v>
                </c:pt>
                <c:pt idx="562">
                  <c:v>15.166181745517266</c:v>
                </c:pt>
                <c:pt idx="563">
                  <c:v>15.193167834032421</c:v>
                </c:pt>
                <c:pt idx="564">
                  <c:v>15.220153922547576</c:v>
                </c:pt>
                <c:pt idx="565">
                  <c:v>15.247140011062731</c:v>
                </c:pt>
                <c:pt idx="566">
                  <c:v>15.274126099577886</c:v>
                </c:pt>
                <c:pt idx="567">
                  <c:v>15.301112188093041</c:v>
                </c:pt>
                <c:pt idx="568">
                  <c:v>15.328098276608197</c:v>
                </c:pt>
                <c:pt idx="569">
                  <c:v>15.355084365123352</c:v>
                </c:pt>
                <c:pt idx="570">
                  <c:v>15.382070453638507</c:v>
                </c:pt>
                <c:pt idx="571">
                  <c:v>15.409056542153662</c:v>
                </c:pt>
                <c:pt idx="572">
                  <c:v>15.436042630668817</c:v>
                </c:pt>
                <c:pt idx="573">
                  <c:v>15.463028719183972</c:v>
                </c:pt>
                <c:pt idx="574">
                  <c:v>15.490014807699128</c:v>
                </c:pt>
                <c:pt idx="575">
                  <c:v>15.517000896214283</c:v>
                </c:pt>
                <c:pt idx="576">
                  <c:v>15.543986984729438</c:v>
                </c:pt>
                <c:pt idx="577">
                  <c:v>15.570973073244593</c:v>
                </c:pt>
                <c:pt idx="578">
                  <c:v>15.597959161759748</c:v>
                </c:pt>
                <c:pt idx="579">
                  <c:v>15.624945250274903</c:v>
                </c:pt>
                <c:pt idx="580">
                  <c:v>15.651931338790058</c:v>
                </c:pt>
                <c:pt idx="581">
                  <c:v>15.678917427305214</c:v>
                </c:pt>
                <c:pt idx="582">
                  <c:v>15.705903515820369</c:v>
                </c:pt>
                <c:pt idx="583">
                  <c:v>15.732889604335524</c:v>
                </c:pt>
                <c:pt idx="584">
                  <c:v>15.759875692850679</c:v>
                </c:pt>
                <c:pt idx="585">
                  <c:v>15.786861781365834</c:v>
                </c:pt>
                <c:pt idx="586">
                  <c:v>15.813847869880989</c:v>
                </c:pt>
                <c:pt idx="587">
                  <c:v>15.840833958396145</c:v>
                </c:pt>
                <c:pt idx="588">
                  <c:v>15.8678200469113</c:v>
                </c:pt>
                <c:pt idx="589">
                  <c:v>15.894806135426455</c:v>
                </c:pt>
                <c:pt idx="590">
                  <c:v>15.92179222394161</c:v>
                </c:pt>
                <c:pt idx="591">
                  <c:v>15.948778312456765</c:v>
                </c:pt>
                <c:pt idx="592">
                  <c:v>15.97576440097192</c:v>
                </c:pt>
                <c:pt idx="593">
                  <c:v>16.002750489487077</c:v>
                </c:pt>
                <c:pt idx="594">
                  <c:v>16.029736578002233</c:v>
                </c:pt>
                <c:pt idx="595">
                  <c:v>16.056722666517388</c:v>
                </c:pt>
                <c:pt idx="596">
                  <c:v>16.083708755032543</c:v>
                </c:pt>
                <c:pt idx="597">
                  <c:v>16.110694843547698</c:v>
                </c:pt>
                <c:pt idx="598">
                  <c:v>16.137680932062853</c:v>
                </c:pt>
                <c:pt idx="599">
                  <c:v>16.164667020578008</c:v>
                </c:pt>
                <c:pt idx="600">
                  <c:v>16.191653109093163</c:v>
                </c:pt>
                <c:pt idx="601">
                  <c:v>16.218639197608319</c:v>
                </c:pt>
                <c:pt idx="602">
                  <c:v>16.245625286123474</c:v>
                </c:pt>
                <c:pt idx="603">
                  <c:v>16.272611374638629</c:v>
                </c:pt>
                <c:pt idx="604">
                  <c:v>16.299597463153784</c:v>
                </c:pt>
                <c:pt idx="605">
                  <c:v>16.326583551668939</c:v>
                </c:pt>
                <c:pt idx="606">
                  <c:v>16.353569640184094</c:v>
                </c:pt>
                <c:pt idx="607">
                  <c:v>16.38055572869925</c:v>
                </c:pt>
                <c:pt idx="608">
                  <c:v>16.407541817214405</c:v>
                </c:pt>
                <c:pt idx="609">
                  <c:v>16.43452790572956</c:v>
                </c:pt>
                <c:pt idx="610">
                  <c:v>16.461513994244715</c:v>
                </c:pt>
                <c:pt idx="611">
                  <c:v>16.48850008275987</c:v>
                </c:pt>
                <c:pt idx="612">
                  <c:v>16.515486171275025</c:v>
                </c:pt>
                <c:pt idx="613">
                  <c:v>16.542472259790181</c:v>
                </c:pt>
                <c:pt idx="614">
                  <c:v>16.569458348305336</c:v>
                </c:pt>
                <c:pt idx="615">
                  <c:v>16.596444436820491</c:v>
                </c:pt>
                <c:pt idx="616">
                  <c:v>16.623430525335646</c:v>
                </c:pt>
                <c:pt idx="617">
                  <c:v>16.650416613850801</c:v>
                </c:pt>
                <c:pt idx="618">
                  <c:v>16.677402702365956</c:v>
                </c:pt>
                <c:pt idx="619">
                  <c:v>16.704388790881112</c:v>
                </c:pt>
                <c:pt idx="620">
                  <c:v>16.731374879396267</c:v>
                </c:pt>
                <c:pt idx="621">
                  <c:v>16.758360967911422</c:v>
                </c:pt>
                <c:pt idx="622">
                  <c:v>16.785347056426577</c:v>
                </c:pt>
                <c:pt idx="623">
                  <c:v>16.812333144941732</c:v>
                </c:pt>
                <c:pt idx="624">
                  <c:v>16.839319233456887</c:v>
                </c:pt>
                <c:pt idx="625">
                  <c:v>16.866305321972042</c:v>
                </c:pt>
                <c:pt idx="626">
                  <c:v>16.893291410487198</c:v>
                </c:pt>
                <c:pt idx="627">
                  <c:v>16.920277499002353</c:v>
                </c:pt>
                <c:pt idx="628">
                  <c:v>16.947263587517508</c:v>
                </c:pt>
                <c:pt idx="629">
                  <c:v>16.974249676032663</c:v>
                </c:pt>
                <c:pt idx="630">
                  <c:v>17.001235764547818</c:v>
                </c:pt>
                <c:pt idx="631">
                  <c:v>17.028221853062973</c:v>
                </c:pt>
                <c:pt idx="632">
                  <c:v>17.055207941578129</c:v>
                </c:pt>
                <c:pt idx="633">
                  <c:v>17.082194030093284</c:v>
                </c:pt>
                <c:pt idx="634">
                  <c:v>17.109180118608439</c:v>
                </c:pt>
                <c:pt idx="635">
                  <c:v>17.136166207123594</c:v>
                </c:pt>
                <c:pt idx="636">
                  <c:v>17.163152295638749</c:v>
                </c:pt>
                <c:pt idx="637">
                  <c:v>17.190138384153904</c:v>
                </c:pt>
                <c:pt idx="638">
                  <c:v>17.21712447266906</c:v>
                </c:pt>
                <c:pt idx="639">
                  <c:v>17.244110561184215</c:v>
                </c:pt>
                <c:pt idx="640">
                  <c:v>17.27109664969937</c:v>
                </c:pt>
                <c:pt idx="641">
                  <c:v>17.298082738214525</c:v>
                </c:pt>
                <c:pt idx="642">
                  <c:v>17.32506882672968</c:v>
                </c:pt>
                <c:pt idx="643">
                  <c:v>17.352054915244835</c:v>
                </c:pt>
                <c:pt idx="644">
                  <c:v>17.379041003759991</c:v>
                </c:pt>
                <c:pt idx="645">
                  <c:v>17.406027092275146</c:v>
                </c:pt>
                <c:pt idx="646">
                  <c:v>17.433013180790301</c:v>
                </c:pt>
                <c:pt idx="647">
                  <c:v>17.459999269305456</c:v>
                </c:pt>
                <c:pt idx="648">
                  <c:v>17.486985357820611</c:v>
                </c:pt>
                <c:pt idx="649">
                  <c:v>17.513971446335766</c:v>
                </c:pt>
                <c:pt idx="650">
                  <c:v>17.540957534850921</c:v>
                </c:pt>
                <c:pt idx="651">
                  <c:v>17.567943623366077</c:v>
                </c:pt>
                <c:pt idx="652">
                  <c:v>17.594929711881232</c:v>
                </c:pt>
                <c:pt idx="653">
                  <c:v>17.621915800396387</c:v>
                </c:pt>
                <c:pt idx="654">
                  <c:v>17.648901888911542</c:v>
                </c:pt>
                <c:pt idx="655">
                  <c:v>17.675887977426697</c:v>
                </c:pt>
                <c:pt idx="656">
                  <c:v>17.702874065941852</c:v>
                </c:pt>
                <c:pt idx="657">
                  <c:v>17.729860154457008</c:v>
                </c:pt>
                <c:pt idx="658">
                  <c:v>17.756846242972163</c:v>
                </c:pt>
                <c:pt idx="659">
                  <c:v>17.783832331487318</c:v>
                </c:pt>
                <c:pt idx="660">
                  <c:v>17.810818420002473</c:v>
                </c:pt>
                <c:pt idx="661">
                  <c:v>17.837804508517628</c:v>
                </c:pt>
                <c:pt idx="662">
                  <c:v>17.864790597032783</c:v>
                </c:pt>
                <c:pt idx="663">
                  <c:v>17.891776685547939</c:v>
                </c:pt>
                <c:pt idx="664">
                  <c:v>17.918762774063094</c:v>
                </c:pt>
                <c:pt idx="665">
                  <c:v>17.945748862578249</c:v>
                </c:pt>
                <c:pt idx="666">
                  <c:v>17.972734951093404</c:v>
                </c:pt>
                <c:pt idx="667">
                  <c:v>17.999721039608559</c:v>
                </c:pt>
                <c:pt idx="668">
                  <c:v>18.026707128123714</c:v>
                </c:pt>
                <c:pt idx="669">
                  <c:v>18.05369321663887</c:v>
                </c:pt>
                <c:pt idx="670">
                  <c:v>18.080679305154025</c:v>
                </c:pt>
                <c:pt idx="671">
                  <c:v>18.10766539366918</c:v>
                </c:pt>
                <c:pt idx="672">
                  <c:v>18.134651482184335</c:v>
                </c:pt>
                <c:pt idx="673">
                  <c:v>18.16163757069949</c:v>
                </c:pt>
                <c:pt idx="674">
                  <c:v>18.188623659214645</c:v>
                </c:pt>
                <c:pt idx="675">
                  <c:v>18.2156097477298</c:v>
                </c:pt>
                <c:pt idx="676">
                  <c:v>18.242595836244956</c:v>
                </c:pt>
                <c:pt idx="677">
                  <c:v>18.269581924760111</c:v>
                </c:pt>
                <c:pt idx="678">
                  <c:v>18.296568013275266</c:v>
                </c:pt>
                <c:pt idx="679">
                  <c:v>18.323554101790421</c:v>
                </c:pt>
                <c:pt idx="680">
                  <c:v>18.350540190305576</c:v>
                </c:pt>
                <c:pt idx="681">
                  <c:v>18.377526278820731</c:v>
                </c:pt>
                <c:pt idx="682">
                  <c:v>18.404512367335887</c:v>
                </c:pt>
                <c:pt idx="683">
                  <c:v>18.431498455851042</c:v>
                </c:pt>
                <c:pt idx="684">
                  <c:v>18.458484544366197</c:v>
                </c:pt>
                <c:pt idx="685">
                  <c:v>18.485470632881352</c:v>
                </c:pt>
                <c:pt idx="686">
                  <c:v>18.512456721396507</c:v>
                </c:pt>
                <c:pt idx="687">
                  <c:v>18.539442809911662</c:v>
                </c:pt>
                <c:pt idx="688">
                  <c:v>18.566428898426818</c:v>
                </c:pt>
                <c:pt idx="689">
                  <c:v>18.593414986941973</c:v>
                </c:pt>
                <c:pt idx="690">
                  <c:v>18.620401075457128</c:v>
                </c:pt>
                <c:pt idx="691">
                  <c:v>18.647387163972283</c:v>
                </c:pt>
                <c:pt idx="692">
                  <c:v>18.674373252487438</c:v>
                </c:pt>
                <c:pt idx="693">
                  <c:v>18.701359341002593</c:v>
                </c:pt>
                <c:pt idx="694">
                  <c:v>18.728345429517748</c:v>
                </c:pt>
                <c:pt idx="695">
                  <c:v>18.755331518032904</c:v>
                </c:pt>
                <c:pt idx="696">
                  <c:v>18.782317606548059</c:v>
                </c:pt>
                <c:pt idx="697">
                  <c:v>18.809303695063214</c:v>
                </c:pt>
                <c:pt idx="698">
                  <c:v>18.836289783578369</c:v>
                </c:pt>
                <c:pt idx="699">
                  <c:v>18.863275872093524</c:v>
                </c:pt>
                <c:pt idx="700">
                  <c:v>18.890261960608679</c:v>
                </c:pt>
                <c:pt idx="701">
                  <c:v>18.917248049123835</c:v>
                </c:pt>
                <c:pt idx="702">
                  <c:v>18.94423413763899</c:v>
                </c:pt>
                <c:pt idx="703">
                  <c:v>18.971220226154145</c:v>
                </c:pt>
                <c:pt idx="704">
                  <c:v>18.9982063146693</c:v>
                </c:pt>
                <c:pt idx="705">
                  <c:v>19.025192403184455</c:v>
                </c:pt>
                <c:pt idx="706">
                  <c:v>19.05217849169961</c:v>
                </c:pt>
                <c:pt idx="707">
                  <c:v>19.079164580214766</c:v>
                </c:pt>
                <c:pt idx="708">
                  <c:v>19.106150668729921</c:v>
                </c:pt>
                <c:pt idx="709">
                  <c:v>19.133136757245076</c:v>
                </c:pt>
                <c:pt idx="710">
                  <c:v>19.160122845760231</c:v>
                </c:pt>
                <c:pt idx="711">
                  <c:v>19.187108934275386</c:v>
                </c:pt>
                <c:pt idx="712">
                  <c:v>19.214095022790541</c:v>
                </c:pt>
                <c:pt idx="713">
                  <c:v>19.241081111305697</c:v>
                </c:pt>
                <c:pt idx="714">
                  <c:v>19.268067199820852</c:v>
                </c:pt>
                <c:pt idx="715">
                  <c:v>19.295053288336007</c:v>
                </c:pt>
                <c:pt idx="716">
                  <c:v>19.322039376851162</c:v>
                </c:pt>
                <c:pt idx="717">
                  <c:v>19.349025465366317</c:v>
                </c:pt>
                <c:pt idx="718">
                  <c:v>19.376011553881472</c:v>
                </c:pt>
                <c:pt idx="719">
                  <c:v>19.402997642396627</c:v>
                </c:pt>
                <c:pt idx="720">
                  <c:v>19.429983730911783</c:v>
                </c:pt>
                <c:pt idx="721">
                  <c:v>19.456969819426938</c:v>
                </c:pt>
                <c:pt idx="722">
                  <c:v>19.483955907942093</c:v>
                </c:pt>
                <c:pt idx="723">
                  <c:v>19.510941996457248</c:v>
                </c:pt>
                <c:pt idx="724">
                  <c:v>19.537928084972403</c:v>
                </c:pt>
                <c:pt idx="725">
                  <c:v>19.564914173487558</c:v>
                </c:pt>
                <c:pt idx="726">
                  <c:v>19.591900262002714</c:v>
                </c:pt>
                <c:pt idx="727">
                  <c:v>19.618886350517869</c:v>
                </c:pt>
                <c:pt idx="728">
                  <c:v>19.645872439033024</c:v>
                </c:pt>
                <c:pt idx="729">
                  <c:v>19.672858527548179</c:v>
                </c:pt>
                <c:pt idx="730">
                  <c:v>19.699844616063334</c:v>
                </c:pt>
                <c:pt idx="731">
                  <c:v>19.726830704578489</c:v>
                </c:pt>
                <c:pt idx="732">
                  <c:v>19.753816793093645</c:v>
                </c:pt>
                <c:pt idx="733">
                  <c:v>19.7808028816088</c:v>
                </c:pt>
                <c:pt idx="734">
                  <c:v>19.807788970123955</c:v>
                </c:pt>
                <c:pt idx="735">
                  <c:v>19.83477505863911</c:v>
                </c:pt>
                <c:pt idx="736">
                  <c:v>19.861761147154265</c:v>
                </c:pt>
                <c:pt idx="737">
                  <c:v>19.88874723566942</c:v>
                </c:pt>
                <c:pt idx="738">
                  <c:v>19.915733324184576</c:v>
                </c:pt>
                <c:pt idx="739">
                  <c:v>19.942719412699731</c:v>
                </c:pt>
                <c:pt idx="740">
                  <c:v>19.969705501214886</c:v>
                </c:pt>
                <c:pt idx="741">
                  <c:v>19.996691589730041</c:v>
                </c:pt>
                <c:pt idx="742">
                  <c:v>20.023677678245196</c:v>
                </c:pt>
                <c:pt idx="743">
                  <c:v>20.050663766760351</c:v>
                </c:pt>
                <c:pt idx="744">
                  <c:v>20.077649855275506</c:v>
                </c:pt>
                <c:pt idx="745">
                  <c:v>20.104635943790662</c:v>
                </c:pt>
                <c:pt idx="746">
                  <c:v>20.131622032305817</c:v>
                </c:pt>
                <c:pt idx="747">
                  <c:v>20.158608120820972</c:v>
                </c:pt>
                <c:pt idx="748">
                  <c:v>20.185594209336127</c:v>
                </c:pt>
                <c:pt idx="749">
                  <c:v>20.212580297851282</c:v>
                </c:pt>
                <c:pt idx="750">
                  <c:v>20.239566386366437</c:v>
                </c:pt>
                <c:pt idx="751">
                  <c:v>20.266552474881593</c:v>
                </c:pt>
                <c:pt idx="752">
                  <c:v>20.293538563396748</c:v>
                </c:pt>
                <c:pt idx="753">
                  <c:v>20.320524651911903</c:v>
                </c:pt>
                <c:pt idx="754">
                  <c:v>20.347510740427058</c:v>
                </c:pt>
                <c:pt idx="755">
                  <c:v>20.374496828942213</c:v>
                </c:pt>
                <c:pt idx="756">
                  <c:v>20.401482917457368</c:v>
                </c:pt>
                <c:pt idx="757">
                  <c:v>20.428469005972524</c:v>
                </c:pt>
                <c:pt idx="758">
                  <c:v>20.455455094487679</c:v>
                </c:pt>
                <c:pt idx="759">
                  <c:v>20.482441183002834</c:v>
                </c:pt>
                <c:pt idx="760">
                  <c:v>20.509427271517989</c:v>
                </c:pt>
                <c:pt idx="761">
                  <c:v>20.536413360033144</c:v>
                </c:pt>
                <c:pt idx="762">
                  <c:v>20.563399448548299</c:v>
                </c:pt>
                <c:pt idx="763">
                  <c:v>20.590385537063455</c:v>
                </c:pt>
                <c:pt idx="764">
                  <c:v>20.61737162557861</c:v>
                </c:pt>
                <c:pt idx="765">
                  <c:v>20.644357714093765</c:v>
                </c:pt>
                <c:pt idx="766">
                  <c:v>20.67134380260892</c:v>
                </c:pt>
                <c:pt idx="767">
                  <c:v>20.698329891124075</c:v>
                </c:pt>
                <c:pt idx="768">
                  <c:v>20.72531597963923</c:v>
                </c:pt>
                <c:pt idx="769">
                  <c:v>20.752302068154385</c:v>
                </c:pt>
                <c:pt idx="770">
                  <c:v>20.779288156669541</c:v>
                </c:pt>
                <c:pt idx="771">
                  <c:v>20.806274245184696</c:v>
                </c:pt>
                <c:pt idx="772">
                  <c:v>20.833260333699851</c:v>
                </c:pt>
                <c:pt idx="773">
                  <c:v>20.860246422215006</c:v>
                </c:pt>
                <c:pt idx="774">
                  <c:v>20.887232510730161</c:v>
                </c:pt>
                <c:pt idx="775">
                  <c:v>20.914218599245316</c:v>
                </c:pt>
                <c:pt idx="776">
                  <c:v>20.941204687760472</c:v>
                </c:pt>
                <c:pt idx="777">
                  <c:v>20.968190776275627</c:v>
                </c:pt>
                <c:pt idx="778">
                  <c:v>20.995176864790782</c:v>
                </c:pt>
                <c:pt idx="779">
                  <c:v>21.022162953305937</c:v>
                </c:pt>
                <c:pt idx="780">
                  <c:v>21.049149041821092</c:v>
                </c:pt>
                <c:pt idx="781">
                  <c:v>21.076135130336247</c:v>
                </c:pt>
                <c:pt idx="782">
                  <c:v>21.103121218851403</c:v>
                </c:pt>
                <c:pt idx="783">
                  <c:v>21.130107307366558</c:v>
                </c:pt>
                <c:pt idx="784">
                  <c:v>21.157093395881713</c:v>
                </c:pt>
                <c:pt idx="785">
                  <c:v>21.184079484396868</c:v>
                </c:pt>
                <c:pt idx="786">
                  <c:v>21.211065572912023</c:v>
                </c:pt>
                <c:pt idx="787">
                  <c:v>21.238051661427178</c:v>
                </c:pt>
                <c:pt idx="788">
                  <c:v>21.265037749942334</c:v>
                </c:pt>
                <c:pt idx="789">
                  <c:v>21.292023838457489</c:v>
                </c:pt>
                <c:pt idx="790">
                  <c:v>21.319009926972644</c:v>
                </c:pt>
                <c:pt idx="791">
                  <c:v>21.345996015487799</c:v>
                </c:pt>
                <c:pt idx="792">
                  <c:v>21.372982104002954</c:v>
                </c:pt>
                <c:pt idx="793">
                  <c:v>21.399968192518109</c:v>
                </c:pt>
                <c:pt idx="794">
                  <c:v>21.426954281033264</c:v>
                </c:pt>
                <c:pt idx="795">
                  <c:v>21.45394036954842</c:v>
                </c:pt>
                <c:pt idx="796">
                  <c:v>21.480926458063575</c:v>
                </c:pt>
                <c:pt idx="797">
                  <c:v>21.50791254657873</c:v>
                </c:pt>
                <c:pt idx="798">
                  <c:v>21.534898635093885</c:v>
                </c:pt>
                <c:pt idx="799">
                  <c:v>21.56188472360904</c:v>
                </c:pt>
                <c:pt idx="800">
                  <c:v>21.588870812124195</c:v>
                </c:pt>
                <c:pt idx="801">
                  <c:v>21.615856900639351</c:v>
                </c:pt>
                <c:pt idx="802">
                  <c:v>21.642842989154506</c:v>
                </c:pt>
                <c:pt idx="803">
                  <c:v>21.669829077669661</c:v>
                </c:pt>
                <c:pt idx="804">
                  <c:v>21.696815166184816</c:v>
                </c:pt>
                <c:pt idx="805">
                  <c:v>21.723801254699971</c:v>
                </c:pt>
                <c:pt idx="806">
                  <c:v>21.750787343215126</c:v>
                </c:pt>
                <c:pt idx="807">
                  <c:v>21.777773431730282</c:v>
                </c:pt>
                <c:pt idx="808">
                  <c:v>21.804759520245437</c:v>
                </c:pt>
                <c:pt idx="809">
                  <c:v>21.831745608760592</c:v>
                </c:pt>
                <c:pt idx="810">
                  <c:v>21.858731697275747</c:v>
                </c:pt>
                <c:pt idx="811">
                  <c:v>21.885717785790902</c:v>
                </c:pt>
                <c:pt idx="812">
                  <c:v>21.912703874306057</c:v>
                </c:pt>
                <c:pt idx="813">
                  <c:v>21.939689962821213</c:v>
                </c:pt>
                <c:pt idx="814">
                  <c:v>21.966676051336368</c:v>
                </c:pt>
                <c:pt idx="815">
                  <c:v>21.993662139851523</c:v>
                </c:pt>
                <c:pt idx="816">
                  <c:v>22.020648228366678</c:v>
                </c:pt>
                <c:pt idx="817">
                  <c:v>22.047634316881833</c:v>
                </c:pt>
                <c:pt idx="818">
                  <c:v>22.074620405396988</c:v>
                </c:pt>
                <c:pt idx="819">
                  <c:v>22.101606493912143</c:v>
                </c:pt>
                <c:pt idx="820">
                  <c:v>22.128592582427299</c:v>
                </c:pt>
                <c:pt idx="821">
                  <c:v>22.155578670942454</c:v>
                </c:pt>
                <c:pt idx="822">
                  <c:v>22.182564759457609</c:v>
                </c:pt>
                <c:pt idx="823">
                  <c:v>22.209550847972764</c:v>
                </c:pt>
                <c:pt idx="824">
                  <c:v>22.236536936487919</c:v>
                </c:pt>
                <c:pt idx="825">
                  <c:v>22.263523025003074</c:v>
                </c:pt>
                <c:pt idx="826">
                  <c:v>22.29050911351823</c:v>
                </c:pt>
                <c:pt idx="827">
                  <c:v>22.317495202033385</c:v>
                </c:pt>
                <c:pt idx="828">
                  <c:v>22.34448129054854</c:v>
                </c:pt>
                <c:pt idx="829">
                  <c:v>22.371467379063695</c:v>
                </c:pt>
                <c:pt idx="830">
                  <c:v>22.39845346757885</c:v>
                </c:pt>
                <c:pt idx="831">
                  <c:v>22.425439556094005</c:v>
                </c:pt>
                <c:pt idx="832">
                  <c:v>22.452425644609161</c:v>
                </c:pt>
                <c:pt idx="833">
                  <c:v>22.479411733124316</c:v>
                </c:pt>
                <c:pt idx="834">
                  <c:v>22.506397821639471</c:v>
                </c:pt>
                <c:pt idx="835">
                  <c:v>22.533383910154626</c:v>
                </c:pt>
                <c:pt idx="836">
                  <c:v>22.560369998669781</c:v>
                </c:pt>
                <c:pt idx="837">
                  <c:v>22.587356087184936</c:v>
                </c:pt>
                <c:pt idx="838">
                  <c:v>22.614342175700092</c:v>
                </c:pt>
                <c:pt idx="839">
                  <c:v>22.641328264215247</c:v>
                </c:pt>
                <c:pt idx="840">
                  <c:v>22.668314352730402</c:v>
                </c:pt>
                <c:pt idx="841">
                  <c:v>22.695300441245557</c:v>
                </c:pt>
                <c:pt idx="842">
                  <c:v>22.722286529760712</c:v>
                </c:pt>
                <c:pt idx="843">
                  <c:v>22.749272618275867</c:v>
                </c:pt>
                <c:pt idx="844">
                  <c:v>22.776258706791022</c:v>
                </c:pt>
                <c:pt idx="845">
                  <c:v>22.803244795306178</c:v>
                </c:pt>
                <c:pt idx="846">
                  <c:v>22.830230883821333</c:v>
                </c:pt>
                <c:pt idx="847">
                  <c:v>22.857216972336488</c:v>
                </c:pt>
                <c:pt idx="848">
                  <c:v>22.884203060851643</c:v>
                </c:pt>
                <c:pt idx="849">
                  <c:v>22.911189149366798</c:v>
                </c:pt>
                <c:pt idx="850">
                  <c:v>22.938175237881953</c:v>
                </c:pt>
                <c:pt idx="851">
                  <c:v>22.965161326397109</c:v>
                </c:pt>
                <c:pt idx="852">
                  <c:v>22.992147414912264</c:v>
                </c:pt>
                <c:pt idx="853">
                  <c:v>23.019133503427419</c:v>
                </c:pt>
                <c:pt idx="854">
                  <c:v>23.046119591942574</c:v>
                </c:pt>
                <c:pt idx="855">
                  <c:v>23.073105680457729</c:v>
                </c:pt>
                <c:pt idx="856">
                  <c:v>23.100091768972884</c:v>
                </c:pt>
                <c:pt idx="857">
                  <c:v>23.12707785748804</c:v>
                </c:pt>
                <c:pt idx="858">
                  <c:v>23.154063946003195</c:v>
                </c:pt>
                <c:pt idx="859">
                  <c:v>23.18105003451835</c:v>
                </c:pt>
                <c:pt idx="860">
                  <c:v>23.208036123033505</c:v>
                </c:pt>
                <c:pt idx="861">
                  <c:v>23.23502221154866</c:v>
                </c:pt>
                <c:pt idx="862">
                  <c:v>23.262008300063815</c:v>
                </c:pt>
                <c:pt idx="863">
                  <c:v>23.288994388578971</c:v>
                </c:pt>
                <c:pt idx="864">
                  <c:v>23.315980477094126</c:v>
                </c:pt>
                <c:pt idx="865">
                  <c:v>23.342966565609281</c:v>
                </c:pt>
                <c:pt idx="866">
                  <c:v>23.369952654124436</c:v>
                </c:pt>
                <c:pt idx="867">
                  <c:v>23.396938742639591</c:v>
                </c:pt>
                <c:pt idx="868">
                  <c:v>23.423924831154746</c:v>
                </c:pt>
                <c:pt idx="869">
                  <c:v>23.450910919669901</c:v>
                </c:pt>
                <c:pt idx="870">
                  <c:v>23.477897008185057</c:v>
                </c:pt>
                <c:pt idx="871">
                  <c:v>23.504883096700212</c:v>
                </c:pt>
                <c:pt idx="872">
                  <c:v>23.531869185215367</c:v>
                </c:pt>
                <c:pt idx="873">
                  <c:v>23.558855273730522</c:v>
                </c:pt>
                <c:pt idx="874">
                  <c:v>23.585841362245677</c:v>
                </c:pt>
                <c:pt idx="875">
                  <c:v>23.612827450760832</c:v>
                </c:pt>
                <c:pt idx="876">
                  <c:v>23.639813539275988</c:v>
                </c:pt>
                <c:pt idx="877">
                  <c:v>23.666799627791143</c:v>
                </c:pt>
                <c:pt idx="878">
                  <c:v>23.693785716306298</c:v>
                </c:pt>
                <c:pt idx="879">
                  <c:v>23.720771804821453</c:v>
                </c:pt>
                <c:pt idx="880">
                  <c:v>23.747757893336608</c:v>
                </c:pt>
                <c:pt idx="881">
                  <c:v>23.774743981851763</c:v>
                </c:pt>
                <c:pt idx="882">
                  <c:v>23.801730070366919</c:v>
                </c:pt>
                <c:pt idx="883">
                  <c:v>23.828716158882074</c:v>
                </c:pt>
                <c:pt idx="884">
                  <c:v>23.855702247397229</c:v>
                </c:pt>
                <c:pt idx="885">
                  <c:v>23.882688335912384</c:v>
                </c:pt>
                <c:pt idx="886">
                  <c:v>23.909674424427539</c:v>
                </c:pt>
                <c:pt idx="887">
                  <c:v>23.936660512942694</c:v>
                </c:pt>
                <c:pt idx="888">
                  <c:v>23.96364660145785</c:v>
                </c:pt>
                <c:pt idx="889">
                  <c:v>23.990632689973005</c:v>
                </c:pt>
                <c:pt idx="890">
                  <c:v>24.01761877848816</c:v>
                </c:pt>
                <c:pt idx="891">
                  <c:v>24.044604867003315</c:v>
                </c:pt>
                <c:pt idx="892">
                  <c:v>24.07159095551847</c:v>
                </c:pt>
                <c:pt idx="893">
                  <c:v>24.098577044033625</c:v>
                </c:pt>
                <c:pt idx="894">
                  <c:v>24.12556313254878</c:v>
                </c:pt>
                <c:pt idx="895">
                  <c:v>24.152549221063936</c:v>
                </c:pt>
                <c:pt idx="896">
                  <c:v>24.179535309579091</c:v>
                </c:pt>
                <c:pt idx="897">
                  <c:v>24.206521398094246</c:v>
                </c:pt>
                <c:pt idx="898">
                  <c:v>24.233507486609401</c:v>
                </c:pt>
                <c:pt idx="899">
                  <c:v>24.260493575124556</c:v>
                </c:pt>
                <c:pt idx="900">
                  <c:v>24.287479663639711</c:v>
                </c:pt>
                <c:pt idx="901">
                  <c:v>24.314465752154867</c:v>
                </c:pt>
                <c:pt idx="902">
                  <c:v>24.341451840670022</c:v>
                </c:pt>
                <c:pt idx="903">
                  <c:v>24.368437929185177</c:v>
                </c:pt>
                <c:pt idx="904">
                  <c:v>24.395424017700332</c:v>
                </c:pt>
                <c:pt idx="905">
                  <c:v>24.422410106215487</c:v>
                </c:pt>
                <c:pt idx="906">
                  <c:v>24.449396194730642</c:v>
                </c:pt>
                <c:pt idx="907">
                  <c:v>24.476382283245798</c:v>
                </c:pt>
                <c:pt idx="908">
                  <c:v>24.503368371760953</c:v>
                </c:pt>
                <c:pt idx="909">
                  <c:v>24.530354460276108</c:v>
                </c:pt>
                <c:pt idx="910">
                  <c:v>24.557340548791263</c:v>
                </c:pt>
                <c:pt idx="911">
                  <c:v>24.584326637306418</c:v>
                </c:pt>
                <c:pt idx="912">
                  <c:v>24.611312725821573</c:v>
                </c:pt>
                <c:pt idx="913">
                  <c:v>24.638298814336729</c:v>
                </c:pt>
                <c:pt idx="914">
                  <c:v>24.665284902851884</c:v>
                </c:pt>
                <c:pt idx="915">
                  <c:v>24.692270991367039</c:v>
                </c:pt>
                <c:pt idx="916">
                  <c:v>24.719257079882194</c:v>
                </c:pt>
                <c:pt idx="917">
                  <c:v>24.746243168397349</c:v>
                </c:pt>
                <c:pt idx="918">
                  <c:v>24.773229256912504</c:v>
                </c:pt>
                <c:pt idx="919">
                  <c:v>24.800215345427659</c:v>
                </c:pt>
                <c:pt idx="920">
                  <c:v>24.827201433942815</c:v>
                </c:pt>
                <c:pt idx="921">
                  <c:v>24.85418752245797</c:v>
                </c:pt>
                <c:pt idx="922">
                  <c:v>24.881173610973125</c:v>
                </c:pt>
                <c:pt idx="923">
                  <c:v>24.90815969948828</c:v>
                </c:pt>
                <c:pt idx="924">
                  <c:v>24.935145788003435</c:v>
                </c:pt>
                <c:pt idx="925">
                  <c:v>24.96213187651859</c:v>
                </c:pt>
                <c:pt idx="926">
                  <c:v>24.989117965033746</c:v>
                </c:pt>
                <c:pt idx="927">
                  <c:v>25.016104053548901</c:v>
                </c:pt>
                <c:pt idx="928">
                  <c:v>25.043090142064056</c:v>
                </c:pt>
                <c:pt idx="929">
                  <c:v>25.070076230579211</c:v>
                </c:pt>
                <c:pt idx="930">
                  <c:v>25.097062319094366</c:v>
                </c:pt>
                <c:pt idx="931">
                  <c:v>25.124048407609521</c:v>
                </c:pt>
                <c:pt idx="932">
                  <c:v>25.151034496124677</c:v>
                </c:pt>
                <c:pt idx="933">
                  <c:v>25.178020584639832</c:v>
                </c:pt>
                <c:pt idx="934">
                  <c:v>25.205006673154987</c:v>
                </c:pt>
                <c:pt idx="935">
                  <c:v>25.231992761670142</c:v>
                </c:pt>
                <c:pt idx="936">
                  <c:v>25.258978850185297</c:v>
                </c:pt>
                <c:pt idx="937">
                  <c:v>25.285964938700452</c:v>
                </c:pt>
                <c:pt idx="938">
                  <c:v>25.312951027215608</c:v>
                </c:pt>
                <c:pt idx="939">
                  <c:v>25.339937115730763</c:v>
                </c:pt>
                <c:pt idx="940">
                  <c:v>25.366923204245918</c:v>
                </c:pt>
                <c:pt idx="941">
                  <c:v>25.393909292761073</c:v>
                </c:pt>
                <c:pt idx="942">
                  <c:v>25.420895381276228</c:v>
                </c:pt>
                <c:pt idx="943">
                  <c:v>25.447881469791383</c:v>
                </c:pt>
                <c:pt idx="944">
                  <c:v>25.474867558306538</c:v>
                </c:pt>
                <c:pt idx="945">
                  <c:v>25.501853646821694</c:v>
                </c:pt>
                <c:pt idx="946">
                  <c:v>25.528839735336849</c:v>
                </c:pt>
                <c:pt idx="947">
                  <c:v>25.555825823852004</c:v>
                </c:pt>
                <c:pt idx="948">
                  <c:v>25.582811912367159</c:v>
                </c:pt>
                <c:pt idx="949">
                  <c:v>25.609798000882314</c:v>
                </c:pt>
                <c:pt idx="950">
                  <c:v>25.636784089397469</c:v>
                </c:pt>
                <c:pt idx="951">
                  <c:v>25.663770177912625</c:v>
                </c:pt>
                <c:pt idx="952">
                  <c:v>25.69075626642778</c:v>
                </c:pt>
                <c:pt idx="953">
                  <c:v>25.717742354942935</c:v>
                </c:pt>
                <c:pt idx="954">
                  <c:v>25.74472844345809</c:v>
                </c:pt>
                <c:pt idx="955">
                  <c:v>25.771714531973245</c:v>
                </c:pt>
                <c:pt idx="956">
                  <c:v>25.7987006204884</c:v>
                </c:pt>
                <c:pt idx="957">
                  <c:v>25.825686709003556</c:v>
                </c:pt>
                <c:pt idx="958">
                  <c:v>25.852672797518711</c:v>
                </c:pt>
                <c:pt idx="959">
                  <c:v>25.879658886033866</c:v>
                </c:pt>
                <c:pt idx="960">
                  <c:v>25.906644974549021</c:v>
                </c:pt>
                <c:pt idx="961">
                  <c:v>25.933631063064176</c:v>
                </c:pt>
                <c:pt idx="962">
                  <c:v>25.960617151579331</c:v>
                </c:pt>
                <c:pt idx="963">
                  <c:v>25.987603240094487</c:v>
                </c:pt>
                <c:pt idx="964">
                  <c:v>26.014589328609642</c:v>
                </c:pt>
                <c:pt idx="965">
                  <c:v>26.041575417124797</c:v>
                </c:pt>
                <c:pt idx="966">
                  <c:v>26.068561505639952</c:v>
                </c:pt>
                <c:pt idx="967">
                  <c:v>26.095547594155107</c:v>
                </c:pt>
                <c:pt idx="968">
                  <c:v>26.122533682670262</c:v>
                </c:pt>
                <c:pt idx="969">
                  <c:v>26.149519771185417</c:v>
                </c:pt>
                <c:pt idx="970">
                  <c:v>26.176505859700573</c:v>
                </c:pt>
                <c:pt idx="971">
                  <c:v>26.203491948215728</c:v>
                </c:pt>
                <c:pt idx="972">
                  <c:v>26.230478036730883</c:v>
                </c:pt>
                <c:pt idx="973">
                  <c:v>26.257464125246038</c:v>
                </c:pt>
                <c:pt idx="974">
                  <c:v>26.284450213761193</c:v>
                </c:pt>
                <c:pt idx="975">
                  <c:v>26.311436302276348</c:v>
                </c:pt>
                <c:pt idx="976">
                  <c:v>26.338422390791504</c:v>
                </c:pt>
                <c:pt idx="977">
                  <c:v>26.365408479306659</c:v>
                </c:pt>
                <c:pt idx="978">
                  <c:v>26.392394567821814</c:v>
                </c:pt>
                <c:pt idx="979">
                  <c:v>26.419380656336969</c:v>
                </c:pt>
                <c:pt idx="980">
                  <c:v>26.446366744852124</c:v>
                </c:pt>
                <c:pt idx="981">
                  <c:v>26.473352833367279</c:v>
                </c:pt>
                <c:pt idx="982">
                  <c:v>26.500338921882435</c:v>
                </c:pt>
                <c:pt idx="983">
                  <c:v>26.52732501039759</c:v>
                </c:pt>
                <c:pt idx="984">
                  <c:v>26.554311098912745</c:v>
                </c:pt>
                <c:pt idx="985">
                  <c:v>26.5812971874279</c:v>
                </c:pt>
                <c:pt idx="986">
                  <c:v>26.608283275943055</c:v>
                </c:pt>
                <c:pt idx="987">
                  <c:v>26.63526936445821</c:v>
                </c:pt>
                <c:pt idx="988">
                  <c:v>26.662255452973366</c:v>
                </c:pt>
                <c:pt idx="989">
                  <c:v>26.689241541488521</c:v>
                </c:pt>
                <c:pt idx="990">
                  <c:v>26.716227630003676</c:v>
                </c:pt>
                <c:pt idx="991">
                  <c:v>26.743213718518831</c:v>
                </c:pt>
                <c:pt idx="992">
                  <c:v>26.770199807033986</c:v>
                </c:pt>
                <c:pt idx="993">
                  <c:v>26.797185895549141</c:v>
                </c:pt>
                <c:pt idx="994">
                  <c:v>26.824171984064296</c:v>
                </c:pt>
                <c:pt idx="995">
                  <c:v>26.851158072579452</c:v>
                </c:pt>
                <c:pt idx="996">
                  <c:v>26.878144161094607</c:v>
                </c:pt>
                <c:pt idx="997">
                  <c:v>26.905130249609762</c:v>
                </c:pt>
                <c:pt idx="998">
                  <c:v>26.932116338124917</c:v>
                </c:pt>
                <c:pt idx="999">
                  <c:v>26.959102426640072</c:v>
                </c:pt>
                <c:pt idx="1000">
                  <c:v>26.986088515155227</c:v>
                </c:pt>
                <c:pt idx="1001">
                  <c:v>27.013074603670383</c:v>
                </c:pt>
                <c:pt idx="1002">
                  <c:v>27.040060692185538</c:v>
                </c:pt>
                <c:pt idx="1003">
                  <c:v>27.067046780700693</c:v>
                </c:pt>
                <c:pt idx="1004">
                  <c:v>27.094032869215848</c:v>
                </c:pt>
                <c:pt idx="1005">
                  <c:v>27.121018957731003</c:v>
                </c:pt>
                <c:pt idx="1006">
                  <c:v>27.148005046246158</c:v>
                </c:pt>
                <c:pt idx="1007">
                  <c:v>27.174991134761314</c:v>
                </c:pt>
                <c:pt idx="1008">
                  <c:v>27.201977223276469</c:v>
                </c:pt>
                <c:pt idx="1009">
                  <c:v>27.228963311791624</c:v>
                </c:pt>
                <c:pt idx="1010">
                  <c:v>27.255949400306779</c:v>
                </c:pt>
                <c:pt idx="1011">
                  <c:v>27.282935488821934</c:v>
                </c:pt>
                <c:pt idx="1012">
                  <c:v>27.309921577337089</c:v>
                </c:pt>
                <c:pt idx="1013">
                  <c:v>27.336907665852245</c:v>
                </c:pt>
                <c:pt idx="1014">
                  <c:v>27.3638937543674</c:v>
                </c:pt>
                <c:pt idx="1015">
                  <c:v>27.390879842882555</c:v>
                </c:pt>
                <c:pt idx="1016">
                  <c:v>27.41786593139771</c:v>
                </c:pt>
                <c:pt idx="1017">
                  <c:v>27.444852019912865</c:v>
                </c:pt>
                <c:pt idx="1018">
                  <c:v>27.47183810842802</c:v>
                </c:pt>
                <c:pt idx="1019">
                  <c:v>27.498824196943175</c:v>
                </c:pt>
                <c:pt idx="1020">
                  <c:v>27.525810285458331</c:v>
                </c:pt>
                <c:pt idx="1021">
                  <c:v>27.552796373973486</c:v>
                </c:pt>
                <c:pt idx="1022">
                  <c:v>27.579782462488641</c:v>
                </c:pt>
                <c:pt idx="1023">
                  <c:v>27.606768551003796</c:v>
                </c:pt>
                <c:pt idx="1024">
                  <c:v>27.633754639518951</c:v>
                </c:pt>
                <c:pt idx="1025">
                  <c:v>27.660740728034106</c:v>
                </c:pt>
                <c:pt idx="1026">
                  <c:v>27.687726816549262</c:v>
                </c:pt>
                <c:pt idx="1027">
                  <c:v>27.714712905064417</c:v>
                </c:pt>
                <c:pt idx="1028">
                  <c:v>27.741698993579572</c:v>
                </c:pt>
                <c:pt idx="1029">
                  <c:v>27.768685082094727</c:v>
                </c:pt>
                <c:pt idx="1030">
                  <c:v>27.795671170609882</c:v>
                </c:pt>
                <c:pt idx="1031">
                  <c:v>27.822657259125037</c:v>
                </c:pt>
                <c:pt idx="1032">
                  <c:v>27.849643347640193</c:v>
                </c:pt>
                <c:pt idx="1033">
                  <c:v>27.876629436155348</c:v>
                </c:pt>
                <c:pt idx="1034">
                  <c:v>27.903615524670503</c:v>
                </c:pt>
                <c:pt idx="1035">
                  <c:v>27.930601613185658</c:v>
                </c:pt>
                <c:pt idx="1036">
                  <c:v>27.957587701700813</c:v>
                </c:pt>
                <c:pt idx="1037">
                  <c:v>27.984573790215968</c:v>
                </c:pt>
                <c:pt idx="1038">
                  <c:v>28.011559878731124</c:v>
                </c:pt>
                <c:pt idx="1039">
                  <c:v>28.038545967246279</c:v>
                </c:pt>
                <c:pt idx="1040">
                  <c:v>28.065532055761434</c:v>
                </c:pt>
                <c:pt idx="1041">
                  <c:v>28.092518144276589</c:v>
                </c:pt>
                <c:pt idx="1042">
                  <c:v>28.119504232791744</c:v>
                </c:pt>
                <c:pt idx="1043">
                  <c:v>28.146490321306899</c:v>
                </c:pt>
                <c:pt idx="1044">
                  <c:v>28.173476409822054</c:v>
                </c:pt>
                <c:pt idx="1045">
                  <c:v>28.20046249833721</c:v>
                </c:pt>
                <c:pt idx="1046">
                  <c:v>28.227448586852365</c:v>
                </c:pt>
                <c:pt idx="1047">
                  <c:v>28.25443467536752</c:v>
                </c:pt>
                <c:pt idx="1048">
                  <c:v>28.281420763882675</c:v>
                </c:pt>
                <c:pt idx="1049">
                  <c:v>28.30840685239783</c:v>
                </c:pt>
                <c:pt idx="1050">
                  <c:v>28.335392940912985</c:v>
                </c:pt>
                <c:pt idx="1051">
                  <c:v>28.362379029428141</c:v>
                </c:pt>
                <c:pt idx="1052">
                  <c:v>28.389365117943296</c:v>
                </c:pt>
                <c:pt idx="1053">
                  <c:v>28.416351206458451</c:v>
                </c:pt>
                <c:pt idx="1054">
                  <c:v>28.443337294973606</c:v>
                </c:pt>
                <c:pt idx="1055">
                  <c:v>28.470323383488761</c:v>
                </c:pt>
                <c:pt idx="1056">
                  <c:v>28.497309472003916</c:v>
                </c:pt>
                <c:pt idx="1057">
                  <c:v>28.524295560519072</c:v>
                </c:pt>
                <c:pt idx="1058">
                  <c:v>28.551281649034227</c:v>
                </c:pt>
                <c:pt idx="1059">
                  <c:v>28.578267737549382</c:v>
                </c:pt>
                <c:pt idx="1060">
                  <c:v>28.605253826064537</c:v>
                </c:pt>
                <c:pt idx="1061">
                  <c:v>28.632239914579692</c:v>
                </c:pt>
                <c:pt idx="1062">
                  <c:v>28.659226003094847</c:v>
                </c:pt>
                <c:pt idx="1063">
                  <c:v>28.686212091610003</c:v>
                </c:pt>
                <c:pt idx="1064">
                  <c:v>28.713198180125158</c:v>
                </c:pt>
                <c:pt idx="1065">
                  <c:v>28.740184268640313</c:v>
                </c:pt>
                <c:pt idx="1066">
                  <c:v>28.767170357155468</c:v>
                </c:pt>
                <c:pt idx="1067">
                  <c:v>28.794156445670623</c:v>
                </c:pt>
                <c:pt idx="1068">
                  <c:v>28.821142534185778</c:v>
                </c:pt>
                <c:pt idx="1069">
                  <c:v>28.848128622700933</c:v>
                </c:pt>
                <c:pt idx="1070">
                  <c:v>28.875114711216089</c:v>
                </c:pt>
                <c:pt idx="1071">
                  <c:v>28.902100799731244</c:v>
                </c:pt>
                <c:pt idx="1072">
                  <c:v>28.929086888246399</c:v>
                </c:pt>
                <c:pt idx="1073">
                  <c:v>28.956072976761554</c:v>
                </c:pt>
                <c:pt idx="1074">
                  <c:v>28.983059065276709</c:v>
                </c:pt>
                <c:pt idx="1075">
                  <c:v>29.010045153791864</c:v>
                </c:pt>
                <c:pt idx="1076">
                  <c:v>29.03703124230702</c:v>
                </c:pt>
                <c:pt idx="1077">
                  <c:v>29.064017330822175</c:v>
                </c:pt>
                <c:pt idx="1078">
                  <c:v>29.09100341933733</c:v>
                </c:pt>
                <c:pt idx="1079">
                  <c:v>29.117989507852485</c:v>
                </c:pt>
                <c:pt idx="1080">
                  <c:v>29.14497559636764</c:v>
                </c:pt>
                <c:pt idx="1081">
                  <c:v>29.171961684882795</c:v>
                </c:pt>
                <c:pt idx="1082">
                  <c:v>29.198947773397951</c:v>
                </c:pt>
                <c:pt idx="1083">
                  <c:v>29.225933861913106</c:v>
                </c:pt>
                <c:pt idx="1084">
                  <c:v>29.252919950428261</c:v>
                </c:pt>
                <c:pt idx="1085">
                  <c:v>29.279906038943416</c:v>
                </c:pt>
                <c:pt idx="1086">
                  <c:v>29.306892127458571</c:v>
                </c:pt>
                <c:pt idx="1087">
                  <c:v>29.333878215973726</c:v>
                </c:pt>
                <c:pt idx="1088">
                  <c:v>29.360864304488882</c:v>
                </c:pt>
                <c:pt idx="1089">
                  <c:v>29.387850393004037</c:v>
                </c:pt>
                <c:pt idx="1090">
                  <c:v>29.414836481519192</c:v>
                </c:pt>
                <c:pt idx="1091">
                  <c:v>29.441822570034347</c:v>
                </c:pt>
                <c:pt idx="1092">
                  <c:v>29.468808658549502</c:v>
                </c:pt>
                <c:pt idx="1093">
                  <c:v>29.495794747064657</c:v>
                </c:pt>
                <c:pt idx="1094">
                  <c:v>29.522780835579812</c:v>
                </c:pt>
                <c:pt idx="1095">
                  <c:v>29.549766924094968</c:v>
                </c:pt>
                <c:pt idx="1096">
                  <c:v>29.576753012610123</c:v>
                </c:pt>
                <c:pt idx="1097">
                  <c:v>29.603739101125278</c:v>
                </c:pt>
                <c:pt idx="1098">
                  <c:v>29.630725189640433</c:v>
                </c:pt>
                <c:pt idx="1099">
                  <c:v>29.657711278155588</c:v>
                </c:pt>
                <c:pt idx="1100">
                  <c:v>29.684697366670743</c:v>
                </c:pt>
                <c:pt idx="1101">
                  <c:v>29.711683455185899</c:v>
                </c:pt>
                <c:pt idx="1102">
                  <c:v>29.738669543701054</c:v>
                </c:pt>
                <c:pt idx="1103">
                  <c:v>29.765655632216209</c:v>
                </c:pt>
                <c:pt idx="1104">
                  <c:v>29.792641720731364</c:v>
                </c:pt>
                <c:pt idx="1105">
                  <c:v>29.819627809246519</c:v>
                </c:pt>
                <c:pt idx="1106">
                  <c:v>29.846613897761674</c:v>
                </c:pt>
                <c:pt idx="1107">
                  <c:v>29.87359998627683</c:v>
                </c:pt>
                <c:pt idx="1108">
                  <c:v>29.900586074791985</c:v>
                </c:pt>
                <c:pt idx="1109">
                  <c:v>29.92757216330714</c:v>
                </c:pt>
                <c:pt idx="1110">
                  <c:v>29.954558251822295</c:v>
                </c:pt>
                <c:pt idx="1111">
                  <c:v>29.98154434033745</c:v>
                </c:pt>
                <c:pt idx="1112">
                  <c:v>30.008530428852605</c:v>
                </c:pt>
                <c:pt idx="1113">
                  <c:v>30.035516517367761</c:v>
                </c:pt>
                <c:pt idx="1114">
                  <c:v>30.062502605882916</c:v>
                </c:pt>
                <c:pt idx="1115">
                  <c:v>30.089488694398071</c:v>
                </c:pt>
                <c:pt idx="1116">
                  <c:v>30.116474782913226</c:v>
                </c:pt>
                <c:pt idx="1117">
                  <c:v>30.143460871428381</c:v>
                </c:pt>
                <c:pt idx="1118">
                  <c:v>30.170446959943536</c:v>
                </c:pt>
                <c:pt idx="1119">
                  <c:v>30.197433048458691</c:v>
                </c:pt>
                <c:pt idx="1120">
                  <c:v>30.224419136973847</c:v>
                </c:pt>
                <c:pt idx="1121">
                  <c:v>30.251405225489002</c:v>
                </c:pt>
                <c:pt idx="1122">
                  <c:v>30.278391314004157</c:v>
                </c:pt>
                <c:pt idx="1123">
                  <c:v>30.305377402519312</c:v>
                </c:pt>
                <c:pt idx="1124">
                  <c:v>30.332363491034467</c:v>
                </c:pt>
                <c:pt idx="1125">
                  <c:v>30.359349579549622</c:v>
                </c:pt>
                <c:pt idx="1126">
                  <c:v>30.386335668064778</c:v>
                </c:pt>
                <c:pt idx="1127">
                  <c:v>30.413321756579933</c:v>
                </c:pt>
                <c:pt idx="1128">
                  <c:v>30.440307845095088</c:v>
                </c:pt>
                <c:pt idx="1129">
                  <c:v>30.467293933610243</c:v>
                </c:pt>
                <c:pt idx="1130">
                  <c:v>30.494280022125398</c:v>
                </c:pt>
                <c:pt idx="1131">
                  <c:v>30.521266110640553</c:v>
                </c:pt>
                <c:pt idx="1132">
                  <c:v>30.548252199155709</c:v>
                </c:pt>
                <c:pt idx="1133">
                  <c:v>30.575238287670864</c:v>
                </c:pt>
                <c:pt idx="1134">
                  <c:v>30.602224376186019</c:v>
                </c:pt>
                <c:pt idx="1135">
                  <c:v>30.629210464701174</c:v>
                </c:pt>
                <c:pt idx="1136">
                  <c:v>30.656196553216329</c:v>
                </c:pt>
                <c:pt idx="1137">
                  <c:v>30.683182641731484</c:v>
                </c:pt>
                <c:pt idx="1138">
                  <c:v>30.71016873024664</c:v>
                </c:pt>
                <c:pt idx="1139">
                  <c:v>30.737154818761795</c:v>
                </c:pt>
                <c:pt idx="1140">
                  <c:v>30.76414090727695</c:v>
                </c:pt>
                <c:pt idx="1141">
                  <c:v>30.791126995792105</c:v>
                </c:pt>
                <c:pt idx="1142">
                  <c:v>30.81811308430726</c:v>
                </c:pt>
                <c:pt idx="1143">
                  <c:v>30.845099172822415</c:v>
                </c:pt>
                <c:pt idx="1144">
                  <c:v>30.87208526133757</c:v>
                </c:pt>
                <c:pt idx="1145">
                  <c:v>30.899071349852726</c:v>
                </c:pt>
                <c:pt idx="1146">
                  <c:v>30.926057438367881</c:v>
                </c:pt>
                <c:pt idx="1147">
                  <c:v>30.953043526883036</c:v>
                </c:pt>
                <c:pt idx="1148">
                  <c:v>30.980029615398191</c:v>
                </c:pt>
                <c:pt idx="1149">
                  <c:v>31.007015703913346</c:v>
                </c:pt>
                <c:pt idx="1150">
                  <c:v>31.034001792428501</c:v>
                </c:pt>
                <c:pt idx="1151">
                  <c:v>31.060987880943657</c:v>
                </c:pt>
                <c:pt idx="1152">
                  <c:v>31.087973969458812</c:v>
                </c:pt>
                <c:pt idx="1153">
                  <c:v>31.114960057973967</c:v>
                </c:pt>
                <c:pt idx="1154">
                  <c:v>31.141946146489122</c:v>
                </c:pt>
                <c:pt idx="1155">
                  <c:v>31.168932235004277</c:v>
                </c:pt>
                <c:pt idx="1156">
                  <c:v>31.195918323519432</c:v>
                </c:pt>
                <c:pt idx="1157">
                  <c:v>31.222904412034588</c:v>
                </c:pt>
                <c:pt idx="1158">
                  <c:v>31.249890500549743</c:v>
                </c:pt>
                <c:pt idx="1159">
                  <c:v>31.276876589064898</c:v>
                </c:pt>
                <c:pt idx="1160">
                  <c:v>31.303862677580053</c:v>
                </c:pt>
                <c:pt idx="1161">
                  <c:v>31.330848766095208</c:v>
                </c:pt>
                <c:pt idx="1162">
                  <c:v>31.357834854610363</c:v>
                </c:pt>
                <c:pt idx="1163">
                  <c:v>31.384820943125519</c:v>
                </c:pt>
                <c:pt idx="1164">
                  <c:v>31.411807031640674</c:v>
                </c:pt>
                <c:pt idx="1165">
                  <c:v>31.438793120155829</c:v>
                </c:pt>
                <c:pt idx="1166">
                  <c:v>31.465779208670984</c:v>
                </c:pt>
                <c:pt idx="1167">
                  <c:v>31.492765297186139</c:v>
                </c:pt>
                <c:pt idx="1168">
                  <c:v>31.519751385701294</c:v>
                </c:pt>
                <c:pt idx="1169">
                  <c:v>31.546737474216449</c:v>
                </c:pt>
                <c:pt idx="1170">
                  <c:v>31.573723562731605</c:v>
                </c:pt>
                <c:pt idx="1171">
                  <c:v>31.60070965124676</c:v>
                </c:pt>
                <c:pt idx="1172">
                  <c:v>31.627695739761915</c:v>
                </c:pt>
                <c:pt idx="1173">
                  <c:v>31.65468182827707</c:v>
                </c:pt>
                <c:pt idx="1174">
                  <c:v>31.681667916792225</c:v>
                </c:pt>
                <c:pt idx="1175">
                  <c:v>31.70865400530738</c:v>
                </c:pt>
                <c:pt idx="1176">
                  <c:v>31.735640093822536</c:v>
                </c:pt>
                <c:pt idx="1177">
                  <c:v>31.762626182337691</c:v>
                </c:pt>
                <c:pt idx="1178">
                  <c:v>31.789612270852846</c:v>
                </c:pt>
                <c:pt idx="1179">
                  <c:v>31.816598359368001</c:v>
                </c:pt>
                <c:pt idx="1180">
                  <c:v>31.843584447883156</c:v>
                </c:pt>
                <c:pt idx="1181">
                  <c:v>31.870570536398311</c:v>
                </c:pt>
                <c:pt idx="1182">
                  <c:v>31.897556624913467</c:v>
                </c:pt>
                <c:pt idx="1183">
                  <c:v>31.924542713428622</c:v>
                </c:pt>
                <c:pt idx="1184">
                  <c:v>31.951528801943777</c:v>
                </c:pt>
                <c:pt idx="1185">
                  <c:v>31.978514890458932</c:v>
                </c:pt>
                <c:pt idx="1186">
                  <c:v>32.005500978974091</c:v>
                </c:pt>
                <c:pt idx="1187">
                  <c:v>32.032487067489249</c:v>
                </c:pt>
                <c:pt idx="1188">
                  <c:v>32.059473156004408</c:v>
                </c:pt>
                <c:pt idx="1189">
                  <c:v>32.086459244519567</c:v>
                </c:pt>
                <c:pt idx="1190">
                  <c:v>32.113445333034726</c:v>
                </c:pt>
                <c:pt idx="1191">
                  <c:v>32.140431421549884</c:v>
                </c:pt>
                <c:pt idx="1192">
                  <c:v>32.167417510065043</c:v>
                </c:pt>
                <c:pt idx="1193">
                  <c:v>32.194403598580202</c:v>
                </c:pt>
                <c:pt idx="1194">
                  <c:v>32.22138968709536</c:v>
                </c:pt>
                <c:pt idx="1195">
                  <c:v>32.248375775610519</c:v>
                </c:pt>
                <c:pt idx="1196">
                  <c:v>32.275361864125678</c:v>
                </c:pt>
                <c:pt idx="1197">
                  <c:v>32.302347952640837</c:v>
                </c:pt>
                <c:pt idx="1198">
                  <c:v>32.329334041155995</c:v>
                </c:pt>
                <c:pt idx="1199">
                  <c:v>32.356320129671154</c:v>
                </c:pt>
                <c:pt idx="1200">
                  <c:v>32.383306218186313</c:v>
                </c:pt>
                <c:pt idx="1201">
                  <c:v>32.410292306701471</c:v>
                </c:pt>
                <c:pt idx="1202">
                  <c:v>32.43727839521663</c:v>
                </c:pt>
                <c:pt idx="1203">
                  <c:v>32.464264483731789</c:v>
                </c:pt>
                <c:pt idx="1204">
                  <c:v>32.491250572246948</c:v>
                </c:pt>
                <c:pt idx="1205">
                  <c:v>32.518236660762106</c:v>
                </c:pt>
                <c:pt idx="1206">
                  <c:v>32.545222749277265</c:v>
                </c:pt>
                <c:pt idx="1207">
                  <c:v>32.572208837792424</c:v>
                </c:pt>
                <c:pt idx="1208">
                  <c:v>32.599194926307582</c:v>
                </c:pt>
                <c:pt idx="1209">
                  <c:v>32.626181014822741</c:v>
                </c:pt>
                <c:pt idx="1210">
                  <c:v>32.6531671033379</c:v>
                </c:pt>
                <c:pt idx="1211">
                  <c:v>32.680153191853059</c:v>
                </c:pt>
                <c:pt idx="1212">
                  <c:v>32.707139280368217</c:v>
                </c:pt>
                <c:pt idx="1213">
                  <c:v>32.734125368883376</c:v>
                </c:pt>
                <c:pt idx="1214">
                  <c:v>32.761111457398535</c:v>
                </c:pt>
                <c:pt idx="1215">
                  <c:v>32.788097545913693</c:v>
                </c:pt>
                <c:pt idx="1216">
                  <c:v>32.815083634428852</c:v>
                </c:pt>
                <c:pt idx="1217">
                  <c:v>32.842069722944011</c:v>
                </c:pt>
                <c:pt idx="1218">
                  <c:v>32.86905581145917</c:v>
                </c:pt>
                <c:pt idx="1219">
                  <c:v>32.896041899974328</c:v>
                </c:pt>
                <c:pt idx="1220">
                  <c:v>32.923027988489487</c:v>
                </c:pt>
                <c:pt idx="1221">
                  <c:v>32.950014077004646</c:v>
                </c:pt>
                <c:pt idx="1222">
                  <c:v>32.977000165519804</c:v>
                </c:pt>
                <c:pt idx="1223">
                  <c:v>33.003986254034963</c:v>
                </c:pt>
                <c:pt idx="1224">
                  <c:v>33.030972342550122</c:v>
                </c:pt>
                <c:pt idx="1225">
                  <c:v>33.057958431065281</c:v>
                </c:pt>
                <c:pt idx="1226">
                  <c:v>33.084944519580439</c:v>
                </c:pt>
                <c:pt idx="1227">
                  <c:v>33.111930608095598</c:v>
                </c:pt>
                <c:pt idx="1228">
                  <c:v>33.138916696610757</c:v>
                </c:pt>
                <c:pt idx="1229">
                  <c:v>33.165902785125915</c:v>
                </c:pt>
                <c:pt idx="1230">
                  <c:v>33.192888873641074</c:v>
                </c:pt>
                <c:pt idx="1231">
                  <c:v>33.219874962156233</c:v>
                </c:pt>
                <c:pt idx="1232">
                  <c:v>33.246861050671392</c:v>
                </c:pt>
                <c:pt idx="1233">
                  <c:v>33.27384713918655</c:v>
                </c:pt>
                <c:pt idx="1234">
                  <c:v>33.300833227701709</c:v>
                </c:pt>
                <c:pt idx="1235">
                  <c:v>33.327819316216868</c:v>
                </c:pt>
                <c:pt idx="1236">
                  <c:v>33.354805404732026</c:v>
                </c:pt>
                <c:pt idx="1237">
                  <c:v>33.381791493247185</c:v>
                </c:pt>
                <c:pt idx="1238">
                  <c:v>33.408777581762344</c:v>
                </c:pt>
                <c:pt idx="1239">
                  <c:v>33.435763670277503</c:v>
                </c:pt>
                <c:pt idx="1240">
                  <c:v>33.462749758792661</c:v>
                </c:pt>
                <c:pt idx="1241">
                  <c:v>33.48973584730782</c:v>
                </c:pt>
                <c:pt idx="1242">
                  <c:v>33.516721935822979</c:v>
                </c:pt>
                <c:pt idx="1243">
                  <c:v>33.543708024338137</c:v>
                </c:pt>
                <c:pt idx="1244">
                  <c:v>33.570694112853296</c:v>
                </c:pt>
                <c:pt idx="1245">
                  <c:v>33.597680201368455</c:v>
                </c:pt>
                <c:pt idx="1246">
                  <c:v>33.624666289883614</c:v>
                </c:pt>
                <c:pt idx="1247">
                  <c:v>33.651652378398772</c:v>
                </c:pt>
                <c:pt idx="1248">
                  <c:v>33.678638466913931</c:v>
                </c:pt>
                <c:pt idx="1249">
                  <c:v>33.70562455542909</c:v>
                </c:pt>
                <c:pt idx="1250">
                  <c:v>33.732610643944248</c:v>
                </c:pt>
                <c:pt idx="1251">
                  <c:v>33.759596732459407</c:v>
                </c:pt>
                <c:pt idx="1252">
                  <c:v>33.786582820974566</c:v>
                </c:pt>
                <c:pt idx="1253">
                  <c:v>33.813568909489724</c:v>
                </c:pt>
                <c:pt idx="1254">
                  <c:v>33.840554998004883</c:v>
                </c:pt>
                <c:pt idx="1255">
                  <c:v>33.867541086520042</c:v>
                </c:pt>
                <c:pt idx="1256">
                  <c:v>33.894527175035201</c:v>
                </c:pt>
                <c:pt idx="1257">
                  <c:v>33.921513263550359</c:v>
                </c:pt>
                <c:pt idx="1258">
                  <c:v>33.948499352065518</c:v>
                </c:pt>
                <c:pt idx="1259">
                  <c:v>33.975485440580677</c:v>
                </c:pt>
                <c:pt idx="1260">
                  <c:v>34.002471529095835</c:v>
                </c:pt>
                <c:pt idx="1261">
                  <c:v>34.029457617610994</c:v>
                </c:pt>
                <c:pt idx="1262">
                  <c:v>34.056443706126153</c:v>
                </c:pt>
                <c:pt idx="1263">
                  <c:v>34.083429794641312</c:v>
                </c:pt>
                <c:pt idx="1264">
                  <c:v>34.11041588315647</c:v>
                </c:pt>
                <c:pt idx="1265">
                  <c:v>34.137401971671629</c:v>
                </c:pt>
                <c:pt idx="1266">
                  <c:v>34.164388060186788</c:v>
                </c:pt>
                <c:pt idx="1267">
                  <c:v>34.191374148701946</c:v>
                </c:pt>
                <c:pt idx="1268">
                  <c:v>34.218360237217105</c:v>
                </c:pt>
                <c:pt idx="1269">
                  <c:v>34.245346325732264</c:v>
                </c:pt>
                <c:pt idx="1270">
                  <c:v>34.272332414247423</c:v>
                </c:pt>
                <c:pt idx="1271">
                  <c:v>34.299318502762581</c:v>
                </c:pt>
                <c:pt idx="1272">
                  <c:v>34.32630459127774</c:v>
                </c:pt>
                <c:pt idx="1273">
                  <c:v>34.353290679792899</c:v>
                </c:pt>
                <c:pt idx="1274">
                  <c:v>34.380276768308057</c:v>
                </c:pt>
                <c:pt idx="1275">
                  <c:v>34.407262856823216</c:v>
                </c:pt>
                <c:pt idx="1276">
                  <c:v>34.434248945338375</c:v>
                </c:pt>
                <c:pt idx="1277">
                  <c:v>34.461235033853534</c:v>
                </c:pt>
                <c:pt idx="1278">
                  <c:v>34.488221122368692</c:v>
                </c:pt>
                <c:pt idx="1279">
                  <c:v>34.515207210883851</c:v>
                </c:pt>
                <c:pt idx="1280">
                  <c:v>34.54219329939901</c:v>
                </c:pt>
                <c:pt idx="1281">
                  <c:v>34.569179387914168</c:v>
                </c:pt>
                <c:pt idx="1282">
                  <c:v>34.596165476429327</c:v>
                </c:pt>
                <c:pt idx="1283">
                  <c:v>34.623151564944486</c:v>
                </c:pt>
                <c:pt idx="1284">
                  <c:v>34.650137653459645</c:v>
                </c:pt>
                <c:pt idx="1285">
                  <c:v>34.677123741974803</c:v>
                </c:pt>
                <c:pt idx="1286">
                  <c:v>34.704109830489962</c:v>
                </c:pt>
                <c:pt idx="1287">
                  <c:v>34.731095919005121</c:v>
                </c:pt>
                <c:pt idx="1288">
                  <c:v>34.758082007520279</c:v>
                </c:pt>
                <c:pt idx="1289">
                  <c:v>34.785068096035438</c:v>
                </c:pt>
                <c:pt idx="1290">
                  <c:v>34.812054184550597</c:v>
                </c:pt>
                <c:pt idx="1291">
                  <c:v>34.839040273065756</c:v>
                </c:pt>
                <c:pt idx="1292">
                  <c:v>34.866026361580914</c:v>
                </c:pt>
                <c:pt idx="1293">
                  <c:v>34.893012450096073</c:v>
                </c:pt>
                <c:pt idx="1294">
                  <c:v>34.919998538611232</c:v>
                </c:pt>
                <c:pt idx="1295">
                  <c:v>34.94698462712639</c:v>
                </c:pt>
                <c:pt idx="1296">
                  <c:v>34.973970715641549</c:v>
                </c:pt>
                <c:pt idx="1297">
                  <c:v>35.000956804156708</c:v>
                </c:pt>
                <c:pt idx="1298">
                  <c:v>35.027942892671867</c:v>
                </c:pt>
                <c:pt idx="1299">
                  <c:v>35.054928981187025</c:v>
                </c:pt>
                <c:pt idx="1300">
                  <c:v>35.081915069702184</c:v>
                </c:pt>
                <c:pt idx="1301">
                  <c:v>35.108901158217343</c:v>
                </c:pt>
                <c:pt idx="1302">
                  <c:v>35.135887246732501</c:v>
                </c:pt>
                <c:pt idx="1303">
                  <c:v>35.16287333524766</c:v>
                </c:pt>
                <c:pt idx="1304">
                  <c:v>35.189859423762819</c:v>
                </c:pt>
                <c:pt idx="1305">
                  <c:v>35.216845512277978</c:v>
                </c:pt>
                <c:pt idx="1306">
                  <c:v>35.243831600793136</c:v>
                </c:pt>
                <c:pt idx="1307">
                  <c:v>35.270817689308295</c:v>
                </c:pt>
                <c:pt idx="1308">
                  <c:v>35.297803777823454</c:v>
                </c:pt>
                <c:pt idx="1309">
                  <c:v>35.324789866338612</c:v>
                </c:pt>
                <c:pt idx="1310">
                  <c:v>35.351775954853771</c:v>
                </c:pt>
                <c:pt idx="1311">
                  <c:v>35.37876204336893</c:v>
                </c:pt>
                <c:pt idx="1312">
                  <c:v>35.405748131884089</c:v>
                </c:pt>
                <c:pt idx="1313">
                  <c:v>35.432734220399247</c:v>
                </c:pt>
                <c:pt idx="1314">
                  <c:v>35.459720308914406</c:v>
                </c:pt>
                <c:pt idx="1315">
                  <c:v>35.486706397429565</c:v>
                </c:pt>
                <c:pt idx="1316">
                  <c:v>35.513692485944723</c:v>
                </c:pt>
                <c:pt idx="1317">
                  <c:v>35.540678574459882</c:v>
                </c:pt>
                <c:pt idx="1318">
                  <c:v>35.567664662975041</c:v>
                </c:pt>
                <c:pt idx="1319">
                  <c:v>35.5946507514902</c:v>
                </c:pt>
                <c:pt idx="1320">
                  <c:v>35.621636840005358</c:v>
                </c:pt>
                <c:pt idx="1321">
                  <c:v>35.648622928520517</c:v>
                </c:pt>
                <c:pt idx="1322">
                  <c:v>35.675609017035676</c:v>
                </c:pt>
                <c:pt idx="1323">
                  <c:v>35.702595105550834</c:v>
                </c:pt>
                <c:pt idx="1324">
                  <c:v>35.729581194065993</c:v>
                </c:pt>
                <c:pt idx="1325">
                  <c:v>35.756567282581152</c:v>
                </c:pt>
                <c:pt idx="1326">
                  <c:v>35.783553371096311</c:v>
                </c:pt>
                <c:pt idx="1327">
                  <c:v>35.810539459611469</c:v>
                </c:pt>
                <c:pt idx="1328">
                  <c:v>35.837525548126628</c:v>
                </c:pt>
                <c:pt idx="1329">
                  <c:v>35.864511636641787</c:v>
                </c:pt>
                <c:pt idx="1330">
                  <c:v>35.891497725156945</c:v>
                </c:pt>
                <c:pt idx="1331">
                  <c:v>35.918483813672104</c:v>
                </c:pt>
                <c:pt idx="1332">
                  <c:v>35.945469902187263</c:v>
                </c:pt>
                <c:pt idx="1333">
                  <c:v>35.972455990702422</c:v>
                </c:pt>
                <c:pt idx="1334">
                  <c:v>35.99944207921758</c:v>
                </c:pt>
                <c:pt idx="1335">
                  <c:v>36.026428167732739</c:v>
                </c:pt>
                <c:pt idx="1336">
                  <c:v>36.053414256247898</c:v>
                </c:pt>
                <c:pt idx="1337">
                  <c:v>36.080400344763056</c:v>
                </c:pt>
                <c:pt idx="1338">
                  <c:v>36.107386433278215</c:v>
                </c:pt>
                <c:pt idx="1339">
                  <c:v>36.134372521793374</c:v>
                </c:pt>
                <c:pt idx="1340">
                  <c:v>36.161358610308532</c:v>
                </c:pt>
                <c:pt idx="1341">
                  <c:v>36.188344698823691</c:v>
                </c:pt>
                <c:pt idx="1342">
                  <c:v>36.21533078733885</c:v>
                </c:pt>
                <c:pt idx="1343">
                  <c:v>36.242316875854009</c:v>
                </c:pt>
                <c:pt idx="1344">
                  <c:v>36.269302964369167</c:v>
                </c:pt>
                <c:pt idx="1345">
                  <c:v>36.296289052884326</c:v>
                </c:pt>
                <c:pt idx="1346">
                  <c:v>36.323275141399485</c:v>
                </c:pt>
                <c:pt idx="1347">
                  <c:v>36.350261229914643</c:v>
                </c:pt>
                <c:pt idx="1348">
                  <c:v>36.377247318429802</c:v>
                </c:pt>
                <c:pt idx="1349">
                  <c:v>36.404233406944961</c:v>
                </c:pt>
                <c:pt idx="1350">
                  <c:v>36.43121949546012</c:v>
                </c:pt>
                <c:pt idx="1351">
                  <c:v>36.458205583975278</c:v>
                </c:pt>
                <c:pt idx="1352">
                  <c:v>36.485191672490437</c:v>
                </c:pt>
                <c:pt idx="1353">
                  <c:v>36.512177761005596</c:v>
                </c:pt>
                <c:pt idx="1354">
                  <c:v>36.539163849520754</c:v>
                </c:pt>
                <c:pt idx="1355">
                  <c:v>36.566149938035913</c:v>
                </c:pt>
                <c:pt idx="1356">
                  <c:v>36.593136026551072</c:v>
                </c:pt>
                <c:pt idx="1357">
                  <c:v>36.620122115066231</c:v>
                </c:pt>
                <c:pt idx="1358">
                  <c:v>36.647108203581389</c:v>
                </c:pt>
                <c:pt idx="1359">
                  <c:v>36.674094292096548</c:v>
                </c:pt>
                <c:pt idx="1360">
                  <c:v>36.701080380611707</c:v>
                </c:pt>
                <c:pt idx="1361">
                  <c:v>36.728066469126865</c:v>
                </c:pt>
                <c:pt idx="1362">
                  <c:v>36.755052557642024</c:v>
                </c:pt>
                <c:pt idx="1363">
                  <c:v>36.782038646157183</c:v>
                </c:pt>
                <c:pt idx="1364">
                  <c:v>36.809024734672342</c:v>
                </c:pt>
                <c:pt idx="1365">
                  <c:v>36.8360108231875</c:v>
                </c:pt>
                <c:pt idx="1366">
                  <c:v>36.862996911702659</c:v>
                </c:pt>
                <c:pt idx="1367">
                  <c:v>36.889983000217818</c:v>
                </c:pt>
                <c:pt idx="1368">
                  <c:v>36.916969088732976</c:v>
                </c:pt>
                <c:pt idx="1369">
                  <c:v>36.943955177248135</c:v>
                </c:pt>
                <c:pt idx="1370">
                  <c:v>36.970941265763294</c:v>
                </c:pt>
                <c:pt idx="1371">
                  <c:v>36.997927354278453</c:v>
                </c:pt>
                <c:pt idx="1372">
                  <c:v>37.024913442793611</c:v>
                </c:pt>
                <c:pt idx="1373">
                  <c:v>37.05189953130877</c:v>
                </c:pt>
                <c:pt idx="1374">
                  <c:v>37.078885619823929</c:v>
                </c:pt>
                <c:pt idx="1375">
                  <c:v>37.105871708339087</c:v>
                </c:pt>
                <c:pt idx="1376">
                  <c:v>37.132857796854246</c:v>
                </c:pt>
                <c:pt idx="1377">
                  <c:v>37.159843885369405</c:v>
                </c:pt>
                <c:pt idx="1378">
                  <c:v>37.186829973884564</c:v>
                </c:pt>
                <c:pt idx="1379">
                  <c:v>37.213816062399722</c:v>
                </c:pt>
                <c:pt idx="1380">
                  <c:v>37.240802150914881</c:v>
                </c:pt>
                <c:pt idx="1381">
                  <c:v>37.26778823943004</c:v>
                </c:pt>
                <c:pt idx="1382">
                  <c:v>37.294774327945198</c:v>
                </c:pt>
                <c:pt idx="1383">
                  <c:v>37.321760416460357</c:v>
                </c:pt>
                <c:pt idx="1384">
                  <c:v>37.348746504975516</c:v>
                </c:pt>
                <c:pt idx="1385">
                  <c:v>37.375732593490675</c:v>
                </c:pt>
                <c:pt idx="1386">
                  <c:v>37.402718682005833</c:v>
                </c:pt>
                <c:pt idx="1387">
                  <c:v>37.429704770520992</c:v>
                </c:pt>
                <c:pt idx="1388">
                  <c:v>37.456690859036151</c:v>
                </c:pt>
                <c:pt idx="1389">
                  <c:v>37.483676947551309</c:v>
                </c:pt>
                <c:pt idx="1390">
                  <c:v>37.510663036066468</c:v>
                </c:pt>
                <c:pt idx="1391">
                  <c:v>37.537649124581627</c:v>
                </c:pt>
                <c:pt idx="1392">
                  <c:v>37.564635213096786</c:v>
                </c:pt>
                <c:pt idx="1393">
                  <c:v>37.591621301611944</c:v>
                </c:pt>
                <c:pt idx="1394">
                  <c:v>37.618607390127103</c:v>
                </c:pt>
                <c:pt idx="1395">
                  <c:v>37.645593478642262</c:v>
                </c:pt>
                <c:pt idx="1396">
                  <c:v>37.67257956715742</c:v>
                </c:pt>
                <c:pt idx="1397">
                  <c:v>37.699565655672579</c:v>
                </c:pt>
                <c:pt idx="1398">
                  <c:v>37.726551744187738</c:v>
                </c:pt>
                <c:pt idx="1399">
                  <c:v>37.753537832702897</c:v>
                </c:pt>
                <c:pt idx="1400">
                  <c:v>37.780523921218055</c:v>
                </c:pt>
                <c:pt idx="1401">
                  <c:v>37.807510009733214</c:v>
                </c:pt>
                <c:pt idx="1402">
                  <c:v>37.834496098248373</c:v>
                </c:pt>
                <c:pt idx="1403">
                  <c:v>37.861482186763531</c:v>
                </c:pt>
                <c:pt idx="1404">
                  <c:v>37.88846827527869</c:v>
                </c:pt>
                <c:pt idx="1405">
                  <c:v>37.915454363793849</c:v>
                </c:pt>
                <c:pt idx="1406">
                  <c:v>37.942440452309008</c:v>
                </c:pt>
                <c:pt idx="1407">
                  <c:v>37.969426540824166</c:v>
                </c:pt>
                <c:pt idx="1408">
                  <c:v>37.996412629339325</c:v>
                </c:pt>
                <c:pt idx="1409">
                  <c:v>38.023398717854484</c:v>
                </c:pt>
                <c:pt idx="1410">
                  <c:v>38.050384806369642</c:v>
                </c:pt>
                <c:pt idx="1411">
                  <c:v>38.077370894884801</c:v>
                </c:pt>
                <c:pt idx="1412">
                  <c:v>38.10435698339996</c:v>
                </c:pt>
                <c:pt idx="1413">
                  <c:v>38.131343071915119</c:v>
                </c:pt>
                <c:pt idx="1414">
                  <c:v>38.158329160430277</c:v>
                </c:pt>
                <c:pt idx="1415">
                  <c:v>38.185315248945436</c:v>
                </c:pt>
                <c:pt idx="1416">
                  <c:v>38.212301337460595</c:v>
                </c:pt>
                <c:pt idx="1417">
                  <c:v>38.239287425975753</c:v>
                </c:pt>
                <c:pt idx="1418">
                  <c:v>38.266273514490912</c:v>
                </c:pt>
                <c:pt idx="1419">
                  <c:v>38.293259603006071</c:v>
                </c:pt>
                <c:pt idx="1420">
                  <c:v>38.32024569152123</c:v>
                </c:pt>
                <c:pt idx="1421">
                  <c:v>38.347231780036388</c:v>
                </c:pt>
                <c:pt idx="1422">
                  <c:v>38.374217868551547</c:v>
                </c:pt>
                <c:pt idx="1423">
                  <c:v>38.401203957066706</c:v>
                </c:pt>
                <c:pt idx="1424">
                  <c:v>38.428190045581864</c:v>
                </c:pt>
                <c:pt idx="1425">
                  <c:v>38.455176134097023</c:v>
                </c:pt>
                <c:pt idx="1426">
                  <c:v>38.482162222612182</c:v>
                </c:pt>
                <c:pt idx="1427">
                  <c:v>38.50914831112734</c:v>
                </c:pt>
                <c:pt idx="1428">
                  <c:v>38.536134399642499</c:v>
                </c:pt>
                <c:pt idx="1429">
                  <c:v>38.563120488157658</c:v>
                </c:pt>
                <c:pt idx="1430">
                  <c:v>38.590106576672817</c:v>
                </c:pt>
                <c:pt idx="1431">
                  <c:v>38.617092665187975</c:v>
                </c:pt>
                <c:pt idx="1432">
                  <c:v>38.644078753703134</c:v>
                </c:pt>
                <c:pt idx="1433">
                  <c:v>38.671064842218293</c:v>
                </c:pt>
                <c:pt idx="1434">
                  <c:v>38.698050930733451</c:v>
                </c:pt>
              </c:numCache>
            </c:numRef>
          </c:xVal>
          <c:yVal>
            <c:numRef>
              <c:f>'[Vento Sintético rev24 (1).xlsm]momento harmonicos em fase'!$BZ$21:$BZ$1455</c:f>
              <c:numCache>
                <c:formatCode>#,##0</c:formatCode>
                <c:ptCount val="1435"/>
                <c:pt idx="0">
                  <c:v>334756.41504934919</c:v>
                </c:pt>
                <c:pt idx="1">
                  <c:v>345897.01528087375</c:v>
                </c:pt>
                <c:pt idx="2">
                  <c:v>359821.9942288365</c:v>
                </c:pt>
                <c:pt idx="3">
                  <c:v>376072.04946394847</c:v>
                </c:pt>
                <c:pt idx="4">
                  <c:v>394872.70345474419</c:v>
                </c:pt>
                <c:pt idx="5">
                  <c:v>417078.11886414478</c:v>
                </c:pt>
                <c:pt idx="6">
                  <c:v>443853.19193428627</c:v>
                </c:pt>
                <c:pt idx="7">
                  <c:v>476212.96555428591</c:v>
                </c:pt>
                <c:pt idx="8">
                  <c:v>514594.28889356204</c:v>
                </c:pt>
                <c:pt idx="9">
                  <c:v>558623.80594056123</c:v>
                </c:pt>
                <c:pt idx="10">
                  <c:v>607172.78892886883</c:v>
                </c:pt>
                <c:pt idx="11">
                  <c:v>658681.01532301272</c:v>
                </c:pt>
                <c:pt idx="12">
                  <c:v>711630.08101883775</c:v>
                </c:pt>
                <c:pt idx="13">
                  <c:v>764990.05124481791</c:v>
                </c:pt>
                <c:pt idx="14">
                  <c:v>818473.70547807566</c:v>
                </c:pt>
                <c:pt idx="15">
                  <c:v>872505.87244042801</c:v>
                </c:pt>
                <c:pt idx="16">
                  <c:v>927923.53599526151</c:v>
                </c:pt>
                <c:pt idx="17">
                  <c:v>985524.27221758384</c:v>
                </c:pt>
                <c:pt idx="18">
                  <c:v>1045637.3402848846</c:v>
                </c:pt>
                <c:pt idx="19">
                  <c:v>1107881.8364483956</c:v>
                </c:pt>
                <c:pt idx="20">
                  <c:v>1171203.6481185309</c:v>
                </c:pt>
                <c:pt idx="21">
                  <c:v>1234175.397545459</c:v>
                </c:pt>
                <c:pt idx="22">
                  <c:v>1295442.3288721386</c:v>
                </c:pt>
                <c:pt idx="23">
                  <c:v>1354140.9165986516</c:v>
                </c:pt>
                <c:pt idx="24">
                  <c:v>1410127.3584748635</c:v>
                </c:pt>
                <c:pt idx="25">
                  <c:v>1463926.0980762017</c:v>
                </c:pt>
                <c:pt idx="26">
                  <c:v>1516416.1877395697</c:v>
                </c:pt>
                <c:pt idx="27">
                  <c:v>1568374.4523665709</c:v>
                </c:pt>
                <c:pt idx="28">
                  <c:v>1620050.3092241301</c:v>
                </c:pt>
                <c:pt idx="29">
                  <c:v>1670936.2653040774</c:v>
                </c:pt>
                <c:pt idx="30">
                  <c:v>1719824.5598106156</c:v>
                </c:pt>
                <c:pt idx="31">
                  <c:v>1765132.1155093298</c:v>
                </c:pt>
                <c:pt idx="32">
                  <c:v>1805374.1709288182</c:v>
                </c:pt>
                <c:pt idx="33">
                  <c:v>1839610.4889849115</c:v>
                </c:pt>
                <c:pt idx="34">
                  <c:v>1867698.4073052891</c:v>
                </c:pt>
                <c:pt idx="35">
                  <c:v>1890260.2499547871</c:v>
                </c:pt>
                <c:pt idx="36">
                  <c:v>1908380.8191410727</c:v>
                </c:pt>
                <c:pt idx="37">
                  <c:v>1923152.5781845027</c:v>
                </c:pt>
                <c:pt idx="38">
                  <c:v>1935242.9114894047</c:v>
                </c:pt>
                <c:pt idx="39">
                  <c:v>1944647.944494905</c:v>
                </c:pt>
                <c:pt idx="40">
                  <c:v>1950724.7432976407</c:v>
                </c:pt>
                <c:pt idx="41">
                  <c:v>1952486.1731380497</c:v>
                </c:pt>
                <c:pt idx="42">
                  <c:v>1949041.4642494102</c:v>
                </c:pt>
                <c:pt idx="43">
                  <c:v>1940009.3606961467</c:v>
                </c:pt>
                <c:pt idx="44">
                  <c:v>1925741.1134743181</c:v>
                </c:pt>
                <c:pt idx="45">
                  <c:v>1907263.5598559619</c:v>
                </c:pt>
                <c:pt idx="46">
                  <c:v>1885960.1927081072</c:v>
                </c:pt>
                <c:pt idx="47">
                  <c:v>1863109.2676347895</c:v>
                </c:pt>
                <c:pt idx="48">
                  <c:v>1839453.8828142458</c:v>
                </c:pt>
                <c:pt idx="49">
                  <c:v>1814968.1235474597</c:v>
                </c:pt>
                <c:pt idx="50">
                  <c:v>1788909.7988035311</c:v>
                </c:pt>
                <c:pt idx="51">
                  <c:v>1760141.9812952776</c:v>
                </c:pt>
                <c:pt idx="52">
                  <c:v>1727603.7580794326</c:v>
                </c:pt>
                <c:pt idx="53">
                  <c:v>1690754.1088974229</c:v>
                </c:pt>
                <c:pt idx="54">
                  <c:v>1649823.1855933042</c:v>
                </c:pt>
                <c:pt idx="55">
                  <c:v>1605778.5068853996</c:v>
                </c:pt>
                <c:pt idx="56">
                  <c:v>1560021.7685998701</c:v>
                </c:pt>
                <c:pt idx="57">
                  <c:v>1513933.8498834106</c:v>
                </c:pt>
                <c:pt idx="58">
                  <c:v>1468442.3591202581</c:v>
                </c:pt>
                <c:pt idx="59">
                  <c:v>1423776.150593549</c:v>
                </c:pt>
                <c:pt idx="60">
                  <c:v>1379498.5712739278</c:v>
                </c:pt>
                <c:pt idx="61">
                  <c:v>1334803.6499965563</c:v>
                </c:pt>
                <c:pt idx="62">
                  <c:v>1288958.2058747173</c:v>
                </c:pt>
                <c:pt idx="63">
                  <c:v>1241716.6772083079</c:v>
                </c:pt>
                <c:pt idx="64">
                  <c:v>1193545.8571292632</c:v>
                </c:pt>
                <c:pt idx="65">
                  <c:v>1145569.7043261593</c:v>
                </c:pt>
                <c:pt idx="66">
                  <c:v>1099252.0623327338</c:v>
                </c:pt>
                <c:pt idx="67">
                  <c:v>1055936.270274966</c:v>
                </c:pt>
                <c:pt idx="68">
                  <c:v>1016416.5420360942</c:v>
                </c:pt>
                <c:pt idx="69">
                  <c:v>980705.15653780487</c:v>
                </c:pt>
                <c:pt idx="70">
                  <c:v>948085.94702035806</c:v>
                </c:pt>
                <c:pt idx="71">
                  <c:v>917436.2724211663</c:v>
                </c:pt>
                <c:pt idx="72">
                  <c:v>887697.86114156491</c:v>
                </c:pt>
                <c:pt idx="73">
                  <c:v>858320.43989041517</c:v>
                </c:pt>
                <c:pt idx="74">
                  <c:v>829512.42871566175</c:v>
                </c:pt>
                <c:pt idx="75">
                  <c:v>802206.23637457495</c:v>
                </c:pt>
                <c:pt idx="76">
                  <c:v>777753.88760089246</c:v>
                </c:pt>
                <c:pt idx="77">
                  <c:v>757470.60497945629</c:v>
                </c:pt>
                <c:pt idx="78">
                  <c:v>742200.74097022985</c:v>
                </c:pt>
                <c:pt idx="79">
                  <c:v>732070.55118197401</c:v>
                </c:pt>
                <c:pt idx="80">
                  <c:v>726519.63497763639</c:v>
                </c:pt>
                <c:pt idx="81">
                  <c:v>724595.32722110383</c:v>
                </c:pt>
                <c:pt idx="82">
                  <c:v>725393.09248231514</c:v>
                </c:pt>
                <c:pt idx="83">
                  <c:v>728469.79832765716</c:v>
                </c:pt>
                <c:pt idx="84">
                  <c:v>734067.12814548647</c:v>
                </c:pt>
                <c:pt idx="85">
                  <c:v>743055.37284702226</c:v>
                </c:pt>
                <c:pt idx="86">
                  <c:v>756615.50073004025</c:v>
                </c:pt>
                <c:pt idx="87">
                  <c:v>775778.54713581235</c:v>
                </c:pt>
                <c:pt idx="88">
                  <c:v>800997.25081749458</c:v>
                </c:pt>
                <c:pt idx="89">
                  <c:v>831914.01939518261</c:v>
                </c:pt>
                <c:pt idx="90">
                  <c:v>867415.73991468153</c:v>
                </c:pt>
                <c:pt idx="91">
                  <c:v>905957.63321703242</c:v>
                </c:pt>
                <c:pt idx="92">
                  <c:v>946036.54480800242</c:v>
                </c:pt>
                <c:pt idx="93">
                  <c:v>986637.5737478066</c:v>
                </c:pt>
                <c:pt idx="94">
                  <c:v>1027488.2959082017</c:v>
                </c:pt>
                <c:pt idx="95">
                  <c:v>1069028.0776951266</c:v>
                </c:pt>
                <c:pt idx="96">
                  <c:v>1112108.1610899169</c:v>
                </c:pt>
                <c:pt idx="97">
                  <c:v>1157540.0803130255</c:v>
                </c:pt>
                <c:pt idx="98">
                  <c:v>1205666.7327887781</c:v>
                </c:pt>
                <c:pt idx="99">
                  <c:v>1256120.513700882</c:v>
                </c:pt>
                <c:pt idx="100">
                  <c:v>1307860.2512018164</c:v>
                </c:pt>
                <c:pt idx="101">
                  <c:v>1359471.1317855755</c:v>
                </c:pt>
                <c:pt idx="102">
                  <c:v>1409610.5696287006</c:v>
                </c:pt>
                <c:pt idx="103">
                  <c:v>1457426.7979651589</c:v>
                </c:pt>
                <c:pt idx="104">
                  <c:v>1502787.3455378227</c:v>
                </c:pt>
                <c:pt idx="105">
                  <c:v>1546227.5434060777</c:v>
                </c:pt>
                <c:pt idx="106">
                  <c:v>1588636.8728102602</c:v>
                </c:pt>
                <c:pt idx="107">
                  <c:v>1630802.1146227205</c:v>
                </c:pt>
                <c:pt idx="108">
                  <c:v>1672982.1555370884</c:v>
                </c:pt>
                <c:pt idx="109">
                  <c:v>1714678.4725776613</c:v>
                </c:pt>
                <c:pt idx="110">
                  <c:v>1754691.7635170068</c:v>
                </c:pt>
                <c:pt idx="111">
                  <c:v>1791446.8869534149</c:v>
                </c:pt>
                <c:pt idx="112">
                  <c:v>1823466.4840559908</c:v>
                </c:pt>
                <c:pt idx="113">
                  <c:v>1849817.1775628603</c:v>
                </c:pt>
                <c:pt idx="114">
                  <c:v>1870362.6133244559</c:v>
                </c:pt>
                <c:pt idx="115">
                  <c:v>1885730.8641050844</c:v>
                </c:pt>
                <c:pt idx="116">
                  <c:v>1897011.914234</c:v>
                </c:pt>
                <c:pt idx="117">
                  <c:v>1905302.8364000204</c:v>
                </c:pt>
                <c:pt idx="118">
                  <c:v>1911275.0463357922</c:v>
                </c:pt>
                <c:pt idx="119">
                  <c:v>1914928.1183773098</c:v>
                </c:pt>
                <c:pt idx="120">
                  <c:v>1915621.9815971341</c:v>
                </c:pt>
                <c:pt idx="121">
                  <c:v>1912371.7757077287</c:v>
                </c:pt>
                <c:pt idx="122">
                  <c:v>1904288.4152373888</c:v>
                </c:pt>
                <c:pt idx="123">
                  <c:v>1890991.7376072039</c:v>
                </c:pt>
                <c:pt idx="124">
                  <c:v>1872833.4963824721</c:v>
                </c:pt>
                <c:pt idx="125">
                  <c:v>1850840.4416793422</c:v>
                </c:pt>
                <c:pt idx="126">
                  <c:v>1826395.3914551921</c:v>
                </c:pt>
                <c:pt idx="127">
                  <c:v>1800775.3415273675</c:v>
                </c:pt>
                <c:pt idx="128">
                  <c:v>1774721.549187365</c:v>
                </c:pt>
                <c:pt idx="129">
                  <c:v>1748205.6824201355</c:v>
                </c:pt>
                <c:pt idx="130">
                  <c:v>1720482.5620061215</c:v>
                </c:pt>
                <c:pt idx="131">
                  <c:v>1690411.7080302001</c:v>
                </c:pt>
                <c:pt idx="132">
                  <c:v>1656928.0977813303</c:v>
                </c:pt>
                <c:pt idx="133">
                  <c:v>1619486.0522469501</c:v>
                </c:pt>
                <c:pt idx="134">
                  <c:v>1578310.5245255092</c:v>
                </c:pt>
                <c:pt idx="135">
                  <c:v>1534363.3044191245</c:v>
                </c:pt>
                <c:pt idx="136">
                  <c:v>1489039.8392988201</c:v>
                </c:pt>
                <c:pt idx="137">
                  <c:v>1443714.2517424887</c:v>
                </c:pt>
                <c:pt idx="138">
                  <c:v>1399306.897652511</c:v>
                </c:pt>
                <c:pt idx="139">
                  <c:v>1356038.8958736125</c:v>
                </c:pt>
                <c:pt idx="140">
                  <c:v>1313465.3886732431</c:v>
                </c:pt>
                <c:pt idx="141">
                  <c:v>1270771.7453238887</c:v>
                </c:pt>
                <c:pt idx="142">
                  <c:v>1227215.6856126632</c:v>
                </c:pt>
                <c:pt idx="143">
                  <c:v>1182542.1245125814</c:v>
                </c:pt>
                <c:pt idx="144">
                  <c:v>1137207.9242326254</c:v>
                </c:pt>
                <c:pt idx="145">
                  <c:v>1092326.7219629397</c:v>
                </c:pt>
                <c:pt idx="146">
                  <c:v>1049351.666773052</c:v>
                </c:pt>
                <c:pt idx="147">
                  <c:v>1009615.048529987</c:v>
                </c:pt>
                <c:pt idx="148">
                  <c:v>973899.69576705422</c:v>
                </c:pt>
                <c:pt idx="149">
                  <c:v>942206.1851720931</c:v>
                </c:pt>
                <c:pt idx="150">
                  <c:v>913806.35054774978</c:v>
                </c:pt>
                <c:pt idx="151">
                  <c:v>887565.27431237907</c:v>
                </c:pt>
                <c:pt idx="152">
                  <c:v>862412.15179968963</c:v>
                </c:pt>
                <c:pt idx="153">
                  <c:v>837783.94101357216</c:v>
                </c:pt>
                <c:pt idx="154">
                  <c:v>813876.07891641266</c:v>
                </c:pt>
                <c:pt idx="155">
                  <c:v>791607.79836829263</c:v>
                </c:pt>
                <c:pt idx="156">
                  <c:v>772317.77724149311</c:v>
                </c:pt>
                <c:pt idx="157">
                  <c:v>757307.74238667265</c:v>
                </c:pt>
                <c:pt idx="158">
                  <c:v>747408.42395800143</c:v>
                </c:pt>
                <c:pt idx="159">
                  <c:v>742732.35116263712</c:v>
                </c:pt>
                <c:pt idx="160">
                  <c:v>742705.31548140908</c:v>
                </c:pt>
                <c:pt idx="161">
                  <c:v>746360.7851349978</c:v>
                </c:pt>
                <c:pt idx="162">
                  <c:v>752780.32207706932</c:v>
                </c:pt>
                <c:pt idx="163">
                  <c:v>761506.87810566567</c:v>
                </c:pt>
                <c:pt idx="164">
                  <c:v>772768.23050702468</c:v>
                </c:pt>
                <c:pt idx="165">
                  <c:v>787420.79653641686</c:v>
                </c:pt>
                <c:pt idx="166">
                  <c:v>806631.7259878508</c:v>
                </c:pt>
                <c:pt idx="167">
                  <c:v>831418.31344761839</c:v>
                </c:pt>
                <c:pt idx="168">
                  <c:v>862219.65711460705</c:v>
                </c:pt>
                <c:pt idx="169">
                  <c:v>898664.64652753877</c:v>
                </c:pt>
                <c:pt idx="170">
                  <c:v>939626.79518142622</c:v>
                </c:pt>
                <c:pt idx="171">
                  <c:v>983548.11670585605</c:v>
                </c:pt>
                <c:pt idx="172">
                  <c:v>1028912.4372602841</c:v>
                </c:pt>
                <c:pt idx="173">
                  <c:v>1074692.0456330155</c:v>
                </c:pt>
                <c:pt idx="174">
                  <c:v>1120601.9373579489</c:v>
                </c:pt>
                <c:pt idx="175">
                  <c:v>1167069.1489146957</c:v>
                </c:pt>
                <c:pt idx="176">
                  <c:v>1214932.8628331856</c:v>
                </c:pt>
                <c:pt idx="177">
                  <c:v>1264992.843975405</c:v>
                </c:pt>
                <c:pt idx="178">
                  <c:v>1317580.5296421985</c:v>
                </c:pt>
                <c:pt idx="179">
                  <c:v>1372317.1827650191</c:v>
                </c:pt>
                <c:pt idx="180">
                  <c:v>1428150.8452167069</c:v>
                </c:pt>
                <c:pt idx="181">
                  <c:v>1483656.2807225352</c:v>
                </c:pt>
                <c:pt idx="182">
                  <c:v>1537480.8611491523</c:v>
                </c:pt>
                <c:pt idx="183">
                  <c:v>1588763.1742105393</c:v>
                </c:pt>
                <c:pt idx="184">
                  <c:v>1637361.5156082944</c:v>
                </c:pt>
                <c:pt idx="185">
                  <c:v>1683802.4108613371</c:v>
                </c:pt>
                <c:pt idx="186">
                  <c:v>1728966.9775023086</c:v>
                </c:pt>
                <c:pt idx="187">
                  <c:v>1773634.0881481352</c:v>
                </c:pt>
                <c:pt idx="188">
                  <c:v>1818055.1895751192</c:v>
                </c:pt>
                <c:pt idx="189">
                  <c:v>1861724.7993603884</c:v>
                </c:pt>
                <c:pt idx="190">
                  <c:v>1903437.1476589092</c:v>
                </c:pt>
                <c:pt idx="191">
                  <c:v>1941611.1278499682</c:v>
                </c:pt>
                <c:pt idx="192">
                  <c:v>1974763.9280444928</c:v>
                </c:pt>
                <c:pt idx="193">
                  <c:v>2001957.2390234196</c:v>
                </c:pt>
                <c:pt idx="194">
                  <c:v>2023050.3038851847</c:v>
                </c:pt>
                <c:pt idx="195">
                  <c:v>2038667.3291028873</c:v>
                </c:pt>
                <c:pt idx="196">
                  <c:v>2049894.9755710494</c:v>
                </c:pt>
                <c:pt idx="197">
                  <c:v>2057827.540926036</c:v>
                </c:pt>
                <c:pt idx="198">
                  <c:v>2063134.2188776257</c:v>
                </c:pt>
                <c:pt idx="199">
                  <c:v>2065812.9185300875</c:v>
                </c:pt>
                <c:pt idx="200">
                  <c:v>2065222.4633853403</c:v>
                </c:pt>
                <c:pt idx="201">
                  <c:v>2060377.4492201251</c:v>
                </c:pt>
                <c:pt idx="202">
                  <c:v>2050388.8093365887</c:v>
                </c:pt>
                <c:pt idx="203">
                  <c:v>2034876.9628130151</c:v>
                </c:pt>
                <c:pt idx="204">
                  <c:v>2014194.8070278454</c:v>
                </c:pt>
                <c:pt idx="205">
                  <c:v>1989370.7964388784</c:v>
                </c:pt>
                <c:pt idx="206">
                  <c:v>1961790.0113486703</c:v>
                </c:pt>
                <c:pt idx="207">
                  <c:v>1932732.2645046706</c:v>
                </c:pt>
                <c:pt idx="208">
                  <c:v>1902942.1804064934</c:v>
                </c:pt>
                <c:pt idx="209">
                  <c:v>1872395.3393366565</c:v>
                </c:pt>
                <c:pt idx="210">
                  <c:v>1840351.0134005062</c:v>
                </c:pt>
                <c:pt idx="211">
                  <c:v>1805673.7061088653</c:v>
                </c:pt>
                <c:pt idx="212">
                  <c:v>1767303.9024980087</c:v>
                </c:pt>
                <c:pt idx="213">
                  <c:v>1724701.9470030845</c:v>
                </c:pt>
                <c:pt idx="214">
                  <c:v>1678099.3224217482</c:v>
                </c:pt>
                <c:pt idx="215">
                  <c:v>1628464.8442447495</c:v>
                </c:pt>
                <c:pt idx="216">
                  <c:v>1577201.4704618016</c:v>
                </c:pt>
                <c:pt idx="217">
                  <c:v>1525691.3073601618</c:v>
                </c:pt>
                <c:pt idx="218">
                  <c:v>1474863.1550411889</c:v>
                </c:pt>
                <c:pt idx="219">
                  <c:v>1424947.023695129</c:v>
                </c:pt>
                <c:pt idx="220">
                  <c:v>1375507.3800171115</c:v>
                </c:pt>
                <c:pt idx="221">
                  <c:v>1325739.3360257028</c:v>
                </c:pt>
                <c:pt idx="222">
                  <c:v>1274910.7571322792</c:v>
                </c:pt>
                <c:pt idx="223">
                  <c:v>1222777.0907197117</c:v>
                </c:pt>
                <c:pt idx="224">
                  <c:v>1169806.101472453</c:v>
                </c:pt>
                <c:pt idx="225">
                  <c:v>1117122.6818004362</c:v>
                </c:pt>
                <c:pt idx="226">
                  <c:v>1066191.5708416237</c:v>
                </c:pt>
                <c:pt idx="227">
                  <c:v>1018356.9649379337</c:v>
                </c:pt>
                <c:pt idx="228">
                  <c:v>974413.89654406207</c:v>
                </c:pt>
                <c:pt idx="229">
                  <c:v>934375.42426745</c:v>
                </c:pt>
                <c:pt idx="230">
                  <c:v>897526.12192233861</c:v>
                </c:pt>
                <c:pt idx="231">
                  <c:v>862744.04969744303</c:v>
                </c:pt>
                <c:pt idx="232">
                  <c:v>828971.59772709478</c:v>
                </c:pt>
                <c:pt idx="233">
                  <c:v>795659.11475452234</c:v>
                </c:pt>
                <c:pt idx="234">
                  <c:v>763015.60299850733</c:v>
                </c:pt>
                <c:pt idx="235">
                  <c:v>731974.01337416726</c:v>
                </c:pt>
                <c:pt idx="236">
                  <c:v>703886.87262612232</c:v>
                </c:pt>
                <c:pt idx="237">
                  <c:v>680069.86508472858</c:v>
                </c:pt>
                <c:pt idx="238">
                  <c:v>661367.76458725345</c:v>
                </c:pt>
                <c:pt idx="239">
                  <c:v>647907.20766434632</c:v>
                </c:pt>
                <c:pt idx="240">
                  <c:v>639128.13407384371</c:v>
                </c:pt>
                <c:pt idx="241">
                  <c:v>634078.17849162361</c:v>
                </c:pt>
                <c:pt idx="242">
                  <c:v>631853.06467648526</c:v>
                </c:pt>
                <c:pt idx="243">
                  <c:v>632009.87873600575</c:v>
                </c:pt>
                <c:pt idx="244">
                  <c:v>634790.48194321082</c:v>
                </c:pt>
                <c:pt idx="245">
                  <c:v>641065.30244430655</c:v>
                </c:pt>
                <c:pt idx="246">
                  <c:v>652015.40514488169</c:v>
                </c:pt>
                <c:pt idx="247">
                  <c:v>668671.88140502595</c:v>
                </c:pt>
                <c:pt idx="248">
                  <c:v>691487.48546153237</c:v>
                </c:pt>
                <c:pt idx="249">
                  <c:v>720104.59995237796</c:v>
                </c:pt>
                <c:pt idx="250">
                  <c:v>753410.04656049085</c:v>
                </c:pt>
                <c:pt idx="251">
                  <c:v>789858.94048383296</c:v>
                </c:pt>
                <c:pt idx="252">
                  <c:v>827947.98142092</c:v>
                </c:pt>
                <c:pt idx="253">
                  <c:v>866662.08259202261</c:v>
                </c:pt>
                <c:pt idx="254">
                  <c:v>905728.59414311289</c:v>
                </c:pt>
                <c:pt idx="255">
                  <c:v>945586.6170307073</c:v>
                </c:pt>
                <c:pt idx="256">
                  <c:v>987087.08824050322</c:v>
                </c:pt>
                <c:pt idx="257">
                  <c:v>1031041.1976436998</c:v>
                </c:pt>
                <c:pt idx="258">
                  <c:v>1077791.4591694779</c:v>
                </c:pt>
                <c:pt idx="259">
                  <c:v>1126969.8455832042</c:v>
                </c:pt>
                <c:pt idx="260">
                  <c:v>1177534.7239334583</c:v>
                </c:pt>
                <c:pt idx="261">
                  <c:v>1228070.7811771957</c:v>
                </c:pt>
                <c:pt idx="262">
                  <c:v>1277234.8937879663</c:v>
                </c:pt>
                <c:pt idx="263">
                  <c:v>1324174.7194125305</c:v>
                </c:pt>
                <c:pt idx="264">
                  <c:v>1368757.1736185923</c:v>
                </c:pt>
                <c:pt idx="265">
                  <c:v>1411516.9370130007</c:v>
                </c:pt>
                <c:pt idx="266">
                  <c:v>1453342.8034310653</c:v>
                </c:pt>
                <c:pt idx="267">
                  <c:v>1495020.82972656</c:v>
                </c:pt>
                <c:pt idx="268">
                  <c:v>1536809.1423139246</c:v>
                </c:pt>
                <c:pt idx="269">
                  <c:v>1578208.4220443894</c:v>
                </c:pt>
                <c:pt idx="270">
                  <c:v>1618018.5350040414</c:v>
                </c:pt>
                <c:pt idx="271">
                  <c:v>1654663.4729852153</c:v>
                </c:pt>
                <c:pt idx="272">
                  <c:v>1686664.9756389144</c:v>
                </c:pt>
                <c:pt idx="273">
                  <c:v>1713088.7298935605</c:v>
                </c:pt>
                <c:pt idx="274">
                  <c:v>1733797.4119318365</c:v>
                </c:pt>
                <c:pt idx="275">
                  <c:v>1749418.0914386862</c:v>
                </c:pt>
                <c:pt idx="276">
                  <c:v>1761039.7167114895</c:v>
                </c:pt>
                <c:pt idx="277">
                  <c:v>1769758.2919262999</c:v>
                </c:pt>
                <c:pt idx="278">
                  <c:v>1776244.13230602</c:v>
                </c:pt>
                <c:pt idx="279">
                  <c:v>1780495.6801759589</c:v>
                </c:pt>
                <c:pt idx="280">
                  <c:v>1781871.7016050043</c:v>
                </c:pt>
                <c:pt idx="281">
                  <c:v>1779386.1428286321</c:v>
                </c:pt>
                <c:pt idx="282">
                  <c:v>1772148.6949560214</c:v>
                </c:pt>
                <c:pt idx="283">
                  <c:v>1759777.9425894963</c:v>
                </c:pt>
                <c:pt idx="284">
                  <c:v>1742624.3576295068</c:v>
                </c:pt>
                <c:pt idx="285">
                  <c:v>1721713.3802457056</c:v>
                </c:pt>
                <c:pt idx="286">
                  <c:v>1698426.4907423873</c:v>
                </c:pt>
                <c:pt idx="287">
                  <c:v>1674039.3201627252</c:v>
                </c:pt>
                <c:pt idx="288">
                  <c:v>1649291.7344985995</c:v>
                </c:pt>
                <c:pt idx="289">
                  <c:v>1624153.9845155124</c:v>
                </c:pt>
                <c:pt idx="290">
                  <c:v>1597879.4484699303</c:v>
                </c:pt>
                <c:pt idx="291">
                  <c:v>1569326.1792430093</c:v>
                </c:pt>
                <c:pt idx="292">
                  <c:v>1537427.662874205</c:v>
                </c:pt>
                <c:pt idx="293">
                  <c:v>1501636.7056986301</c:v>
                </c:pt>
                <c:pt idx="294">
                  <c:v>1462176.7234112462</c:v>
                </c:pt>
                <c:pt idx="295">
                  <c:v>1420007.9463196136</c:v>
                </c:pt>
                <c:pt idx="296">
                  <c:v>1376524.2408774386</c:v>
                </c:pt>
                <c:pt idx="297">
                  <c:v>1333098.1279987555</c:v>
                </c:pt>
                <c:pt idx="298">
                  <c:v>1290648.3418594508</c:v>
                </c:pt>
                <c:pt idx="299">
                  <c:v>1249394.3602063607</c:v>
                </c:pt>
                <c:pt idx="300">
                  <c:v>1208889.6655360875</c:v>
                </c:pt>
                <c:pt idx="301">
                  <c:v>1168317.9493825145</c:v>
                </c:pt>
                <c:pt idx="302">
                  <c:v>1126935.2365382216</c:v>
                </c:pt>
                <c:pt idx="303">
                  <c:v>1084484.7304438441</c:v>
                </c:pt>
                <c:pt idx="304">
                  <c:v>1041421.5659622431</c:v>
                </c:pt>
                <c:pt idx="305">
                  <c:v>998857.63785349182</c:v>
                </c:pt>
                <c:pt idx="306">
                  <c:v>958244.33840835292</c:v>
                </c:pt>
                <c:pt idx="307">
                  <c:v>920912.18710677105</c:v>
                </c:pt>
                <c:pt idx="308">
                  <c:v>887642.22923190554</c:v>
                </c:pt>
                <c:pt idx="309">
                  <c:v>858433.24610814778</c:v>
                </c:pt>
                <c:pt idx="310">
                  <c:v>832555.26481546403</c:v>
                </c:pt>
                <c:pt idx="311">
                  <c:v>808871.55044832104</c:v>
                </c:pt>
                <c:pt idx="312">
                  <c:v>786309.47117701115</c:v>
                </c:pt>
                <c:pt idx="313">
                  <c:v>764304.14876754791</c:v>
                </c:pt>
                <c:pt idx="314">
                  <c:v>743049.17563810758</c:v>
                </c:pt>
                <c:pt idx="315">
                  <c:v>723461.93256913614</c:v>
                </c:pt>
                <c:pt idx="316">
                  <c:v>706879.2385912044</c:v>
                </c:pt>
                <c:pt idx="317">
                  <c:v>694600.95572672086</c:v>
                </c:pt>
                <c:pt idx="318">
                  <c:v>687455.94409244775</c:v>
                </c:pt>
                <c:pt idx="319">
                  <c:v>685554.85842791479</c:v>
                </c:pt>
                <c:pt idx="320">
                  <c:v>688321.61209628335</c:v>
                </c:pt>
                <c:pt idx="321">
                  <c:v>694787.79233165528</c:v>
                </c:pt>
                <c:pt idx="322">
                  <c:v>704033.07801396749</c:v>
                </c:pt>
                <c:pt idx="323">
                  <c:v>715598.53656247514</c:v>
                </c:pt>
                <c:pt idx="324">
                  <c:v>729710.06036168302</c:v>
                </c:pt>
                <c:pt idx="325">
                  <c:v>747222.18202401896</c:v>
                </c:pt>
                <c:pt idx="326">
                  <c:v>769300.16774076968</c:v>
                </c:pt>
                <c:pt idx="327">
                  <c:v>796959.43031598069</c:v>
                </c:pt>
                <c:pt idx="328">
                  <c:v>830637.18876590452</c:v>
                </c:pt>
                <c:pt idx="329">
                  <c:v>869960.45682388067</c:v>
                </c:pt>
                <c:pt idx="330">
                  <c:v>913800.87633260083</c:v>
                </c:pt>
                <c:pt idx="331">
                  <c:v>960598.59419611923</c:v>
                </c:pt>
                <c:pt idx="332">
                  <c:v>1008835.5755464332</c:v>
                </c:pt>
                <c:pt idx="333">
                  <c:v>1057482.2546110244</c:v>
                </c:pt>
                <c:pt idx="334">
                  <c:v>1106251.7795951734</c:v>
                </c:pt>
                <c:pt idx="335">
                  <c:v>1155569.3476442988</c:v>
                </c:pt>
                <c:pt idx="336">
                  <c:v>1206272.3107071866</c:v>
                </c:pt>
                <c:pt idx="337">
                  <c:v>1259158.6125724064</c:v>
                </c:pt>
                <c:pt idx="338">
                  <c:v>1314557.8797256309</c:v>
                </c:pt>
                <c:pt idx="339">
                  <c:v>1372089.5752873491</c:v>
                </c:pt>
                <c:pt idx="340">
                  <c:v>1430699.9530648452</c:v>
                </c:pt>
                <c:pt idx="341">
                  <c:v>1488962.0011993283</c:v>
                </c:pt>
                <c:pt idx="342">
                  <c:v>1545521.3291856332</c:v>
                </c:pt>
                <c:pt idx="343">
                  <c:v>1599514.7763032345</c:v>
                </c:pt>
                <c:pt idx="344">
                  <c:v>1650798.9044756542</c:v>
                </c:pt>
                <c:pt idx="345">
                  <c:v>1699898.520813091</c:v>
                </c:pt>
                <c:pt idx="346">
                  <c:v>1747693.0405152128</c:v>
                </c:pt>
                <c:pt idx="347">
                  <c:v>1794959.6506413547</c:v>
                </c:pt>
                <c:pt idx="348">
                  <c:v>1841948.1298781664</c:v>
                </c:pt>
                <c:pt idx="349">
                  <c:v>1888151.345866339</c:v>
                </c:pt>
                <c:pt idx="350">
                  <c:v>1932361.8976552617</c:v>
                </c:pt>
                <c:pt idx="351">
                  <c:v>1972997.0670193196</c:v>
                </c:pt>
                <c:pt idx="352">
                  <c:v>2008572.4506268918</c:v>
                </c:pt>
                <c:pt idx="353">
                  <c:v>2038148.1686320538</c:v>
                </c:pt>
                <c:pt idx="354">
                  <c:v>2061581.9149667439</c:v>
                </c:pt>
                <c:pt idx="355">
                  <c:v>2079496.3690337278</c:v>
                </c:pt>
                <c:pt idx="356">
                  <c:v>2092976.687380041</c:v>
                </c:pt>
                <c:pt idx="357">
                  <c:v>2103115.6866347031</c:v>
                </c:pt>
                <c:pt idx="358">
                  <c:v>2110581.1034479667</c:v>
                </c:pt>
                <c:pt idx="359">
                  <c:v>2115369.4144102242</c:v>
                </c:pt>
                <c:pt idx="360">
                  <c:v>2116838.035642907</c:v>
                </c:pt>
                <c:pt idx="361">
                  <c:v>2114000.1812530831</c:v>
                </c:pt>
                <c:pt idx="362">
                  <c:v>2105965.4291509166</c:v>
                </c:pt>
                <c:pt idx="363">
                  <c:v>2092352.8698565233</c:v>
                </c:pt>
                <c:pt idx="364">
                  <c:v>2073514.0995691279</c:v>
                </c:pt>
                <c:pt idx="365">
                  <c:v>2050476.299480204</c:v>
                </c:pt>
                <c:pt idx="366">
                  <c:v>2024623.3050614251</c:v>
                </c:pt>
                <c:pt idx="367">
                  <c:v>1997233.7131757291</c:v>
                </c:pt>
                <c:pt idx="368">
                  <c:v>1969050.9618837186</c:v>
                </c:pt>
                <c:pt idx="369">
                  <c:v>1940049.4749615355</c:v>
                </c:pt>
                <c:pt idx="370">
                  <c:v>1909487.3984157247</c:v>
                </c:pt>
                <c:pt idx="371">
                  <c:v>1876228.1405284365</c:v>
                </c:pt>
                <c:pt idx="372">
                  <c:v>1839211.1224274137</c:v>
                </c:pt>
                <c:pt idx="373">
                  <c:v>1797895.6563966805</c:v>
                </c:pt>
                <c:pt idx="374">
                  <c:v>1752512.2252645732</c:v>
                </c:pt>
                <c:pt idx="375">
                  <c:v>1704028.677145591</c:v>
                </c:pt>
                <c:pt idx="376">
                  <c:v>1653847.035644369</c:v>
                </c:pt>
                <c:pt idx="377">
                  <c:v>1603348.5060389396</c:v>
                </c:pt>
                <c:pt idx="378">
                  <c:v>1553461.0211684417</c:v>
                </c:pt>
                <c:pt idx="379">
                  <c:v>1504413.7580653708</c:v>
                </c:pt>
                <c:pt idx="380">
                  <c:v>1455770.384715246</c:v>
                </c:pt>
                <c:pt idx="381">
                  <c:v>1406725.2492048587</c:v>
                </c:pt>
                <c:pt idx="382">
                  <c:v>1356545.4881072582</c:v>
                </c:pt>
                <c:pt idx="383">
                  <c:v>1304985.8553618519</c:v>
                </c:pt>
                <c:pt idx="384">
                  <c:v>1252513.4578915813</c:v>
                </c:pt>
                <c:pt idx="385">
                  <c:v>1200252.5662994971</c:v>
                </c:pt>
                <c:pt idx="386">
                  <c:v>1149667.3341293908</c:v>
                </c:pt>
                <c:pt idx="387">
                  <c:v>1102101.4085852134</c:v>
                </c:pt>
                <c:pt idx="388">
                  <c:v>1058349.3096686227</c:v>
                </c:pt>
                <c:pt idx="389">
                  <c:v>1018423.6204328596</c:v>
                </c:pt>
                <c:pt idx="390">
                  <c:v>981608.47623579716</c:v>
                </c:pt>
                <c:pt idx="391">
                  <c:v>946781.53609162197</c:v>
                </c:pt>
                <c:pt idx="392">
                  <c:v>912884.82641092595</c:v>
                </c:pt>
                <c:pt idx="393">
                  <c:v>879368.36981780606</c:v>
                </c:pt>
                <c:pt idx="394">
                  <c:v>846440.88015516172</c:v>
                </c:pt>
                <c:pt idx="395">
                  <c:v>815035.05782886036</c:v>
                </c:pt>
                <c:pt idx="396">
                  <c:v>786503.21704903571</c:v>
                </c:pt>
                <c:pt idx="397">
                  <c:v>762160.8676790701</c:v>
                </c:pt>
                <c:pt idx="398">
                  <c:v>742852.64723419514</c:v>
                </c:pt>
                <c:pt idx="399">
                  <c:v>728705.09412996401</c:v>
                </c:pt>
                <c:pt idx="400">
                  <c:v>719158.08826264832</c:v>
                </c:pt>
                <c:pt idx="401">
                  <c:v>713259.24273123802</c:v>
                </c:pt>
                <c:pt idx="402">
                  <c:v>710104.29801801802</c:v>
                </c:pt>
                <c:pt idx="403">
                  <c:v>709250.3952546611</c:v>
                </c:pt>
                <c:pt idx="404">
                  <c:v>710939.48902367649</c:v>
                </c:pt>
                <c:pt idx="405">
                  <c:v>716042.13903546659</c:v>
                </c:pt>
                <c:pt idx="406">
                  <c:v>725739.57996841648</c:v>
                </c:pt>
                <c:pt idx="407">
                  <c:v>741063.11110246263</c:v>
                </c:pt>
                <c:pt idx="408">
                  <c:v>762465.73266436113</c:v>
                </c:pt>
                <c:pt idx="409">
                  <c:v>789590.1112598537</c:v>
                </c:pt>
                <c:pt idx="410">
                  <c:v>821323.39040979999</c:v>
                </c:pt>
                <c:pt idx="411">
                  <c:v>856121.04489729623</c:v>
                </c:pt>
                <c:pt idx="412">
                  <c:v>892480.17161503935</c:v>
                </c:pt>
                <c:pt idx="413">
                  <c:v>929386.1184331394</c:v>
                </c:pt>
                <c:pt idx="414">
                  <c:v>966566.70743458229</c:v>
                </c:pt>
                <c:pt idx="415">
                  <c:v>1004461.5486164676</c:v>
                </c:pt>
                <c:pt idx="416">
                  <c:v>1043922.1249101129</c:v>
                </c:pt>
                <c:pt idx="417">
                  <c:v>1085760.2088238911</c:v>
                </c:pt>
                <c:pt idx="418">
                  <c:v>1130318.9333873799</c:v>
                </c:pt>
                <c:pt idx="419">
                  <c:v>1177230.9266865023</c:v>
                </c:pt>
                <c:pt idx="420">
                  <c:v>1225455.24705286</c:v>
                </c:pt>
                <c:pt idx="421">
                  <c:v>1273577.308416639</c:v>
                </c:pt>
                <c:pt idx="422">
                  <c:v>1320254.7496280838</c:v>
                </c:pt>
                <c:pt idx="423">
                  <c:v>1364636.0258131186</c:v>
                </c:pt>
                <c:pt idx="424">
                  <c:v>1406588.884805803</c:v>
                </c:pt>
                <c:pt idx="425">
                  <c:v>1446648.8739372119</c:v>
                </c:pt>
                <c:pt idx="426">
                  <c:v>1485705.6878814036</c:v>
                </c:pt>
                <c:pt idx="427">
                  <c:v>1524546.3180883196</c:v>
                </c:pt>
                <c:pt idx="428">
                  <c:v>1563429.8589551325</c:v>
                </c:pt>
                <c:pt idx="429">
                  <c:v>1601857.9923180151</c:v>
                </c:pt>
                <c:pt idx="430">
                  <c:v>1638631.6178523907</c:v>
                </c:pt>
                <c:pt idx="431">
                  <c:v>1672175.7931333387</c:v>
                </c:pt>
                <c:pt idx="432">
                  <c:v>1701013.3553639143</c:v>
                </c:pt>
                <c:pt idx="433">
                  <c:v>1724211.1203568541</c:v>
                </c:pt>
                <c:pt idx="434">
                  <c:v>1741632.9240616839</c:v>
                </c:pt>
                <c:pt idx="435">
                  <c:v>1753907.0263503697</c:v>
                </c:pt>
                <c:pt idx="436">
                  <c:v>1762123.5956527786</c:v>
                </c:pt>
                <c:pt idx="437">
                  <c:v>1767379.8857359684</c:v>
                </c:pt>
                <c:pt idx="438">
                  <c:v>1770347.4903734296</c:v>
                </c:pt>
                <c:pt idx="439">
                  <c:v>1771026.1588898653</c:v>
                </c:pt>
                <c:pt idx="440">
                  <c:v>1768775.9922799724</c:v>
                </c:pt>
                <c:pt idx="441">
                  <c:v>1762612.2990976395</c:v>
                </c:pt>
                <c:pt idx="442">
                  <c:v>1751646.1596180373</c:v>
                </c:pt>
                <c:pt idx="443">
                  <c:v>1735497.5739010398</c:v>
                </c:pt>
                <c:pt idx="444">
                  <c:v>1714518.4550294136</c:v>
                </c:pt>
                <c:pt idx="445">
                  <c:v>1689735.7095025165</c:v>
                </c:pt>
                <c:pt idx="446">
                  <c:v>1662532.3085140563</c:v>
                </c:pt>
                <c:pt idx="447">
                  <c:v>1634185.3979585043</c:v>
                </c:pt>
                <c:pt idx="448">
                  <c:v>1605436.3820332722</c:v>
                </c:pt>
                <c:pt idx="449">
                  <c:v>1576257.0724462911</c:v>
                </c:pt>
                <c:pt idx="450">
                  <c:v>1545902.4305066592</c:v>
                </c:pt>
                <c:pt idx="451">
                  <c:v>1513232.1136224912</c:v>
                </c:pt>
                <c:pt idx="452">
                  <c:v>1477181.2331897973</c:v>
                </c:pt>
                <c:pt idx="453">
                  <c:v>1437204.2410764028</c:v>
                </c:pt>
                <c:pt idx="454">
                  <c:v>1393526.2180243297</c:v>
                </c:pt>
                <c:pt idx="455">
                  <c:v>1347109.0782326346</c:v>
                </c:pt>
                <c:pt idx="456">
                  <c:v>1299348.3902130984</c:v>
                </c:pt>
                <c:pt idx="457">
                  <c:v>1251618.3944189968</c:v>
                </c:pt>
                <c:pt idx="458">
                  <c:v>1204839.5613538239</c:v>
                </c:pt>
                <c:pt idx="459">
                  <c:v>1159233.1211805814</c:v>
                </c:pt>
                <c:pt idx="460">
                  <c:v>1114354.3241938837</c:v>
                </c:pt>
                <c:pt idx="461">
                  <c:v>1069388.644394343</c:v>
                </c:pt>
                <c:pt idx="462">
                  <c:v>1023593.9029905368</c:v>
                </c:pt>
                <c:pt idx="463">
                  <c:v>976715.11306300166</c:v>
                </c:pt>
                <c:pt idx="464">
                  <c:v>929209.23160729406</c:v>
                </c:pt>
                <c:pt idx="465">
                  <c:v>882189.98727254814</c:v>
                </c:pt>
                <c:pt idx="466">
                  <c:v>837110.61725337442</c:v>
                </c:pt>
                <c:pt idx="467">
                  <c:v>795303.4962019393</c:v>
                </c:pt>
                <c:pt idx="468">
                  <c:v>757551.53409107879</c:v>
                </c:pt>
                <c:pt idx="469">
                  <c:v>723855.38569717482</c:v>
                </c:pt>
                <c:pt idx="470">
                  <c:v>693486.95955540042</c:v>
                </c:pt>
                <c:pt idx="471">
                  <c:v>665311.40945588355</c:v>
                </c:pt>
                <c:pt idx="472">
                  <c:v>638257.99873897922</c:v>
                </c:pt>
                <c:pt idx="473">
                  <c:v>611763.75004602247</c:v>
                </c:pt>
                <c:pt idx="474">
                  <c:v>586024.16160391481</c:v>
                </c:pt>
                <c:pt idx="475">
                  <c:v>561958.52416089491</c:v>
                </c:pt>
                <c:pt idx="476">
                  <c:v>540905.57009796612</c:v>
                </c:pt>
                <c:pt idx="477">
                  <c:v>524167.07739231654</c:v>
                </c:pt>
                <c:pt idx="478">
                  <c:v>512573.82394000492</c:v>
                </c:pt>
                <c:pt idx="479">
                  <c:v>506238.38330333761</c:v>
                </c:pt>
                <c:pt idx="480">
                  <c:v>504586.58792976517</c:v>
                </c:pt>
                <c:pt idx="481">
                  <c:v>506651.94361660862</c:v>
                </c:pt>
                <c:pt idx="482">
                  <c:v>511516.04650306358</c:v>
                </c:pt>
                <c:pt idx="483">
                  <c:v>518721.87918079383</c:v>
                </c:pt>
                <c:pt idx="484">
                  <c:v>528497.24633727758</c:v>
                </c:pt>
                <c:pt idx="485">
                  <c:v>541698.58923649869</c:v>
                </c:pt>
                <c:pt idx="486">
                  <c:v>559493.07828883734</c:v>
                </c:pt>
                <c:pt idx="487">
                  <c:v>582898.02530512423</c:v>
                </c:pt>
                <c:pt idx="488">
                  <c:v>612352.54231777857</c:v>
                </c:pt>
                <c:pt idx="489">
                  <c:v>647485.52930922154</c:v>
                </c:pt>
                <c:pt idx="490">
                  <c:v>687170.50682981056</c:v>
                </c:pt>
                <c:pt idx="491">
                  <c:v>729849.49217794253</c:v>
                </c:pt>
                <c:pt idx="492">
                  <c:v>774006.31179747428</c:v>
                </c:pt>
                <c:pt idx="493">
                  <c:v>818613.2513791963</c:v>
                </c:pt>
                <c:pt idx="494">
                  <c:v>863385.29998035042</c:v>
                </c:pt>
                <c:pt idx="495">
                  <c:v>908749.48422788037</c:v>
                </c:pt>
                <c:pt idx="496">
                  <c:v>955544.97342646366</c:v>
                </c:pt>
                <c:pt idx="497">
                  <c:v>1004571.5158440424</c:v>
                </c:pt>
                <c:pt idx="498">
                  <c:v>1056160.5288227003</c:v>
                </c:pt>
                <c:pt idx="499">
                  <c:v>1109933.251974836</c:v>
                </c:pt>
                <c:pt idx="500">
                  <c:v>1164837.7004986582</c:v>
                </c:pt>
                <c:pt idx="501">
                  <c:v>1219448.608094323</c:v>
                </c:pt>
                <c:pt idx="502">
                  <c:v>1272413.3132582426</c:v>
                </c:pt>
                <c:pt idx="503">
                  <c:v>1322870.3669947344</c:v>
                </c:pt>
                <c:pt idx="504">
                  <c:v>1370678.0249623642</c:v>
                </c:pt>
                <c:pt idx="505">
                  <c:v>1416362.7693099752</c:v>
                </c:pt>
                <c:pt idx="506">
                  <c:v>1460805.6708797631</c:v>
                </c:pt>
                <c:pt idx="507">
                  <c:v>1504785.5522848137</c:v>
                </c:pt>
                <c:pt idx="508">
                  <c:v>1548553.8069915157</c:v>
                </c:pt>
                <c:pt idx="509">
                  <c:v>1591604.895968616</c:v>
                </c:pt>
                <c:pt idx="510">
                  <c:v>1632732.9894721736</c:v>
                </c:pt>
                <c:pt idx="511">
                  <c:v>1670356.9177002828</c:v>
                </c:pt>
                <c:pt idx="512">
                  <c:v>1702993.8023089792</c:v>
                </c:pt>
                <c:pt idx="513">
                  <c:v>1729705.26435948</c:v>
                </c:pt>
                <c:pt idx="514">
                  <c:v>1750350.4739748654</c:v>
                </c:pt>
                <c:pt idx="515">
                  <c:v>1765553.5614067656</c:v>
                </c:pt>
                <c:pt idx="516">
                  <c:v>1776401.1080919285</c:v>
                </c:pt>
                <c:pt idx="517">
                  <c:v>1783987.3289827751</c:v>
                </c:pt>
                <c:pt idx="518">
                  <c:v>1788981.3318894047</c:v>
                </c:pt>
                <c:pt idx="519">
                  <c:v>1791380.9368114187</c:v>
                </c:pt>
                <c:pt idx="520">
                  <c:v>1790544.8749521319</c:v>
                </c:pt>
                <c:pt idx="521">
                  <c:v>1785487.6466071033</c:v>
                </c:pt>
                <c:pt idx="522">
                  <c:v>1775320.0864263836</c:v>
                </c:pt>
                <c:pt idx="523">
                  <c:v>1759662.5116772142</c:v>
                </c:pt>
                <c:pt idx="524">
                  <c:v>1738867.714780319</c:v>
                </c:pt>
                <c:pt idx="525">
                  <c:v>1713964.0421016822</c:v>
                </c:pt>
                <c:pt idx="526">
                  <c:v>1686336.462730811</c:v>
                </c:pt>
                <c:pt idx="527">
                  <c:v>1657264.6750940515</c:v>
                </c:pt>
                <c:pt idx="528">
                  <c:v>1627493.1862753136</c:v>
                </c:pt>
                <c:pt idx="529">
                  <c:v>1596997.4560605977</c:v>
                </c:pt>
                <c:pt idx="530">
                  <c:v>1565036.6329919421</c:v>
                </c:pt>
                <c:pt idx="531">
                  <c:v>1530475.0939644473</c:v>
                </c:pt>
                <c:pt idx="532">
                  <c:v>1492253.1943608762</c:v>
                </c:pt>
                <c:pt idx="533">
                  <c:v>1449831.1459400258</c:v>
                </c:pt>
                <c:pt idx="534">
                  <c:v>1403440.2958155719</c:v>
                </c:pt>
                <c:pt idx="535">
                  <c:v>1354049.3208021568</c:v>
                </c:pt>
                <c:pt idx="536">
                  <c:v>1303061.0372370901</c:v>
                </c:pt>
                <c:pt idx="537">
                  <c:v>1251857.4067949608</c:v>
                </c:pt>
                <c:pt idx="538">
                  <c:v>1201367.0820205931</c:v>
                </c:pt>
                <c:pt idx="539">
                  <c:v>1151819.922620442</c:v>
                </c:pt>
                <c:pt idx="540">
                  <c:v>1102780.2418955488</c:v>
                </c:pt>
                <c:pt idx="541">
                  <c:v>1053442.9955772446</c:v>
                </c:pt>
                <c:pt idx="542">
                  <c:v>1003075.8899140349</c:v>
                </c:pt>
                <c:pt idx="543">
                  <c:v>951434.21026800619</c:v>
                </c:pt>
                <c:pt idx="544">
                  <c:v>898985.55646296253</c:v>
                </c:pt>
                <c:pt idx="545">
                  <c:v>846854.65322658885</c:v>
                </c:pt>
                <c:pt idx="546">
                  <c:v>796506.06921157253</c:v>
                </c:pt>
                <c:pt idx="547">
                  <c:v>749283.82749037491</c:v>
                </c:pt>
                <c:pt idx="548">
                  <c:v>705982.78448309831</c:v>
                </c:pt>
                <c:pt idx="549">
                  <c:v>666615.82001685223</c:v>
                </c:pt>
                <c:pt idx="550">
                  <c:v>630467.32639939617</c:v>
                </c:pt>
                <c:pt idx="551">
                  <c:v>596415.17960670835</c:v>
                </c:pt>
                <c:pt idx="552">
                  <c:v>563401.58287422801</c:v>
                </c:pt>
                <c:pt idx="553">
                  <c:v>530876.69538055384</c:v>
                </c:pt>
                <c:pt idx="554">
                  <c:v>499049.32713472715</c:v>
                </c:pt>
                <c:pt idx="555">
                  <c:v>468852.2342179119</c:v>
                </c:pt>
                <c:pt idx="556">
                  <c:v>441637.74593770097</c:v>
                </c:pt>
                <c:pt idx="557">
                  <c:v>418721.3466057342</c:v>
                </c:pt>
                <c:pt idx="558">
                  <c:v>400947.60748051899</c:v>
                </c:pt>
                <c:pt idx="559">
                  <c:v>388442.95997575484</c:v>
                </c:pt>
                <c:pt idx="560">
                  <c:v>380647.13621626934</c:v>
                </c:pt>
                <c:pt idx="561">
                  <c:v>376607.56075121742</c:v>
                </c:pt>
                <c:pt idx="562">
                  <c:v>375419.74474155542</c:v>
                </c:pt>
                <c:pt idx="563">
                  <c:v>376640.55924871936</c:v>
                </c:pt>
                <c:pt idx="564">
                  <c:v>380511.64807435358</c:v>
                </c:pt>
                <c:pt idx="565">
                  <c:v>387903.21949132986</c:v>
                </c:pt>
                <c:pt idx="566">
                  <c:v>399996.11615346337</c:v>
                </c:pt>
                <c:pt idx="567">
                  <c:v>417821.20481436828</c:v>
                </c:pt>
                <c:pt idx="568">
                  <c:v>441831.0127736202</c:v>
                </c:pt>
                <c:pt idx="569">
                  <c:v>471667.69342540705</c:v>
                </c:pt>
                <c:pt idx="570">
                  <c:v>506217.83692671213</c:v>
                </c:pt>
                <c:pt idx="571">
                  <c:v>543936.3246919876</c:v>
                </c:pt>
                <c:pt idx="572">
                  <c:v>583319.62040351378</c:v>
                </c:pt>
                <c:pt idx="573">
                  <c:v>623352.39905761858</c:v>
                </c:pt>
                <c:pt idx="574">
                  <c:v>663761.77039390337</c:v>
                </c:pt>
                <c:pt idx="575">
                  <c:v>704986.59280550154</c:v>
                </c:pt>
                <c:pt idx="576">
                  <c:v>747877.55858338764</c:v>
                </c:pt>
                <c:pt idx="577">
                  <c:v>793245.61079854693</c:v>
                </c:pt>
                <c:pt idx="578">
                  <c:v>841433.01450050692</c:v>
                </c:pt>
                <c:pt idx="579">
                  <c:v>892071.49152178981</c:v>
                </c:pt>
                <c:pt idx="580">
                  <c:v>944119.1559513564</c:v>
                </c:pt>
                <c:pt idx="581">
                  <c:v>996160.43978644046</c:v>
                </c:pt>
                <c:pt idx="582">
                  <c:v>1046851.9625675407</c:v>
                </c:pt>
                <c:pt idx="583">
                  <c:v>1095341.1230620649</c:v>
                </c:pt>
                <c:pt idx="584">
                  <c:v>1141494.5760392223</c:v>
                </c:pt>
                <c:pt idx="585">
                  <c:v>1185846.739415633</c:v>
                </c:pt>
                <c:pt idx="586">
                  <c:v>1229286.1424721433</c:v>
                </c:pt>
                <c:pt idx="587">
                  <c:v>1272598.5756715676</c:v>
                </c:pt>
                <c:pt idx="588">
                  <c:v>1316041.8972287523</c:v>
                </c:pt>
                <c:pt idx="589">
                  <c:v>1359116.5180147961</c:v>
                </c:pt>
                <c:pt idx="590">
                  <c:v>1400622.0323832964</c:v>
                </c:pt>
                <c:pt idx="591">
                  <c:v>1438982.1586701269</c:v>
                </c:pt>
                <c:pt idx="592">
                  <c:v>1472718.3613744336</c:v>
                </c:pt>
                <c:pt idx="593">
                  <c:v>1500896.0506060557</c:v>
                </c:pt>
                <c:pt idx="594">
                  <c:v>1523377.6240912331</c:v>
                </c:pt>
                <c:pt idx="595">
                  <c:v>1540789.8714496274</c:v>
                </c:pt>
                <c:pt idx="596">
                  <c:v>1554221.4593336489</c:v>
                </c:pt>
                <c:pt idx="597">
                  <c:v>1564768.1087239985</c:v>
                </c:pt>
                <c:pt idx="598">
                  <c:v>1573099.8501272909</c:v>
                </c:pt>
                <c:pt idx="599">
                  <c:v>1579214.8396611994</c:v>
                </c:pt>
                <c:pt idx="600">
                  <c:v>1582471.5557253535</c:v>
                </c:pt>
                <c:pt idx="601">
                  <c:v>1581883.6554542074</c:v>
                </c:pt>
                <c:pt idx="602">
                  <c:v>1576560.5394541444</c:v>
                </c:pt>
                <c:pt idx="603">
                  <c:v>1566120.5004530463</c:v>
                </c:pt>
                <c:pt idx="604">
                  <c:v>1550913.7171355169</c:v>
                </c:pt>
                <c:pt idx="605">
                  <c:v>1531965.3351443312</c:v>
                </c:pt>
                <c:pt idx="606">
                  <c:v>1510656.5389763692</c:v>
                </c:pt>
                <c:pt idx="607">
                  <c:v>1488262.662617455</c:v>
                </c:pt>
                <c:pt idx="608">
                  <c:v>1465523.2737829075</c:v>
                </c:pt>
                <c:pt idx="609">
                  <c:v>1442408.3237732858</c:v>
                </c:pt>
                <c:pt idx="610">
                  <c:v>1418170.8902226714</c:v>
                </c:pt>
                <c:pt idx="611">
                  <c:v>1391668.7242634317</c:v>
                </c:pt>
                <c:pt idx="612">
                  <c:v>1361835.0090909828</c:v>
                </c:pt>
                <c:pt idx="613">
                  <c:v>1328122.2471323884</c:v>
                </c:pt>
                <c:pt idx="614">
                  <c:v>1290753.5491418946</c:v>
                </c:pt>
                <c:pt idx="615">
                  <c:v>1250688.8394851158</c:v>
                </c:pt>
                <c:pt idx="616">
                  <c:v>1209321.6777041047</c:v>
                </c:pt>
                <c:pt idx="617">
                  <c:v>1168024.2768631463</c:v>
                </c:pt>
                <c:pt idx="618">
                  <c:v>1127715.0623819726</c:v>
                </c:pt>
                <c:pt idx="619">
                  <c:v>1088613.2023766381</c:v>
                </c:pt>
                <c:pt idx="620">
                  <c:v>1050271.868870168</c:v>
                </c:pt>
                <c:pt idx="621">
                  <c:v>1011874.4421120192</c:v>
                </c:pt>
                <c:pt idx="622">
                  <c:v>972676.63483148895</c:v>
                </c:pt>
                <c:pt idx="623">
                  <c:v>932421.33765912382</c:v>
                </c:pt>
                <c:pt idx="624">
                  <c:v>891563.37193301367</c:v>
                </c:pt>
                <c:pt idx="625">
                  <c:v>851214.31820600643</c:v>
                </c:pt>
                <c:pt idx="626">
                  <c:v>812825.25391139556</c:v>
                </c:pt>
                <c:pt idx="627">
                  <c:v>777726.38305373862</c:v>
                </c:pt>
                <c:pt idx="628">
                  <c:v>746698.43485522445</c:v>
                </c:pt>
                <c:pt idx="629">
                  <c:v>719739.87402612786</c:v>
                </c:pt>
                <c:pt idx="630">
                  <c:v>696120.41051157063</c:v>
                </c:pt>
                <c:pt idx="631">
                  <c:v>674702.99178294581</c:v>
                </c:pt>
                <c:pt idx="632">
                  <c:v>654414.66793178441</c:v>
                </c:pt>
                <c:pt idx="633">
                  <c:v>634690.24222221994</c:v>
                </c:pt>
                <c:pt idx="634">
                  <c:v>615722.98818002269</c:v>
                </c:pt>
                <c:pt idx="635">
                  <c:v>598429.96733533987</c:v>
                </c:pt>
                <c:pt idx="636">
                  <c:v>584147.67914322787</c:v>
                </c:pt>
                <c:pt idx="637">
                  <c:v>574175.66575802676</c:v>
                </c:pt>
                <c:pt idx="638">
                  <c:v>569342.46716859075</c:v>
                </c:pt>
                <c:pt idx="639">
                  <c:v>569758.4177594122</c:v>
                </c:pt>
                <c:pt idx="640">
                  <c:v>574847.11034422508</c:v>
                </c:pt>
                <c:pt idx="641">
                  <c:v>583639.81144605216</c:v>
                </c:pt>
                <c:pt idx="642">
                  <c:v>595215.87910485279</c:v>
                </c:pt>
                <c:pt idx="643">
                  <c:v>609116.05980376201</c:v>
                </c:pt>
                <c:pt idx="644">
                  <c:v>625565.92492777854</c:v>
                </c:pt>
                <c:pt idx="645">
                  <c:v>645419.68605919543</c:v>
                </c:pt>
                <c:pt idx="646">
                  <c:v>669842.28836129582</c:v>
                </c:pt>
                <c:pt idx="647">
                  <c:v>699848.8236449731</c:v>
                </c:pt>
                <c:pt idx="648">
                  <c:v>735876.19000093045</c:v>
                </c:pt>
                <c:pt idx="649">
                  <c:v>777551.08033725887</c:v>
                </c:pt>
                <c:pt idx="650">
                  <c:v>823744.81580441759</c:v>
                </c:pt>
                <c:pt idx="651">
                  <c:v>872897.22277988528</c:v>
                </c:pt>
                <c:pt idx="652">
                  <c:v>923489.94606742123</c:v>
                </c:pt>
                <c:pt idx="653">
                  <c:v>974493.09979722905</c:v>
                </c:pt>
                <c:pt idx="654">
                  <c:v>1025619.5123408502</c:v>
                </c:pt>
                <c:pt idx="655">
                  <c:v>1077294.0613060608</c:v>
                </c:pt>
                <c:pt idx="656">
                  <c:v>1130353.7794326404</c:v>
                </c:pt>
                <c:pt idx="657">
                  <c:v>1185596.2916612786</c:v>
                </c:pt>
                <c:pt idx="658">
                  <c:v>1243350.9060232844</c:v>
                </c:pt>
                <c:pt idx="659">
                  <c:v>1303236.7676107427</c:v>
                </c:pt>
                <c:pt idx="660">
                  <c:v>1364199.8126607991</c:v>
                </c:pt>
                <c:pt idx="661">
                  <c:v>1424812.7122351099</c:v>
                </c:pt>
                <c:pt idx="662">
                  <c:v>1483720.7592717223</c:v>
                </c:pt>
                <c:pt idx="663">
                  <c:v>1540060.47704831</c:v>
                </c:pt>
                <c:pt idx="664">
                  <c:v>1593688.1120736843</c:v>
                </c:pt>
                <c:pt idx="665">
                  <c:v>1645128.156662453</c:v>
                </c:pt>
                <c:pt idx="666">
                  <c:v>1695259.7118697879</c:v>
                </c:pt>
                <c:pt idx="667">
                  <c:v>1744859.6512935488</c:v>
                </c:pt>
                <c:pt idx="668">
                  <c:v>1794177.4408737621</c:v>
                </c:pt>
                <c:pt idx="669">
                  <c:v>1842705.6362510603</c:v>
                </c:pt>
                <c:pt idx="670">
                  <c:v>1889236.5252530491</c:v>
                </c:pt>
                <c:pt idx="671">
                  <c:v>1932187.0792421694</c:v>
                </c:pt>
                <c:pt idx="672">
                  <c:v>1970072.5853162101</c:v>
                </c:pt>
                <c:pt idx="673">
                  <c:v>2001952.8549313913</c:v>
                </c:pt>
                <c:pt idx="674">
                  <c:v>2027685.2742258762</c:v>
                </c:pt>
                <c:pt idx="675">
                  <c:v>2047892.2157439478</c:v>
                </c:pt>
                <c:pt idx="676">
                  <c:v>2063658.5301405643</c:v>
                </c:pt>
                <c:pt idx="677">
                  <c:v>2076076.7291500932</c:v>
                </c:pt>
                <c:pt idx="678">
                  <c:v>2085814.2455564789</c:v>
                </c:pt>
                <c:pt idx="679">
                  <c:v>2092867.2531429459</c:v>
                </c:pt>
                <c:pt idx="680">
                  <c:v>2096592.8663135846</c:v>
                </c:pt>
                <c:pt idx="681">
                  <c:v>2096003.9985785284</c:v>
                </c:pt>
                <c:pt idx="682">
                  <c:v>2090209.9284018748</c:v>
                </c:pt>
                <c:pt idx="683">
                  <c:v>2078829.4480388733</c:v>
                </c:pt>
                <c:pt idx="684">
                  <c:v>2062213.8566353065</c:v>
                </c:pt>
                <c:pt idx="685">
                  <c:v>2041390.0395707157</c:v>
                </c:pt>
                <c:pt idx="686">
                  <c:v>2017741.53777631</c:v>
                </c:pt>
                <c:pt idx="687">
                  <c:v>1992546.6548758629</c:v>
                </c:pt>
                <c:pt idx="688">
                  <c:v>1966548.5370218093</c:v>
                </c:pt>
                <c:pt idx="689">
                  <c:v>1939721.3174426635</c:v>
                </c:pt>
                <c:pt idx="690">
                  <c:v>1911322.8529872885</c:v>
                </c:pt>
                <c:pt idx="691">
                  <c:v>1880216.2641993845</c:v>
                </c:pt>
                <c:pt idx="692">
                  <c:v>1845340.6859165938</c:v>
                </c:pt>
                <c:pt idx="693">
                  <c:v>1806155.1456101555</c:v>
                </c:pt>
                <c:pt idx="694">
                  <c:v>1762889.8428017488</c:v>
                </c:pt>
                <c:pt idx="695">
                  <c:v>1716512.3438340472</c:v>
                </c:pt>
                <c:pt idx="696">
                  <c:v>1668424.3921031661</c:v>
                </c:pt>
                <c:pt idx="697">
                  <c:v>1620006.9142702748</c:v>
                </c:pt>
                <c:pt idx="698">
                  <c:v>1572187.5661775034</c:v>
                </c:pt>
                <c:pt idx="699">
                  <c:v>1525195.2495082133</c:v>
                </c:pt>
                <c:pt idx="700">
                  <c:v>1478593.3585744901</c:v>
                </c:pt>
                <c:pt idx="701">
                  <c:v>1431575.9694930711</c:v>
                </c:pt>
                <c:pt idx="702">
                  <c:v>1383409.9485978498</c:v>
                </c:pt>
                <c:pt idx="703">
                  <c:v>1333849.7813473002</c:v>
                </c:pt>
                <c:pt idx="704">
                  <c:v>1283362.3079687855</c:v>
                </c:pt>
                <c:pt idx="705">
                  <c:v>1233071.5341820908</c:v>
                </c:pt>
                <c:pt idx="706">
                  <c:v>1184441.3504868764</c:v>
                </c:pt>
                <c:pt idx="707">
                  <c:v>1138815.1429086453</c:v>
                </c:pt>
                <c:pt idx="708">
                  <c:v>1096987.1721626981</c:v>
                </c:pt>
                <c:pt idx="709">
                  <c:v>1058969.763934233</c:v>
                </c:pt>
                <c:pt idx="710">
                  <c:v>1024046.7981574031</c:v>
                </c:pt>
                <c:pt idx="711">
                  <c:v>991095.68039279839</c:v>
                </c:pt>
                <c:pt idx="712">
                  <c:v>959058.18559315277</c:v>
                </c:pt>
                <c:pt idx="713">
                  <c:v>927384.08694587077</c:v>
                </c:pt>
                <c:pt idx="714">
                  <c:v>896281.85090352898</c:v>
                </c:pt>
                <c:pt idx="715">
                  <c:v>866683.93255303195</c:v>
                </c:pt>
                <c:pt idx="716">
                  <c:v>839942.40288169926</c:v>
                </c:pt>
                <c:pt idx="717">
                  <c:v>817372.53065084643</c:v>
                </c:pt>
                <c:pt idx="718">
                  <c:v>799818.71441872022</c:v>
                </c:pt>
                <c:pt idx="719">
                  <c:v>787407.25581312459</c:v>
                </c:pt>
                <c:pt idx="720">
                  <c:v>779577.80013574357</c:v>
                </c:pt>
                <c:pt idx="721">
                  <c:v>775377.72810783726</c:v>
                </c:pt>
                <c:pt idx="722">
                  <c:v>773902.55007429584</c:v>
                </c:pt>
                <c:pt idx="723">
                  <c:v>774709.17929298664</c:v>
                </c:pt>
                <c:pt idx="724">
                  <c:v>778039.34475922503</c:v>
                </c:pt>
                <c:pt idx="725">
                  <c:v>784763.38290562073</c:v>
                </c:pt>
                <c:pt idx="726">
                  <c:v>796062.30746472999</c:v>
                </c:pt>
                <c:pt idx="727">
                  <c:v>812967.1991249494</c:v>
                </c:pt>
                <c:pt idx="728">
                  <c:v>835930.84189785621</c:v>
                </c:pt>
                <c:pt idx="729">
                  <c:v>864595.68857223005</c:v>
                </c:pt>
                <c:pt idx="730">
                  <c:v>897848.67127177736</c:v>
                </c:pt>
                <c:pt idx="731">
                  <c:v>934145.05582362425</c:v>
                </c:pt>
                <c:pt idx="732">
                  <c:v>971981.73262676096</c:v>
                </c:pt>
                <c:pt idx="733">
                  <c:v>1010343.8455407511</c:v>
                </c:pt>
                <c:pt idx="734">
                  <c:v>1048959.0151417886</c:v>
                </c:pt>
                <c:pt idx="735">
                  <c:v>1088266.65244432</c:v>
                </c:pt>
                <c:pt idx="736">
                  <c:v>1129118.0439412214</c:v>
                </c:pt>
                <c:pt idx="737">
                  <c:v>1172324.7682665235</c:v>
                </c:pt>
                <c:pt idx="738">
                  <c:v>1218229.7671591341</c:v>
                </c:pt>
                <c:pt idx="739">
                  <c:v>1266465.4800173147</c:v>
                </c:pt>
                <c:pt idx="740">
                  <c:v>1315990.7791070836</c:v>
                </c:pt>
                <c:pt idx="741">
                  <c:v>1365390.894933922</c:v>
                </c:pt>
                <c:pt idx="742">
                  <c:v>1413323.285582812</c:v>
                </c:pt>
                <c:pt idx="743">
                  <c:v>1458936.2280920891</c:v>
                </c:pt>
                <c:pt idx="744">
                  <c:v>1502097.2949039461</c:v>
                </c:pt>
                <c:pt idx="745">
                  <c:v>1543341.8606710243</c:v>
                </c:pt>
                <c:pt idx="746">
                  <c:v>1583559.4501198649</c:v>
                </c:pt>
                <c:pt idx="747">
                  <c:v>1623536.8875009601</c:v>
                </c:pt>
                <c:pt idx="748">
                  <c:v>1663533.1027770482</c:v>
                </c:pt>
                <c:pt idx="749">
                  <c:v>1703049.6161314948</c:v>
                </c:pt>
                <c:pt idx="750">
                  <c:v>1740887.1683848994</c:v>
                </c:pt>
                <c:pt idx="751">
                  <c:v>1775470.6610715734</c:v>
                </c:pt>
                <c:pt idx="752">
                  <c:v>1805322.7781836474</c:v>
                </c:pt>
                <c:pt idx="753">
                  <c:v>1829510.1851682938</c:v>
                </c:pt>
                <c:pt idx="754">
                  <c:v>1847896.5704700351</c:v>
                </c:pt>
                <c:pt idx="755">
                  <c:v>1861110.0493313512</c:v>
                </c:pt>
                <c:pt idx="756">
                  <c:v>1870240.6484427759</c:v>
                </c:pt>
                <c:pt idx="757">
                  <c:v>1876385.4827365482</c:v>
                </c:pt>
                <c:pt idx="758">
                  <c:v>1880216.0100699083</c:v>
                </c:pt>
                <c:pt idx="759">
                  <c:v>1881731.846783658</c:v>
                </c:pt>
                <c:pt idx="760">
                  <c:v>1880292.9638344117</c:v>
                </c:pt>
                <c:pt idx="761">
                  <c:v>1874914.5426969775</c:v>
                </c:pt>
                <c:pt idx="762">
                  <c:v>1864707.5395393325</c:v>
                </c:pt>
                <c:pt idx="763">
                  <c:v>1849291.8332986345</c:v>
                </c:pt>
                <c:pt idx="764">
                  <c:v>1829019.2189316901</c:v>
                </c:pt>
                <c:pt idx="765">
                  <c:v>1804916.487820663</c:v>
                </c:pt>
                <c:pt idx="766">
                  <c:v>1778366.4990625023</c:v>
                </c:pt>
                <c:pt idx="767">
                  <c:v>1750646.2894867512</c:v>
                </c:pt>
                <c:pt idx="768">
                  <c:v>1722497.1572687894</c:v>
                </c:pt>
                <c:pt idx="769">
                  <c:v>1693890.8111482139</c:v>
                </c:pt>
                <c:pt idx="770">
                  <c:v>1664082.1125299279</c:v>
                </c:pt>
                <c:pt idx="771">
                  <c:v>1631930.6219921666</c:v>
                </c:pt>
                <c:pt idx="772">
                  <c:v>1596371.3571852269</c:v>
                </c:pt>
                <c:pt idx="773">
                  <c:v>1556858.6793249357</c:v>
                </c:pt>
                <c:pt idx="774">
                  <c:v>1513617.5816042728</c:v>
                </c:pt>
                <c:pt idx="775">
                  <c:v>1467609.8937851177</c:v>
                </c:pt>
                <c:pt idx="776">
                  <c:v>1420231.1030625927</c:v>
                </c:pt>
                <c:pt idx="777">
                  <c:v>1372855.3717020997</c:v>
                </c:pt>
                <c:pt idx="778">
                  <c:v>1326403.0951560533</c:v>
                </c:pt>
                <c:pt idx="779">
                  <c:v>1281095.4316808213</c:v>
                </c:pt>
                <c:pt idx="780">
                  <c:v>1236487.5628162315</c:v>
                </c:pt>
                <c:pt idx="781">
                  <c:v>1191764.8969669573</c:v>
                </c:pt>
                <c:pt idx="782">
                  <c:v>1146185.1929112379</c:v>
                </c:pt>
                <c:pt idx="783">
                  <c:v>1099493.4044712791</c:v>
                </c:pt>
                <c:pt idx="784">
                  <c:v>1052146.4325624113</c:v>
                </c:pt>
                <c:pt idx="785">
                  <c:v>1005257.9529374304</c:v>
                </c:pt>
                <c:pt idx="786">
                  <c:v>960281.15308393573</c:v>
                </c:pt>
                <c:pt idx="787">
                  <c:v>918548.36114159087</c:v>
                </c:pt>
                <c:pt idx="788">
                  <c:v>880842.44377001654</c:v>
                </c:pt>
                <c:pt idx="789">
                  <c:v>847164.01563618868</c:v>
                </c:pt>
                <c:pt idx="790">
                  <c:v>816784.94837384415</c:v>
                </c:pt>
                <c:pt idx="791">
                  <c:v>788570.36208353192</c:v>
                </c:pt>
                <c:pt idx="792">
                  <c:v>761449.48963139288</c:v>
                </c:pt>
                <c:pt idx="793">
                  <c:v>734859.32640314568</c:v>
                </c:pt>
                <c:pt idx="794">
                  <c:v>708995.34659156459</c:v>
                </c:pt>
                <c:pt idx="795">
                  <c:v>684776.82013482531</c:v>
                </c:pt>
                <c:pt idx="796">
                  <c:v>663542.46183018317</c:v>
                </c:pt>
                <c:pt idx="797">
                  <c:v>646594.03529931419</c:v>
                </c:pt>
                <c:pt idx="798">
                  <c:v>634762.30731262255</c:v>
                </c:pt>
                <c:pt idx="799">
                  <c:v>628159.84353787708</c:v>
                </c:pt>
                <c:pt idx="800">
                  <c:v>626212.47176007857</c:v>
                </c:pt>
                <c:pt idx="801">
                  <c:v>627953.69634681498</c:v>
                </c:pt>
                <c:pt idx="802">
                  <c:v>632465.11524057854</c:v>
                </c:pt>
                <c:pt idx="803">
                  <c:v>639289.71606934769</c:v>
                </c:pt>
                <c:pt idx="804">
                  <c:v>648655.31178960158</c:v>
                </c:pt>
                <c:pt idx="805">
                  <c:v>661418.35516635375</c:v>
                </c:pt>
                <c:pt idx="806">
                  <c:v>678746.03134206217</c:v>
                </c:pt>
                <c:pt idx="807">
                  <c:v>701655.67008937895</c:v>
                </c:pt>
                <c:pt idx="808">
                  <c:v>730586.40463067079</c:v>
                </c:pt>
                <c:pt idx="809">
                  <c:v>765167.1593644591</c:v>
                </c:pt>
                <c:pt idx="810">
                  <c:v>804271.48248110269</c:v>
                </c:pt>
                <c:pt idx="811">
                  <c:v>846341.42214029026</c:v>
                </c:pt>
                <c:pt idx="812">
                  <c:v>889860.83886556525</c:v>
                </c:pt>
                <c:pt idx="813">
                  <c:v>933802.05564252136</c:v>
                </c:pt>
                <c:pt idx="814">
                  <c:v>977880.10203480127</c:v>
                </c:pt>
                <c:pt idx="815">
                  <c:v>1022522.0483834459</c:v>
                </c:pt>
                <c:pt idx="816">
                  <c:v>1068567.1109107302</c:v>
                </c:pt>
                <c:pt idx="817">
                  <c:v>1116815.0880011697</c:v>
                </c:pt>
                <c:pt idx="818">
                  <c:v>1167597.450307556</c:v>
                </c:pt>
                <c:pt idx="819">
                  <c:v>1220535.4939419588</c:v>
                </c:pt>
                <c:pt idx="820">
                  <c:v>1274577.2937857609</c:v>
                </c:pt>
                <c:pt idx="821">
                  <c:v>1328297.646399973</c:v>
                </c:pt>
                <c:pt idx="822">
                  <c:v>1380343.9563134005</c:v>
                </c:pt>
                <c:pt idx="823">
                  <c:v>1429854.8437279298</c:v>
                </c:pt>
                <c:pt idx="824">
                  <c:v>1476688.6366580552</c:v>
                </c:pt>
                <c:pt idx="825">
                  <c:v>1521371.8927598665</c:v>
                </c:pt>
                <c:pt idx="826">
                  <c:v>1564785.7615267383</c:v>
                </c:pt>
                <c:pt idx="827">
                  <c:v>1607709.1473591803</c:v>
                </c:pt>
                <c:pt idx="828">
                  <c:v>1650393.5286392262</c:v>
                </c:pt>
                <c:pt idx="829">
                  <c:v>1692333.4543711441</c:v>
                </c:pt>
                <c:pt idx="830">
                  <c:v>1732323.1859577927</c:v>
                </c:pt>
                <c:pt idx="831">
                  <c:v>1768781.6478463784</c:v>
                </c:pt>
                <c:pt idx="832">
                  <c:v>1800226.0590350856</c:v>
                </c:pt>
                <c:pt idx="833">
                  <c:v>1825718.1410107627</c:v>
                </c:pt>
                <c:pt idx="834">
                  <c:v>1845117.167395731</c:v>
                </c:pt>
                <c:pt idx="835">
                  <c:v>1859047.3750042766</c:v>
                </c:pt>
                <c:pt idx="836">
                  <c:v>1868595.4548887298</c:v>
                </c:pt>
                <c:pt idx="837">
                  <c:v>1874855.7346592243</c:v>
                </c:pt>
                <c:pt idx="838">
                  <c:v>1878497.4378146036</c:v>
                </c:pt>
                <c:pt idx="839">
                  <c:v>1879518.5030628289</c:v>
                </c:pt>
                <c:pt idx="840">
                  <c:v>1877277.7833234831</c:v>
                </c:pt>
                <c:pt idx="841">
                  <c:v>1870789.9036042904</c:v>
                </c:pt>
                <c:pt idx="842">
                  <c:v>1859165.8262510516</c:v>
                </c:pt>
                <c:pt idx="843">
                  <c:v>1842025.9991977285</c:v>
                </c:pt>
                <c:pt idx="844">
                  <c:v>1819723.3484898491</c:v>
                </c:pt>
                <c:pt idx="845">
                  <c:v>1793286.3570630522</c:v>
                </c:pt>
                <c:pt idx="846">
                  <c:v>1764100.1335078746</c:v>
                </c:pt>
                <c:pt idx="847">
                  <c:v>1733444.5186692639</c:v>
                </c:pt>
                <c:pt idx="848">
                  <c:v>1702064.1649532239</c:v>
                </c:pt>
                <c:pt idx="849">
                  <c:v>1669934.6803569454</c:v>
                </c:pt>
                <c:pt idx="850">
                  <c:v>1636315.3645081013</c:v>
                </c:pt>
                <c:pt idx="851">
                  <c:v>1600070.7482469226</c:v>
                </c:pt>
                <c:pt idx="852">
                  <c:v>1560141.3437455292</c:v>
                </c:pt>
                <c:pt idx="853">
                  <c:v>1515987.52238078</c:v>
                </c:pt>
                <c:pt idx="854">
                  <c:v>1467840.7936973232</c:v>
                </c:pt>
                <c:pt idx="855">
                  <c:v>1416669.9997375822</c:v>
                </c:pt>
                <c:pt idx="856">
                  <c:v>1363878.1248470643</c:v>
                </c:pt>
                <c:pt idx="857">
                  <c:v>1310847.3014723475</c:v>
                </c:pt>
                <c:pt idx="858">
                  <c:v>1258506.3556770738</c:v>
                </c:pt>
                <c:pt idx="859">
                  <c:v>1207085.3234161828</c:v>
                </c:pt>
                <c:pt idx="860">
                  <c:v>1156148.6969513062</c:v>
                </c:pt>
                <c:pt idx="861">
                  <c:v>1104891.6136687815</c:v>
                </c:pt>
                <c:pt idx="862">
                  <c:v>1052581.9641484795</c:v>
                </c:pt>
                <c:pt idx="863">
                  <c:v>998975.22074192588</c:v>
                </c:pt>
                <c:pt idx="864">
                  <c:v>944539.17290185625</c:v>
                </c:pt>
                <c:pt idx="865">
                  <c:v>890398.73760557082</c:v>
                </c:pt>
                <c:pt idx="866">
                  <c:v>838018.67835698789</c:v>
                </c:pt>
                <c:pt idx="867">
                  <c:v>788743.21566198929</c:v>
                </c:pt>
                <c:pt idx="868">
                  <c:v>743367.40593673859</c:v>
                </c:pt>
                <c:pt idx="869">
                  <c:v>701904.33154714527</c:v>
                </c:pt>
                <c:pt idx="870">
                  <c:v>663638.58986238309</c:v>
                </c:pt>
                <c:pt idx="871">
                  <c:v>627448.26442206348</c:v>
                </c:pt>
                <c:pt idx="872">
                  <c:v>592275.76850685349</c:v>
                </c:pt>
                <c:pt idx="873">
                  <c:v>557571.47380130307</c:v>
                </c:pt>
                <c:pt idx="874">
                  <c:v>523544.40525995998</c:v>
                </c:pt>
                <c:pt idx="875">
                  <c:v>491127.53632768797</c:v>
                </c:pt>
                <c:pt idx="876">
                  <c:v>461673.41607235925</c:v>
                </c:pt>
                <c:pt idx="877">
                  <c:v>436497.75094059797</c:v>
                </c:pt>
                <c:pt idx="878">
                  <c:v>416445.3366784869</c:v>
                </c:pt>
                <c:pt idx="879">
                  <c:v>401642.83151756052</c:v>
                </c:pt>
                <c:pt idx="880">
                  <c:v>391530.19670815067</c:v>
                </c:pt>
                <c:pt idx="881">
                  <c:v>385155.08820978075</c:v>
                </c:pt>
                <c:pt idx="882">
                  <c:v>381613.25085558055</c:v>
                </c:pt>
                <c:pt idx="883">
                  <c:v>380461.79161770723</c:v>
                </c:pt>
                <c:pt idx="884">
                  <c:v>381942.5924235686</c:v>
                </c:pt>
                <c:pt idx="885">
                  <c:v>386926.10186311975</c:v>
                </c:pt>
                <c:pt idx="886">
                  <c:v>396593.40507463878</c:v>
                </c:pt>
                <c:pt idx="887">
                  <c:v>411975.613439415</c:v>
                </c:pt>
                <c:pt idx="888">
                  <c:v>433525.50100351719</c:v>
                </c:pt>
                <c:pt idx="889">
                  <c:v>460885.47000186855</c:v>
                </c:pt>
                <c:pt idx="890">
                  <c:v>492942.36150159722</c:v>
                </c:pt>
                <c:pt idx="891">
                  <c:v>528151.3098716985</c:v>
                </c:pt>
                <c:pt idx="892">
                  <c:v>565009.03376815887</c:v>
                </c:pt>
                <c:pt idx="893">
                  <c:v>602500.46515475679</c:v>
                </c:pt>
                <c:pt idx="894">
                  <c:v>640352.97270664014</c:v>
                </c:pt>
                <c:pt idx="895">
                  <c:v>679005.67569473642</c:v>
                </c:pt>
                <c:pt idx="896">
                  <c:v>719309.52920406044</c:v>
                </c:pt>
                <c:pt idx="897">
                  <c:v>762075.74098964559</c:v>
                </c:pt>
                <c:pt idx="898">
                  <c:v>807646.84264863329</c:v>
                </c:pt>
                <c:pt idx="899">
                  <c:v>855654.82439812541</c:v>
                </c:pt>
                <c:pt idx="900">
                  <c:v>905058.07052183896</c:v>
                </c:pt>
                <c:pt idx="901">
                  <c:v>954441.28499492875</c:v>
                </c:pt>
                <c:pt idx="902">
                  <c:v>1002461.3610918379</c:v>
                </c:pt>
                <c:pt idx="903">
                  <c:v>1048265.9730425522</c:v>
                </c:pt>
                <c:pt idx="904">
                  <c:v>1091722.0527800403</c:v>
                </c:pt>
                <c:pt idx="905">
                  <c:v>1133364.2970581043</c:v>
                </c:pt>
                <c:pt idx="906">
                  <c:v>1174081.5156403529</c:v>
                </c:pt>
                <c:pt idx="907">
                  <c:v>1214659.7810898966</c:v>
                </c:pt>
                <c:pt idx="908">
                  <c:v>1255357.2353112232</c:v>
                </c:pt>
                <c:pt idx="909">
                  <c:v>1295674.5744260298</c:v>
                </c:pt>
                <c:pt idx="910">
                  <c:v>1334411.6795709238</c:v>
                </c:pt>
                <c:pt idx="911">
                  <c:v>1369992.5573685663</c:v>
                </c:pt>
                <c:pt idx="912">
                  <c:v>1400938.9620797748</c:v>
                </c:pt>
                <c:pt idx="913">
                  <c:v>1426316.5950219706</c:v>
                </c:pt>
                <c:pt idx="914">
                  <c:v>1445988.1465457485</c:v>
                </c:pt>
                <c:pt idx="915">
                  <c:v>1460580.7002825944</c:v>
                </c:pt>
                <c:pt idx="916">
                  <c:v>1471183.2182547951</c:v>
                </c:pt>
                <c:pt idx="917">
                  <c:v>1478891.7181413886</c:v>
                </c:pt>
                <c:pt idx="918">
                  <c:v>1484376.5284460902</c:v>
                </c:pt>
                <c:pt idx="919">
                  <c:v>1487636.1045525791</c:v>
                </c:pt>
                <c:pt idx="920">
                  <c:v>1488029.2253654157</c:v>
                </c:pt>
                <c:pt idx="921">
                  <c:v>1484569.849732799</c:v>
                </c:pt>
                <c:pt idx="922">
                  <c:v>1476367.6811534376</c:v>
                </c:pt>
                <c:pt idx="923">
                  <c:v>1463041.3163957526</c:v>
                </c:pt>
                <c:pt idx="924">
                  <c:v>1444941.2393026296</c:v>
                </c:pt>
                <c:pt idx="925">
                  <c:v>1423092.9017622757</c:v>
                </c:pt>
                <c:pt idx="926">
                  <c:v>1398877.7955734318</c:v>
                </c:pt>
                <c:pt idx="927">
                  <c:v>1373571.5630493881</c:v>
                </c:pt>
                <c:pt idx="928">
                  <c:v>1347914.0812276143</c:v>
                </c:pt>
                <c:pt idx="929">
                  <c:v>1321875.6116944563</c:v>
                </c:pt>
                <c:pt idx="930">
                  <c:v>1294709.5433022813</c:v>
                </c:pt>
                <c:pt idx="931">
                  <c:v>1265273.9393029881</c:v>
                </c:pt>
                <c:pt idx="932">
                  <c:v>1232502.295881466</c:v>
                </c:pt>
                <c:pt idx="933">
                  <c:v>1195847.4292927296</c:v>
                </c:pt>
                <c:pt idx="934">
                  <c:v>1155532.7649259437</c:v>
                </c:pt>
                <c:pt idx="935">
                  <c:v>1112518.5425570186</c:v>
                </c:pt>
                <c:pt idx="936">
                  <c:v>1068198.6378819786</c:v>
                </c:pt>
                <c:pt idx="937">
                  <c:v>1023945.5808309888</c:v>
                </c:pt>
                <c:pt idx="938">
                  <c:v>980678.11436969845</c:v>
                </c:pt>
                <c:pt idx="939">
                  <c:v>938615.72480824357</c:v>
                </c:pt>
                <c:pt idx="940">
                  <c:v>897311.90297983459</c:v>
                </c:pt>
                <c:pt idx="941">
                  <c:v>855950.34852819017</c:v>
                </c:pt>
                <c:pt idx="942">
                  <c:v>813787.09412879276</c:v>
                </c:pt>
                <c:pt idx="943">
                  <c:v>770565.35087812576</c:v>
                </c:pt>
                <c:pt idx="944">
                  <c:v>726740.26106770686</c:v>
                </c:pt>
                <c:pt idx="945">
                  <c:v>683423.72665898339</c:v>
                </c:pt>
                <c:pt idx="946">
                  <c:v>642067.14691667515</c:v>
                </c:pt>
                <c:pt idx="947">
                  <c:v>604001.04806719627</c:v>
                </c:pt>
                <c:pt idx="948">
                  <c:v>570006.48191252572</c:v>
                </c:pt>
                <c:pt idx="949">
                  <c:v>540082.23606817937</c:v>
                </c:pt>
                <c:pt idx="950">
                  <c:v>513498.34367743618</c:v>
                </c:pt>
                <c:pt idx="951">
                  <c:v>489118.07567017124</c:v>
                </c:pt>
                <c:pt idx="952">
                  <c:v>465868.80582411558</c:v>
                </c:pt>
                <c:pt idx="953">
                  <c:v>443185.66128466488</c:v>
                </c:pt>
                <c:pt idx="954">
                  <c:v>421262.23962127278</c:v>
                </c:pt>
                <c:pt idx="955">
                  <c:v>401015.9265374667</c:v>
                </c:pt>
                <c:pt idx="956">
                  <c:v>383783.54575867334</c:v>
                </c:pt>
                <c:pt idx="957">
                  <c:v>370864.96377387061</c:v>
                </c:pt>
                <c:pt idx="958">
                  <c:v>363089.04493805533</c:v>
                </c:pt>
                <c:pt idx="959">
                  <c:v>360566.44800061174</c:v>
                </c:pt>
                <c:pt idx="960">
                  <c:v>362721.09010614187</c:v>
                </c:pt>
                <c:pt idx="961">
                  <c:v>368584.56204173493</c:v>
                </c:pt>
                <c:pt idx="962">
                  <c:v>377236.54601184255</c:v>
                </c:pt>
                <c:pt idx="963">
                  <c:v>388218.11253173894</c:v>
                </c:pt>
                <c:pt idx="964">
                  <c:v>401755.15685344394</c:v>
                </c:pt>
                <c:pt idx="965">
                  <c:v>418702.21422838606</c:v>
                </c:pt>
                <c:pt idx="966">
                  <c:v>440224.55325834535</c:v>
                </c:pt>
                <c:pt idx="967">
                  <c:v>467337.58892934857</c:v>
                </c:pt>
                <c:pt idx="968">
                  <c:v>500478.54221113404</c:v>
                </c:pt>
                <c:pt idx="969">
                  <c:v>539274.4285620139</c:v>
                </c:pt>
                <c:pt idx="970">
                  <c:v>582596.89132120437</c:v>
                </c:pt>
                <c:pt idx="971">
                  <c:v>628886.07866081852</c:v>
                </c:pt>
                <c:pt idx="972">
                  <c:v>676623.95675248594</c:v>
                </c:pt>
                <c:pt idx="973">
                  <c:v>724780.96063494694</c:v>
                </c:pt>
                <c:pt idx="974">
                  <c:v>773070.23909638566</c:v>
                </c:pt>
                <c:pt idx="975">
                  <c:v>821916.98963684402</c:v>
                </c:pt>
                <c:pt idx="976">
                  <c:v>872158.56433145935</c:v>
                </c:pt>
                <c:pt idx="977">
                  <c:v>924592.90686701203</c:v>
                </c:pt>
                <c:pt idx="978">
                  <c:v>979549.64339924266</c:v>
                </c:pt>
                <c:pt idx="979">
                  <c:v>1036648.2364906612</c:v>
                </c:pt>
                <c:pt idx="980">
                  <c:v>1094834.9391625845</c:v>
                </c:pt>
                <c:pt idx="981">
                  <c:v>1152682.7385423647</c:v>
                </c:pt>
                <c:pt idx="982">
                  <c:v>1208837.2428831446</c:v>
                </c:pt>
                <c:pt idx="983">
                  <c:v>1262435.2899949886</c:v>
                </c:pt>
                <c:pt idx="984">
                  <c:v>1313333.4401043612</c:v>
                </c:pt>
                <c:pt idx="985">
                  <c:v>1362056.4983968949</c:v>
                </c:pt>
                <c:pt idx="986">
                  <c:v>1409483.8779202681</c:v>
                </c:pt>
                <c:pt idx="987">
                  <c:v>1456392.763354518</c:v>
                </c:pt>
                <c:pt idx="988">
                  <c:v>1503032.9307798215</c:v>
                </c:pt>
                <c:pt idx="989">
                  <c:v>1548897.2450033175</c:v>
                </c:pt>
                <c:pt idx="990">
                  <c:v>1592778.3020139155</c:v>
                </c:pt>
                <c:pt idx="991">
                  <c:v>1633093.3802986844</c:v>
                </c:pt>
                <c:pt idx="992">
                  <c:v>1668358.0730120502</c:v>
                </c:pt>
                <c:pt idx="993">
                  <c:v>1697632.4965675974</c:v>
                </c:pt>
                <c:pt idx="994">
                  <c:v>1720774.3409304018</c:v>
                </c:pt>
                <c:pt idx="995">
                  <c:v>1738406.281310163</c:v>
                </c:pt>
                <c:pt idx="996">
                  <c:v>1751613.4698347957</c:v>
                </c:pt>
                <c:pt idx="997">
                  <c:v>1761488.7184883216</c:v>
                </c:pt>
                <c:pt idx="998">
                  <c:v>1768699.759050284</c:v>
                </c:pt>
                <c:pt idx="999">
                  <c:v>1773243.0630148374</c:v>
                </c:pt>
                <c:pt idx="1000">
                  <c:v>1774476.0411818195</c:v>
                </c:pt>
                <c:pt idx="1001">
                  <c:v>1771411.9021115387</c:v>
                </c:pt>
                <c:pt idx="1002">
                  <c:v>1763160.2179424285</c:v>
                </c:pt>
                <c:pt idx="1003">
                  <c:v>1749340.0731981003</c:v>
                </c:pt>
                <c:pt idx="1004">
                  <c:v>1730303.0578567085</c:v>
                </c:pt>
                <c:pt idx="1005">
                  <c:v>1707076.3466643039</c:v>
                </c:pt>
                <c:pt idx="1006">
                  <c:v>1681043.7684230104</c:v>
                </c:pt>
                <c:pt idx="1007">
                  <c:v>1653483.9131022952</c:v>
                </c:pt>
                <c:pt idx="1008">
                  <c:v>1625140.2116456064</c:v>
                </c:pt>
                <c:pt idx="1009">
                  <c:v>1595987.0804884769</c:v>
                </c:pt>
                <c:pt idx="1010">
                  <c:v>1565282.6580736081</c:v>
                </c:pt>
                <c:pt idx="1011">
                  <c:v>1531890.3448963354</c:v>
                </c:pt>
                <c:pt idx="1012">
                  <c:v>1494749.5540748385</c:v>
                </c:pt>
                <c:pt idx="1013">
                  <c:v>1453319.5896611232</c:v>
                </c:pt>
                <c:pt idx="1014">
                  <c:v>1407830.9260292538</c:v>
                </c:pt>
                <c:pt idx="1015">
                  <c:v>1359251.4026175232</c:v>
                </c:pt>
                <c:pt idx="1016">
                  <c:v>1308983.0341326769</c:v>
                </c:pt>
                <c:pt idx="1017">
                  <c:v>1258407.0167334399</c:v>
                </c:pt>
                <c:pt idx="1018">
                  <c:v>1208451.2739185258</c:v>
                </c:pt>
                <c:pt idx="1019">
                  <c:v>1159344.9731591493</c:v>
                </c:pt>
                <c:pt idx="1020">
                  <c:v>1110651.7726590196</c:v>
                </c:pt>
                <c:pt idx="1021">
                  <c:v>1061566.0105028162</c:v>
                </c:pt>
                <c:pt idx="1022">
                  <c:v>1011354.8130415351</c:v>
                </c:pt>
                <c:pt idx="1023">
                  <c:v>959772.92377286952</c:v>
                </c:pt>
                <c:pt idx="1024">
                  <c:v>907287.43895871029</c:v>
                </c:pt>
                <c:pt idx="1025">
                  <c:v>855022.61832202144</c:v>
                </c:pt>
                <c:pt idx="1026">
                  <c:v>804442.60430782381</c:v>
                </c:pt>
                <c:pt idx="1027">
                  <c:v>756891.03280291904</c:v>
                </c:pt>
                <c:pt idx="1028">
                  <c:v>713162.41227379104</c:v>
                </c:pt>
                <c:pt idx="1029">
                  <c:v>673269.31402079063</c:v>
                </c:pt>
                <c:pt idx="1030">
                  <c:v>636495.86143154232</c:v>
                </c:pt>
                <c:pt idx="1031">
                  <c:v>601719.7013329718</c:v>
                </c:pt>
                <c:pt idx="1032">
                  <c:v>567882.84773173695</c:v>
                </c:pt>
                <c:pt idx="1033">
                  <c:v>534435.31063170731</c:v>
                </c:pt>
                <c:pt idx="1034">
                  <c:v>501585.79103960859</c:v>
                </c:pt>
                <c:pt idx="1035">
                  <c:v>470266.97630958969</c:v>
                </c:pt>
                <c:pt idx="1036">
                  <c:v>441831.16738485254</c:v>
                </c:pt>
                <c:pt idx="1037">
                  <c:v>417593.86064705264</c:v>
                </c:pt>
                <c:pt idx="1038">
                  <c:v>398399.67991526739</c:v>
                </c:pt>
                <c:pt idx="1039">
                  <c:v>384375.14969485661</c:v>
                </c:pt>
                <c:pt idx="1040">
                  <c:v>374960.13575825607</c:v>
                </c:pt>
                <c:pt idx="1041">
                  <c:v>369202.2368673702</c:v>
                </c:pt>
                <c:pt idx="1042">
                  <c:v>366197.17895455915</c:v>
                </c:pt>
                <c:pt idx="1043">
                  <c:v>365502.08838913543</c:v>
                </c:pt>
                <c:pt idx="1044">
                  <c:v>367358.90477923676</c:v>
                </c:pt>
                <c:pt idx="1045">
                  <c:v>372638.17264930124</c:v>
                </c:pt>
                <c:pt idx="1046">
                  <c:v>382521.11128058773</c:v>
                </c:pt>
                <c:pt idx="1047">
                  <c:v>398039.00434517639</c:v>
                </c:pt>
                <c:pt idx="1048">
                  <c:v>419644.83625166805</c:v>
                </c:pt>
                <c:pt idx="1049">
                  <c:v>446981.2575777946</c:v>
                </c:pt>
                <c:pt idx="1050">
                  <c:v>478935.39560697164</c:v>
                </c:pt>
                <c:pt idx="1051">
                  <c:v>513962.7086759067</c:v>
                </c:pt>
                <c:pt idx="1052">
                  <c:v>550560.27702238248</c:v>
                </c:pt>
                <c:pt idx="1053">
                  <c:v>587713.43165354652</c:v>
                </c:pt>
                <c:pt idx="1054">
                  <c:v>625149.977581835</c:v>
                </c:pt>
                <c:pt idx="1055">
                  <c:v>663309.50752669969</c:v>
                </c:pt>
                <c:pt idx="1056">
                  <c:v>703043.48693517467</c:v>
                </c:pt>
                <c:pt idx="1057">
                  <c:v>745163.67062518152</c:v>
                </c:pt>
                <c:pt idx="1058">
                  <c:v>790013.17373019725</c:v>
                </c:pt>
                <c:pt idx="1059">
                  <c:v>837224.60623487167</c:v>
                </c:pt>
                <c:pt idx="1060">
                  <c:v>885757.00816483551</c:v>
                </c:pt>
                <c:pt idx="1061">
                  <c:v>934195.77494011621</c:v>
                </c:pt>
                <c:pt idx="1062">
                  <c:v>981198.52669712971</c:v>
                </c:pt>
                <c:pt idx="1063">
                  <c:v>1025913.6996447953</c:v>
                </c:pt>
                <c:pt idx="1064">
                  <c:v>1068209.0224974924</c:v>
                </c:pt>
                <c:pt idx="1065">
                  <c:v>1108620.0232645054</c:v>
                </c:pt>
                <c:pt idx="1066">
                  <c:v>1148036.3770964991</c:v>
                </c:pt>
                <c:pt idx="1067">
                  <c:v>1187245.0557189351</c:v>
                </c:pt>
                <c:pt idx="1068">
                  <c:v>1226505.1336039673</c:v>
                </c:pt>
                <c:pt idx="1069">
                  <c:v>1265318.2724627401</c:v>
                </c:pt>
                <c:pt idx="1070">
                  <c:v>1302485.3516461947</c:v>
                </c:pt>
                <c:pt idx="1071">
                  <c:v>1336431.4082060044</c:v>
                </c:pt>
                <c:pt idx="1072">
                  <c:v>1365679.2586234352</c:v>
                </c:pt>
                <c:pt idx="1073">
                  <c:v>1389295.6977916544</c:v>
                </c:pt>
                <c:pt idx="1074">
                  <c:v>1407144.5405433627</c:v>
                </c:pt>
                <c:pt idx="1075">
                  <c:v>1419854.0254370321</c:v>
                </c:pt>
                <c:pt idx="1076">
                  <c:v>1428514.2993929374</c:v>
                </c:pt>
                <c:pt idx="1077">
                  <c:v>1434222.594473029</c:v>
                </c:pt>
                <c:pt idx="1078">
                  <c:v>1437650.4825507477</c:v>
                </c:pt>
                <c:pt idx="1079">
                  <c:v>1438797.6908563897</c:v>
                </c:pt>
                <c:pt idx="1080">
                  <c:v>1437024.2980964831</c:v>
                </c:pt>
                <c:pt idx="1081">
                  <c:v>1431345.5903435706</c:v>
                </c:pt>
                <c:pt idx="1082">
                  <c:v>1420872.625198904</c:v>
                </c:pt>
                <c:pt idx="1083">
                  <c:v>1405225.3798564714</c:v>
                </c:pt>
                <c:pt idx="1084">
                  <c:v>1384755.7443417921</c:v>
                </c:pt>
                <c:pt idx="1085">
                  <c:v>1360490.6019062358</c:v>
                </c:pt>
                <c:pt idx="1086">
                  <c:v>1333812.900305416</c:v>
                </c:pt>
                <c:pt idx="1087">
                  <c:v>1305999.7618062017</c:v>
                </c:pt>
                <c:pt idx="1088">
                  <c:v>1277792.5667895307</c:v>
                </c:pt>
                <c:pt idx="1089">
                  <c:v>1249163.1029586254</c:v>
                </c:pt>
                <c:pt idx="1090">
                  <c:v>1219366.3074302683</c:v>
                </c:pt>
                <c:pt idx="1091">
                  <c:v>1187261.8132332924</c:v>
                </c:pt>
                <c:pt idx="1092">
                  <c:v>1151784.7071980948</c:v>
                </c:pt>
                <c:pt idx="1093">
                  <c:v>1112389.4164412161</c:v>
                </c:pt>
                <c:pt idx="1094">
                  <c:v>1069300.9967684017</c:v>
                </c:pt>
                <c:pt idx="1095">
                  <c:v>1023481.3372580452</c:v>
                </c:pt>
                <c:pt idx="1096">
                  <c:v>976325.98111759382</c:v>
                </c:pt>
                <c:pt idx="1097">
                  <c:v>929209.14331296645</c:v>
                </c:pt>
                <c:pt idx="1098">
                  <c:v>883051.26867795351</c:v>
                </c:pt>
                <c:pt idx="1099">
                  <c:v>838073.56152416556</c:v>
                </c:pt>
                <c:pt idx="1100">
                  <c:v>793831.24611383304</c:v>
                </c:pt>
                <c:pt idx="1101">
                  <c:v>749509.77023488702</c:v>
                </c:pt>
                <c:pt idx="1102">
                  <c:v>704366.92870357912</c:v>
                </c:pt>
                <c:pt idx="1103">
                  <c:v>658147.70802918193</c:v>
                </c:pt>
                <c:pt idx="1104">
                  <c:v>611309.03845776967</c:v>
                </c:pt>
                <c:pt idx="1105">
                  <c:v>564964.62171146565</c:v>
                </c:pt>
                <c:pt idx="1106">
                  <c:v>520567.66788103845</c:v>
                </c:pt>
                <c:pt idx="1107">
                  <c:v>479450.52433871012</c:v>
                </c:pt>
                <c:pt idx="1108">
                  <c:v>442396.07360199536</c:v>
                </c:pt>
                <c:pt idx="1109">
                  <c:v>409404.9428172562</c:v>
                </c:pt>
                <c:pt idx="1110">
                  <c:v>379749.01271568669</c:v>
                </c:pt>
                <c:pt idx="1111">
                  <c:v>352293.40911021188</c:v>
                </c:pt>
                <c:pt idx="1112">
                  <c:v>325967.36719147663</c:v>
                </c:pt>
                <c:pt idx="1113">
                  <c:v>300207.88127934339</c:v>
                </c:pt>
                <c:pt idx="1114">
                  <c:v>275210.42110820778</c:v>
                </c:pt>
                <c:pt idx="1115">
                  <c:v>251894.24876352958</c:v>
                </c:pt>
                <c:pt idx="1116">
                  <c:v>231598.06779401447</c:v>
                </c:pt>
                <c:pt idx="1117">
                  <c:v>215623.62717575801</c:v>
                </c:pt>
                <c:pt idx="1118">
                  <c:v>204801.67563571723</c:v>
                </c:pt>
                <c:pt idx="1119">
                  <c:v>199244.75739982713</c:v>
                </c:pt>
                <c:pt idx="1120">
                  <c:v>198378.67541266419</c:v>
                </c:pt>
                <c:pt idx="1121">
                  <c:v>201236.90580293699</c:v>
                </c:pt>
                <c:pt idx="1122">
                  <c:v>206901.01487626228</c:v>
                </c:pt>
                <c:pt idx="1123">
                  <c:v>214913.95522652997</c:v>
                </c:pt>
                <c:pt idx="1124">
                  <c:v>225503.50138003612</c:v>
                </c:pt>
                <c:pt idx="1125">
                  <c:v>239526.06427696242</c:v>
                </c:pt>
                <c:pt idx="1126">
                  <c:v>258148.78384204779</c:v>
                </c:pt>
                <c:pt idx="1127">
                  <c:v>282388.94123943849</c:v>
                </c:pt>
                <c:pt idx="1128">
                  <c:v>312685.61769462528</c:v>
                </c:pt>
                <c:pt idx="1129">
                  <c:v>348667.68222364888</c:v>
                </c:pt>
                <c:pt idx="1130">
                  <c:v>389208.62425181328</c:v>
                </c:pt>
                <c:pt idx="1131">
                  <c:v>432750.42979462713</c:v>
                </c:pt>
                <c:pt idx="1132">
                  <c:v>477776.89385602303</c:v>
                </c:pt>
                <c:pt idx="1133">
                  <c:v>523260.27053063014</c:v>
                </c:pt>
                <c:pt idx="1134">
                  <c:v>568915.5171241255</c:v>
                </c:pt>
                <c:pt idx="1135">
                  <c:v>615169.62835730053</c:v>
                </c:pt>
                <c:pt idx="1136">
                  <c:v>662861.74147493672</c:v>
                </c:pt>
                <c:pt idx="1137">
                  <c:v>712791.57253215031</c:v>
                </c:pt>
                <c:pt idx="1138">
                  <c:v>765290.50650607864</c:v>
                </c:pt>
                <c:pt idx="1139">
                  <c:v>819979.75049293204</c:v>
                </c:pt>
                <c:pt idx="1140">
                  <c:v>875807.28702431056</c:v>
                </c:pt>
                <c:pt idx="1141">
                  <c:v>931347.81698415929</c:v>
                </c:pt>
                <c:pt idx="1142">
                  <c:v>985248.64590393926</c:v>
                </c:pt>
                <c:pt idx="1143">
                  <c:v>1036648.2916751398</c:v>
                </c:pt>
                <c:pt idx="1144">
                  <c:v>1085404.9766964591</c:v>
                </c:pt>
                <c:pt idx="1145">
                  <c:v>1132045.1497106741</c:v>
                </c:pt>
                <c:pt idx="1146">
                  <c:v>1177449.8480086264</c:v>
                </c:pt>
                <c:pt idx="1147">
                  <c:v>1222397.8605075993</c:v>
                </c:pt>
                <c:pt idx="1148">
                  <c:v>1267140.5468345855</c:v>
                </c:pt>
                <c:pt idx="1149">
                  <c:v>1311172.3339762243</c:v>
                </c:pt>
                <c:pt idx="1150">
                  <c:v>1353287.3580646194</c:v>
                </c:pt>
                <c:pt idx="1151">
                  <c:v>1391904.4150329574</c:v>
                </c:pt>
                <c:pt idx="1152">
                  <c:v>1425540.5921322461</c:v>
                </c:pt>
                <c:pt idx="1153">
                  <c:v>1453257.4758794929</c:v>
                </c:pt>
                <c:pt idx="1154">
                  <c:v>1474914.2017152526</c:v>
                </c:pt>
                <c:pt idx="1155">
                  <c:v>1491134.8650712012</c:v>
                </c:pt>
                <c:pt idx="1156">
                  <c:v>1503006.0124276087</c:v>
                </c:pt>
                <c:pt idx="1157">
                  <c:v>1511621.8236447901</c:v>
                </c:pt>
                <c:pt idx="1158">
                  <c:v>1517651.3713060091</c:v>
                </c:pt>
                <c:pt idx="1159">
                  <c:v>1521092.4400502038</c:v>
                </c:pt>
                <c:pt idx="1160">
                  <c:v>1521303.7255870963</c:v>
                </c:pt>
                <c:pt idx="1161">
                  <c:v>1517299.6925866404</c:v>
                </c:pt>
                <c:pt idx="1162">
                  <c:v>1508191.1399421731</c:v>
                </c:pt>
                <c:pt idx="1163">
                  <c:v>1493598.3490340333</c:v>
                </c:pt>
                <c:pt idx="1164">
                  <c:v>1473874.0762667772</c:v>
                </c:pt>
                <c:pt idx="1165">
                  <c:v>1450046.6318618727</c:v>
                </c:pt>
                <c:pt idx="1166">
                  <c:v>1423500.9486368941</c:v>
                </c:pt>
                <c:pt idx="1167">
                  <c:v>1395516.6886197797</c:v>
                </c:pt>
                <c:pt idx="1168">
                  <c:v>1366838.322370464</c:v>
                </c:pt>
                <c:pt idx="1169">
                  <c:v>1337441.2730263385</c:v>
                </c:pt>
                <c:pt idx="1170">
                  <c:v>1306584.6523571506</c:v>
                </c:pt>
                <c:pt idx="1171">
                  <c:v>1273132.8003629504</c:v>
                </c:pt>
                <c:pt idx="1172">
                  <c:v>1236026.0354096415</c:v>
                </c:pt>
                <c:pt idx="1173">
                  <c:v>1194724.5321182827</c:v>
                </c:pt>
                <c:pt idx="1174">
                  <c:v>1149459.6003448982</c:v>
                </c:pt>
                <c:pt idx="1175">
                  <c:v>1101199.879527543</c:v>
                </c:pt>
                <c:pt idx="1176">
                  <c:v>1051348.1485088938</c:v>
                </c:pt>
                <c:pt idx="1177">
                  <c:v>1001286.33135188</c:v>
                </c:pt>
                <c:pt idx="1178">
                  <c:v>951943.04287357081</c:v>
                </c:pt>
                <c:pt idx="1179">
                  <c:v>903548.10493753955</c:v>
                </c:pt>
                <c:pt idx="1180">
                  <c:v>855665.79288776382</c:v>
                </c:pt>
                <c:pt idx="1181">
                  <c:v>807491.02438531222</c:v>
                </c:pt>
                <c:pt idx="1182">
                  <c:v>758291.46749621502</c:v>
                </c:pt>
                <c:pt idx="1183">
                  <c:v>707822.36928880215</c:v>
                </c:pt>
                <c:pt idx="1184">
                  <c:v>656551.29118283349</c:v>
                </c:pt>
                <c:pt idx="1185">
                  <c:v>605602.91939266236</c:v>
                </c:pt>
                <c:pt idx="1186">
                  <c:v>556441.78394931648</c:v>
                </c:pt>
                <c:pt idx="1187">
                  <c:v>510411.86919626739</c:v>
                </c:pt>
                <c:pt idx="1188">
                  <c:v>468307.99271828088</c:v>
                </c:pt>
                <c:pt idx="1189">
                  <c:v>430142.9954017601</c:v>
                </c:pt>
                <c:pt idx="1190">
                  <c:v>395201.23050938861</c:v>
                </c:pt>
                <c:pt idx="1191">
                  <c:v>362360.5348686541</c:v>
                </c:pt>
                <c:pt idx="1192">
                  <c:v>330563.07246414211</c:v>
                </c:pt>
                <c:pt idx="1193">
                  <c:v>299258.96312219731</c:v>
                </c:pt>
                <c:pt idx="1194">
                  <c:v>268656.97739921755</c:v>
                </c:pt>
                <c:pt idx="1195">
                  <c:v>239689.83182433131</c:v>
                </c:pt>
                <c:pt idx="1196">
                  <c:v>213709.81605472602</c:v>
                </c:pt>
                <c:pt idx="1197">
                  <c:v>192032.37465426815</c:v>
                </c:pt>
                <c:pt idx="1198">
                  <c:v>175502.03903731133</c:v>
                </c:pt>
                <c:pt idx="1199">
                  <c:v>164245.20067806577</c:v>
                </c:pt>
                <c:pt idx="1200">
                  <c:v>157701.55166752241</c:v>
                </c:pt>
                <c:pt idx="1201">
                  <c:v>154918.4764276729</c:v>
                </c:pt>
                <c:pt idx="1202">
                  <c:v>154991.44589999877</c:v>
                </c:pt>
                <c:pt idx="1203">
                  <c:v>157477.29083517613</c:v>
                </c:pt>
                <c:pt idx="1204">
                  <c:v>162617.61463382584</c:v>
                </c:pt>
                <c:pt idx="1205">
                  <c:v>171282.58507855621</c:v>
                </c:pt>
                <c:pt idx="1206">
                  <c:v>184653.00424471847</c:v>
                </c:pt>
                <c:pt idx="1207">
                  <c:v>203759.69822027639</c:v>
                </c:pt>
                <c:pt idx="1208">
                  <c:v>229055.15355300519</c:v>
                </c:pt>
                <c:pt idx="1209">
                  <c:v>260181.48280017893</c:v>
                </c:pt>
                <c:pt idx="1210">
                  <c:v>296025.23519777553</c:v>
                </c:pt>
                <c:pt idx="1211">
                  <c:v>335041.25115619157</c:v>
                </c:pt>
                <c:pt idx="1212">
                  <c:v>375725.95327162882</c:v>
                </c:pt>
                <c:pt idx="1213">
                  <c:v>417063.9753733984</c:v>
                </c:pt>
                <c:pt idx="1214">
                  <c:v>458782.38595412415</c:v>
                </c:pt>
                <c:pt idx="1215">
                  <c:v>501320.00208109367</c:v>
                </c:pt>
                <c:pt idx="1216">
                  <c:v>545527.47464159608</c:v>
                </c:pt>
                <c:pt idx="1217">
                  <c:v>592215.70522615768</c:v>
                </c:pt>
                <c:pt idx="1218">
                  <c:v>641726.91732809716</c:v>
                </c:pt>
                <c:pt idx="1219">
                  <c:v>693692.79114903044</c:v>
                </c:pt>
                <c:pt idx="1220">
                  <c:v>747071.39907341776</c:v>
                </c:pt>
                <c:pt idx="1221">
                  <c:v>800447.13132136816</c:v>
                </c:pt>
                <c:pt idx="1222">
                  <c:v>852476.56558474281</c:v>
                </c:pt>
                <c:pt idx="1223">
                  <c:v>902307.05871184089</c:v>
                </c:pt>
                <c:pt idx="1224">
                  <c:v>949805.22348336957</c:v>
                </c:pt>
                <c:pt idx="1225">
                  <c:v>995505.43575909</c:v>
                </c:pt>
                <c:pt idx="1226">
                  <c:v>1040296.1826957139</c:v>
                </c:pt>
                <c:pt idx="1227">
                  <c:v>1084963.2125656931</c:v>
                </c:pt>
                <c:pt idx="1228">
                  <c:v>1129764.3413283969</c:v>
                </c:pt>
                <c:pt idx="1229">
                  <c:v>1174199.9375353248</c:v>
                </c:pt>
                <c:pt idx="1230">
                  <c:v>1217069.5531574674</c:v>
                </c:pt>
                <c:pt idx="1231">
                  <c:v>1256796.8640861541</c:v>
                </c:pt>
                <c:pt idx="1232">
                  <c:v>1291903.2923151001</c:v>
                </c:pt>
                <c:pt idx="1233">
                  <c:v>1321454.2053889122</c:v>
                </c:pt>
                <c:pt idx="1234">
                  <c:v>1345311.9584098749</c:v>
                </c:pt>
                <c:pt idx="1235">
                  <c:v>1364103.2983160485</c:v>
                </c:pt>
                <c:pt idx="1236">
                  <c:v>1378916.8490216606</c:v>
                </c:pt>
                <c:pt idx="1237">
                  <c:v>1390848.2887137369</c:v>
                </c:pt>
                <c:pt idx="1238">
                  <c:v>1400567.6050508025</c:v>
                </c:pt>
                <c:pt idx="1239">
                  <c:v>1408072.9112491044</c:v>
                </c:pt>
                <c:pt idx="1240">
                  <c:v>1412722.6427545922</c:v>
                </c:pt>
                <c:pt idx="1241">
                  <c:v>1413530.4136968669</c:v>
                </c:pt>
                <c:pt idx="1242">
                  <c:v>1409605.5816273736</c:v>
                </c:pt>
                <c:pt idx="1243">
                  <c:v>1400566.3961700487</c:v>
                </c:pt>
                <c:pt idx="1244">
                  <c:v>1386762.9928576408</c:v>
                </c:pt>
                <c:pt idx="1245">
                  <c:v>1369220.4741342403</c:v>
                </c:pt>
                <c:pt idx="1246">
                  <c:v>1349319.9812523089</c:v>
                </c:pt>
                <c:pt idx="1247">
                  <c:v>1328336.8049085974</c:v>
                </c:pt>
                <c:pt idx="1248">
                  <c:v>1307010.4694857972</c:v>
                </c:pt>
                <c:pt idx="1249">
                  <c:v>1285310.8829093769</c:v>
                </c:pt>
                <c:pt idx="1250">
                  <c:v>1262491.0793969398</c:v>
                </c:pt>
                <c:pt idx="1251">
                  <c:v>1237408.7666241003</c:v>
                </c:pt>
                <c:pt idx="1252">
                  <c:v>1208997.0842903345</c:v>
                </c:pt>
                <c:pt idx="1253">
                  <c:v>1176708.4912886764</c:v>
                </c:pt>
                <c:pt idx="1254">
                  <c:v>1140766.0548023353</c:v>
                </c:pt>
                <c:pt idx="1255">
                  <c:v>1102129.6555900006</c:v>
                </c:pt>
                <c:pt idx="1256">
                  <c:v>1062192.8095520015</c:v>
                </c:pt>
                <c:pt idx="1257">
                  <c:v>1022327.6860771781</c:v>
                </c:pt>
                <c:pt idx="1258">
                  <c:v>983452.66687722225</c:v>
                </c:pt>
                <c:pt idx="1259">
                  <c:v>945786.87632864714</c:v>
                </c:pt>
                <c:pt idx="1260">
                  <c:v>908883.44268452714</c:v>
                </c:pt>
                <c:pt idx="1261">
                  <c:v>871925.7023950672</c:v>
                </c:pt>
                <c:pt idx="1262">
                  <c:v>834169.3243620994</c:v>
                </c:pt>
                <c:pt idx="1263">
                  <c:v>795357.15536162257</c:v>
                </c:pt>
                <c:pt idx="1264">
                  <c:v>755943.97285116068</c:v>
                </c:pt>
                <c:pt idx="1265">
                  <c:v>717041.31347811082</c:v>
                </c:pt>
                <c:pt idx="1266">
                  <c:v>680100.21074652928</c:v>
                </c:pt>
                <c:pt idx="1267">
                  <c:v>646450.82470904407</c:v>
                </c:pt>
                <c:pt idx="1268">
                  <c:v>616873.84061433596</c:v>
                </c:pt>
                <c:pt idx="1269">
                  <c:v>591367.67917868448</c:v>
                </c:pt>
                <c:pt idx="1270">
                  <c:v>569202.00633385347</c:v>
                </c:pt>
                <c:pt idx="1271">
                  <c:v>549239.7255196122</c:v>
                </c:pt>
                <c:pt idx="1272">
                  <c:v>530407.8427787011</c:v>
                </c:pt>
                <c:pt idx="1273">
                  <c:v>512141.11731041525</c:v>
                </c:pt>
                <c:pt idx="1274">
                  <c:v>494632.77856074367</c:v>
                </c:pt>
                <c:pt idx="1275">
                  <c:v>478799.84396621218</c:v>
                </c:pt>
                <c:pt idx="1276">
                  <c:v>465978.7688755173</c:v>
                </c:pt>
                <c:pt idx="1277">
                  <c:v>457469.05132502061</c:v>
                </c:pt>
                <c:pt idx="1278">
                  <c:v>454099.18717507552</c:v>
                </c:pt>
                <c:pt idx="1279">
                  <c:v>455979.46667226491</c:v>
                </c:pt>
                <c:pt idx="1280">
                  <c:v>462533.43848411215</c:v>
                </c:pt>
                <c:pt idx="1281">
                  <c:v>472792.32498023793</c:v>
                </c:pt>
                <c:pt idx="1282">
                  <c:v>485835.44004111417</c:v>
                </c:pt>
                <c:pt idx="1283">
                  <c:v>501203.48598541319</c:v>
                </c:pt>
                <c:pt idx="1284">
                  <c:v>519121.99002980499</c:v>
                </c:pt>
                <c:pt idx="1285">
                  <c:v>540445.11958549125</c:v>
                </c:pt>
                <c:pt idx="1286">
                  <c:v>566337.77564300178</c:v>
                </c:pt>
                <c:pt idx="1287">
                  <c:v>597815.0058399539</c:v>
                </c:pt>
                <c:pt idx="1288">
                  <c:v>635313.66409431573</c:v>
                </c:pt>
                <c:pt idx="1289">
                  <c:v>678460.39914311981</c:v>
                </c:pt>
                <c:pt idx="1290">
                  <c:v>726126.48796854354</c:v>
                </c:pt>
                <c:pt idx="1291">
                  <c:v>776751.71278368367</c:v>
                </c:pt>
                <c:pt idx="1292">
                  <c:v>828817.67423290154</c:v>
                </c:pt>
                <c:pt idx="1293">
                  <c:v>881294.44229310146</c:v>
                </c:pt>
                <c:pt idx="1294">
                  <c:v>933894.80118975812</c:v>
                </c:pt>
                <c:pt idx="1295">
                  <c:v>987043.58439288102</c:v>
                </c:pt>
                <c:pt idx="1296">
                  <c:v>1041577.7805138985</c:v>
                </c:pt>
                <c:pt idx="1297">
                  <c:v>1098294.9703756729</c:v>
                </c:pt>
                <c:pt idx="1298">
                  <c:v>1157524.417903333</c:v>
                </c:pt>
                <c:pt idx="1299">
                  <c:v>1218885.224095504</c:v>
                </c:pt>
                <c:pt idx="1300">
                  <c:v>1281323.2811097112</c:v>
                </c:pt>
                <c:pt idx="1301">
                  <c:v>1343411.2159429661</c:v>
                </c:pt>
                <c:pt idx="1302">
                  <c:v>1403794.2774847092</c:v>
                </c:pt>
                <c:pt idx="1303">
                  <c:v>1461608.9449811587</c:v>
                </c:pt>
                <c:pt idx="1304">
                  <c:v>1516711.4209279343</c:v>
                </c:pt>
                <c:pt idx="1305">
                  <c:v>1569626.1536458069</c:v>
                </c:pt>
                <c:pt idx="1306">
                  <c:v>1621232.2002165858</c:v>
                </c:pt>
                <c:pt idx="1307">
                  <c:v>1672306.3902863141</c:v>
                </c:pt>
                <c:pt idx="1308">
                  <c:v>1723098.1458658532</c:v>
                </c:pt>
                <c:pt idx="1309">
                  <c:v>1773099.9786904743</c:v>
                </c:pt>
                <c:pt idx="1310">
                  <c:v>1821104.1327072452</c:v>
                </c:pt>
                <c:pt idx="1311">
                  <c:v>1865527.5354240462</c:v>
                </c:pt>
                <c:pt idx="1312">
                  <c:v>1904885.4301111647</c:v>
                </c:pt>
                <c:pt idx="1313">
                  <c:v>1938237.5844254885</c:v>
                </c:pt>
                <c:pt idx="1314">
                  <c:v>1965441.3407350937</c:v>
                </c:pt>
                <c:pt idx="1315">
                  <c:v>1987119.0278445208</c:v>
                </c:pt>
                <c:pt idx="1316">
                  <c:v>2004355.4527004375</c:v>
                </c:pt>
                <c:pt idx="1317">
                  <c:v>2018243.083361445</c:v>
                </c:pt>
                <c:pt idx="1318">
                  <c:v>2029449.3089693473</c:v>
                </c:pt>
                <c:pt idx="1319">
                  <c:v>2037970.25969995</c:v>
                </c:pt>
                <c:pt idx="1320">
                  <c:v>2043163.0063857385</c:v>
                </c:pt>
                <c:pt idx="1321">
                  <c:v>2044040.4190021469</c:v>
                </c:pt>
                <c:pt idx="1322">
                  <c:v>2039711.7325165668</c:v>
                </c:pt>
                <c:pt idx="1323">
                  <c:v>2029795.6957266261</c:v>
                </c:pt>
                <c:pt idx="1324">
                  <c:v>2014643.5643606484</c:v>
                </c:pt>
                <c:pt idx="1325">
                  <c:v>1995282.1804219731</c:v>
                </c:pt>
                <c:pt idx="1326">
                  <c:v>1973095.041507937</c:v>
                </c:pt>
                <c:pt idx="1327">
                  <c:v>1949360.4079518612</c:v>
                </c:pt>
                <c:pt idx="1328">
                  <c:v>1924821.3826602204</c:v>
                </c:pt>
                <c:pt idx="1329">
                  <c:v>1899452.0556611582</c:v>
                </c:pt>
                <c:pt idx="1330">
                  <c:v>1872510.2406498366</c:v>
                </c:pt>
                <c:pt idx="1331">
                  <c:v>1842859.0150639885</c:v>
                </c:pt>
                <c:pt idx="1332">
                  <c:v>1809437.4706841216</c:v>
                </c:pt>
                <c:pt idx="1333">
                  <c:v>1771704.5919742433</c:v>
                </c:pt>
                <c:pt idx="1334">
                  <c:v>1729890.5354997772</c:v>
                </c:pt>
                <c:pt idx="1335">
                  <c:v>1684962.8246991739</c:v>
                </c:pt>
                <c:pt idx="1336">
                  <c:v>1638323.1601174511</c:v>
                </c:pt>
                <c:pt idx="1337">
                  <c:v>1591352.4256188697</c:v>
                </c:pt>
                <c:pt idx="1338">
                  <c:v>1544978.2343038842</c:v>
                </c:pt>
                <c:pt idx="1339">
                  <c:v>1499429.4451705175</c:v>
                </c:pt>
                <c:pt idx="1340">
                  <c:v>1454269.4099029175</c:v>
                </c:pt>
                <c:pt idx="1341">
                  <c:v>1408692.1620483389</c:v>
                </c:pt>
                <c:pt idx="1342">
                  <c:v>1361964.5254307247</c:v>
                </c:pt>
                <c:pt idx="1343">
                  <c:v>1313840.9430591734</c:v>
                </c:pt>
                <c:pt idx="1344">
                  <c:v>1264788.2127733394</c:v>
                </c:pt>
                <c:pt idx="1345">
                  <c:v>1215930.2979679729</c:v>
                </c:pt>
                <c:pt idx="1346">
                  <c:v>1168731.0468814687</c:v>
                </c:pt>
                <c:pt idx="1347">
                  <c:v>1124533.8033428784</c:v>
                </c:pt>
                <c:pt idx="1348">
                  <c:v>1084132.785936913</c:v>
                </c:pt>
                <c:pt idx="1349">
                  <c:v>1047540.2782851027</c:v>
                </c:pt>
                <c:pt idx="1350">
                  <c:v>1014040.118325897</c:v>
                </c:pt>
                <c:pt idx="1351">
                  <c:v>982509.66969321808</c:v>
                </c:pt>
                <c:pt idx="1352">
                  <c:v>951890.66548320767</c:v>
                </c:pt>
                <c:pt idx="1353">
                  <c:v>921632.83709778136</c:v>
                </c:pt>
                <c:pt idx="1354">
                  <c:v>891944.60927619308</c:v>
                </c:pt>
                <c:pt idx="1355">
                  <c:v>863758.39546522265</c:v>
                </c:pt>
                <c:pt idx="1356">
                  <c:v>838426.22508629772</c:v>
                </c:pt>
                <c:pt idx="1357">
                  <c:v>817263.32541010121</c:v>
                </c:pt>
                <c:pt idx="1358">
                  <c:v>801114.05358056072</c:v>
                </c:pt>
                <c:pt idx="1359">
                  <c:v>790104.66988850292</c:v>
                </c:pt>
                <c:pt idx="1360">
                  <c:v>783674.7783770049</c:v>
                </c:pt>
                <c:pt idx="1361">
                  <c:v>780871.71858813718</c:v>
                </c:pt>
                <c:pt idx="1362">
                  <c:v>780790.95976803754</c:v>
                </c:pt>
                <c:pt idx="1363">
                  <c:v>782989.3741572845</c:v>
                </c:pt>
                <c:pt idx="1364">
                  <c:v>787708.64981638803</c:v>
                </c:pt>
                <c:pt idx="1365">
                  <c:v>795819.08232665528</c:v>
                </c:pt>
                <c:pt idx="1366">
                  <c:v>808501.64465385338</c:v>
                </c:pt>
                <c:pt idx="1367">
                  <c:v>826787.37680512923</c:v>
                </c:pt>
                <c:pt idx="1368">
                  <c:v>851129.02219735959</c:v>
                </c:pt>
                <c:pt idx="1369">
                  <c:v>881168.99311218632</c:v>
                </c:pt>
                <c:pt idx="1370">
                  <c:v>915794.18125476129</c:v>
                </c:pt>
                <c:pt idx="1371">
                  <c:v>953459.81212324544</c:v>
                </c:pt>
                <c:pt idx="1372">
                  <c:v>992662.73587827443</c:v>
                </c:pt>
                <c:pt idx="1373">
                  <c:v>1032388.0562326495</c:v>
                </c:pt>
                <c:pt idx="1374">
                  <c:v>1072363.3537083995</c:v>
                </c:pt>
                <c:pt idx="1375">
                  <c:v>1113027.9993594184</c:v>
                </c:pt>
                <c:pt idx="1376">
                  <c:v>1155233.2398126072</c:v>
                </c:pt>
                <c:pt idx="1377">
                  <c:v>1199790.6139315995</c:v>
                </c:pt>
                <c:pt idx="1378">
                  <c:v>1247043.0237814789</c:v>
                </c:pt>
                <c:pt idx="1379">
                  <c:v>1296622.8691842631</c:v>
                </c:pt>
                <c:pt idx="1380">
                  <c:v>1347488.9829282728</c:v>
                </c:pt>
                <c:pt idx="1381">
                  <c:v>1398226.556140834</c:v>
                </c:pt>
                <c:pt idx="1382">
                  <c:v>1447493.0076293275</c:v>
                </c:pt>
                <c:pt idx="1383">
                  <c:v>1494436.57525598</c:v>
                </c:pt>
                <c:pt idx="1384">
                  <c:v>1538924.7923893533</c:v>
                </c:pt>
                <c:pt idx="1385">
                  <c:v>1581492.9947119127</c:v>
                </c:pt>
                <c:pt idx="1386">
                  <c:v>1623030.6680844373</c:v>
                </c:pt>
                <c:pt idx="1387">
                  <c:v>1664324.5979970554</c:v>
                </c:pt>
                <c:pt idx="1388">
                  <c:v>1705633.675758475</c:v>
                </c:pt>
                <c:pt idx="1389">
                  <c:v>1746459.3830053781</c:v>
                </c:pt>
                <c:pt idx="1390">
                  <c:v>1785602.4221199541</c:v>
                </c:pt>
                <c:pt idx="1391">
                  <c:v>1821487.6563073536</c:v>
                </c:pt>
                <c:pt idx="1392">
                  <c:v>1852637.7313407543</c:v>
                </c:pt>
                <c:pt idx="1393">
                  <c:v>1878119.2745595325</c:v>
                </c:pt>
                <c:pt idx="1394">
                  <c:v>1897795.9364125244</c:v>
                </c:pt>
                <c:pt idx="1395">
                  <c:v>1912295.7942595626</c:v>
                </c:pt>
                <c:pt idx="1396">
                  <c:v>1922708.8370225183</c:v>
                </c:pt>
                <c:pt idx="1397">
                  <c:v>1930132.1419798967</c:v>
                </c:pt>
                <c:pt idx="1398">
                  <c:v>1935237.1294510672</c:v>
                </c:pt>
                <c:pt idx="1399">
                  <c:v>1938023.3783557634</c:v>
                </c:pt>
                <c:pt idx="1400">
                  <c:v>1937850.8223472761</c:v>
                </c:pt>
                <c:pt idx="1401">
                  <c:v>1933734.6057157654</c:v>
                </c:pt>
                <c:pt idx="1402">
                  <c:v>1924785.6475641658</c:v>
                </c:pt>
                <c:pt idx="1403">
                  <c:v>1910623.7898851193</c:v>
                </c:pt>
                <c:pt idx="1404">
                  <c:v>1891600.790812355</c:v>
                </c:pt>
                <c:pt idx="1405">
                  <c:v>1868743.4050273146</c:v>
                </c:pt>
                <c:pt idx="1406">
                  <c:v>1843434.4550494908</c:v>
                </c:pt>
                <c:pt idx="1407">
                  <c:v>1816950.9412551441</c:v>
                </c:pt>
                <c:pt idx="1408">
                  <c:v>1790034.1254914594</c:v>
                </c:pt>
                <c:pt idx="1409">
                  <c:v>1762655.6802958227</c:v>
                </c:pt>
                <c:pt idx="1410">
                  <c:v>1734070.4309978429</c:v>
                </c:pt>
                <c:pt idx="1411">
                  <c:v>1703137.9022282511</c:v>
                </c:pt>
                <c:pt idx="1412">
                  <c:v>1668793.0758185484</c:v>
                </c:pt>
                <c:pt idx="1413">
                  <c:v>1630490.2772953631</c:v>
                </c:pt>
                <c:pt idx="1414">
                  <c:v>1588454.4642929495</c:v>
                </c:pt>
                <c:pt idx="1415">
                  <c:v>1543647.4311458229</c:v>
                </c:pt>
                <c:pt idx="1416">
                  <c:v>1497464.6297539636</c:v>
                </c:pt>
                <c:pt idx="1417">
                  <c:v>1451280.187220755</c:v>
                </c:pt>
                <c:pt idx="1418">
                  <c:v>1406014.4639705867</c:v>
                </c:pt>
                <c:pt idx="1419">
                  <c:v>1361888.5833666488</c:v>
                </c:pt>
                <c:pt idx="1420">
                  <c:v>1318457.6921913447</c:v>
                </c:pt>
                <c:pt idx="1421">
                  <c:v>1274907.164228542</c:v>
                </c:pt>
                <c:pt idx="1422">
                  <c:v>1230494.7237731491</c:v>
                </c:pt>
                <c:pt idx="1423">
                  <c:v>1184965.2903023628</c:v>
                </c:pt>
                <c:pt idx="1424">
                  <c:v>1138775.7305257001</c:v>
                </c:pt>
                <c:pt idx="1425">
                  <c:v>1093039.6861301775</c:v>
                </c:pt>
                <c:pt idx="1426">
                  <c:v>1049210.3106784646</c:v>
                </c:pt>
                <c:pt idx="1427">
                  <c:v>1008619.8985270259</c:v>
                </c:pt>
                <c:pt idx="1428">
                  <c:v>972051.28269484534</c:v>
                </c:pt>
                <c:pt idx="1429">
                  <c:v>939505.04435166076</c:v>
                </c:pt>
                <c:pt idx="1430">
                  <c:v>910253.0217782174</c:v>
                </c:pt>
                <c:pt idx="1431">
                  <c:v>883160.30186714348</c:v>
                </c:pt>
                <c:pt idx="1432">
                  <c:v>857156.0844225802</c:v>
                </c:pt>
                <c:pt idx="1433">
                  <c:v>831677.33191496111</c:v>
                </c:pt>
                <c:pt idx="1434">
                  <c:v>806919.48576932505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0C0-43D5-9380-89A6FEF4CE85}"/>
            </c:ext>
          </c:extLst>
        </c:ser>
        <c:ser>
          <c:idx val="1"/>
          <c:order val="1"/>
          <c:tx>
            <c:v>Momento Estático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'[Vento Sintético rev24 (1).xlsm]momento harmonicos em fase'!$BW$21:$BW$1455</c:f>
              <c:numCache>
                <c:formatCode>0.0000</c:formatCode>
                <c:ptCount val="1435"/>
                <c:pt idx="0">
                  <c:v>0</c:v>
                </c:pt>
                <c:pt idx="1">
                  <c:v>2.6986088515155566E-2</c:v>
                </c:pt>
                <c:pt idx="2">
                  <c:v>5.3972177030311132E-2</c:v>
                </c:pt>
                <c:pt idx="3">
                  <c:v>8.0958265545466701E-2</c:v>
                </c:pt>
                <c:pt idx="4">
                  <c:v>0.10794435406062226</c:v>
                </c:pt>
                <c:pt idx="5">
                  <c:v>0.13493044257577783</c:v>
                </c:pt>
                <c:pt idx="6">
                  <c:v>0.1619165310909334</c:v>
                </c:pt>
                <c:pt idx="7">
                  <c:v>0.18890261960608898</c:v>
                </c:pt>
                <c:pt idx="8">
                  <c:v>0.21588870812124455</c:v>
                </c:pt>
                <c:pt idx="9">
                  <c:v>0.24287479663640013</c:v>
                </c:pt>
                <c:pt idx="10">
                  <c:v>0.26986088515155571</c:v>
                </c:pt>
                <c:pt idx="11">
                  <c:v>0.29684697366671126</c:v>
                </c:pt>
                <c:pt idx="12">
                  <c:v>0.3238330621818668</c:v>
                </c:pt>
                <c:pt idx="13">
                  <c:v>0.35081915069702235</c:v>
                </c:pt>
                <c:pt idx="14">
                  <c:v>0.3778052392121779</c:v>
                </c:pt>
                <c:pt idx="15">
                  <c:v>0.40479132772733345</c:v>
                </c:pt>
                <c:pt idx="16">
                  <c:v>0.431777416242489</c:v>
                </c:pt>
                <c:pt idx="17">
                  <c:v>0.45876350475764455</c:v>
                </c:pt>
                <c:pt idx="18">
                  <c:v>0.4857495932728001</c:v>
                </c:pt>
                <c:pt idx="19">
                  <c:v>0.5127356817879557</c:v>
                </c:pt>
                <c:pt idx="20">
                  <c:v>0.5397217703031113</c:v>
                </c:pt>
                <c:pt idx="21">
                  <c:v>0.56670785881826691</c:v>
                </c:pt>
                <c:pt idx="22">
                  <c:v>0.59369394733342251</c:v>
                </c:pt>
                <c:pt idx="23">
                  <c:v>0.62068003584857812</c:v>
                </c:pt>
                <c:pt idx="24">
                  <c:v>0.64766612436373372</c:v>
                </c:pt>
                <c:pt idx="25">
                  <c:v>0.67465221287888932</c:v>
                </c:pt>
                <c:pt idx="26">
                  <c:v>0.70163830139404493</c:v>
                </c:pt>
                <c:pt idx="27">
                  <c:v>0.72862438990920053</c:v>
                </c:pt>
                <c:pt idx="28">
                  <c:v>0.75561047842435614</c:v>
                </c:pt>
                <c:pt idx="29">
                  <c:v>0.78259656693951174</c:v>
                </c:pt>
                <c:pt idx="30">
                  <c:v>0.80958265545466734</c:v>
                </c:pt>
                <c:pt idx="31">
                  <c:v>0.83656874396982295</c:v>
                </c:pt>
                <c:pt idx="32">
                  <c:v>0.86355483248497855</c:v>
                </c:pt>
                <c:pt idx="33">
                  <c:v>0.89054092100013416</c:v>
                </c:pt>
                <c:pt idx="34">
                  <c:v>0.91752700951528976</c:v>
                </c:pt>
                <c:pt idx="35">
                  <c:v>0.94451309803044536</c:v>
                </c:pt>
                <c:pt idx="36">
                  <c:v>0.97149918654560097</c:v>
                </c:pt>
                <c:pt idx="37">
                  <c:v>0.99848527506075657</c:v>
                </c:pt>
                <c:pt idx="38">
                  <c:v>1.0254713635759121</c:v>
                </c:pt>
                <c:pt idx="39">
                  <c:v>1.0524574520910677</c:v>
                </c:pt>
                <c:pt idx="40">
                  <c:v>1.0794435406062233</c:v>
                </c:pt>
                <c:pt idx="41">
                  <c:v>1.1064296291213789</c:v>
                </c:pt>
                <c:pt idx="42">
                  <c:v>1.1334157176365345</c:v>
                </c:pt>
                <c:pt idx="43">
                  <c:v>1.1604018061516901</c:v>
                </c:pt>
                <c:pt idx="44">
                  <c:v>1.1873878946668457</c:v>
                </c:pt>
                <c:pt idx="45">
                  <c:v>1.2143739831820013</c:v>
                </c:pt>
                <c:pt idx="46">
                  <c:v>1.2413600716971569</c:v>
                </c:pt>
                <c:pt idx="47">
                  <c:v>1.2683461602123125</c:v>
                </c:pt>
                <c:pt idx="48">
                  <c:v>1.2953322487274681</c:v>
                </c:pt>
                <c:pt idx="49">
                  <c:v>1.3223183372426237</c:v>
                </c:pt>
                <c:pt idx="50">
                  <c:v>1.3493044257577793</c:v>
                </c:pt>
                <c:pt idx="51">
                  <c:v>1.3762905142729349</c:v>
                </c:pt>
                <c:pt idx="52">
                  <c:v>1.4032766027880905</c:v>
                </c:pt>
                <c:pt idx="53">
                  <c:v>1.4302626913032461</c:v>
                </c:pt>
                <c:pt idx="54">
                  <c:v>1.4572487798184017</c:v>
                </c:pt>
                <c:pt idx="55">
                  <c:v>1.4842348683335573</c:v>
                </c:pt>
                <c:pt idx="56">
                  <c:v>1.5112209568487129</c:v>
                </c:pt>
                <c:pt idx="57">
                  <c:v>1.5382070453638685</c:v>
                </c:pt>
                <c:pt idx="58">
                  <c:v>1.5651931338790241</c:v>
                </c:pt>
                <c:pt idx="59">
                  <c:v>1.5921792223941797</c:v>
                </c:pt>
                <c:pt idx="60">
                  <c:v>1.6191653109093354</c:v>
                </c:pt>
                <c:pt idx="61">
                  <c:v>1.646151399424491</c:v>
                </c:pt>
                <c:pt idx="62">
                  <c:v>1.6731374879396466</c:v>
                </c:pt>
                <c:pt idx="63">
                  <c:v>1.7001235764548022</c:v>
                </c:pt>
                <c:pt idx="64">
                  <c:v>1.7271096649699578</c:v>
                </c:pt>
                <c:pt idx="65">
                  <c:v>1.7540957534851134</c:v>
                </c:pt>
                <c:pt idx="66">
                  <c:v>1.781081842000269</c:v>
                </c:pt>
                <c:pt idx="67">
                  <c:v>1.8080679305154246</c:v>
                </c:pt>
                <c:pt idx="68">
                  <c:v>1.8350540190305802</c:v>
                </c:pt>
                <c:pt idx="69">
                  <c:v>1.8620401075457358</c:v>
                </c:pt>
                <c:pt idx="70">
                  <c:v>1.8890261960608914</c:v>
                </c:pt>
                <c:pt idx="71">
                  <c:v>1.916012284576047</c:v>
                </c:pt>
                <c:pt idx="72">
                  <c:v>1.9429983730912026</c:v>
                </c:pt>
                <c:pt idx="73">
                  <c:v>1.9699844616063582</c:v>
                </c:pt>
                <c:pt idx="74">
                  <c:v>1.9969705501215138</c:v>
                </c:pt>
                <c:pt idx="75">
                  <c:v>2.0239566386366694</c:v>
                </c:pt>
                <c:pt idx="76">
                  <c:v>2.050942727151825</c:v>
                </c:pt>
                <c:pt idx="77">
                  <c:v>2.0779288156669806</c:v>
                </c:pt>
                <c:pt idx="78">
                  <c:v>2.1049149041821362</c:v>
                </c:pt>
                <c:pt idx="79">
                  <c:v>2.1319009926972918</c:v>
                </c:pt>
                <c:pt idx="80">
                  <c:v>2.1588870812124474</c:v>
                </c:pt>
                <c:pt idx="81">
                  <c:v>2.185873169727603</c:v>
                </c:pt>
                <c:pt idx="82">
                  <c:v>2.2128592582427586</c:v>
                </c:pt>
                <c:pt idx="83">
                  <c:v>2.2398453467579142</c:v>
                </c:pt>
                <c:pt idx="84">
                  <c:v>2.2668314352730699</c:v>
                </c:pt>
                <c:pt idx="85">
                  <c:v>2.2938175237882255</c:v>
                </c:pt>
                <c:pt idx="86">
                  <c:v>2.3208036123033811</c:v>
                </c:pt>
                <c:pt idx="87">
                  <c:v>2.3477897008185367</c:v>
                </c:pt>
                <c:pt idx="88">
                  <c:v>2.3747757893336923</c:v>
                </c:pt>
                <c:pt idx="89">
                  <c:v>2.4017618778488479</c:v>
                </c:pt>
                <c:pt idx="90">
                  <c:v>2.4287479663640035</c:v>
                </c:pt>
                <c:pt idx="91">
                  <c:v>2.4557340548791591</c:v>
                </c:pt>
                <c:pt idx="92">
                  <c:v>2.4827201433943147</c:v>
                </c:pt>
                <c:pt idx="93">
                  <c:v>2.5097062319094703</c:v>
                </c:pt>
                <c:pt idx="94">
                  <c:v>2.5366923204246259</c:v>
                </c:pt>
                <c:pt idx="95">
                  <c:v>2.5636784089397815</c:v>
                </c:pt>
                <c:pt idx="96">
                  <c:v>2.5906644974549371</c:v>
                </c:pt>
                <c:pt idx="97">
                  <c:v>2.6176505859700927</c:v>
                </c:pt>
                <c:pt idx="98">
                  <c:v>2.6446366744852483</c:v>
                </c:pt>
                <c:pt idx="99">
                  <c:v>2.6716227630004039</c:v>
                </c:pt>
                <c:pt idx="100">
                  <c:v>2.6986088515155595</c:v>
                </c:pt>
                <c:pt idx="101">
                  <c:v>2.7255949400307151</c:v>
                </c:pt>
                <c:pt idx="102">
                  <c:v>2.7525810285458707</c:v>
                </c:pt>
                <c:pt idx="103">
                  <c:v>2.7795671170610263</c:v>
                </c:pt>
                <c:pt idx="104">
                  <c:v>2.8065532055761819</c:v>
                </c:pt>
                <c:pt idx="105">
                  <c:v>2.8335392940913375</c:v>
                </c:pt>
                <c:pt idx="106">
                  <c:v>2.8605253826064931</c:v>
                </c:pt>
                <c:pt idx="107">
                  <c:v>2.8875114711216487</c:v>
                </c:pt>
                <c:pt idx="108">
                  <c:v>2.9144975596368043</c:v>
                </c:pt>
                <c:pt idx="109">
                  <c:v>2.94148364815196</c:v>
                </c:pt>
                <c:pt idx="110">
                  <c:v>2.9684697366671156</c:v>
                </c:pt>
                <c:pt idx="111">
                  <c:v>2.9954558251822712</c:v>
                </c:pt>
                <c:pt idx="112">
                  <c:v>3.0224419136974268</c:v>
                </c:pt>
                <c:pt idx="113">
                  <c:v>3.0494280022125824</c:v>
                </c:pt>
                <c:pt idx="114">
                  <c:v>3.076414090727738</c:v>
                </c:pt>
                <c:pt idx="115">
                  <c:v>3.1034001792428936</c:v>
                </c:pt>
                <c:pt idx="116">
                  <c:v>3.1303862677580492</c:v>
                </c:pt>
                <c:pt idx="117">
                  <c:v>3.1573723562732048</c:v>
                </c:pt>
                <c:pt idx="118">
                  <c:v>3.1843584447883604</c:v>
                </c:pt>
                <c:pt idx="119">
                  <c:v>3.211344533303516</c:v>
                </c:pt>
                <c:pt idx="120">
                  <c:v>3.2383306218186716</c:v>
                </c:pt>
                <c:pt idx="121">
                  <c:v>3.2653167103338272</c:v>
                </c:pt>
                <c:pt idx="122">
                  <c:v>3.2923027988489828</c:v>
                </c:pt>
                <c:pt idx="123">
                  <c:v>3.3192888873641384</c:v>
                </c:pt>
                <c:pt idx="124">
                  <c:v>3.346274975879294</c:v>
                </c:pt>
                <c:pt idx="125">
                  <c:v>3.3732610643944496</c:v>
                </c:pt>
                <c:pt idx="126">
                  <c:v>3.4002471529096052</c:v>
                </c:pt>
                <c:pt idx="127">
                  <c:v>3.4272332414247608</c:v>
                </c:pt>
                <c:pt idx="128">
                  <c:v>3.4542193299399164</c:v>
                </c:pt>
                <c:pt idx="129">
                  <c:v>3.481205418455072</c:v>
                </c:pt>
                <c:pt idx="130">
                  <c:v>3.5081915069702276</c:v>
                </c:pt>
                <c:pt idx="131">
                  <c:v>3.5351775954853832</c:v>
                </c:pt>
                <c:pt idx="132">
                  <c:v>3.5621636840005388</c:v>
                </c:pt>
                <c:pt idx="133">
                  <c:v>3.5891497725156944</c:v>
                </c:pt>
                <c:pt idx="134">
                  <c:v>3.6161358610308501</c:v>
                </c:pt>
                <c:pt idx="135">
                  <c:v>3.6431219495460057</c:v>
                </c:pt>
                <c:pt idx="136">
                  <c:v>3.6701080380611613</c:v>
                </c:pt>
                <c:pt idx="137">
                  <c:v>3.6970941265763169</c:v>
                </c:pt>
                <c:pt idx="138">
                  <c:v>3.7240802150914725</c:v>
                </c:pt>
                <c:pt idx="139">
                  <c:v>3.7510663036066281</c:v>
                </c:pt>
                <c:pt idx="140">
                  <c:v>3.7780523921217837</c:v>
                </c:pt>
                <c:pt idx="141">
                  <c:v>3.8050384806369393</c:v>
                </c:pt>
                <c:pt idx="142">
                  <c:v>3.8320245691520949</c:v>
                </c:pt>
                <c:pt idx="143">
                  <c:v>3.8590106576672505</c:v>
                </c:pt>
                <c:pt idx="144">
                  <c:v>3.8859967461824061</c:v>
                </c:pt>
                <c:pt idx="145">
                  <c:v>3.9129828346975617</c:v>
                </c:pt>
                <c:pt idx="146">
                  <c:v>3.9399689232127173</c:v>
                </c:pt>
                <c:pt idx="147">
                  <c:v>3.9669550117278729</c:v>
                </c:pt>
                <c:pt idx="148">
                  <c:v>3.9939411002430285</c:v>
                </c:pt>
                <c:pt idx="149">
                  <c:v>4.0209271887581837</c:v>
                </c:pt>
                <c:pt idx="150">
                  <c:v>4.0479132772733388</c:v>
                </c:pt>
                <c:pt idx="151">
                  <c:v>4.074899365788494</c:v>
                </c:pt>
                <c:pt idx="152">
                  <c:v>4.1018854543036491</c:v>
                </c:pt>
                <c:pt idx="153">
                  <c:v>4.1288715428188043</c:v>
                </c:pt>
                <c:pt idx="154">
                  <c:v>4.1558576313339595</c:v>
                </c:pt>
                <c:pt idx="155">
                  <c:v>4.1828437198491146</c:v>
                </c:pt>
                <c:pt idx="156">
                  <c:v>4.2098298083642698</c:v>
                </c:pt>
                <c:pt idx="157">
                  <c:v>4.2368158968794249</c:v>
                </c:pt>
                <c:pt idx="158">
                  <c:v>4.2638019853945801</c:v>
                </c:pt>
                <c:pt idx="159">
                  <c:v>4.2907880739097353</c:v>
                </c:pt>
                <c:pt idx="160">
                  <c:v>4.3177741624248904</c:v>
                </c:pt>
                <c:pt idx="161">
                  <c:v>4.3447602509400456</c:v>
                </c:pt>
                <c:pt idx="162">
                  <c:v>4.3717463394552007</c:v>
                </c:pt>
                <c:pt idx="163">
                  <c:v>4.3987324279703559</c:v>
                </c:pt>
                <c:pt idx="164">
                  <c:v>4.4257185164855111</c:v>
                </c:pt>
                <c:pt idx="165">
                  <c:v>4.4527046050006662</c:v>
                </c:pt>
                <c:pt idx="166">
                  <c:v>4.4796906935158214</c:v>
                </c:pt>
                <c:pt idx="167">
                  <c:v>4.5066767820309765</c:v>
                </c:pt>
                <c:pt idx="168">
                  <c:v>4.5336628705461317</c:v>
                </c:pt>
                <c:pt idx="169">
                  <c:v>4.5606489590612869</c:v>
                </c:pt>
                <c:pt idx="170">
                  <c:v>4.587635047576442</c:v>
                </c:pt>
                <c:pt idx="171">
                  <c:v>4.6146211360915972</c:v>
                </c:pt>
                <c:pt idx="172">
                  <c:v>4.6416072246067523</c:v>
                </c:pt>
                <c:pt idx="173">
                  <c:v>4.6685933131219075</c:v>
                </c:pt>
                <c:pt idx="174">
                  <c:v>4.6955794016370627</c:v>
                </c:pt>
                <c:pt idx="175">
                  <c:v>4.7225654901522178</c:v>
                </c:pt>
                <c:pt idx="176">
                  <c:v>4.749551578667373</c:v>
                </c:pt>
                <c:pt idx="177">
                  <c:v>4.7765376671825281</c:v>
                </c:pt>
                <c:pt idx="178">
                  <c:v>4.8035237556976833</c:v>
                </c:pt>
                <c:pt idx="179">
                  <c:v>4.8305098442128385</c:v>
                </c:pt>
                <c:pt idx="180">
                  <c:v>4.8574959327279936</c:v>
                </c:pt>
                <c:pt idx="181">
                  <c:v>4.8844820212431488</c:v>
                </c:pt>
                <c:pt idx="182">
                  <c:v>4.9114681097583039</c:v>
                </c:pt>
                <c:pt idx="183">
                  <c:v>4.9384541982734591</c:v>
                </c:pt>
                <c:pt idx="184">
                  <c:v>4.9654402867886143</c:v>
                </c:pt>
                <c:pt idx="185">
                  <c:v>4.9924263753037694</c:v>
                </c:pt>
                <c:pt idx="186">
                  <c:v>5.0194124638189246</c:v>
                </c:pt>
                <c:pt idx="187">
                  <c:v>5.0463985523340797</c:v>
                </c:pt>
                <c:pt idx="188">
                  <c:v>5.0733846408492349</c:v>
                </c:pt>
                <c:pt idx="189">
                  <c:v>5.1003707293643901</c:v>
                </c:pt>
                <c:pt idx="190">
                  <c:v>5.1273568178795452</c:v>
                </c:pt>
                <c:pt idx="191">
                  <c:v>5.1543429063947004</c:v>
                </c:pt>
                <c:pt idx="192">
                  <c:v>5.1813289949098555</c:v>
                </c:pt>
                <c:pt idx="193">
                  <c:v>5.2083150834250107</c:v>
                </c:pt>
                <c:pt idx="194">
                  <c:v>5.2353011719401659</c:v>
                </c:pt>
                <c:pt idx="195">
                  <c:v>5.262287260455321</c:v>
                </c:pt>
                <c:pt idx="196">
                  <c:v>5.2892733489704762</c:v>
                </c:pt>
                <c:pt idx="197">
                  <c:v>5.3162594374856313</c:v>
                </c:pt>
                <c:pt idx="198">
                  <c:v>5.3432455260007865</c:v>
                </c:pt>
                <c:pt idx="199">
                  <c:v>5.3702316145159417</c:v>
                </c:pt>
                <c:pt idx="200">
                  <c:v>5.3972177030310968</c:v>
                </c:pt>
                <c:pt idx="201">
                  <c:v>5.424203791546252</c:v>
                </c:pt>
                <c:pt idx="202">
                  <c:v>5.4511898800614071</c:v>
                </c:pt>
                <c:pt idx="203">
                  <c:v>5.4781759685765623</c:v>
                </c:pt>
                <c:pt idx="204">
                  <c:v>5.5051620570917175</c:v>
                </c:pt>
                <c:pt idx="205">
                  <c:v>5.5321481456068726</c:v>
                </c:pt>
                <c:pt idx="206">
                  <c:v>5.5591342341220278</c:v>
                </c:pt>
                <c:pt idx="207">
                  <c:v>5.5861203226371829</c:v>
                </c:pt>
                <c:pt idx="208">
                  <c:v>5.6131064111523381</c:v>
                </c:pt>
                <c:pt idx="209">
                  <c:v>5.6400924996674933</c:v>
                </c:pt>
                <c:pt idx="210">
                  <c:v>5.6670785881826484</c:v>
                </c:pt>
                <c:pt idx="211">
                  <c:v>5.6940646766978036</c:v>
                </c:pt>
                <c:pt idx="212">
                  <c:v>5.7210507652129587</c:v>
                </c:pt>
                <c:pt idx="213">
                  <c:v>5.7480368537281139</c:v>
                </c:pt>
                <c:pt idx="214">
                  <c:v>5.7750229422432691</c:v>
                </c:pt>
                <c:pt idx="215">
                  <c:v>5.8020090307584242</c:v>
                </c:pt>
                <c:pt idx="216">
                  <c:v>5.8289951192735794</c:v>
                </c:pt>
                <c:pt idx="217">
                  <c:v>5.8559812077887345</c:v>
                </c:pt>
                <c:pt idx="218">
                  <c:v>5.8829672963038897</c:v>
                </c:pt>
                <c:pt idx="219">
                  <c:v>5.9099533848190449</c:v>
                </c:pt>
                <c:pt idx="220">
                  <c:v>5.9369394733342</c:v>
                </c:pt>
                <c:pt idx="221">
                  <c:v>5.9639255618493552</c:v>
                </c:pt>
                <c:pt idx="222">
                  <c:v>5.9909116503645103</c:v>
                </c:pt>
                <c:pt idx="223">
                  <c:v>6.0178977388796655</c:v>
                </c:pt>
                <c:pt idx="224">
                  <c:v>6.0448838273948207</c:v>
                </c:pt>
                <c:pt idx="225">
                  <c:v>6.0718699159099758</c:v>
                </c:pt>
                <c:pt idx="226">
                  <c:v>6.098856004425131</c:v>
                </c:pt>
                <c:pt idx="227">
                  <c:v>6.1258420929402861</c:v>
                </c:pt>
                <c:pt idx="228">
                  <c:v>6.1528281814554413</c:v>
                </c:pt>
                <c:pt idx="229">
                  <c:v>6.1798142699705965</c:v>
                </c:pt>
                <c:pt idx="230">
                  <c:v>6.2068003584857516</c:v>
                </c:pt>
                <c:pt idx="231">
                  <c:v>6.2337864470009068</c:v>
                </c:pt>
                <c:pt idx="232">
                  <c:v>6.2607725355160619</c:v>
                </c:pt>
                <c:pt idx="233">
                  <c:v>6.2877586240312171</c:v>
                </c:pt>
                <c:pt idx="234">
                  <c:v>6.3147447125463723</c:v>
                </c:pt>
                <c:pt idx="235">
                  <c:v>6.3417308010615274</c:v>
                </c:pt>
                <c:pt idx="236">
                  <c:v>6.3687168895766826</c:v>
                </c:pt>
                <c:pt idx="237">
                  <c:v>6.3957029780918377</c:v>
                </c:pt>
                <c:pt idx="238">
                  <c:v>6.4226890666069929</c:v>
                </c:pt>
                <c:pt idx="239">
                  <c:v>6.4496751551221481</c:v>
                </c:pt>
                <c:pt idx="240">
                  <c:v>6.4766612436373032</c:v>
                </c:pt>
                <c:pt idx="241">
                  <c:v>6.5036473321524584</c:v>
                </c:pt>
                <c:pt idx="242">
                  <c:v>6.5306334206676135</c:v>
                </c:pt>
                <c:pt idx="243">
                  <c:v>6.5576195091827687</c:v>
                </c:pt>
                <c:pt idx="244">
                  <c:v>6.5846055976979239</c:v>
                </c:pt>
                <c:pt idx="245">
                  <c:v>6.611591686213079</c:v>
                </c:pt>
                <c:pt idx="246">
                  <c:v>6.6385777747282342</c:v>
                </c:pt>
                <c:pt idx="247">
                  <c:v>6.6655638632433893</c:v>
                </c:pt>
                <c:pt idx="248">
                  <c:v>6.6925499517585445</c:v>
                </c:pt>
                <c:pt idx="249">
                  <c:v>6.7195360402736997</c:v>
                </c:pt>
                <c:pt idx="250">
                  <c:v>6.7465221287888548</c:v>
                </c:pt>
                <c:pt idx="251">
                  <c:v>6.77350821730401</c:v>
                </c:pt>
                <c:pt idx="252">
                  <c:v>6.8004943058191651</c:v>
                </c:pt>
                <c:pt idx="253">
                  <c:v>6.8274803943343203</c:v>
                </c:pt>
                <c:pt idx="254">
                  <c:v>6.8544664828494755</c:v>
                </c:pt>
                <c:pt idx="255">
                  <c:v>6.8814525713646306</c:v>
                </c:pt>
                <c:pt idx="256">
                  <c:v>6.9084386598797858</c:v>
                </c:pt>
                <c:pt idx="257">
                  <c:v>6.9354247483949409</c:v>
                </c:pt>
                <c:pt idx="258">
                  <c:v>6.9624108369100961</c:v>
                </c:pt>
                <c:pt idx="259">
                  <c:v>6.9893969254252513</c:v>
                </c:pt>
                <c:pt idx="260">
                  <c:v>7.0163830139404064</c:v>
                </c:pt>
                <c:pt idx="261">
                  <c:v>7.0433691024555616</c:v>
                </c:pt>
                <c:pt idx="262">
                  <c:v>7.0703551909707167</c:v>
                </c:pt>
                <c:pt idx="263">
                  <c:v>7.0973412794858719</c:v>
                </c:pt>
                <c:pt idx="264">
                  <c:v>7.1243273680010271</c:v>
                </c:pt>
                <c:pt idx="265">
                  <c:v>7.1513134565161822</c:v>
                </c:pt>
                <c:pt idx="266">
                  <c:v>7.1782995450313374</c:v>
                </c:pt>
                <c:pt idx="267">
                  <c:v>7.2052856335464925</c:v>
                </c:pt>
                <c:pt idx="268">
                  <c:v>7.2322717220616477</c:v>
                </c:pt>
                <c:pt idx="269">
                  <c:v>7.2592578105768029</c:v>
                </c:pt>
                <c:pt idx="270">
                  <c:v>7.286243899091958</c:v>
                </c:pt>
                <c:pt idx="271">
                  <c:v>7.3132299876071132</c:v>
                </c:pt>
                <c:pt idx="272">
                  <c:v>7.3402160761222683</c:v>
                </c:pt>
                <c:pt idx="273">
                  <c:v>7.3672021646374235</c:v>
                </c:pt>
                <c:pt idx="274">
                  <c:v>7.3941882531525787</c:v>
                </c:pt>
                <c:pt idx="275">
                  <c:v>7.4211743416677338</c:v>
                </c:pt>
                <c:pt idx="276">
                  <c:v>7.448160430182889</c:v>
                </c:pt>
                <c:pt idx="277">
                  <c:v>7.4751465186980441</c:v>
                </c:pt>
                <c:pt idx="278">
                  <c:v>7.5021326072131993</c:v>
                </c:pt>
                <c:pt idx="279">
                  <c:v>7.5291186957283545</c:v>
                </c:pt>
                <c:pt idx="280">
                  <c:v>7.5561047842435096</c:v>
                </c:pt>
                <c:pt idx="281">
                  <c:v>7.5830908727586648</c:v>
                </c:pt>
                <c:pt idx="282">
                  <c:v>7.6100769612738199</c:v>
                </c:pt>
                <c:pt idx="283">
                  <c:v>7.6370630497889751</c:v>
                </c:pt>
                <c:pt idx="284">
                  <c:v>7.6640491383041303</c:v>
                </c:pt>
                <c:pt idx="285">
                  <c:v>7.6910352268192854</c:v>
                </c:pt>
                <c:pt idx="286">
                  <c:v>7.7180213153344406</c:v>
                </c:pt>
                <c:pt idx="287">
                  <c:v>7.7450074038495957</c:v>
                </c:pt>
                <c:pt idx="288">
                  <c:v>7.7719934923647509</c:v>
                </c:pt>
                <c:pt idx="289">
                  <c:v>7.7989795808799061</c:v>
                </c:pt>
                <c:pt idx="290">
                  <c:v>7.8259656693950612</c:v>
                </c:pt>
                <c:pt idx="291">
                  <c:v>7.8529517579102164</c:v>
                </c:pt>
                <c:pt idx="292">
                  <c:v>7.8799378464253715</c:v>
                </c:pt>
                <c:pt idx="293">
                  <c:v>7.9069239349405267</c:v>
                </c:pt>
                <c:pt idx="294">
                  <c:v>7.9339100234556819</c:v>
                </c:pt>
                <c:pt idx="295">
                  <c:v>7.960896111970837</c:v>
                </c:pt>
                <c:pt idx="296">
                  <c:v>7.9878822004859922</c:v>
                </c:pt>
                <c:pt idx="297">
                  <c:v>8.0148682890011482</c:v>
                </c:pt>
                <c:pt idx="298">
                  <c:v>8.0418543775163034</c:v>
                </c:pt>
                <c:pt idx="299">
                  <c:v>8.0688404660314585</c:v>
                </c:pt>
                <c:pt idx="300">
                  <c:v>8.0958265545466137</c:v>
                </c:pt>
                <c:pt idx="301">
                  <c:v>8.1228126430617689</c:v>
                </c:pt>
                <c:pt idx="302">
                  <c:v>8.149798731576924</c:v>
                </c:pt>
                <c:pt idx="303">
                  <c:v>8.1767848200920792</c:v>
                </c:pt>
                <c:pt idx="304">
                  <c:v>8.2037709086072343</c:v>
                </c:pt>
                <c:pt idx="305">
                  <c:v>8.2307569971223895</c:v>
                </c:pt>
                <c:pt idx="306">
                  <c:v>8.2577430856375447</c:v>
                </c:pt>
                <c:pt idx="307">
                  <c:v>8.2847291741526998</c:v>
                </c:pt>
                <c:pt idx="308">
                  <c:v>8.311715262667855</c:v>
                </c:pt>
                <c:pt idx="309">
                  <c:v>8.3387013511830101</c:v>
                </c:pt>
                <c:pt idx="310">
                  <c:v>8.3656874396981653</c:v>
                </c:pt>
                <c:pt idx="311">
                  <c:v>8.3926735282133205</c:v>
                </c:pt>
                <c:pt idx="312">
                  <c:v>8.4196596167284756</c:v>
                </c:pt>
                <c:pt idx="313">
                  <c:v>8.4466457052436308</c:v>
                </c:pt>
                <c:pt idx="314">
                  <c:v>8.4736317937587859</c:v>
                </c:pt>
                <c:pt idx="315">
                  <c:v>8.5006178822739411</c:v>
                </c:pt>
                <c:pt idx="316">
                  <c:v>8.5276039707890963</c:v>
                </c:pt>
                <c:pt idx="317">
                  <c:v>8.5545900593042514</c:v>
                </c:pt>
                <c:pt idx="318">
                  <c:v>8.5815761478194066</c:v>
                </c:pt>
                <c:pt idx="319">
                  <c:v>8.6085622363345617</c:v>
                </c:pt>
                <c:pt idx="320">
                  <c:v>8.6355483248497169</c:v>
                </c:pt>
                <c:pt idx="321">
                  <c:v>8.6625344133648721</c:v>
                </c:pt>
                <c:pt idx="322">
                  <c:v>8.6895205018800272</c:v>
                </c:pt>
                <c:pt idx="323">
                  <c:v>8.7165065903951824</c:v>
                </c:pt>
                <c:pt idx="324">
                  <c:v>8.7434926789103375</c:v>
                </c:pt>
                <c:pt idx="325">
                  <c:v>8.7704787674254927</c:v>
                </c:pt>
                <c:pt idx="326">
                  <c:v>8.7974648559406479</c:v>
                </c:pt>
                <c:pt idx="327">
                  <c:v>8.824450944455803</c:v>
                </c:pt>
                <c:pt idx="328">
                  <c:v>8.8514370329709582</c:v>
                </c:pt>
                <c:pt idx="329">
                  <c:v>8.8784231214861133</c:v>
                </c:pt>
                <c:pt idx="330">
                  <c:v>8.9054092100012685</c:v>
                </c:pt>
                <c:pt idx="331">
                  <c:v>8.9323952985164237</c:v>
                </c:pt>
                <c:pt idx="332">
                  <c:v>8.9593813870315788</c:v>
                </c:pt>
                <c:pt idx="333">
                  <c:v>8.986367475546734</c:v>
                </c:pt>
                <c:pt idx="334">
                  <c:v>9.0133535640618891</c:v>
                </c:pt>
                <c:pt idx="335">
                  <c:v>9.0403396525770443</c:v>
                </c:pt>
                <c:pt idx="336">
                  <c:v>9.0673257410921995</c:v>
                </c:pt>
                <c:pt idx="337">
                  <c:v>9.0943118296073546</c:v>
                </c:pt>
                <c:pt idx="338">
                  <c:v>9.1212979181225098</c:v>
                </c:pt>
                <c:pt idx="339">
                  <c:v>9.1482840066376649</c:v>
                </c:pt>
                <c:pt idx="340">
                  <c:v>9.1752700951528201</c:v>
                </c:pt>
                <c:pt idx="341">
                  <c:v>9.2022561836679753</c:v>
                </c:pt>
                <c:pt idx="342">
                  <c:v>9.2292422721831304</c:v>
                </c:pt>
                <c:pt idx="343">
                  <c:v>9.2562283606982856</c:v>
                </c:pt>
                <c:pt idx="344">
                  <c:v>9.2832144492134407</c:v>
                </c:pt>
                <c:pt idx="345">
                  <c:v>9.3102005377285959</c:v>
                </c:pt>
                <c:pt idx="346">
                  <c:v>9.3371866262437511</c:v>
                </c:pt>
                <c:pt idx="347">
                  <c:v>9.3641727147589062</c:v>
                </c:pt>
                <c:pt idx="348">
                  <c:v>9.3911588032740614</c:v>
                </c:pt>
                <c:pt idx="349">
                  <c:v>9.4181448917892165</c:v>
                </c:pt>
                <c:pt idx="350">
                  <c:v>9.4451309803043717</c:v>
                </c:pt>
                <c:pt idx="351">
                  <c:v>9.4721170688195269</c:v>
                </c:pt>
                <c:pt idx="352">
                  <c:v>9.499103157334682</c:v>
                </c:pt>
                <c:pt idx="353">
                  <c:v>9.5260892458498372</c:v>
                </c:pt>
                <c:pt idx="354">
                  <c:v>9.5530753343649923</c:v>
                </c:pt>
                <c:pt idx="355">
                  <c:v>9.5800614228801475</c:v>
                </c:pt>
                <c:pt idx="356">
                  <c:v>9.6070475113953027</c:v>
                </c:pt>
                <c:pt idx="357">
                  <c:v>9.6340335999104578</c:v>
                </c:pt>
                <c:pt idx="358">
                  <c:v>9.661019688425613</c:v>
                </c:pt>
                <c:pt idx="359">
                  <c:v>9.6880057769407681</c:v>
                </c:pt>
                <c:pt idx="360">
                  <c:v>9.7149918654559233</c:v>
                </c:pt>
                <c:pt idx="361">
                  <c:v>9.7419779539710785</c:v>
                </c:pt>
                <c:pt idx="362">
                  <c:v>9.7689640424862336</c:v>
                </c:pt>
                <c:pt idx="363">
                  <c:v>9.7959501310013888</c:v>
                </c:pt>
                <c:pt idx="364">
                  <c:v>9.8229362195165439</c:v>
                </c:pt>
                <c:pt idx="365">
                  <c:v>9.8499223080316991</c:v>
                </c:pt>
                <c:pt idx="366">
                  <c:v>9.8769083965468543</c:v>
                </c:pt>
                <c:pt idx="367">
                  <c:v>9.9038944850620094</c:v>
                </c:pt>
                <c:pt idx="368">
                  <c:v>9.9308805735771646</c:v>
                </c:pt>
                <c:pt idx="369">
                  <c:v>9.9578666620923197</c:v>
                </c:pt>
                <c:pt idx="370">
                  <c:v>9.9848527506074749</c:v>
                </c:pt>
                <c:pt idx="371">
                  <c:v>10.01183883912263</c:v>
                </c:pt>
                <c:pt idx="372">
                  <c:v>10.038824927637785</c:v>
                </c:pt>
                <c:pt idx="373">
                  <c:v>10.06581101615294</c:v>
                </c:pt>
                <c:pt idx="374">
                  <c:v>10.092797104668096</c:v>
                </c:pt>
                <c:pt idx="375">
                  <c:v>10.119783193183251</c:v>
                </c:pt>
                <c:pt idx="376">
                  <c:v>10.146769281698406</c:v>
                </c:pt>
                <c:pt idx="377">
                  <c:v>10.173755370213561</c:v>
                </c:pt>
                <c:pt idx="378">
                  <c:v>10.200741458728716</c:v>
                </c:pt>
                <c:pt idx="379">
                  <c:v>10.227727547243871</c:v>
                </c:pt>
                <c:pt idx="380">
                  <c:v>10.254713635759027</c:v>
                </c:pt>
                <c:pt idx="381">
                  <c:v>10.281699724274182</c:v>
                </c:pt>
                <c:pt idx="382">
                  <c:v>10.308685812789337</c:v>
                </c:pt>
                <c:pt idx="383">
                  <c:v>10.335671901304492</c:v>
                </c:pt>
                <c:pt idx="384">
                  <c:v>10.362657989819647</c:v>
                </c:pt>
                <c:pt idx="385">
                  <c:v>10.389644078334802</c:v>
                </c:pt>
                <c:pt idx="386">
                  <c:v>10.416630166849957</c:v>
                </c:pt>
                <c:pt idx="387">
                  <c:v>10.443616255365113</c:v>
                </c:pt>
                <c:pt idx="388">
                  <c:v>10.470602343880268</c:v>
                </c:pt>
                <c:pt idx="389">
                  <c:v>10.497588432395423</c:v>
                </c:pt>
                <c:pt idx="390">
                  <c:v>10.524574520910578</c:v>
                </c:pt>
                <c:pt idx="391">
                  <c:v>10.551560609425733</c:v>
                </c:pt>
                <c:pt idx="392">
                  <c:v>10.578546697940888</c:v>
                </c:pt>
                <c:pt idx="393">
                  <c:v>10.605532786456044</c:v>
                </c:pt>
                <c:pt idx="394">
                  <c:v>10.632518874971199</c:v>
                </c:pt>
                <c:pt idx="395">
                  <c:v>10.659504963486354</c:v>
                </c:pt>
                <c:pt idx="396">
                  <c:v>10.686491052001509</c:v>
                </c:pt>
                <c:pt idx="397">
                  <c:v>10.713477140516664</c:v>
                </c:pt>
                <c:pt idx="398">
                  <c:v>10.740463229031819</c:v>
                </c:pt>
                <c:pt idx="399">
                  <c:v>10.767449317546975</c:v>
                </c:pt>
                <c:pt idx="400">
                  <c:v>10.79443540606213</c:v>
                </c:pt>
                <c:pt idx="401">
                  <c:v>10.821421494577285</c:v>
                </c:pt>
                <c:pt idx="402">
                  <c:v>10.84840758309244</c:v>
                </c:pt>
                <c:pt idx="403">
                  <c:v>10.875393671607595</c:v>
                </c:pt>
                <c:pt idx="404">
                  <c:v>10.90237976012275</c:v>
                </c:pt>
                <c:pt idx="405">
                  <c:v>10.929365848637906</c:v>
                </c:pt>
                <c:pt idx="406">
                  <c:v>10.956351937153061</c:v>
                </c:pt>
                <c:pt idx="407">
                  <c:v>10.983338025668216</c:v>
                </c:pt>
                <c:pt idx="408">
                  <c:v>11.010324114183371</c:v>
                </c:pt>
                <c:pt idx="409">
                  <c:v>11.037310202698526</c:v>
                </c:pt>
                <c:pt idx="410">
                  <c:v>11.064296291213681</c:v>
                </c:pt>
                <c:pt idx="411">
                  <c:v>11.091282379728836</c:v>
                </c:pt>
                <c:pt idx="412">
                  <c:v>11.118268468243992</c:v>
                </c:pt>
                <c:pt idx="413">
                  <c:v>11.145254556759147</c:v>
                </c:pt>
                <c:pt idx="414">
                  <c:v>11.172240645274302</c:v>
                </c:pt>
                <c:pt idx="415">
                  <c:v>11.199226733789457</c:v>
                </c:pt>
                <c:pt idx="416">
                  <c:v>11.226212822304612</c:v>
                </c:pt>
                <c:pt idx="417">
                  <c:v>11.253198910819767</c:v>
                </c:pt>
                <c:pt idx="418">
                  <c:v>11.280184999334923</c:v>
                </c:pt>
                <c:pt idx="419">
                  <c:v>11.307171087850078</c:v>
                </c:pt>
                <c:pt idx="420">
                  <c:v>11.334157176365233</c:v>
                </c:pt>
                <c:pt idx="421">
                  <c:v>11.361143264880388</c:v>
                </c:pt>
                <c:pt idx="422">
                  <c:v>11.388129353395543</c:v>
                </c:pt>
                <c:pt idx="423">
                  <c:v>11.415115441910698</c:v>
                </c:pt>
                <c:pt idx="424">
                  <c:v>11.442101530425854</c:v>
                </c:pt>
                <c:pt idx="425">
                  <c:v>11.469087618941009</c:v>
                </c:pt>
                <c:pt idx="426">
                  <c:v>11.496073707456164</c:v>
                </c:pt>
                <c:pt idx="427">
                  <c:v>11.523059795971319</c:v>
                </c:pt>
                <c:pt idx="428">
                  <c:v>11.550045884486474</c:v>
                </c:pt>
                <c:pt idx="429">
                  <c:v>11.577031973001629</c:v>
                </c:pt>
                <c:pt idx="430">
                  <c:v>11.604018061516784</c:v>
                </c:pt>
                <c:pt idx="431">
                  <c:v>11.63100415003194</c:v>
                </c:pt>
                <c:pt idx="432">
                  <c:v>11.657990238547095</c:v>
                </c:pt>
                <c:pt idx="433">
                  <c:v>11.68497632706225</c:v>
                </c:pt>
                <c:pt idx="434">
                  <c:v>11.711962415577405</c:v>
                </c:pt>
                <c:pt idx="435">
                  <c:v>11.73894850409256</c:v>
                </c:pt>
                <c:pt idx="436">
                  <c:v>11.765934592607715</c:v>
                </c:pt>
                <c:pt idx="437">
                  <c:v>11.792920681122871</c:v>
                </c:pt>
                <c:pt idx="438">
                  <c:v>11.819906769638026</c:v>
                </c:pt>
                <c:pt idx="439">
                  <c:v>11.846892858153181</c:v>
                </c:pt>
                <c:pt idx="440">
                  <c:v>11.873878946668336</c:v>
                </c:pt>
                <c:pt idx="441">
                  <c:v>11.900865035183491</c:v>
                </c:pt>
                <c:pt idx="442">
                  <c:v>11.927851123698646</c:v>
                </c:pt>
                <c:pt idx="443">
                  <c:v>11.954837212213802</c:v>
                </c:pt>
                <c:pt idx="444">
                  <c:v>11.981823300728957</c:v>
                </c:pt>
                <c:pt idx="445">
                  <c:v>12.008809389244112</c:v>
                </c:pt>
                <c:pt idx="446">
                  <c:v>12.035795477759267</c:v>
                </c:pt>
                <c:pt idx="447">
                  <c:v>12.062781566274422</c:v>
                </c:pt>
                <c:pt idx="448">
                  <c:v>12.089767654789577</c:v>
                </c:pt>
                <c:pt idx="449">
                  <c:v>12.116753743304733</c:v>
                </c:pt>
                <c:pt idx="450">
                  <c:v>12.143739831819888</c:v>
                </c:pt>
                <c:pt idx="451">
                  <c:v>12.170725920335043</c:v>
                </c:pt>
                <c:pt idx="452">
                  <c:v>12.197712008850198</c:v>
                </c:pt>
                <c:pt idx="453">
                  <c:v>12.224698097365353</c:v>
                </c:pt>
                <c:pt idx="454">
                  <c:v>12.251684185880508</c:v>
                </c:pt>
                <c:pt idx="455">
                  <c:v>12.278670274395663</c:v>
                </c:pt>
                <c:pt idx="456">
                  <c:v>12.305656362910819</c:v>
                </c:pt>
                <c:pt idx="457">
                  <c:v>12.332642451425974</c:v>
                </c:pt>
                <c:pt idx="458">
                  <c:v>12.359628539941129</c:v>
                </c:pt>
                <c:pt idx="459">
                  <c:v>12.386614628456284</c:v>
                </c:pt>
                <c:pt idx="460">
                  <c:v>12.413600716971439</c:v>
                </c:pt>
                <c:pt idx="461">
                  <c:v>12.440586805486594</c:v>
                </c:pt>
                <c:pt idx="462">
                  <c:v>12.46757289400175</c:v>
                </c:pt>
                <c:pt idx="463">
                  <c:v>12.494558982516905</c:v>
                </c:pt>
                <c:pt idx="464">
                  <c:v>12.52154507103206</c:v>
                </c:pt>
                <c:pt idx="465">
                  <c:v>12.548531159547215</c:v>
                </c:pt>
                <c:pt idx="466">
                  <c:v>12.57551724806237</c:v>
                </c:pt>
                <c:pt idx="467">
                  <c:v>12.602503336577525</c:v>
                </c:pt>
                <c:pt idx="468">
                  <c:v>12.629489425092681</c:v>
                </c:pt>
                <c:pt idx="469">
                  <c:v>12.656475513607836</c:v>
                </c:pt>
                <c:pt idx="470">
                  <c:v>12.683461602122991</c:v>
                </c:pt>
                <c:pt idx="471">
                  <c:v>12.710447690638146</c:v>
                </c:pt>
                <c:pt idx="472">
                  <c:v>12.737433779153301</c:v>
                </c:pt>
                <c:pt idx="473">
                  <c:v>12.764419867668456</c:v>
                </c:pt>
                <c:pt idx="474">
                  <c:v>12.791405956183612</c:v>
                </c:pt>
                <c:pt idx="475">
                  <c:v>12.818392044698767</c:v>
                </c:pt>
                <c:pt idx="476">
                  <c:v>12.845378133213922</c:v>
                </c:pt>
                <c:pt idx="477">
                  <c:v>12.872364221729077</c:v>
                </c:pt>
                <c:pt idx="478">
                  <c:v>12.899350310244232</c:v>
                </c:pt>
                <c:pt idx="479">
                  <c:v>12.926336398759387</c:v>
                </c:pt>
                <c:pt idx="480">
                  <c:v>12.953322487274542</c:v>
                </c:pt>
                <c:pt idx="481">
                  <c:v>12.980308575789698</c:v>
                </c:pt>
                <c:pt idx="482">
                  <c:v>13.007294664304853</c:v>
                </c:pt>
                <c:pt idx="483">
                  <c:v>13.034280752820008</c:v>
                </c:pt>
                <c:pt idx="484">
                  <c:v>13.061266841335163</c:v>
                </c:pt>
                <c:pt idx="485">
                  <c:v>13.088252929850318</c:v>
                </c:pt>
                <c:pt idx="486">
                  <c:v>13.115239018365473</c:v>
                </c:pt>
                <c:pt idx="487">
                  <c:v>13.142225106880629</c:v>
                </c:pt>
                <c:pt idx="488">
                  <c:v>13.169211195395784</c:v>
                </c:pt>
                <c:pt idx="489">
                  <c:v>13.196197283910939</c:v>
                </c:pt>
                <c:pt idx="490">
                  <c:v>13.223183372426094</c:v>
                </c:pt>
                <c:pt idx="491">
                  <c:v>13.250169460941249</c:v>
                </c:pt>
                <c:pt idx="492">
                  <c:v>13.277155549456404</c:v>
                </c:pt>
                <c:pt idx="493">
                  <c:v>13.30414163797156</c:v>
                </c:pt>
                <c:pt idx="494">
                  <c:v>13.331127726486715</c:v>
                </c:pt>
                <c:pt idx="495">
                  <c:v>13.35811381500187</c:v>
                </c:pt>
                <c:pt idx="496">
                  <c:v>13.385099903517025</c:v>
                </c:pt>
                <c:pt idx="497">
                  <c:v>13.41208599203218</c:v>
                </c:pt>
                <c:pt idx="498">
                  <c:v>13.439072080547335</c:v>
                </c:pt>
                <c:pt idx="499">
                  <c:v>13.466058169062491</c:v>
                </c:pt>
                <c:pt idx="500">
                  <c:v>13.493044257577646</c:v>
                </c:pt>
                <c:pt idx="501">
                  <c:v>13.520030346092801</c:v>
                </c:pt>
                <c:pt idx="502">
                  <c:v>13.547016434607956</c:v>
                </c:pt>
                <c:pt idx="503">
                  <c:v>13.574002523123111</c:v>
                </c:pt>
                <c:pt idx="504">
                  <c:v>13.600988611638266</c:v>
                </c:pt>
                <c:pt idx="505">
                  <c:v>13.627974700153421</c:v>
                </c:pt>
                <c:pt idx="506">
                  <c:v>13.654960788668577</c:v>
                </c:pt>
                <c:pt idx="507">
                  <c:v>13.681946877183732</c:v>
                </c:pt>
                <c:pt idx="508">
                  <c:v>13.708932965698887</c:v>
                </c:pt>
                <c:pt idx="509">
                  <c:v>13.735919054214042</c:v>
                </c:pt>
                <c:pt idx="510">
                  <c:v>13.762905142729197</c:v>
                </c:pt>
                <c:pt idx="511">
                  <c:v>13.789891231244352</c:v>
                </c:pt>
                <c:pt idx="512">
                  <c:v>13.816877319759508</c:v>
                </c:pt>
                <c:pt idx="513">
                  <c:v>13.843863408274663</c:v>
                </c:pt>
                <c:pt idx="514">
                  <c:v>13.870849496789818</c:v>
                </c:pt>
                <c:pt idx="515">
                  <c:v>13.897835585304973</c:v>
                </c:pt>
                <c:pt idx="516">
                  <c:v>13.924821673820128</c:v>
                </c:pt>
                <c:pt idx="517">
                  <c:v>13.951807762335283</c:v>
                </c:pt>
                <c:pt idx="518">
                  <c:v>13.978793850850439</c:v>
                </c:pt>
                <c:pt idx="519">
                  <c:v>14.005779939365594</c:v>
                </c:pt>
                <c:pt idx="520">
                  <c:v>14.032766027880749</c:v>
                </c:pt>
                <c:pt idx="521">
                  <c:v>14.059752116395904</c:v>
                </c:pt>
                <c:pt idx="522">
                  <c:v>14.086738204911059</c:v>
                </c:pt>
                <c:pt idx="523">
                  <c:v>14.113724293426214</c:v>
                </c:pt>
                <c:pt idx="524">
                  <c:v>14.14071038194137</c:v>
                </c:pt>
                <c:pt idx="525">
                  <c:v>14.167696470456525</c:v>
                </c:pt>
                <c:pt idx="526">
                  <c:v>14.19468255897168</c:v>
                </c:pt>
                <c:pt idx="527">
                  <c:v>14.221668647486835</c:v>
                </c:pt>
                <c:pt idx="528">
                  <c:v>14.24865473600199</c:v>
                </c:pt>
                <c:pt idx="529">
                  <c:v>14.275640824517145</c:v>
                </c:pt>
                <c:pt idx="530">
                  <c:v>14.3026269130323</c:v>
                </c:pt>
                <c:pt idx="531">
                  <c:v>14.329613001547456</c:v>
                </c:pt>
                <c:pt idx="532">
                  <c:v>14.356599090062611</c:v>
                </c:pt>
                <c:pt idx="533">
                  <c:v>14.383585178577766</c:v>
                </c:pt>
                <c:pt idx="534">
                  <c:v>14.410571267092921</c:v>
                </c:pt>
                <c:pt idx="535">
                  <c:v>14.437557355608076</c:v>
                </c:pt>
                <c:pt idx="536">
                  <c:v>14.464543444123231</c:v>
                </c:pt>
                <c:pt idx="537">
                  <c:v>14.491529532638387</c:v>
                </c:pt>
                <c:pt idx="538">
                  <c:v>14.518515621153542</c:v>
                </c:pt>
                <c:pt idx="539">
                  <c:v>14.545501709668697</c:v>
                </c:pt>
                <c:pt idx="540">
                  <c:v>14.572487798183852</c:v>
                </c:pt>
                <c:pt idx="541">
                  <c:v>14.599473886699007</c:v>
                </c:pt>
                <c:pt idx="542">
                  <c:v>14.626459975214162</c:v>
                </c:pt>
                <c:pt idx="543">
                  <c:v>14.653446063729318</c:v>
                </c:pt>
                <c:pt idx="544">
                  <c:v>14.680432152244473</c:v>
                </c:pt>
                <c:pt idx="545">
                  <c:v>14.707418240759628</c:v>
                </c:pt>
                <c:pt idx="546">
                  <c:v>14.734404329274783</c:v>
                </c:pt>
                <c:pt idx="547">
                  <c:v>14.761390417789938</c:v>
                </c:pt>
                <c:pt idx="548">
                  <c:v>14.788376506305093</c:v>
                </c:pt>
                <c:pt idx="549">
                  <c:v>14.815362594820249</c:v>
                </c:pt>
                <c:pt idx="550">
                  <c:v>14.842348683335404</c:v>
                </c:pt>
                <c:pt idx="551">
                  <c:v>14.869334771850559</c:v>
                </c:pt>
                <c:pt idx="552">
                  <c:v>14.896320860365714</c:v>
                </c:pt>
                <c:pt idx="553">
                  <c:v>14.923306948880869</c:v>
                </c:pt>
                <c:pt idx="554">
                  <c:v>14.950293037396024</c:v>
                </c:pt>
                <c:pt idx="555">
                  <c:v>14.977279125911179</c:v>
                </c:pt>
                <c:pt idx="556">
                  <c:v>15.004265214426335</c:v>
                </c:pt>
                <c:pt idx="557">
                  <c:v>15.03125130294149</c:v>
                </c:pt>
                <c:pt idx="558">
                  <c:v>15.058237391456645</c:v>
                </c:pt>
                <c:pt idx="559">
                  <c:v>15.0852234799718</c:v>
                </c:pt>
                <c:pt idx="560">
                  <c:v>15.112209568486955</c:v>
                </c:pt>
                <c:pt idx="561">
                  <c:v>15.13919565700211</c:v>
                </c:pt>
                <c:pt idx="562">
                  <c:v>15.166181745517266</c:v>
                </c:pt>
                <c:pt idx="563">
                  <c:v>15.193167834032421</c:v>
                </c:pt>
                <c:pt idx="564">
                  <c:v>15.220153922547576</c:v>
                </c:pt>
                <c:pt idx="565">
                  <c:v>15.247140011062731</c:v>
                </c:pt>
                <c:pt idx="566">
                  <c:v>15.274126099577886</c:v>
                </c:pt>
                <c:pt idx="567">
                  <c:v>15.301112188093041</c:v>
                </c:pt>
                <c:pt idx="568">
                  <c:v>15.328098276608197</c:v>
                </c:pt>
                <c:pt idx="569">
                  <c:v>15.355084365123352</c:v>
                </c:pt>
                <c:pt idx="570">
                  <c:v>15.382070453638507</c:v>
                </c:pt>
                <c:pt idx="571">
                  <c:v>15.409056542153662</c:v>
                </c:pt>
                <c:pt idx="572">
                  <c:v>15.436042630668817</c:v>
                </c:pt>
                <c:pt idx="573">
                  <c:v>15.463028719183972</c:v>
                </c:pt>
                <c:pt idx="574">
                  <c:v>15.490014807699128</c:v>
                </c:pt>
                <c:pt idx="575">
                  <c:v>15.517000896214283</c:v>
                </c:pt>
                <c:pt idx="576">
                  <c:v>15.543986984729438</c:v>
                </c:pt>
                <c:pt idx="577">
                  <c:v>15.570973073244593</c:v>
                </c:pt>
                <c:pt idx="578">
                  <c:v>15.597959161759748</c:v>
                </c:pt>
                <c:pt idx="579">
                  <c:v>15.624945250274903</c:v>
                </c:pt>
                <c:pt idx="580">
                  <c:v>15.651931338790058</c:v>
                </c:pt>
                <c:pt idx="581">
                  <c:v>15.678917427305214</c:v>
                </c:pt>
                <c:pt idx="582">
                  <c:v>15.705903515820369</c:v>
                </c:pt>
                <c:pt idx="583">
                  <c:v>15.732889604335524</c:v>
                </c:pt>
                <c:pt idx="584">
                  <c:v>15.759875692850679</c:v>
                </c:pt>
                <c:pt idx="585">
                  <c:v>15.786861781365834</c:v>
                </c:pt>
                <c:pt idx="586">
                  <c:v>15.813847869880989</c:v>
                </c:pt>
                <c:pt idx="587">
                  <c:v>15.840833958396145</c:v>
                </c:pt>
                <c:pt idx="588">
                  <c:v>15.8678200469113</c:v>
                </c:pt>
                <c:pt idx="589">
                  <c:v>15.894806135426455</c:v>
                </c:pt>
                <c:pt idx="590">
                  <c:v>15.92179222394161</c:v>
                </c:pt>
                <c:pt idx="591">
                  <c:v>15.948778312456765</c:v>
                </c:pt>
                <c:pt idx="592">
                  <c:v>15.97576440097192</c:v>
                </c:pt>
                <c:pt idx="593">
                  <c:v>16.002750489487077</c:v>
                </c:pt>
                <c:pt idx="594">
                  <c:v>16.029736578002233</c:v>
                </c:pt>
                <c:pt idx="595">
                  <c:v>16.056722666517388</c:v>
                </c:pt>
                <c:pt idx="596">
                  <c:v>16.083708755032543</c:v>
                </c:pt>
                <c:pt idx="597">
                  <c:v>16.110694843547698</c:v>
                </c:pt>
                <c:pt idx="598">
                  <c:v>16.137680932062853</c:v>
                </c:pt>
                <c:pt idx="599">
                  <c:v>16.164667020578008</c:v>
                </c:pt>
                <c:pt idx="600">
                  <c:v>16.191653109093163</c:v>
                </c:pt>
                <c:pt idx="601">
                  <c:v>16.218639197608319</c:v>
                </c:pt>
                <c:pt idx="602">
                  <c:v>16.245625286123474</c:v>
                </c:pt>
                <c:pt idx="603">
                  <c:v>16.272611374638629</c:v>
                </c:pt>
                <c:pt idx="604">
                  <c:v>16.299597463153784</c:v>
                </c:pt>
                <c:pt idx="605">
                  <c:v>16.326583551668939</c:v>
                </c:pt>
                <c:pt idx="606">
                  <c:v>16.353569640184094</c:v>
                </c:pt>
                <c:pt idx="607">
                  <c:v>16.38055572869925</c:v>
                </c:pt>
                <c:pt idx="608">
                  <c:v>16.407541817214405</c:v>
                </c:pt>
                <c:pt idx="609">
                  <c:v>16.43452790572956</c:v>
                </c:pt>
                <c:pt idx="610">
                  <c:v>16.461513994244715</c:v>
                </c:pt>
                <c:pt idx="611">
                  <c:v>16.48850008275987</c:v>
                </c:pt>
                <c:pt idx="612">
                  <c:v>16.515486171275025</c:v>
                </c:pt>
                <c:pt idx="613">
                  <c:v>16.542472259790181</c:v>
                </c:pt>
                <c:pt idx="614">
                  <c:v>16.569458348305336</c:v>
                </c:pt>
                <c:pt idx="615">
                  <c:v>16.596444436820491</c:v>
                </c:pt>
                <c:pt idx="616">
                  <c:v>16.623430525335646</c:v>
                </c:pt>
                <c:pt idx="617">
                  <c:v>16.650416613850801</c:v>
                </c:pt>
                <c:pt idx="618">
                  <c:v>16.677402702365956</c:v>
                </c:pt>
                <c:pt idx="619">
                  <c:v>16.704388790881112</c:v>
                </c:pt>
                <c:pt idx="620">
                  <c:v>16.731374879396267</c:v>
                </c:pt>
                <c:pt idx="621">
                  <c:v>16.758360967911422</c:v>
                </c:pt>
                <c:pt idx="622">
                  <c:v>16.785347056426577</c:v>
                </c:pt>
                <c:pt idx="623">
                  <c:v>16.812333144941732</c:v>
                </c:pt>
                <c:pt idx="624">
                  <c:v>16.839319233456887</c:v>
                </c:pt>
                <c:pt idx="625">
                  <c:v>16.866305321972042</c:v>
                </c:pt>
                <c:pt idx="626">
                  <c:v>16.893291410487198</c:v>
                </c:pt>
                <c:pt idx="627">
                  <c:v>16.920277499002353</c:v>
                </c:pt>
                <c:pt idx="628">
                  <c:v>16.947263587517508</c:v>
                </c:pt>
                <c:pt idx="629">
                  <c:v>16.974249676032663</c:v>
                </c:pt>
                <c:pt idx="630">
                  <c:v>17.001235764547818</c:v>
                </c:pt>
                <c:pt idx="631">
                  <c:v>17.028221853062973</c:v>
                </c:pt>
                <c:pt idx="632">
                  <c:v>17.055207941578129</c:v>
                </c:pt>
                <c:pt idx="633">
                  <c:v>17.082194030093284</c:v>
                </c:pt>
                <c:pt idx="634">
                  <c:v>17.109180118608439</c:v>
                </c:pt>
                <c:pt idx="635">
                  <c:v>17.136166207123594</c:v>
                </c:pt>
                <c:pt idx="636">
                  <c:v>17.163152295638749</c:v>
                </c:pt>
                <c:pt idx="637">
                  <c:v>17.190138384153904</c:v>
                </c:pt>
                <c:pt idx="638">
                  <c:v>17.21712447266906</c:v>
                </c:pt>
                <c:pt idx="639">
                  <c:v>17.244110561184215</c:v>
                </c:pt>
                <c:pt idx="640">
                  <c:v>17.27109664969937</c:v>
                </c:pt>
                <c:pt idx="641">
                  <c:v>17.298082738214525</c:v>
                </c:pt>
                <c:pt idx="642">
                  <c:v>17.32506882672968</c:v>
                </c:pt>
                <c:pt idx="643">
                  <c:v>17.352054915244835</c:v>
                </c:pt>
                <c:pt idx="644">
                  <c:v>17.379041003759991</c:v>
                </c:pt>
                <c:pt idx="645">
                  <c:v>17.406027092275146</c:v>
                </c:pt>
                <c:pt idx="646">
                  <c:v>17.433013180790301</c:v>
                </c:pt>
                <c:pt idx="647">
                  <c:v>17.459999269305456</c:v>
                </c:pt>
                <c:pt idx="648">
                  <c:v>17.486985357820611</c:v>
                </c:pt>
                <c:pt idx="649">
                  <c:v>17.513971446335766</c:v>
                </c:pt>
                <c:pt idx="650">
                  <c:v>17.540957534850921</c:v>
                </c:pt>
                <c:pt idx="651">
                  <c:v>17.567943623366077</c:v>
                </c:pt>
                <c:pt idx="652">
                  <c:v>17.594929711881232</c:v>
                </c:pt>
                <c:pt idx="653">
                  <c:v>17.621915800396387</c:v>
                </c:pt>
                <c:pt idx="654">
                  <c:v>17.648901888911542</c:v>
                </c:pt>
                <c:pt idx="655">
                  <c:v>17.675887977426697</c:v>
                </c:pt>
                <c:pt idx="656">
                  <c:v>17.702874065941852</c:v>
                </c:pt>
                <c:pt idx="657">
                  <c:v>17.729860154457008</c:v>
                </c:pt>
                <c:pt idx="658">
                  <c:v>17.756846242972163</c:v>
                </c:pt>
                <c:pt idx="659">
                  <c:v>17.783832331487318</c:v>
                </c:pt>
                <c:pt idx="660">
                  <c:v>17.810818420002473</c:v>
                </c:pt>
                <c:pt idx="661">
                  <c:v>17.837804508517628</c:v>
                </c:pt>
                <c:pt idx="662">
                  <c:v>17.864790597032783</c:v>
                </c:pt>
                <c:pt idx="663">
                  <c:v>17.891776685547939</c:v>
                </c:pt>
                <c:pt idx="664">
                  <c:v>17.918762774063094</c:v>
                </c:pt>
                <c:pt idx="665">
                  <c:v>17.945748862578249</c:v>
                </c:pt>
                <c:pt idx="666">
                  <c:v>17.972734951093404</c:v>
                </c:pt>
                <c:pt idx="667">
                  <c:v>17.999721039608559</c:v>
                </c:pt>
                <c:pt idx="668">
                  <c:v>18.026707128123714</c:v>
                </c:pt>
                <c:pt idx="669">
                  <c:v>18.05369321663887</c:v>
                </c:pt>
                <c:pt idx="670">
                  <c:v>18.080679305154025</c:v>
                </c:pt>
                <c:pt idx="671">
                  <c:v>18.10766539366918</c:v>
                </c:pt>
                <c:pt idx="672">
                  <c:v>18.134651482184335</c:v>
                </c:pt>
                <c:pt idx="673">
                  <c:v>18.16163757069949</c:v>
                </c:pt>
                <c:pt idx="674">
                  <c:v>18.188623659214645</c:v>
                </c:pt>
                <c:pt idx="675">
                  <c:v>18.2156097477298</c:v>
                </c:pt>
                <c:pt idx="676">
                  <c:v>18.242595836244956</c:v>
                </c:pt>
                <c:pt idx="677">
                  <c:v>18.269581924760111</c:v>
                </c:pt>
                <c:pt idx="678">
                  <c:v>18.296568013275266</c:v>
                </c:pt>
                <c:pt idx="679">
                  <c:v>18.323554101790421</c:v>
                </c:pt>
                <c:pt idx="680">
                  <c:v>18.350540190305576</c:v>
                </c:pt>
                <c:pt idx="681">
                  <c:v>18.377526278820731</c:v>
                </c:pt>
                <c:pt idx="682">
                  <c:v>18.404512367335887</c:v>
                </c:pt>
                <c:pt idx="683">
                  <c:v>18.431498455851042</c:v>
                </c:pt>
                <c:pt idx="684">
                  <c:v>18.458484544366197</c:v>
                </c:pt>
                <c:pt idx="685">
                  <c:v>18.485470632881352</c:v>
                </c:pt>
                <c:pt idx="686">
                  <c:v>18.512456721396507</c:v>
                </c:pt>
                <c:pt idx="687">
                  <c:v>18.539442809911662</c:v>
                </c:pt>
                <c:pt idx="688">
                  <c:v>18.566428898426818</c:v>
                </c:pt>
                <c:pt idx="689">
                  <c:v>18.593414986941973</c:v>
                </c:pt>
                <c:pt idx="690">
                  <c:v>18.620401075457128</c:v>
                </c:pt>
                <c:pt idx="691">
                  <c:v>18.647387163972283</c:v>
                </c:pt>
                <c:pt idx="692">
                  <c:v>18.674373252487438</c:v>
                </c:pt>
                <c:pt idx="693">
                  <c:v>18.701359341002593</c:v>
                </c:pt>
                <c:pt idx="694">
                  <c:v>18.728345429517748</c:v>
                </c:pt>
                <c:pt idx="695">
                  <c:v>18.755331518032904</c:v>
                </c:pt>
                <c:pt idx="696">
                  <c:v>18.782317606548059</c:v>
                </c:pt>
                <c:pt idx="697">
                  <c:v>18.809303695063214</c:v>
                </c:pt>
                <c:pt idx="698">
                  <c:v>18.836289783578369</c:v>
                </c:pt>
                <c:pt idx="699">
                  <c:v>18.863275872093524</c:v>
                </c:pt>
                <c:pt idx="700">
                  <c:v>18.890261960608679</c:v>
                </c:pt>
                <c:pt idx="701">
                  <c:v>18.917248049123835</c:v>
                </c:pt>
                <c:pt idx="702">
                  <c:v>18.94423413763899</c:v>
                </c:pt>
                <c:pt idx="703">
                  <c:v>18.971220226154145</c:v>
                </c:pt>
                <c:pt idx="704">
                  <c:v>18.9982063146693</c:v>
                </c:pt>
                <c:pt idx="705">
                  <c:v>19.025192403184455</c:v>
                </c:pt>
                <c:pt idx="706">
                  <c:v>19.05217849169961</c:v>
                </c:pt>
                <c:pt idx="707">
                  <c:v>19.079164580214766</c:v>
                </c:pt>
                <c:pt idx="708">
                  <c:v>19.106150668729921</c:v>
                </c:pt>
                <c:pt idx="709">
                  <c:v>19.133136757245076</c:v>
                </c:pt>
                <c:pt idx="710">
                  <c:v>19.160122845760231</c:v>
                </c:pt>
                <c:pt idx="711">
                  <c:v>19.187108934275386</c:v>
                </c:pt>
                <c:pt idx="712">
                  <c:v>19.214095022790541</c:v>
                </c:pt>
                <c:pt idx="713">
                  <c:v>19.241081111305697</c:v>
                </c:pt>
                <c:pt idx="714">
                  <c:v>19.268067199820852</c:v>
                </c:pt>
                <c:pt idx="715">
                  <c:v>19.295053288336007</c:v>
                </c:pt>
                <c:pt idx="716">
                  <c:v>19.322039376851162</c:v>
                </c:pt>
                <c:pt idx="717">
                  <c:v>19.349025465366317</c:v>
                </c:pt>
                <c:pt idx="718">
                  <c:v>19.376011553881472</c:v>
                </c:pt>
                <c:pt idx="719">
                  <c:v>19.402997642396627</c:v>
                </c:pt>
                <c:pt idx="720">
                  <c:v>19.429983730911783</c:v>
                </c:pt>
                <c:pt idx="721">
                  <c:v>19.456969819426938</c:v>
                </c:pt>
                <c:pt idx="722">
                  <c:v>19.483955907942093</c:v>
                </c:pt>
                <c:pt idx="723">
                  <c:v>19.510941996457248</c:v>
                </c:pt>
                <c:pt idx="724">
                  <c:v>19.537928084972403</c:v>
                </c:pt>
                <c:pt idx="725">
                  <c:v>19.564914173487558</c:v>
                </c:pt>
                <c:pt idx="726">
                  <c:v>19.591900262002714</c:v>
                </c:pt>
                <c:pt idx="727">
                  <c:v>19.618886350517869</c:v>
                </c:pt>
                <c:pt idx="728">
                  <c:v>19.645872439033024</c:v>
                </c:pt>
                <c:pt idx="729">
                  <c:v>19.672858527548179</c:v>
                </c:pt>
                <c:pt idx="730">
                  <c:v>19.699844616063334</c:v>
                </c:pt>
                <c:pt idx="731">
                  <c:v>19.726830704578489</c:v>
                </c:pt>
                <c:pt idx="732">
                  <c:v>19.753816793093645</c:v>
                </c:pt>
                <c:pt idx="733">
                  <c:v>19.7808028816088</c:v>
                </c:pt>
                <c:pt idx="734">
                  <c:v>19.807788970123955</c:v>
                </c:pt>
                <c:pt idx="735">
                  <c:v>19.83477505863911</c:v>
                </c:pt>
                <c:pt idx="736">
                  <c:v>19.861761147154265</c:v>
                </c:pt>
                <c:pt idx="737">
                  <c:v>19.88874723566942</c:v>
                </c:pt>
                <c:pt idx="738">
                  <c:v>19.915733324184576</c:v>
                </c:pt>
                <c:pt idx="739">
                  <c:v>19.942719412699731</c:v>
                </c:pt>
                <c:pt idx="740">
                  <c:v>19.969705501214886</c:v>
                </c:pt>
                <c:pt idx="741">
                  <c:v>19.996691589730041</c:v>
                </c:pt>
                <c:pt idx="742">
                  <c:v>20.023677678245196</c:v>
                </c:pt>
                <c:pt idx="743">
                  <c:v>20.050663766760351</c:v>
                </c:pt>
                <c:pt idx="744">
                  <c:v>20.077649855275506</c:v>
                </c:pt>
                <c:pt idx="745">
                  <c:v>20.104635943790662</c:v>
                </c:pt>
                <c:pt idx="746">
                  <c:v>20.131622032305817</c:v>
                </c:pt>
                <c:pt idx="747">
                  <c:v>20.158608120820972</c:v>
                </c:pt>
                <c:pt idx="748">
                  <c:v>20.185594209336127</c:v>
                </c:pt>
                <c:pt idx="749">
                  <c:v>20.212580297851282</c:v>
                </c:pt>
                <c:pt idx="750">
                  <c:v>20.239566386366437</c:v>
                </c:pt>
                <c:pt idx="751">
                  <c:v>20.266552474881593</c:v>
                </c:pt>
                <c:pt idx="752">
                  <c:v>20.293538563396748</c:v>
                </c:pt>
                <c:pt idx="753">
                  <c:v>20.320524651911903</c:v>
                </c:pt>
                <c:pt idx="754">
                  <c:v>20.347510740427058</c:v>
                </c:pt>
                <c:pt idx="755">
                  <c:v>20.374496828942213</c:v>
                </c:pt>
                <c:pt idx="756">
                  <c:v>20.401482917457368</c:v>
                </c:pt>
                <c:pt idx="757">
                  <c:v>20.428469005972524</c:v>
                </c:pt>
                <c:pt idx="758">
                  <c:v>20.455455094487679</c:v>
                </c:pt>
                <c:pt idx="759">
                  <c:v>20.482441183002834</c:v>
                </c:pt>
                <c:pt idx="760">
                  <c:v>20.509427271517989</c:v>
                </c:pt>
                <c:pt idx="761">
                  <c:v>20.536413360033144</c:v>
                </c:pt>
                <c:pt idx="762">
                  <c:v>20.563399448548299</c:v>
                </c:pt>
                <c:pt idx="763">
                  <c:v>20.590385537063455</c:v>
                </c:pt>
                <c:pt idx="764">
                  <c:v>20.61737162557861</c:v>
                </c:pt>
                <c:pt idx="765">
                  <c:v>20.644357714093765</c:v>
                </c:pt>
                <c:pt idx="766">
                  <c:v>20.67134380260892</c:v>
                </c:pt>
                <c:pt idx="767">
                  <c:v>20.698329891124075</c:v>
                </c:pt>
                <c:pt idx="768">
                  <c:v>20.72531597963923</c:v>
                </c:pt>
                <c:pt idx="769">
                  <c:v>20.752302068154385</c:v>
                </c:pt>
                <c:pt idx="770">
                  <c:v>20.779288156669541</c:v>
                </c:pt>
                <c:pt idx="771">
                  <c:v>20.806274245184696</c:v>
                </c:pt>
                <c:pt idx="772">
                  <c:v>20.833260333699851</c:v>
                </c:pt>
                <c:pt idx="773">
                  <c:v>20.860246422215006</c:v>
                </c:pt>
                <c:pt idx="774">
                  <c:v>20.887232510730161</c:v>
                </c:pt>
                <c:pt idx="775">
                  <c:v>20.914218599245316</c:v>
                </c:pt>
                <c:pt idx="776">
                  <c:v>20.941204687760472</c:v>
                </c:pt>
                <c:pt idx="777">
                  <c:v>20.968190776275627</c:v>
                </c:pt>
                <c:pt idx="778">
                  <c:v>20.995176864790782</c:v>
                </c:pt>
                <c:pt idx="779">
                  <c:v>21.022162953305937</c:v>
                </c:pt>
                <c:pt idx="780">
                  <c:v>21.049149041821092</c:v>
                </c:pt>
                <c:pt idx="781">
                  <c:v>21.076135130336247</c:v>
                </c:pt>
                <c:pt idx="782">
                  <c:v>21.103121218851403</c:v>
                </c:pt>
                <c:pt idx="783">
                  <c:v>21.130107307366558</c:v>
                </c:pt>
                <c:pt idx="784">
                  <c:v>21.157093395881713</c:v>
                </c:pt>
                <c:pt idx="785">
                  <c:v>21.184079484396868</c:v>
                </c:pt>
                <c:pt idx="786">
                  <c:v>21.211065572912023</c:v>
                </c:pt>
                <c:pt idx="787">
                  <c:v>21.238051661427178</c:v>
                </c:pt>
                <c:pt idx="788">
                  <c:v>21.265037749942334</c:v>
                </c:pt>
                <c:pt idx="789">
                  <c:v>21.292023838457489</c:v>
                </c:pt>
                <c:pt idx="790">
                  <c:v>21.319009926972644</c:v>
                </c:pt>
                <c:pt idx="791">
                  <c:v>21.345996015487799</c:v>
                </c:pt>
                <c:pt idx="792">
                  <c:v>21.372982104002954</c:v>
                </c:pt>
                <c:pt idx="793">
                  <c:v>21.399968192518109</c:v>
                </c:pt>
                <c:pt idx="794">
                  <c:v>21.426954281033264</c:v>
                </c:pt>
                <c:pt idx="795">
                  <c:v>21.45394036954842</c:v>
                </c:pt>
                <c:pt idx="796">
                  <c:v>21.480926458063575</c:v>
                </c:pt>
                <c:pt idx="797">
                  <c:v>21.50791254657873</c:v>
                </c:pt>
                <c:pt idx="798">
                  <c:v>21.534898635093885</c:v>
                </c:pt>
                <c:pt idx="799">
                  <c:v>21.56188472360904</c:v>
                </c:pt>
                <c:pt idx="800">
                  <c:v>21.588870812124195</c:v>
                </c:pt>
                <c:pt idx="801">
                  <c:v>21.615856900639351</c:v>
                </c:pt>
                <c:pt idx="802">
                  <c:v>21.642842989154506</c:v>
                </c:pt>
                <c:pt idx="803">
                  <c:v>21.669829077669661</c:v>
                </c:pt>
                <c:pt idx="804">
                  <c:v>21.696815166184816</c:v>
                </c:pt>
                <c:pt idx="805">
                  <c:v>21.723801254699971</c:v>
                </c:pt>
                <c:pt idx="806">
                  <c:v>21.750787343215126</c:v>
                </c:pt>
                <c:pt idx="807">
                  <c:v>21.777773431730282</c:v>
                </c:pt>
                <c:pt idx="808">
                  <c:v>21.804759520245437</c:v>
                </c:pt>
                <c:pt idx="809">
                  <c:v>21.831745608760592</c:v>
                </c:pt>
                <c:pt idx="810">
                  <c:v>21.858731697275747</c:v>
                </c:pt>
                <c:pt idx="811">
                  <c:v>21.885717785790902</c:v>
                </c:pt>
                <c:pt idx="812">
                  <c:v>21.912703874306057</c:v>
                </c:pt>
                <c:pt idx="813">
                  <c:v>21.939689962821213</c:v>
                </c:pt>
                <c:pt idx="814">
                  <c:v>21.966676051336368</c:v>
                </c:pt>
                <c:pt idx="815">
                  <c:v>21.993662139851523</c:v>
                </c:pt>
                <c:pt idx="816">
                  <c:v>22.020648228366678</c:v>
                </c:pt>
                <c:pt idx="817">
                  <c:v>22.047634316881833</c:v>
                </c:pt>
                <c:pt idx="818">
                  <c:v>22.074620405396988</c:v>
                </c:pt>
                <c:pt idx="819">
                  <c:v>22.101606493912143</c:v>
                </c:pt>
                <c:pt idx="820">
                  <c:v>22.128592582427299</c:v>
                </c:pt>
                <c:pt idx="821">
                  <c:v>22.155578670942454</c:v>
                </c:pt>
                <c:pt idx="822">
                  <c:v>22.182564759457609</c:v>
                </c:pt>
                <c:pt idx="823">
                  <c:v>22.209550847972764</c:v>
                </c:pt>
                <c:pt idx="824">
                  <c:v>22.236536936487919</c:v>
                </c:pt>
                <c:pt idx="825">
                  <c:v>22.263523025003074</c:v>
                </c:pt>
                <c:pt idx="826">
                  <c:v>22.29050911351823</c:v>
                </c:pt>
                <c:pt idx="827">
                  <c:v>22.317495202033385</c:v>
                </c:pt>
                <c:pt idx="828">
                  <c:v>22.34448129054854</c:v>
                </c:pt>
                <c:pt idx="829">
                  <c:v>22.371467379063695</c:v>
                </c:pt>
                <c:pt idx="830">
                  <c:v>22.39845346757885</c:v>
                </c:pt>
                <c:pt idx="831">
                  <c:v>22.425439556094005</c:v>
                </c:pt>
                <c:pt idx="832">
                  <c:v>22.452425644609161</c:v>
                </c:pt>
                <c:pt idx="833">
                  <c:v>22.479411733124316</c:v>
                </c:pt>
                <c:pt idx="834">
                  <c:v>22.506397821639471</c:v>
                </c:pt>
                <c:pt idx="835">
                  <c:v>22.533383910154626</c:v>
                </c:pt>
                <c:pt idx="836">
                  <c:v>22.560369998669781</c:v>
                </c:pt>
                <c:pt idx="837">
                  <c:v>22.587356087184936</c:v>
                </c:pt>
                <c:pt idx="838">
                  <c:v>22.614342175700092</c:v>
                </c:pt>
                <c:pt idx="839">
                  <c:v>22.641328264215247</c:v>
                </c:pt>
                <c:pt idx="840">
                  <c:v>22.668314352730402</c:v>
                </c:pt>
                <c:pt idx="841">
                  <c:v>22.695300441245557</c:v>
                </c:pt>
                <c:pt idx="842">
                  <c:v>22.722286529760712</c:v>
                </c:pt>
                <c:pt idx="843">
                  <c:v>22.749272618275867</c:v>
                </c:pt>
                <c:pt idx="844">
                  <c:v>22.776258706791022</c:v>
                </c:pt>
                <c:pt idx="845">
                  <c:v>22.803244795306178</c:v>
                </c:pt>
                <c:pt idx="846">
                  <c:v>22.830230883821333</c:v>
                </c:pt>
                <c:pt idx="847">
                  <c:v>22.857216972336488</c:v>
                </c:pt>
                <c:pt idx="848">
                  <c:v>22.884203060851643</c:v>
                </c:pt>
                <c:pt idx="849">
                  <c:v>22.911189149366798</c:v>
                </c:pt>
                <c:pt idx="850">
                  <c:v>22.938175237881953</c:v>
                </c:pt>
                <c:pt idx="851">
                  <c:v>22.965161326397109</c:v>
                </c:pt>
                <c:pt idx="852">
                  <c:v>22.992147414912264</c:v>
                </c:pt>
                <c:pt idx="853">
                  <c:v>23.019133503427419</c:v>
                </c:pt>
                <c:pt idx="854">
                  <c:v>23.046119591942574</c:v>
                </c:pt>
                <c:pt idx="855">
                  <c:v>23.073105680457729</c:v>
                </c:pt>
                <c:pt idx="856">
                  <c:v>23.100091768972884</c:v>
                </c:pt>
                <c:pt idx="857">
                  <c:v>23.12707785748804</c:v>
                </c:pt>
                <c:pt idx="858">
                  <c:v>23.154063946003195</c:v>
                </c:pt>
                <c:pt idx="859">
                  <c:v>23.18105003451835</c:v>
                </c:pt>
                <c:pt idx="860">
                  <c:v>23.208036123033505</c:v>
                </c:pt>
                <c:pt idx="861">
                  <c:v>23.23502221154866</c:v>
                </c:pt>
                <c:pt idx="862">
                  <c:v>23.262008300063815</c:v>
                </c:pt>
                <c:pt idx="863">
                  <c:v>23.288994388578971</c:v>
                </c:pt>
                <c:pt idx="864">
                  <c:v>23.315980477094126</c:v>
                </c:pt>
                <c:pt idx="865">
                  <c:v>23.342966565609281</c:v>
                </c:pt>
                <c:pt idx="866">
                  <c:v>23.369952654124436</c:v>
                </c:pt>
                <c:pt idx="867">
                  <c:v>23.396938742639591</c:v>
                </c:pt>
                <c:pt idx="868">
                  <c:v>23.423924831154746</c:v>
                </c:pt>
                <c:pt idx="869">
                  <c:v>23.450910919669901</c:v>
                </c:pt>
                <c:pt idx="870">
                  <c:v>23.477897008185057</c:v>
                </c:pt>
                <c:pt idx="871">
                  <c:v>23.504883096700212</c:v>
                </c:pt>
                <c:pt idx="872">
                  <c:v>23.531869185215367</c:v>
                </c:pt>
                <c:pt idx="873">
                  <c:v>23.558855273730522</c:v>
                </c:pt>
                <c:pt idx="874">
                  <c:v>23.585841362245677</c:v>
                </c:pt>
                <c:pt idx="875">
                  <c:v>23.612827450760832</c:v>
                </c:pt>
                <c:pt idx="876">
                  <c:v>23.639813539275988</c:v>
                </c:pt>
                <c:pt idx="877">
                  <c:v>23.666799627791143</c:v>
                </c:pt>
                <c:pt idx="878">
                  <c:v>23.693785716306298</c:v>
                </c:pt>
                <c:pt idx="879">
                  <c:v>23.720771804821453</c:v>
                </c:pt>
                <c:pt idx="880">
                  <c:v>23.747757893336608</c:v>
                </c:pt>
                <c:pt idx="881">
                  <c:v>23.774743981851763</c:v>
                </c:pt>
                <c:pt idx="882">
                  <c:v>23.801730070366919</c:v>
                </c:pt>
                <c:pt idx="883">
                  <c:v>23.828716158882074</c:v>
                </c:pt>
                <c:pt idx="884">
                  <c:v>23.855702247397229</c:v>
                </c:pt>
                <c:pt idx="885">
                  <c:v>23.882688335912384</c:v>
                </c:pt>
                <c:pt idx="886">
                  <c:v>23.909674424427539</c:v>
                </c:pt>
                <c:pt idx="887">
                  <c:v>23.936660512942694</c:v>
                </c:pt>
                <c:pt idx="888">
                  <c:v>23.96364660145785</c:v>
                </c:pt>
                <c:pt idx="889">
                  <c:v>23.990632689973005</c:v>
                </c:pt>
                <c:pt idx="890">
                  <c:v>24.01761877848816</c:v>
                </c:pt>
                <c:pt idx="891">
                  <c:v>24.044604867003315</c:v>
                </c:pt>
                <c:pt idx="892">
                  <c:v>24.07159095551847</c:v>
                </c:pt>
                <c:pt idx="893">
                  <c:v>24.098577044033625</c:v>
                </c:pt>
                <c:pt idx="894">
                  <c:v>24.12556313254878</c:v>
                </c:pt>
                <c:pt idx="895">
                  <c:v>24.152549221063936</c:v>
                </c:pt>
                <c:pt idx="896">
                  <c:v>24.179535309579091</c:v>
                </c:pt>
                <c:pt idx="897">
                  <c:v>24.206521398094246</c:v>
                </c:pt>
                <c:pt idx="898">
                  <c:v>24.233507486609401</c:v>
                </c:pt>
                <c:pt idx="899">
                  <c:v>24.260493575124556</c:v>
                </c:pt>
                <c:pt idx="900">
                  <c:v>24.287479663639711</c:v>
                </c:pt>
                <c:pt idx="901">
                  <c:v>24.314465752154867</c:v>
                </c:pt>
                <c:pt idx="902">
                  <c:v>24.341451840670022</c:v>
                </c:pt>
                <c:pt idx="903">
                  <c:v>24.368437929185177</c:v>
                </c:pt>
                <c:pt idx="904">
                  <c:v>24.395424017700332</c:v>
                </c:pt>
                <c:pt idx="905">
                  <c:v>24.422410106215487</c:v>
                </c:pt>
                <c:pt idx="906">
                  <c:v>24.449396194730642</c:v>
                </c:pt>
                <c:pt idx="907">
                  <c:v>24.476382283245798</c:v>
                </c:pt>
                <c:pt idx="908">
                  <c:v>24.503368371760953</c:v>
                </c:pt>
                <c:pt idx="909">
                  <c:v>24.530354460276108</c:v>
                </c:pt>
                <c:pt idx="910">
                  <c:v>24.557340548791263</c:v>
                </c:pt>
                <c:pt idx="911">
                  <c:v>24.584326637306418</c:v>
                </c:pt>
                <c:pt idx="912">
                  <c:v>24.611312725821573</c:v>
                </c:pt>
                <c:pt idx="913">
                  <c:v>24.638298814336729</c:v>
                </c:pt>
                <c:pt idx="914">
                  <c:v>24.665284902851884</c:v>
                </c:pt>
                <c:pt idx="915">
                  <c:v>24.692270991367039</c:v>
                </c:pt>
                <c:pt idx="916">
                  <c:v>24.719257079882194</c:v>
                </c:pt>
                <c:pt idx="917">
                  <c:v>24.746243168397349</c:v>
                </c:pt>
                <c:pt idx="918">
                  <c:v>24.773229256912504</c:v>
                </c:pt>
                <c:pt idx="919">
                  <c:v>24.800215345427659</c:v>
                </c:pt>
                <c:pt idx="920">
                  <c:v>24.827201433942815</c:v>
                </c:pt>
                <c:pt idx="921">
                  <c:v>24.85418752245797</c:v>
                </c:pt>
                <c:pt idx="922">
                  <c:v>24.881173610973125</c:v>
                </c:pt>
                <c:pt idx="923">
                  <c:v>24.90815969948828</c:v>
                </c:pt>
                <c:pt idx="924">
                  <c:v>24.935145788003435</c:v>
                </c:pt>
                <c:pt idx="925">
                  <c:v>24.96213187651859</c:v>
                </c:pt>
                <c:pt idx="926">
                  <c:v>24.989117965033746</c:v>
                </c:pt>
                <c:pt idx="927">
                  <c:v>25.016104053548901</c:v>
                </c:pt>
                <c:pt idx="928">
                  <c:v>25.043090142064056</c:v>
                </c:pt>
                <c:pt idx="929">
                  <c:v>25.070076230579211</c:v>
                </c:pt>
                <c:pt idx="930">
                  <c:v>25.097062319094366</c:v>
                </c:pt>
                <c:pt idx="931">
                  <c:v>25.124048407609521</c:v>
                </c:pt>
                <c:pt idx="932">
                  <c:v>25.151034496124677</c:v>
                </c:pt>
                <c:pt idx="933">
                  <c:v>25.178020584639832</c:v>
                </c:pt>
                <c:pt idx="934">
                  <c:v>25.205006673154987</c:v>
                </c:pt>
                <c:pt idx="935">
                  <c:v>25.231992761670142</c:v>
                </c:pt>
                <c:pt idx="936">
                  <c:v>25.258978850185297</c:v>
                </c:pt>
                <c:pt idx="937">
                  <c:v>25.285964938700452</c:v>
                </c:pt>
                <c:pt idx="938">
                  <c:v>25.312951027215608</c:v>
                </c:pt>
                <c:pt idx="939">
                  <c:v>25.339937115730763</c:v>
                </c:pt>
                <c:pt idx="940">
                  <c:v>25.366923204245918</c:v>
                </c:pt>
                <c:pt idx="941">
                  <c:v>25.393909292761073</c:v>
                </c:pt>
                <c:pt idx="942">
                  <c:v>25.420895381276228</c:v>
                </c:pt>
                <c:pt idx="943">
                  <c:v>25.447881469791383</c:v>
                </c:pt>
                <c:pt idx="944">
                  <c:v>25.474867558306538</c:v>
                </c:pt>
                <c:pt idx="945">
                  <c:v>25.501853646821694</c:v>
                </c:pt>
                <c:pt idx="946">
                  <c:v>25.528839735336849</c:v>
                </c:pt>
                <c:pt idx="947">
                  <c:v>25.555825823852004</c:v>
                </c:pt>
                <c:pt idx="948">
                  <c:v>25.582811912367159</c:v>
                </c:pt>
                <c:pt idx="949">
                  <c:v>25.609798000882314</c:v>
                </c:pt>
                <c:pt idx="950">
                  <c:v>25.636784089397469</c:v>
                </c:pt>
                <c:pt idx="951">
                  <c:v>25.663770177912625</c:v>
                </c:pt>
                <c:pt idx="952">
                  <c:v>25.69075626642778</c:v>
                </c:pt>
                <c:pt idx="953">
                  <c:v>25.717742354942935</c:v>
                </c:pt>
                <c:pt idx="954">
                  <c:v>25.74472844345809</c:v>
                </c:pt>
                <c:pt idx="955">
                  <c:v>25.771714531973245</c:v>
                </c:pt>
                <c:pt idx="956">
                  <c:v>25.7987006204884</c:v>
                </c:pt>
                <c:pt idx="957">
                  <c:v>25.825686709003556</c:v>
                </c:pt>
                <c:pt idx="958">
                  <c:v>25.852672797518711</c:v>
                </c:pt>
                <c:pt idx="959">
                  <c:v>25.879658886033866</c:v>
                </c:pt>
                <c:pt idx="960">
                  <c:v>25.906644974549021</c:v>
                </c:pt>
                <c:pt idx="961">
                  <c:v>25.933631063064176</c:v>
                </c:pt>
                <c:pt idx="962">
                  <c:v>25.960617151579331</c:v>
                </c:pt>
                <c:pt idx="963">
                  <c:v>25.987603240094487</c:v>
                </c:pt>
                <c:pt idx="964">
                  <c:v>26.014589328609642</c:v>
                </c:pt>
                <c:pt idx="965">
                  <c:v>26.041575417124797</c:v>
                </c:pt>
                <c:pt idx="966">
                  <c:v>26.068561505639952</c:v>
                </c:pt>
                <c:pt idx="967">
                  <c:v>26.095547594155107</c:v>
                </c:pt>
                <c:pt idx="968">
                  <c:v>26.122533682670262</c:v>
                </c:pt>
                <c:pt idx="969">
                  <c:v>26.149519771185417</c:v>
                </c:pt>
                <c:pt idx="970">
                  <c:v>26.176505859700573</c:v>
                </c:pt>
                <c:pt idx="971">
                  <c:v>26.203491948215728</c:v>
                </c:pt>
                <c:pt idx="972">
                  <c:v>26.230478036730883</c:v>
                </c:pt>
                <c:pt idx="973">
                  <c:v>26.257464125246038</c:v>
                </c:pt>
                <c:pt idx="974">
                  <c:v>26.284450213761193</c:v>
                </c:pt>
                <c:pt idx="975">
                  <c:v>26.311436302276348</c:v>
                </c:pt>
                <c:pt idx="976">
                  <c:v>26.338422390791504</c:v>
                </c:pt>
                <c:pt idx="977">
                  <c:v>26.365408479306659</c:v>
                </c:pt>
                <c:pt idx="978">
                  <c:v>26.392394567821814</c:v>
                </c:pt>
                <c:pt idx="979">
                  <c:v>26.419380656336969</c:v>
                </c:pt>
                <c:pt idx="980">
                  <c:v>26.446366744852124</c:v>
                </c:pt>
                <c:pt idx="981">
                  <c:v>26.473352833367279</c:v>
                </c:pt>
                <c:pt idx="982">
                  <c:v>26.500338921882435</c:v>
                </c:pt>
                <c:pt idx="983">
                  <c:v>26.52732501039759</c:v>
                </c:pt>
                <c:pt idx="984">
                  <c:v>26.554311098912745</c:v>
                </c:pt>
                <c:pt idx="985">
                  <c:v>26.5812971874279</c:v>
                </c:pt>
                <c:pt idx="986">
                  <c:v>26.608283275943055</c:v>
                </c:pt>
                <c:pt idx="987">
                  <c:v>26.63526936445821</c:v>
                </c:pt>
                <c:pt idx="988">
                  <c:v>26.662255452973366</c:v>
                </c:pt>
                <c:pt idx="989">
                  <c:v>26.689241541488521</c:v>
                </c:pt>
                <c:pt idx="990">
                  <c:v>26.716227630003676</c:v>
                </c:pt>
                <c:pt idx="991">
                  <c:v>26.743213718518831</c:v>
                </c:pt>
                <c:pt idx="992">
                  <c:v>26.770199807033986</c:v>
                </c:pt>
                <c:pt idx="993">
                  <c:v>26.797185895549141</c:v>
                </c:pt>
                <c:pt idx="994">
                  <c:v>26.824171984064296</c:v>
                </c:pt>
                <c:pt idx="995">
                  <c:v>26.851158072579452</c:v>
                </c:pt>
                <c:pt idx="996">
                  <c:v>26.878144161094607</c:v>
                </c:pt>
                <c:pt idx="997">
                  <c:v>26.905130249609762</c:v>
                </c:pt>
                <c:pt idx="998">
                  <c:v>26.932116338124917</c:v>
                </c:pt>
                <c:pt idx="999">
                  <c:v>26.959102426640072</c:v>
                </c:pt>
                <c:pt idx="1000">
                  <c:v>26.986088515155227</c:v>
                </c:pt>
                <c:pt idx="1001">
                  <c:v>27.013074603670383</c:v>
                </c:pt>
                <c:pt idx="1002">
                  <c:v>27.040060692185538</c:v>
                </c:pt>
                <c:pt idx="1003">
                  <c:v>27.067046780700693</c:v>
                </c:pt>
                <c:pt idx="1004">
                  <c:v>27.094032869215848</c:v>
                </c:pt>
                <c:pt idx="1005">
                  <c:v>27.121018957731003</c:v>
                </c:pt>
                <c:pt idx="1006">
                  <c:v>27.148005046246158</c:v>
                </c:pt>
                <c:pt idx="1007">
                  <c:v>27.174991134761314</c:v>
                </c:pt>
                <c:pt idx="1008">
                  <c:v>27.201977223276469</c:v>
                </c:pt>
                <c:pt idx="1009">
                  <c:v>27.228963311791624</c:v>
                </c:pt>
                <c:pt idx="1010">
                  <c:v>27.255949400306779</c:v>
                </c:pt>
                <c:pt idx="1011">
                  <c:v>27.282935488821934</c:v>
                </c:pt>
                <c:pt idx="1012">
                  <c:v>27.309921577337089</c:v>
                </c:pt>
                <c:pt idx="1013">
                  <c:v>27.336907665852245</c:v>
                </c:pt>
                <c:pt idx="1014">
                  <c:v>27.3638937543674</c:v>
                </c:pt>
                <c:pt idx="1015">
                  <c:v>27.390879842882555</c:v>
                </c:pt>
                <c:pt idx="1016">
                  <c:v>27.41786593139771</c:v>
                </c:pt>
                <c:pt idx="1017">
                  <c:v>27.444852019912865</c:v>
                </c:pt>
                <c:pt idx="1018">
                  <c:v>27.47183810842802</c:v>
                </c:pt>
                <c:pt idx="1019">
                  <c:v>27.498824196943175</c:v>
                </c:pt>
                <c:pt idx="1020">
                  <c:v>27.525810285458331</c:v>
                </c:pt>
                <c:pt idx="1021">
                  <c:v>27.552796373973486</c:v>
                </c:pt>
                <c:pt idx="1022">
                  <c:v>27.579782462488641</c:v>
                </c:pt>
                <c:pt idx="1023">
                  <c:v>27.606768551003796</c:v>
                </c:pt>
                <c:pt idx="1024">
                  <c:v>27.633754639518951</c:v>
                </c:pt>
                <c:pt idx="1025">
                  <c:v>27.660740728034106</c:v>
                </c:pt>
                <c:pt idx="1026">
                  <c:v>27.687726816549262</c:v>
                </c:pt>
                <c:pt idx="1027">
                  <c:v>27.714712905064417</c:v>
                </c:pt>
                <c:pt idx="1028">
                  <c:v>27.741698993579572</c:v>
                </c:pt>
                <c:pt idx="1029">
                  <c:v>27.768685082094727</c:v>
                </c:pt>
                <c:pt idx="1030">
                  <c:v>27.795671170609882</c:v>
                </c:pt>
                <c:pt idx="1031">
                  <c:v>27.822657259125037</c:v>
                </c:pt>
                <c:pt idx="1032">
                  <c:v>27.849643347640193</c:v>
                </c:pt>
                <c:pt idx="1033">
                  <c:v>27.876629436155348</c:v>
                </c:pt>
                <c:pt idx="1034">
                  <c:v>27.903615524670503</c:v>
                </c:pt>
                <c:pt idx="1035">
                  <c:v>27.930601613185658</c:v>
                </c:pt>
                <c:pt idx="1036">
                  <c:v>27.957587701700813</c:v>
                </c:pt>
                <c:pt idx="1037">
                  <c:v>27.984573790215968</c:v>
                </c:pt>
                <c:pt idx="1038">
                  <c:v>28.011559878731124</c:v>
                </c:pt>
                <c:pt idx="1039">
                  <c:v>28.038545967246279</c:v>
                </c:pt>
                <c:pt idx="1040">
                  <c:v>28.065532055761434</c:v>
                </c:pt>
                <c:pt idx="1041">
                  <c:v>28.092518144276589</c:v>
                </c:pt>
                <c:pt idx="1042">
                  <c:v>28.119504232791744</c:v>
                </c:pt>
                <c:pt idx="1043">
                  <c:v>28.146490321306899</c:v>
                </c:pt>
                <c:pt idx="1044">
                  <c:v>28.173476409822054</c:v>
                </c:pt>
                <c:pt idx="1045">
                  <c:v>28.20046249833721</c:v>
                </c:pt>
                <c:pt idx="1046">
                  <c:v>28.227448586852365</c:v>
                </c:pt>
                <c:pt idx="1047">
                  <c:v>28.25443467536752</c:v>
                </c:pt>
                <c:pt idx="1048">
                  <c:v>28.281420763882675</c:v>
                </c:pt>
                <c:pt idx="1049">
                  <c:v>28.30840685239783</c:v>
                </c:pt>
                <c:pt idx="1050">
                  <c:v>28.335392940912985</c:v>
                </c:pt>
                <c:pt idx="1051">
                  <c:v>28.362379029428141</c:v>
                </c:pt>
                <c:pt idx="1052">
                  <c:v>28.389365117943296</c:v>
                </c:pt>
                <c:pt idx="1053">
                  <c:v>28.416351206458451</c:v>
                </c:pt>
                <c:pt idx="1054">
                  <c:v>28.443337294973606</c:v>
                </c:pt>
                <c:pt idx="1055">
                  <c:v>28.470323383488761</c:v>
                </c:pt>
                <c:pt idx="1056">
                  <c:v>28.497309472003916</c:v>
                </c:pt>
                <c:pt idx="1057">
                  <c:v>28.524295560519072</c:v>
                </c:pt>
                <c:pt idx="1058">
                  <c:v>28.551281649034227</c:v>
                </c:pt>
                <c:pt idx="1059">
                  <c:v>28.578267737549382</c:v>
                </c:pt>
                <c:pt idx="1060">
                  <c:v>28.605253826064537</c:v>
                </c:pt>
                <c:pt idx="1061">
                  <c:v>28.632239914579692</c:v>
                </c:pt>
                <c:pt idx="1062">
                  <c:v>28.659226003094847</c:v>
                </c:pt>
                <c:pt idx="1063">
                  <c:v>28.686212091610003</c:v>
                </c:pt>
                <c:pt idx="1064">
                  <c:v>28.713198180125158</c:v>
                </c:pt>
                <c:pt idx="1065">
                  <c:v>28.740184268640313</c:v>
                </c:pt>
                <c:pt idx="1066">
                  <c:v>28.767170357155468</c:v>
                </c:pt>
                <c:pt idx="1067">
                  <c:v>28.794156445670623</c:v>
                </c:pt>
                <c:pt idx="1068">
                  <c:v>28.821142534185778</c:v>
                </c:pt>
                <c:pt idx="1069">
                  <c:v>28.848128622700933</c:v>
                </c:pt>
                <c:pt idx="1070">
                  <c:v>28.875114711216089</c:v>
                </c:pt>
                <c:pt idx="1071">
                  <c:v>28.902100799731244</c:v>
                </c:pt>
                <c:pt idx="1072">
                  <c:v>28.929086888246399</c:v>
                </c:pt>
                <c:pt idx="1073">
                  <c:v>28.956072976761554</c:v>
                </c:pt>
                <c:pt idx="1074">
                  <c:v>28.983059065276709</c:v>
                </c:pt>
                <c:pt idx="1075">
                  <c:v>29.010045153791864</c:v>
                </c:pt>
                <c:pt idx="1076">
                  <c:v>29.03703124230702</c:v>
                </c:pt>
                <c:pt idx="1077">
                  <c:v>29.064017330822175</c:v>
                </c:pt>
                <c:pt idx="1078">
                  <c:v>29.09100341933733</c:v>
                </c:pt>
                <c:pt idx="1079">
                  <c:v>29.117989507852485</c:v>
                </c:pt>
                <c:pt idx="1080">
                  <c:v>29.14497559636764</c:v>
                </c:pt>
                <c:pt idx="1081">
                  <c:v>29.171961684882795</c:v>
                </c:pt>
                <c:pt idx="1082">
                  <c:v>29.198947773397951</c:v>
                </c:pt>
                <c:pt idx="1083">
                  <c:v>29.225933861913106</c:v>
                </c:pt>
                <c:pt idx="1084">
                  <c:v>29.252919950428261</c:v>
                </c:pt>
                <c:pt idx="1085">
                  <c:v>29.279906038943416</c:v>
                </c:pt>
                <c:pt idx="1086">
                  <c:v>29.306892127458571</c:v>
                </c:pt>
                <c:pt idx="1087">
                  <c:v>29.333878215973726</c:v>
                </c:pt>
                <c:pt idx="1088">
                  <c:v>29.360864304488882</c:v>
                </c:pt>
                <c:pt idx="1089">
                  <c:v>29.387850393004037</c:v>
                </c:pt>
                <c:pt idx="1090">
                  <c:v>29.414836481519192</c:v>
                </c:pt>
                <c:pt idx="1091">
                  <c:v>29.441822570034347</c:v>
                </c:pt>
                <c:pt idx="1092">
                  <c:v>29.468808658549502</c:v>
                </c:pt>
                <c:pt idx="1093">
                  <c:v>29.495794747064657</c:v>
                </c:pt>
                <c:pt idx="1094">
                  <c:v>29.522780835579812</c:v>
                </c:pt>
                <c:pt idx="1095">
                  <c:v>29.549766924094968</c:v>
                </c:pt>
                <c:pt idx="1096">
                  <c:v>29.576753012610123</c:v>
                </c:pt>
                <c:pt idx="1097">
                  <c:v>29.603739101125278</c:v>
                </c:pt>
                <c:pt idx="1098">
                  <c:v>29.630725189640433</c:v>
                </c:pt>
                <c:pt idx="1099">
                  <c:v>29.657711278155588</c:v>
                </c:pt>
                <c:pt idx="1100">
                  <c:v>29.684697366670743</c:v>
                </c:pt>
                <c:pt idx="1101">
                  <c:v>29.711683455185899</c:v>
                </c:pt>
                <c:pt idx="1102">
                  <c:v>29.738669543701054</c:v>
                </c:pt>
                <c:pt idx="1103">
                  <c:v>29.765655632216209</c:v>
                </c:pt>
                <c:pt idx="1104">
                  <c:v>29.792641720731364</c:v>
                </c:pt>
                <c:pt idx="1105">
                  <c:v>29.819627809246519</c:v>
                </c:pt>
                <c:pt idx="1106">
                  <c:v>29.846613897761674</c:v>
                </c:pt>
                <c:pt idx="1107">
                  <c:v>29.87359998627683</c:v>
                </c:pt>
                <c:pt idx="1108">
                  <c:v>29.900586074791985</c:v>
                </c:pt>
                <c:pt idx="1109">
                  <c:v>29.92757216330714</c:v>
                </c:pt>
                <c:pt idx="1110">
                  <c:v>29.954558251822295</c:v>
                </c:pt>
                <c:pt idx="1111">
                  <c:v>29.98154434033745</c:v>
                </c:pt>
                <c:pt idx="1112">
                  <c:v>30.008530428852605</c:v>
                </c:pt>
                <c:pt idx="1113">
                  <c:v>30.035516517367761</c:v>
                </c:pt>
                <c:pt idx="1114">
                  <c:v>30.062502605882916</c:v>
                </c:pt>
                <c:pt idx="1115">
                  <c:v>30.089488694398071</c:v>
                </c:pt>
                <c:pt idx="1116">
                  <c:v>30.116474782913226</c:v>
                </c:pt>
                <c:pt idx="1117">
                  <c:v>30.143460871428381</c:v>
                </c:pt>
                <c:pt idx="1118">
                  <c:v>30.170446959943536</c:v>
                </c:pt>
                <c:pt idx="1119">
                  <c:v>30.197433048458691</c:v>
                </c:pt>
                <c:pt idx="1120">
                  <c:v>30.224419136973847</c:v>
                </c:pt>
                <c:pt idx="1121">
                  <c:v>30.251405225489002</c:v>
                </c:pt>
                <c:pt idx="1122">
                  <c:v>30.278391314004157</c:v>
                </c:pt>
                <c:pt idx="1123">
                  <c:v>30.305377402519312</c:v>
                </c:pt>
                <c:pt idx="1124">
                  <c:v>30.332363491034467</c:v>
                </c:pt>
                <c:pt idx="1125">
                  <c:v>30.359349579549622</c:v>
                </c:pt>
                <c:pt idx="1126">
                  <c:v>30.386335668064778</c:v>
                </c:pt>
                <c:pt idx="1127">
                  <c:v>30.413321756579933</c:v>
                </c:pt>
                <c:pt idx="1128">
                  <c:v>30.440307845095088</c:v>
                </c:pt>
                <c:pt idx="1129">
                  <c:v>30.467293933610243</c:v>
                </c:pt>
                <c:pt idx="1130">
                  <c:v>30.494280022125398</c:v>
                </c:pt>
                <c:pt idx="1131">
                  <c:v>30.521266110640553</c:v>
                </c:pt>
                <c:pt idx="1132">
                  <c:v>30.548252199155709</c:v>
                </c:pt>
                <c:pt idx="1133">
                  <c:v>30.575238287670864</c:v>
                </c:pt>
                <c:pt idx="1134">
                  <c:v>30.602224376186019</c:v>
                </c:pt>
                <c:pt idx="1135">
                  <c:v>30.629210464701174</c:v>
                </c:pt>
                <c:pt idx="1136">
                  <c:v>30.656196553216329</c:v>
                </c:pt>
                <c:pt idx="1137">
                  <c:v>30.683182641731484</c:v>
                </c:pt>
                <c:pt idx="1138">
                  <c:v>30.71016873024664</c:v>
                </c:pt>
                <c:pt idx="1139">
                  <c:v>30.737154818761795</c:v>
                </c:pt>
                <c:pt idx="1140">
                  <c:v>30.76414090727695</c:v>
                </c:pt>
                <c:pt idx="1141">
                  <c:v>30.791126995792105</c:v>
                </c:pt>
                <c:pt idx="1142">
                  <c:v>30.81811308430726</c:v>
                </c:pt>
                <c:pt idx="1143">
                  <c:v>30.845099172822415</c:v>
                </c:pt>
                <c:pt idx="1144">
                  <c:v>30.87208526133757</c:v>
                </c:pt>
                <c:pt idx="1145">
                  <c:v>30.899071349852726</c:v>
                </c:pt>
                <c:pt idx="1146">
                  <c:v>30.926057438367881</c:v>
                </c:pt>
                <c:pt idx="1147">
                  <c:v>30.953043526883036</c:v>
                </c:pt>
                <c:pt idx="1148">
                  <c:v>30.980029615398191</c:v>
                </c:pt>
                <c:pt idx="1149">
                  <c:v>31.007015703913346</c:v>
                </c:pt>
                <c:pt idx="1150">
                  <c:v>31.034001792428501</c:v>
                </c:pt>
                <c:pt idx="1151">
                  <c:v>31.060987880943657</c:v>
                </c:pt>
                <c:pt idx="1152">
                  <c:v>31.087973969458812</c:v>
                </c:pt>
                <c:pt idx="1153">
                  <c:v>31.114960057973967</c:v>
                </c:pt>
                <c:pt idx="1154">
                  <c:v>31.141946146489122</c:v>
                </c:pt>
                <c:pt idx="1155">
                  <c:v>31.168932235004277</c:v>
                </c:pt>
                <c:pt idx="1156">
                  <c:v>31.195918323519432</c:v>
                </c:pt>
                <c:pt idx="1157">
                  <c:v>31.222904412034588</c:v>
                </c:pt>
                <c:pt idx="1158">
                  <c:v>31.249890500549743</c:v>
                </c:pt>
                <c:pt idx="1159">
                  <c:v>31.276876589064898</c:v>
                </c:pt>
                <c:pt idx="1160">
                  <c:v>31.303862677580053</c:v>
                </c:pt>
                <c:pt idx="1161">
                  <c:v>31.330848766095208</c:v>
                </c:pt>
                <c:pt idx="1162">
                  <c:v>31.357834854610363</c:v>
                </c:pt>
                <c:pt idx="1163">
                  <c:v>31.384820943125519</c:v>
                </c:pt>
                <c:pt idx="1164">
                  <c:v>31.411807031640674</c:v>
                </c:pt>
                <c:pt idx="1165">
                  <c:v>31.438793120155829</c:v>
                </c:pt>
                <c:pt idx="1166">
                  <c:v>31.465779208670984</c:v>
                </c:pt>
                <c:pt idx="1167">
                  <c:v>31.492765297186139</c:v>
                </c:pt>
                <c:pt idx="1168">
                  <c:v>31.519751385701294</c:v>
                </c:pt>
                <c:pt idx="1169">
                  <c:v>31.546737474216449</c:v>
                </c:pt>
                <c:pt idx="1170">
                  <c:v>31.573723562731605</c:v>
                </c:pt>
                <c:pt idx="1171">
                  <c:v>31.60070965124676</c:v>
                </c:pt>
                <c:pt idx="1172">
                  <c:v>31.627695739761915</c:v>
                </c:pt>
                <c:pt idx="1173">
                  <c:v>31.65468182827707</c:v>
                </c:pt>
                <c:pt idx="1174">
                  <c:v>31.681667916792225</c:v>
                </c:pt>
                <c:pt idx="1175">
                  <c:v>31.70865400530738</c:v>
                </c:pt>
                <c:pt idx="1176">
                  <c:v>31.735640093822536</c:v>
                </c:pt>
                <c:pt idx="1177">
                  <c:v>31.762626182337691</c:v>
                </c:pt>
                <c:pt idx="1178">
                  <c:v>31.789612270852846</c:v>
                </c:pt>
                <c:pt idx="1179">
                  <c:v>31.816598359368001</c:v>
                </c:pt>
                <c:pt idx="1180">
                  <c:v>31.843584447883156</c:v>
                </c:pt>
                <c:pt idx="1181">
                  <c:v>31.870570536398311</c:v>
                </c:pt>
                <c:pt idx="1182">
                  <c:v>31.897556624913467</c:v>
                </c:pt>
                <c:pt idx="1183">
                  <c:v>31.924542713428622</c:v>
                </c:pt>
                <c:pt idx="1184">
                  <c:v>31.951528801943777</c:v>
                </c:pt>
                <c:pt idx="1185">
                  <c:v>31.978514890458932</c:v>
                </c:pt>
                <c:pt idx="1186">
                  <c:v>32.005500978974091</c:v>
                </c:pt>
                <c:pt idx="1187">
                  <c:v>32.032487067489249</c:v>
                </c:pt>
                <c:pt idx="1188">
                  <c:v>32.059473156004408</c:v>
                </c:pt>
                <c:pt idx="1189">
                  <c:v>32.086459244519567</c:v>
                </c:pt>
                <c:pt idx="1190">
                  <c:v>32.113445333034726</c:v>
                </c:pt>
                <c:pt idx="1191">
                  <c:v>32.140431421549884</c:v>
                </c:pt>
                <c:pt idx="1192">
                  <c:v>32.167417510065043</c:v>
                </c:pt>
                <c:pt idx="1193">
                  <c:v>32.194403598580202</c:v>
                </c:pt>
                <c:pt idx="1194">
                  <c:v>32.22138968709536</c:v>
                </c:pt>
                <c:pt idx="1195">
                  <c:v>32.248375775610519</c:v>
                </c:pt>
                <c:pt idx="1196">
                  <c:v>32.275361864125678</c:v>
                </c:pt>
                <c:pt idx="1197">
                  <c:v>32.302347952640837</c:v>
                </c:pt>
                <c:pt idx="1198">
                  <c:v>32.329334041155995</c:v>
                </c:pt>
                <c:pt idx="1199">
                  <c:v>32.356320129671154</c:v>
                </c:pt>
                <c:pt idx="1200">
                  <c:v>32.383306218186313</c:v>
                </c:pt>
                <c:pt idx="1201">
                  <c:v>32.410292306701471</c:v>
                </c:pt>
                <c:pt idx="1202">
                  <c:v>32.43727839521663</c:v>
                </c:pt>
                <c:pt idx="1203">
                  <c:v>32.464264483731789</c:v>
                </c:pt>
                <c:pt idx="1204">
                  <c:v>32.491250572246948</c:v>
                </c:pt>
                <c:pt idx="1205">
                  <c:v>32.518236660762106</c:v>
                </c:pt>
                <c:pt idx="1206">
                  <c:v>32.545222749277265</c:v>
                </c:pt>
                <c:pt idx="1207">
                  <c:v>32.572208837792424</c:v>
                </c:pt>
                <c:pt idx="1208">
                  <c:v>32.599194926307582</c:v>
                </c:pt>
                <c:pt idx="1209">
                  <c:v>32.626181014822741</c:v>
                </c:pt>
                <c:pt idx="1210">
                  <c:v>32.6531671033379</c:v>
                </c:pt>
                <c:pt idx="1211">
                  <c:v>32.680153191853059</c:v>
                </c:pt>
                <c:pt idx="1212">
                  <c:v>32.707139280368217</c:v>
                </c:pt>
                <c:pt idx="1213">
                  <c:v>32.734125368883376</c:v>
                </c:pt>
                <c:pt idx="1214">
                  <c:v>32.761111457398535</c:v>
                </c:pt>
                <c:pt idx="1215">
                  <c:v>32.788097545913693</c:v>
                </c:pt>
                <c:pt idx="1216">
                  <c:v>32.815083634428852</c:v>
                </c:pt>
                <c:pt idx="1217">
                  <c:v>32.842069722944011</c:v>
                </c:pt>
                <c:pt idx="1218">
                  <c:v>32.86905581145917</c:v>
                </c:pt>
                <c:pt idx="1219">
                  <c:v>32.896041899974328</c:v>
                </c:pt>
                <c:pt idx="1220">
                  <c:v>32.923027988489487</c:v>
                </c:pt>
                <c:pt idx="1221">
                  <c:v>32.950014077004646</c:v>
                </c:pt>
                <c:pt idx="1222">
                  <c:v>32.977000165519804</c:v>
                </c:pt>
                <c:pt idx="1223">
                  <c:v>33.003986254034963</c:v>
                </c:pt>
                <c:pt idx="1224">
                  <c:v>33.030972342550122</c:v>
                </c:pt>
                <c:pt idx="1225">
                  <c:v>33.057958431065281</c:v>
                </c:pt>
                <c:pt idx="1226">
                  <c:v>33.084944519580439</c:v>
                </c:pt>
                <c:pt idx="1227">
                  <c:v>33.111930608095598</c:v>
                </c:pt>
                <c:pt idx="1228">
                  <c:v>33.138916696610757</c:v>
                </c:pt>
                <c:pt idx="1229">
                  <c:v>33.165902785125915</c:v>
                </c:pt>
                <c:pt idx="1230">
                  <c:v>33.192888873641074</c:v>
                </c:pt>
                <c:pt idx="1231">
                  <c:v>33.219874962156233</c:v>
                </c:pt>
                <c:pt idx="1232">
                  <c:v>33.246861050671392</c:v>
                </c:pt>
                <c:pt idx="1233">
                  <c:v>33.27384713918655</c:v>
                </c:pt>
                <c:pt idx="1234">
                  <c:v>33.300833227701709</c:v>
                </c:pt>
                <c:pt idx="1235">
                  <c:v>33.327819316216868</c:v>
                </c:pt>
                <c:pt idx="1236">
                  <c:v>33.354805404732026</c:v>
                </c:pt>
                <c:pt idx="1237">
                  <c:v>33.381791493247185</c:v>
                </c:pt>
                <c:pt idx="1238">
                  <c:v>33.408777581762344</c:v>
                </c:pt>
                <c:pt idx="1239">
                  <c:v>33.435763670277503</c:v>
                </c:pt>
                <c:pt idx="1240">
                  <c:v>33.462749758792661</c:v>
                </c:pt>
                <c:pt idx="1241">
                  <c:v>33.48973584730782</c:v>
                </c:pt>
                <c:pt idx="1242">
                  <c:v>33.516721935822979</c:v>
                </c:pt>
                <c:pt idx="1243">
                  <c:v>33.543708024338137</c:v>
                </c:pt>
                <c:pt idx="1244">
                  <c:v>33.570694112853296</c:v>
                </c:pt>
                <c:pt idx="1245">
                  <c:v>33.597680201368455</c:v>
                </c:pt>
                <c:pt idx="1246">
                  <c:v>33.624666289883614</c:v>
                </c:pt>
                <c:pt idx="1247">
                  <c:v>33.651652378398772</c:v>
                </c:pt>
                <c:pt idx="1248">
                  <c:v>33.678638466913931</c:v>
                </c:pt>
                <c:pt idx="1249">
                  <c:v>33.70562455542909</c:v>
                </c:pt>
                <c:pt idx="1250">
                  <c:v>33.732610643944248</c:v>
                </c:pt>
                <c:pt idx="1251">
                  <c:v>33.759596732459407</c:v>
                </c:pt>
                <c:pt idx="1252">
                  <c:v>33.786582820974566</c:v>
                </c:pt>
                <c:pt idx="1253">
                  <c:v>33.813568909489724</c:v>
                </c:pt>
                <c:pt idx="1254">
                  <c:v>33.840554998004883</c:v>
                </c:pt>
                <c:pt idx="1255">
                  <c:v>33.867541086520042</c:v>
                </c:pt>
                <c:pt idx="1256">
                  <c:v>33.894527175035201</c:v>
                </c:pt>
                <c:pt idx="1257">
                  <c:v>33.921513263550359</c:v>
                </c:pt>
                <c:pt idx="1258">
                  <c:v>33.948499352065518</c:v>
                </c:pt>
                <c:pt idx="1259">
                  <c:v>33.975485440580677</c:v>
                </c:pt>
                <c:pt idx="1260">
                  <c:v>34.002471529095835</c:v>
                </c:pt>
                <c:pt idx="1261">
                  <c:v>34.029457617610994</c:v>
                </c:pt>
                <c:pt idx="1262">
                  <c:v>34.056443706126153</c:v>
                </c:pt>
                <c:pt idx="1263">
                  <c:v>34.083429794641312</c:v>
                </c:pt>
                <c:pt idx="1264">
                  <c:v>34.11041588315647</c:v>
                </c:pt>
                <c:pt idx="1265">
                  <c:v>34.137401971671629</c:v>
                </c:pt>
                <c:pt idx="1266">
                  <c:v>34.164388060186788</c:v>
                </c:pt>
                <c:pt idx="1267">
                  <c:v>34.191374148701946</c:v>
                </c:pt>
                <c:pt idx="1268">
                  <c:v>34.218360237217105</c:v>
                </c:pt>
                <c:pt idx="1269">
                  <c:v>34.245346325732264</c:v>
                </c:pt>
                <c:pt idx="1270">
                  <c:v>34.272332414247423</c:v>
                </c:pt>
                <c:pt idx="1271">
                  <c:v>34.299318502762581</c:v>
                </c:pt>
                <c:pt idx="1272">
                  <c:v>34.32630459127774</c:v>
                </c:pt>
                <c:pt idx="1273">
                  <c:v>34.353290679792899</c:v>
                </c:pt>
                <c:pt idx="1274">
                  <c:v>34.380276768308057</c:v>
                </c:pt>
                <c:pt idx="1275">
                  <c:v>34.407262856823216</c:v>
                </c:pt>
                <c:pt idx="1276">
                  <c:v>34.434248945338375</c:v>
                </c:pt>
                <c:pt idx="1277">
                  <c:v>34.461235033853534</c:v>
                </c:pt>
                <c:pt idx="1278">
                  <c:v>34.488221122368692</c:v>
                </c:pt>
                <c:pt idx="1279">
                  <c:v>34.515207210883851</c:v>
                </c:pt>
                <c:pt idx="1280">
                  <c:v>34.54219329939901</c:v>
                </c:pt>
                <c:pt idx="1281">
                  <c:v>34.569179387914168</c:v>
                </c:pt>
                <c:pt idx="1282">
                  <c:v>34.596165476429327</c:v>
                </c:pt>
                <c:pt idx="1283">
                  <c:v>34.623151564944486</c:v>
                </c:pt>
                <c:pt idx="1284">
                  <c:v>34.650137653459645</c:v>
                </c:pt>
                <c:pt idx="1285">
                  <c:v>34.677123741974803</c:v>
                </c:pt>
                <c:pt idx="1286">
                  <c:v>34.704109830489962</c:v>
                </c:pt>
                <c:pt idx="1287">
                  <c:v>34.731095919005121</c:v>
                </c:pt>
                <c:pt idx="1288">
                  <c:v>34.758082007520279</c:v>
                </c:pt>
                <c:pt idx="1289">
                  <c:v>34.785068096035438</c:v>
                </c:pt>
                <c:pt idx="1290">
                  <c:v>34.812054184550597</c:v>
                </c:pt>
                <c:pt idx="1291">
                  <c:v>34.839040273065756</c:v>
                </c:pt>
                <c:pt idx="1292">
                  <c:v>34.866026361580914</c:v>
                </c:pt>
                <c:pt idx="1293">
                  <c:v>34.893012450096073</c:v>
                </c:pt>
                <c:pt idx="1294">
                  <c:v>34.919998538611232</c:v>
                </c:pt>
                <c:pt idx="1295">
                  <c:v>34.94698462712639</c:v>
                </c:pt>
                <c:pt idx="1296">
                  <c:v>34.973970715641549</c:v>
                </c:pt>
                <c:pt idx="1297">
                  <c:v>35.000956804156708</c:v>
                </c:pt>
                <c:pt idx="1298">
                  <c:v>35.027942892671867</c:v>
                </c:pt>
                <c:pt idx="1299">
                  <c:v>35.054928981187025</c:v>
                </c:pt>
                <c:pt idx="1300">
                  <c:v>35.081915069702184</c:v>
                </c:pt>
                <c:pt idx="1301">
                  <c:v>35.108901158217343</c:v>
                </c:pt>
                <c:pt idx="1302">
                  <c:v>35.135887246732501</c:v>
                </c:pt>
                <c:pt idx="1303">
                  <c:v>35.16287333524766</c:v>
                </c:pt>
                <c:pt idx="1304">
                  <c:v>35.189859423762819</c:v>
                </c:pt>
                <c:pt idx="1305">
                  <c:v>35.216845512277978</c:v>
                </c:pt>
                <c:pt idx="1306">
                  <c:v>35.243831600793136</c:v>
                </c:pt>
                <c:pt idx="1307">
                  <c:v>35.270817689308295</c:v>
                </c:pt>
                <c:pt idx="1308">
                  <c:v>35.297803777823454</c:v>
                </c:pt>
                <c:pt idx="1309">
                  <c:v>35.324789866338612</c:v>
                </c:pt>
                <c:pt idx="1310">
                  <c:v>35.351775954853771</c:v>
                </c:pt>
                <c:pt idx="1311">
                  <c:v>35.37876204336893</c:v>
                </c:pt>
                <c:pt idx="1312">
                  <c:v>35.405748131884089</c:v>
                </c:pt>
                <c:pt idx="1313">
                  <c:v>35.432734220399247</c:v>
                </c:pt>
                <c:pt idx="1314">
                  <c:v>35.459720308914406</c:v>
                </c:pt>
                <c:pt idx="1315">
                  <c:v>35.486706397429565</c:v>
                </c:pt>
                <c:pt idx="1316">
                  <c:v>35.513692485944723</c:v>
                </c:pt>
                <c:pt idx="1317">
                  <c:v>35.540678574459882</c:v>
                </c:pt>
                <c:pt idx="1318">
                  <c:v>35.567664662975041</c:v>
                </c:pt>
                <c:pt idx="1319">
                  <c:v>35.5946507514902</c:v>
                </c:pt>
                <c:pt idx="1320">
                  <c:v>35.621636840005358</c:v>
                </c:pt>
                <c:pt idx="1321">
                  <c:v>35.648622928520517</c:v>
                </c:pt>
                <c:pt idx="1322">
                  <c:v>35.675609017035676</c:v>
                </c:pt>
                <c:pt idx="1323">
                  <c:v>35.702595105550834</c:v>
                </c:pt>
                <c:pt idx="1324">
                  <c:v>35.729581194065993</c:v>
                </c:pt>
                <c:pt idx="1325">
                  <c:v>35.756567282581152</c:v>
                </c:pt>
                <c:pt idx="1326">
                  <c:v>35.783553371096311</c:v>
                </c:pt>
                <c:pt idx="1327">
                  <c:v>35.810539459611469</c:v>
                </c:pt>
                <c:pt idx="1328">
                  <c:v>35.837525548126628</c:v>
                </c:pt>
                <c:pt idx="1329">
                  <c:v>35.864511636641787</c:v>
                </c:pt>
                <c:pt idx="1330">
                  <c:v>35.891497725156945</c:v>
                </c:pt>
                <c:pt idx="1331">
                  <c:v>35.918483813672104</c:v>
                </c:pt>
                <c:pt idx="1332">
                  <c:v>35.945469902187263</c:v>
                </c:pt>
                <c:pt idx="1333">
                  <c:v>35.972455990702422</c:v>
                </c:pt>
                <c:pt idx="1334">
                  <c:v>35.99944207921758</c:v>
                </c:pt>
                <c:pt idx="1335">
                  <c:v>36.026428167732739</c:v>
                </c:pt>
                <c:pt idx="1336">
                  <c:v>36.053414256247898</c:v>
                </c:pt>
                <c:pt idx="1337">
                  <c:v>36.080400344763056</c:v>
                </c:pt>
                <c:pt idx="1338">
                  <c:v>36.107386433278215</c:v>
                </c:pt>
                <c:pt idx="1339">
                  <c:v>36.134372521793374</c:v>
                </c:pt>
                <c:pt idx="1340">
                  <c:v>36.161358610308532</c:v>
                </c:pt>
                <c:pt idx="1341">
                  <c:v>36.188344698823691</c:v>
                </c:pt>
                <c:pt idx="1342">
                  <c:v>36.21533078733885</c:v>
                </c:pt>
                <c:pt idx="1343">
                  <c:v>36.242316875854009</c:v>
                </c:pt>
                <c:pt idx="1344">
                  <c:v>36.269302964369167</c:v>
                </c:pt>
                <c:pt idx="1345">
                  <c:v>36.296289052884326</c:v>
                </c:pt>
                <c:pt idx="1346">
                  <c:v>36.323275141399485</c:v>
                </c:pt>
                <c:pt idx="1347">
                  <c:v>36.350261229914643</c:v>
                </c:pt>
                <c:pt idx="1348">
                  <c:v>36.377247318429802</c:v>
                </c:pt>
                <c:pt idx="1349">
                  <c:v>36.404233406944961</c:v>
                </c:pt>
                <c:pt idx="1350">
                  <c:v>36.43121949546012</c:v>
                </c:pt>
                <c:pt idx="1351">
                  <c:v>36.458205583975278</c:v>
                </c:pt>
                <c:pt idx="1352">
                  <c:v>36.485191672490437</c:v>
                </c:pt>
                <c:pt idx="1353">
                  <c:v>36.512177761005596</c:v>
                </c:pt>
                <c:pt idx="1354">
                  <c:v>36.539163849520754</c:v>
                </c:pt>
                <c:pt idx="1355">
                  <c:v>36.566149938035913</c:v>
                </c:pt>
                <c:pt idx="1356">
                  <c:v>36.593136026551072</c:v>
                </c:pt>
                <c:pt idx="1357">
                  <c:v>36.620122115066231</c:v>
                </c:pt>
                <c:pt idx="1358">
                  <c:v>36.647108203581389</c:v>
                </c:pt>
                <c:pt idx="1359">
                  <c:v>36.674094292096548</c:v>
                </c:pt>
                <c:pt idx="1360">
                  <c:v>36.701080380611707</c:v>
                </c:pt>
                <c:pt idx="1361">
                  <c:v>36.728066469126865</c:v>
                </c:pt>
                <c:pt idx="1362">
                  <c:v>36.755052557642024</c:v>
                </c:pt>
                <c:pt idx="1363">
                  <c:v>36.782038646157183</c:v>
                </c:pt>
                <c:pt idx="1364">
                  <c:v>36.809024734672342</c:v>
                </c:pt>
                <c:pt idx="1365">
                  <c:v>36.8360108231875</c:v>
                </c:pt>
                <c:pt idx="1366">
                  <c:v>36.862996911702659</c:v>
                </c:pt>
                <c:pt idx="1367">
                  <c:v>36.889983000217818</c:v>
                </c:pt>
                <c:pt idx="1368">
                  <c:v>36.916969088732976</c:v>
                </c:pt>
                <c:pt idx="1369">
                  <c:v>36.943955177248135</c:v>
                </c:pt>
                <c:pt idx="1370">
                  <c:v>36.970941265763294</c:v>
                </c:pt>
                <c:pt idx="1371">
                  <c:v>36.997927354278453</c:v>
                </c:pt>
                <c:pt idx="1372">
                  <c:v>37.024913442793611</c:v>
                </c:pt>
                <c:pt idx="1373">
                  <c:v>37.05189953130877</c:v>
                </c:pt>
                <c:pt idx="1374">
                  <c:v>37.078885619823929</c:v>
                </c:pt>
                <c:pt idx="1375">
                  <c:v>37.105871708339087</c:v>
                </c:pt>
                <c:pt idx="1376">
                  <c:v>37.132857796854246</c:v>
                </c:pt>
                <c:pt idx="1377">
                  <c:v>37.159843885369405</c:v>
                </c:pt>
                <c:pt idx="1378">
                  <c:v>37.186829973884564</c:v>
                </c:pt>
                <c:pt idx="1379">
                  <c:v>37.213816062399722</c:v>
                </c:pt>
                <c:pt idx="1380">
                  <c:v>37.240802150914881</c:v>
                </c:pt>
                <c:pt idx="1381">
                  <c:v>37.26778823943004</c:v>
                </c:pt>
                <c:pt idx="1382">
                  <c:v>37.294774327945198</c:v>
                </c:pt>
                <c:pt idx="1383">
                  <c:v>37.321760416460357</c:v>
                </c:pt>
                <c:pt idx="1384">
                  <c:v>37.348746504975516</c:v>
                </c:pt>
                <c:pt idx="1385">
                  <c:v>37.375732593490675</c:v>
                </c:pt>
                <c:pt idx="1386">
                  <c:v>37.402718682005833</c:v>
                </c:pt>
                <c:pt idx="1387">
                  <c:v>37.429704770520992</c:v>
                </c:pt>
                <c:pt idx="1388">
                  <c:v>37.456690859036151</c:v>
                </c:pt>
                <c:pt idx="1389">
                  <c:v>37.483676947551309</c:v>
                </c:pt>
                <c:pt idx="1390">
                  <c:v>37.510663036066468</c:v>
                </c:pt>
                <c:pt idx="1391">
                  <c:v>37.537649124581627</c:v>
                </c:pt>
                <c:pt idx="1392">
                  <c:v>37.564635213096786</c:v>
                </c:pt>
                <c:pt idx="1393">
                  <c:v>37.591621301611944</c:v>
                </c:pt>
                <c:pt idx="1394">
                  <c:v>37.618607390127103</c:v>
                </c:pt>
                <c:pt idx="1395">
                  <c:v>37.645593478642262</c:v>
                </c:pt>
                <c:pt idx="1396">
                  <c:v>37.67257956715742</c:v>
                </c:pt>
                <c:pt idx="1397">
                  <c:v>37.699565655672579</c:v>
                </c:pt>
                <c:pt idx="1398">
                  <c:v>37.726551744187738</c:v>
                </c:pt>
                <c:pt idx="1399">
                  <c:v>37.753537832702897</c:v>
                </c:pt>
                <c:pt idx="1400">
                  <c:v>37.780523921218055</c:v>
                </c:pt>
                <c:pt idx="1401">
                  <c:v>37.807510009733214</c:v>
                </c:pt>
                <c:pt idx="1402">
                  <c:v>37.834496098248373</c:v>
                </c:pt>
                <c:pt idx="1403">
                  <c:v>37.861482186763531</c:v>
                </c:pt>
                <c:pt idx="1404">
                  <c:v>37.88846827527869</c:v>
                </c:pt>
                <c:pt idx="1405">
                  <c:v>37.915454363793849</c:v>
                </c:pt>
                <c:pt idx="1406">
                  <c:v>37.942440452309008</c:v>
                </c:pt>
                <c:pt idx="1407">
                  <c:v>37.969426540824166</c:v>
                </c:pt>
                <c:pt idx="1408">
                  <c:v>37.996412629339325</c:v>
                </c:pt>
                <c:pt idx="1409">
                  <c:v>38.023398717854484</c:v>
                </c:pt>
                <c:pt idx="1410">
                  <c:v>38.050384806369642</c:v>
                </c:pt>
                <c:pt idx="1411">
                  <c:v>38.077370894884801</c:v>
                </c:pt>
                <c:pt idx="1412">
                  <c:v>38.10435698339996</c:v>
                </c:pt>
                <c:pt idx="1413">
                  <c:v>38.131343071915119</c:v>
                </c:pt>
                <c:pt idx="1414">
                  <c:v>38.158329160430277</c:v>
                </c:pt>
                <c:pt idx="1415">
                  <c:v>38.185315248945436</c:v>
                </c:pt>
                <c:pt idx="1416">
                  <c:v>38.212301337460595</c:v>
                </c:pt>
                <c:pt idx="1417">
                  <c:v>38.239287425975753</c:v>
                </c:pt>
                <c:pt idx="1418">
                  <c:v>38.266273514490912</c:v>
                </c:pt>
                <c:pt idx="1419">
                  <c:v>38.293259603006071</c:v>
                </c:pt>
                <c:pt idx="1420">
                  <c:v>38.32024569152123</c:v>
                </c:pt>
                <c:pt idx="1421">
                  <c:v>38.347231780036388</c:v>
                </c:pt>
                <c:pt idx="1422">
                  <c:v>38.374217868551547</c:v>
                </c:pt>
                <c:pt idx="1423">
                  <c:v>38.401203957066706</c:v>
                </c:pt>
                <c:pt idx="1424">
                  <c:v>38.428190045581864</c:v>
                </c:pt>
                <c:pt idx="1425">
                  <c:v>38.455176134097023</c:v>
                </c:pt>
                <c:pt idx="1426">
                  <c:v>38.482162222612182</c:v>
                </c:pt>
                <c:pt idx="1427">
                  <c:v>38.50914831112734</c:v>
                </c:pt>
                <c:pt idx="1428">
                  <c:v>38.536134399642499</c:v>
                </c:pt>
                <c:pt idx="1429">
                  <c:v>38.563120488157658</c:v>
                </c:pt>
                <c:pt idx="1430">
                  <c:v>38.590106576672817</c:v>
                </c:pt>
                <c:pt idx="1431">
                  <c:v>38.617092665187975</c:v>
                </c:pt>
                <c:pt idx="1432">
                  <c:v>38.644078753703134</c:v>
                </c:pt>
                <c:pt idx="1433">
                  <c:v>38.671064842218293</c:v>
                </c:pt>
                <c:pt idx="1434">
                  <c:v>38.698050930733451</c:v>
                </c:pt>
              </c:numCache>
            </c:numRef>
          </c:xVal>
          <c:yVal>
            <c:numRef>
              <c:f>'[Vento Sintético rev24 (1).xlsm]momento harmonicos em fase'!$BY$21:$BY$1455</c:f>
              <c:numCache>
                <c:formatCode>#,##0</c:formatCode>
                <c:ptCount val="1435"/>
                <c:pt idx="0">
                  <c:v>971787.9490514769</c:v>
                </c:pt>
                <c:pt idx="1">
                  <c:v>971787.9490514769</c:v>
                </c:pt>
                <c:pt idx="2">
                  <c:v>971787.9490514769</c:v>
                </c:pt>
                <c:pt idx="3">
                  <c:v>971787.9490514769</c:v>
                </c:pt>
                <c:pt idx="4">
                  <c:v>971787.9490514769</c:v>
                </c:pt>
                <c:pt idx="5">
                  <c:v>971787.9490514769</c:v>
                </c:pt>
                <c:pt idx="6">
                  <c:v>971787.9490514769</c:v>
                </c:pt>
                <c:pt idx="7">
                  <c:v>971787.9490514769</c:v>
                </c:pt>
                <c:pt idx="8">
                  <c:v>971787.9490514769</c:v>
                </c:pt>
                <c:pt idx="9">
                  <c:v>971787.9490514769</c:v>
                </c:pt>
                <c:pt idx="10">
                  <c:v>971787.9490514769</c:v>
                </c:pt>
                <c:pt idx="11">
                  <c:v>971787.9490514769</c:v>
                </c:pt>
                <c:pt idx="12">
                  <c:v>971787.9490514769</c:v>
                </c:pt>
                <c:pt idx="13">
                  <c:v>971787.9490514769</c:v>
                </c:pt>
                <c:pt idx="14">
                  <c:v>971787.9490514769</c:v>
                </c:pt>
                <c:pt idx="15">
                  <c:v>971787.9490514769</c:v>
                </c:pt>
                <c:pt idx="16">
                  <c:v>971787.9490514769</c:v>
                </c:pt>
                <c:pt idx="17">
                  <c:v>971787.9490514769</c:v>
                </c:pt>
                <c:pt idx="18">
                  <c:v>971787.9490514769</c:v>
                </c:pt>
                <c:pt idx="19">
                  <c:v>971787.9490514769</c:v>
                </c:pt>
                <c:pt idx="20">
                  <c:v>971787.9490514769</c:v>
                </c:pt>
                <c:pt idx="21">
                  <c:v>971787.9490514769</c:v>
                </c:pt>
                <c:pt idx="22">
                  <c:v>971787.9490514769</c:v>
                </c:pt>
                <c:pt idx="23">
                  <c:v>971787.9490514769</c:v>
                </c:pt>
                <c:pt idx="24">
                  <c:v>971787.9490514769</c:v>
                </c:pt>
                <c:pt idx="25">
                  <c:v>971787.9490514769</c:v>
                </c:pt>
                <c:pt idx="26">
                  <c:v>971787.9490514769</c:v>
                </c:pt>
                <c:pt idx="27">
                  <c:v>971787.9490514769</c:v>
                </c:pt>
                <c:pt idx="28">
                  <c:v>971787.9490514769</c:v>
                </c:pt>
                <c:pt idx="29">
                  <c:v>971787.9490514769</c:v>
                </c:pt>
                <c:pt idx="30">
                  <c:v>971787.9490514769</c:v>
                </c:pt>
                <c:pt idx="31">
                  <c:v>971787.9490514769</c:v>
                </c:pt>
                <c:pt idx="32">
                  <c:v>971787.9490514769</c:v>
                </c:pt>
                <c:pt idx="33">
                  <c:v>971787.9490514769</c:v>
                </c:pt>
                <c:pt idx="34">
                  <c:v>971787.9490514769</c:v>
                </c:pt>
                <c:pt idx="35">
                  <c:v>971787.9490514769</c:v>
                </c:pt>
                <c:pt idx="36">
                  <c:v>971787.9490514769</c:v>
                </c:pt>
                <c:pt idx="37">
                  <c:v>971787.9490514769</c:v>
                </c:pt>
                <c:pt idx="38">
                  <c:v>971787.9490514769</c:v>
                </c:pt>
                <c:pt idx="39">
                  <c:v>971787.9490514769</c:v>
                </c:pt>
                <c:pt idx="40">
                  <c:v>971787.9490514769</c:v>
                </c:pt>
                <c:pt idx="41">
                  <c:v>971787.9490514769</c:v>
                </c:pt>
                <c:pt idx="42">
                  <c:v>971787.9490514769</c:v>
                </c:pt>
                <c:pt idx="43">
                  <c:v>971787.9490514769</c:v>
                </c:pt>
                <c:pt idx="44">
                  <c:v>971787.9490514769</c:v>
                </c:pt>
                <c:pt idx="45">
                  <c:v>971787.9490514769</c:v>
                </c:pt>
                <c:pt idx="46">
                  <c:v>971787.9490514769</c:v>
                </c:pt>
                <c:pt idx="47">
                  <c:v>971787.9490514769</c:v>
                </c:pt>
                <c:pt idx="48">
                  <c:v>971787.9490514769</c:v>
                </c:pt>
                <c:pt idx="49">
                  <c:v>971787.9490514769</c:v>
                </c:pt>
                <c:pt idx="50">
                  <c:v>971787.9490514769</c:v>
                </c:pt>
                <c:pt idx="51">
                  <c:v>971787.9490514769</c:v>
                </c:pt>
                <c:pt idx="52">
                  <c:v>971787.9490514769</c:v>
                </c:pt>
                <c:pt idx="53">
                  <c:v>971787.9490514769</c:v>
                </c:pt>
                <c:pt idx="54">
                  <c:v>971787.9490514769</c:v>
                </c:pt>
                <c:pt idx="55">
                  <c:v>971787.9490514769</c:v>
                </c:pt>
                <c:pt idx="56">
                  <c:v>971787.9490514769</c:v>
                </c:pt>
                <c:pt idx="57">
                  <c:v>971787.9490514769</c:v>
                </c:pt>
                <c:pt idx="58">
                  <c:v>971787.9490514769</c:v>
                </c:pt>
                <c:pt idx="59">
                  <c:v>971787.9490514769</c:v>
                </c:pt>
                <c:pt idx="60">
                  <c:v>971787.9490514769</c:v>
                </c:pt>
                <c:pt idx="61">
                  <c:v>971787.9490514769</c:v>
                </c:pt>
                <c:pt idx="62">
                  <c:v>971787.9490514769</c:v>
                </c:pt>
                <c:pt idx="63">
                  <c:v>971787.9490514769</c:v>
                </c:pt>
                <c:pt idx="64">
                  <c:v>971787.9490514769</c:v>
                </c:pt>
                <c:pt idx="65">
                  <c:v>971787.9490514769</c:v>
                </c:pt>
                <c:pt idx="66">
                  <c:v>971787.9490514769</c:v>
                </c:pt>
                <c:pt idx="67">
                  <c:v>971787.9490514769</c:v>
                </c:pt>
                <c:pt idx="68">
                  <c:v>971787.9490514769</c:v>
                </c:pt>
                <c:pt idx="69">
                  <c:v>971787.9490514769</c:v>
                </c:pt>
                <c:pt idx="70">
                  <c:v>971787.9490514769</c:v>
                </c:pt>
                <c:pt idx="71">
                  <c:v>971787.9490514769</c:v>
                </c:pt>
                <c:pt idx="72">
                  <c:v>971787.9490514769</c:v>
                </c:pt>
                <c:pt idx="73">
                  <c:v>971787.9490514769</c:v>
                </c:pt>
                <c:pt idx="74">
                  <c:v>971787.9490514769</c:v>
                </c:pt>
                <c:pt idx="75">
                  <c:v>971787.9490514769</c:v>
                </c:pt>
                <c:pt idx="76">
                  <c:v>971787.9490514769</c:v>
                </c:pt>
                <c:pt idx="77">
                  <c:v>971787.9490514769</c:v>
                </c:pt>
                <c:pt idx="78">
                  <c:v>971787.9490514769</c:v>
                </c:pt>
                <c:pt idx="79">
                  <c:v>971787.9490514769</c:v>
                </c:pt>
                <c:pt idx="80">
                  <c:v>971787.9490514769</c:v>
                </c:pt>
                <c:pt idx="81">
                  <c:v>971787.9490514769</c:v>
                </c:pt>
                <c:pt idx="82">
                  <c:v>971787.9490514769</c:v>
                </c:pt>
                <c:pt idx="83">
                  <c:v>971787.9490514769</c:v>
                </c:pt>
                <c:pt idx="84">
                  <c:v>971787.9490514769</c:v>
                </c:pt>
                <c:pt idx="85">
                  <c:v>971787.9490514769</c:v>
                </c:pt>
                <c:pt idx="86">
                  <c:v>971787.9490514769</c:v>
                </c:pt>
                <c:pt idx="87">
                  <c:v>971787.9490514769</c:v>
                </c:pt>
                <c:pt idx="88">
                  <c:v>971787.9490514769</c:v>
                </c:pt>
                <c:pt idx="89">
                  <c:v>971787.9490514769</c:v>
                </c:pt>
                <c:pt idx="90">
                  <c:v>971787.9490514769</c:v>
                </c:pt>
                <c:pt idx="91">
                  <c:v>971787.9490514769</c:v>
                </c:pt>
                <c:pt idx="92">
                  <c:v>971787.9490514769</c:v>
                </c:pt>
                <c:pt idx="93">
                  <c:v>971787.9490514769</c:v>
                </c:pt>
                <c:pt idx="94">
                  <c:v>971787.9490514769</c:v>
                </c:pt>
                <c:pt idx="95">
                  <c:v>971787.9490514769</c:v>
                </c:pt>
                <c:pt idx="96">
                  <c:v>971787.9490514769</c:v>
                </c:pt>
                <c:pt idx="97">
                  <c:v>971787.9490514769</c:v>
                </c:pt>
                <c:pt idx="98">
                  <c:v>971787.9490514769</c:v>
                </c:pt>
                <c:pt idx="99">
                  <c:v>971787.9490514769</c:v>
                </c:pt>
                <c:pt idx="100">
                  <c:v>971787.9490514769</c:v>
                </c:pt>
                <c:pt idx="101">
                  <c:v>971787.9490514769</c:v>
                </c:pt>
                <c:pt idx="102">
                  <c:v>971787.9490514769</c:v>
                </c:pt>
                <c:pt idx="103">
                  <c:v>971787.9490514769</c:v>
                </c:pt>
                <c:pt idx="104">
                  <c:v>971787.9490514769</c:v>
                </c:pt>
                <c:pt idx="105">
                  <c:v>971787.9490514769</c:v>
                </c:pt>
                <c:pt idx="106">
                  <c:v>971787.9490514769</c:v>
                </c:pt>
                <c:pt idx="107">
                  <c:v>971787.9490514769</c:v>
                </c:pt>
                <c:pt idx="108">
                  <c:v>971787.9490514769</c:v>
                </c:pt>
                <c:pt idx="109">
                  <c:v>971787.9490514769</c:v>
                </c:pt>
                <c:pt idx="110">
                  <c:v>971787.9490514769</c:v>
                </c:pt>
                <c:pt idx="111">
                  <c:v>971787.9490514769</c:v>
                </c:pt>
                <c:pt idx="112">
                  <c:v>971787.9490514769</c:v>
                </c:pt>
                <c:pt idx="113">
                  <c:v>971787.9490514769</c:v>
                </c:pt>
                <c:pt idx="114">
                  <c:v>971787.9490514769</c:v>
                </c:pt>
                <c:pt idx="115">
                  <c:v>971787.9490514769</c:v>
                </c:pt>
                <c:pt idx="116">
                  <c:v>971787.9490514769</c:v>
                </c:pt>
                <c:pt idx="117">
                  <c:v>971787.9490514769</c:v>
                </c:pt>
                <c:pt idx="118">
                  <c:v>971787.9490514769</c:v>
                </c:pt>
                <c:pt idx="119">
                  <c:v>971787.9490514769</c:v>
                </c:pt>
                <c:pt idx="120">
                  <c:v>971787.9490514769</c:v>
                </c:pt>
                <c:pt idx="121">
                  <c:v>971787.9490514769</c:v>
                </c:pt>
                <c:pt idx="122">
                  <c:v>971787.9490514769</c:v>
                </c:pt>
                <c:pt idx="123">
                  <c:v>971787.9490514769</c:v>
                </c:pt>
                <c:pt idx="124">
                  <c:v>971787.9490514769</c:v>
                </c:pt>
                <c:pt idx="125">
                  <c:v>971787.9490514769</c:v>
                </c:pt>
                <c:pt idx="126">
                  <c:v>971787.9490514769</c:v>
                </c:pt>
                <c:pt idx="127">
                  <c:v>971787.9490514769</c:v>
                </c:pt>
                <c:pt idx="128">
                  <c:v>971787.9490514769</c:v>
                </c:pt>
                <c:pt idx="129">
                  <c:v>971787.9490514769</c:v>
                </c:pt>
                <c:pt idx="130">
                  <c:v>971787.9490514769</c:v>
                </c:pt>
                <c:pt idx="131">
                  <c:v>971787.9490514769</c:v>
                </c:pt>
                <c:pt idx="132">
                  <c:v>971787.9490514769</c:v>
                </c:pt>
                <c:pt idx="133">
                  <c:v>971787.9490514769</c:v>
                </c:pt>
                <c:pt idx="134">
                  <c:v>971787.9490514769</c:v>
                </c:pt>
                <c:pt idx="135">
                  <c:v>971787.9490514769</c:v>
                </c:pt>
                <c:pt idx="136">
                  <c:v>971787.9490514769</c:v>
                </c:pt>
                <c:pt idx="137">
                  <c:v>971787.9490514769</c:v>
                </c:pt>
                <c:pt idx="138">
                  <c:v>971787.9490514769</c:v>
                </c:pt>
                <c:pt idx="139">
                  <c:v>971787.9490514769</c:v>
                </c:pt>
                <c:pt idx="140">
                  <c:v>971787.9490514769</c:v>
                </c:pt>
                <c:pt idx="141">
                  <c:v>971787.9490514769</c:v>
                </c:pt>
                <c:pt idx="142">
                  <c:v>971787.9490514769</c:v>
                </c:pt>
                <c:pt idx="143">
                  <c:v>971787.9490514769</c:v>
                </c:pt>
                <c:pt idx="144">
                  <c:v>971787.9490514769</c:v>
                </c:pt>
                <c:pt idx="145">
                  <c:v>971787.9490514769</c:v>
                </c:pt>
                <c:pt idx="146">
                  <c:v>971787.9490514769</c:v>
                </c:pt>
                <c:pt idx="147">
                  <c:v>971787.9490514769</c:v>
                </c:pt>
                <c:pt idx="148">
                  <c:v>971787.9490514769</c:v>
                </c:pt>
                <c:pt idx="149">
                  <c:v>971787.9490514769</c:v>
                </c:pt>
                <c:pt idx="150">
                  <c:v>971787.9490514769</c:v>
                </c:pt>
                <c:pt idx="151">
                  <c:v>971787.9490514769</c:v>
                </c:pt>
                <c:pt idx="152">
                  <c:v>971787.9490514769</c:v>
                </c:pt>
                <c:pt idx="153">
                  <c:v>971787.9490514769</c:v>
                </c:pt>
                <c:pt idx="154">
                  <c:v>971787.9490514769</c:v>
                </c:pt>
                <c:pt idx="155">
                  <c:v>971787.9490514769</c:v>
                </c:pt>
                <c:pt idx="156">
                  <c:v>971787.9490514769</c:v>
                </c:pt>
                <c:pt idx="157">
                  <c:v>971787.9490514769</c:v>
                </c:pt>
                <c:pt idx="158">
                  <c:v>971787.9490514769</c:v>
                </c:pt>
                <c:pt idx="159">
                  <c:v>971787.9490514769</c:v>
                </c:pt>
                <c:pt idx="160">
                  <c:v>971787.9490514769</c:v>
                </c:pt>
                <c:pt idx="161">
                  <c:v>971787.9490514769</c:v>
                </c:pt>
                <c:pt idx="162">
                  <c:v>971787.9490514769</c:v>
                </c:pt>
                <c:pt idx="163">
                  <c:v>971787.9490514769</c:v>
                </c:pt>
                <c:pt idx="164">
                  <c:v>971787.9490514769</c:v>
                </c:pt>
                <c:pt idx="165">
                  <c:v>971787.9490514769</c:v>
                </c:pt>
                <c:pt idx="166">
                  <c:v>971787.9490514769</c:v>
                </c:pt>
                <c:pt idx="167">
                  <c:v>971787.9490514769</c:v>
                </c:pt>
                <c:pt idx="168">
                  <c:v>971787.9490514769</c:v>
                </c:pt>
                <c:pt idx="169">
                  <c:v>971787.9490514769</c:v>
                </c:pt>
                <c:pt idx="170">
                  <c:v>971787.9490514769</c:v>
                </c:pt>
                <c:pt idx="171">
                  <c:v>971787.9490514769</c:v>
                </c:pt>
                <c:pt idx="172">
                  <c:v>971787.9490514769</c:v>
                </c:pt>
                <c:pt idx="173">
                  <c:v>971787.9490514769</c:v>
                </c:pt>
                <c:pt idx="174">
                  <c:v>971787.9490514769</c:v>
                </c:pt>
                <c:pt idx="175">
                  <c:v>971787.9490514769</c:v>
                </c:pt>
                <c:pt idx="176">
                  <c:v>971787.9490514769</c:v>
                </c:pt>
                <c:pt idx="177">
                  <c:v>971787.9490514769</c:v>
                </c:pt>
                <c:pt idx="178">
                  <c:v>971787.9490514769</c:v>
                </c:pt>
                <c:pt idx="179">
                  <c:v>971787.9490514769</c:v>
                </c:pt>
                <c:pt idx="180">
                  <c:v>971787.9490514769</c:v>
                </c:pt>
                <c:pt idx="181">
                  <c:v>971787.9490514769</c:v>
                </c:pt>
                <c:pt idx="182">
                  <c:v>971787.9490514769</c:v>
                </c:pt>
                <c:pt idx="183">
                  <c:v>971787.9490514769</c:v>
                </c:pt>
                <c:pt idx="184">
                  <c:v>971787.9490514769</c:v>
                </c:pt>
                <c:pt idx="185">
                  <c:v>971787.9490514769</c:v>
                </c:pt>
                <c:pt idx="186">
                  <c:v>971787.9490514769</c:v>
                </c:pt>
                <c:pt idx="187">
                  <c:v>971787.9490514769</c:v>
                </c:pt>
                <c:pt idx="188">
                  <c:v>971787.9490514769</c:v>
                </c:pt>
                <c:pt idx="189">
                  <c:v>971787.9490514769</c:v>
                </c:pt>
                <c:pt idx="190">
                  <c:v>971787.9490514769</c:v>
                </c:pt>
                <c:pt idx="191">
                  <c:v>971787.9490514769</c:v>
                </c:pt>
                <c:pt idx="192">
                  <c:v>971787.9490514769</c:v>
                </c:pt>
                <c:pt idx="193">
                  <c:v>971787.9490514769</c:v>
                </c:pt>
                <c:pt idx="194">
                  <c:v>971787.9490514769</c:v>
                </c:pt>
                <c:pt idx="195">
                  <c:v>971787.9490514769</c:v>
                </c:pt>
                <c:pt idx="196">
                  <c:v>971787.9490514769</c:v>
                </c:pt>
                <c:pt idx="197">
                  <c:v>971787.9490514769</c:v>
                </c:pt>
                <c:pt idx="198">
                  <c:v>971787.9490514769</c:v>
                </c:pt>
                <c:pt idx="199">
                  <c:v>971787.9490514769</c:v>
                </c:pt>
                <c:pt idx="200">
                  <c:v>971787.9490514769</c:v>
                </c:pt>
                <c:pt idx="201">
                  <c:v>971787.9490514769</c:v>
                </c:pt>
                <c:pt idx="202">
                  <c:v>971787.9490514769</c:v>
                </c:pt>
                <c:pt idx="203">
                  <c:v>971787.9490514769</c:v>
                </c:pt>
                <c:pt idx="204">
                  <c:v>971787.9490514769</c:v>
                </c:pt>
                <c:pt idx="205">
                  <c:v>971787.9490514769</c:v>
                </c:pt>
                <c:pt idx="206">
                  <c:v>971787.9490514769</c:v>
                </c:pt>
                <c:pt idx="207">
                  <c:v>971787.9490514769</c:v>
                </c:pt>
                <c:pt idx="208">
                  <c:v>971787.9490514769</c:v>
                </c:pt>
                <c:pt idx="209">
                  <c:v>971787.9490514769</c:v>
                </c:pt>
                <c:pt idx="210">
                  <c:v>971787.9490514769</c:v>
                </c:pt>
                <c:pt idx="211">
                  <c:v>971787.9490514769</c:v>
                </c:pt>
                <c:pt idx="212">
                  <c:v>971787.9490514769</c:v>
                </c:pt>
                <c:pt idx="213">
                  <c:v>971787.9490514769</c:v>
                </c:pt>
                <c:pt idx="214">
                  <c:v>971787.9490514769</c:v>
                </c:pt>
                <c:pt idx="215">
                  <c:v>971787.9490514769</c:v>
                </c:pt>
                <c:pt idx="216">
                  <c:v>971787.9490514769</c:v>
                </c:pt>
                <c:pt idx="217">
                  <c:v>971787.9490514769</c:v>
                </c:pt>
                <c:pt idx="218">
                  <c:v>971787.9490514769</c:v>
                </c:pt>
                <c:pt idx="219">
                  <c:v>971787.9490514769</c:v>
                </c:pt>
                <c:pt idx="220">
                  <c:v>971787.9490514769</c:v>
                </c:pt>
                <c:pt idx="221">
                  <c:v>971787.9490514769</c:v>
                </c:pt>
                <c:pt idx="222">
                  <c:v>971787.9490514769</c:v>
                </c:pt>
                <c:pt idx="223">
                  <c:v>971787.9490514769</c:v>
                </c:pt>
                <c:pt idx="224">
                  <c:v>971787.9490514769</c:v>
                </c:pt>
                <c:pt idx="225">
                  <c:v>971787.9490514769</c:v>
                </c:pt>
                <c:pt idx="226">
                  <c:v>971787.9490514769</c:v>
                </c:pt>
                <c:pt idx="227">
                  <c:v>971787.9490514769</c:v>
                </c:pt>
                <c:pt idx="228">
                  <c:v>971787.9490514769</c:v>
                </c:pt>
                <c:pt idx="229">
                  <c:v>971787.9490514769</c:v>
                </c:pt>
                <c:pt idx="230">
                  <c:v>971787.9490514769</c:v>
                </c:pt>
                <c:pt idx="231">
                  <c:v>971787.9490514769</c:v>
                </c:pt>
                <c:pt idx="232">
                  <c:v>971787.9490514769</c:v>
                </c:pt>
                <c:pt idx="233">
                  <c:v>971787.9490514769</c:v>
                </c:pt>
                <c:pt idx="234">
                  <c:v>971787.9490514769</c:v>
                </c:pt>
                <c:pt idx="235">
                  <c:v>971787.9490514769</c:v>
                </c:pt>
                <c:pt idx="236">
                  <c:v>971787.9490514769</c:v>
                </c:pt>
                <c:pt idx="237">
                  <c:v>971787.9490514769</c:v>
                </c:pt>
                <c:pt idx="238">
                  <c:v>971787.9490514769</c:v>
                </c:pt>
                <c:pt idx="239">
                  <c:v>971787.9490514769</c:v>
                </c:pt>
                <c:pt idx="240">
                  <c:v>971787.9490514769</c:v>
                </c:pt>
                <c:pt idx="241">
                  <c:v>971787.9490514769</c:v>
                </c:pt>
                <c:pt idx="242">
                  <c:v>971787.9490514769</c:v>
                </c:pt>
                <c:pt idx="243">
                  <c:v>971787.9490514769</c:v>
                </c:pt>
                <c:pt idx="244">
                  <c:v>971787.9490514769</c:v>
                </c:pt>
                <c:pt idx="245">
                  <c:v>971787.9490514769</c:v>
                </c:pt>
                <c:pt idx="246">
                  <c:v>971787.9490514769</c:v>
                </c:pt>
                <c:pt idx="247">
                  <c:v>971787.9490514769</c:v>
                </c:pt>
                <c:pt idx="248">
                  <c:v>971787.9490514769</c:v>
                </c:pt>
                <c:pt idx="249">
                  <c:v>971787.9490514769</c:v>
                </c:pt>
                <c:pt idx="250">
                  <c:v>971787.9490514769</c:v>
                </c:pt>
                <c:pt idx="251">
                  <c:v>971787.9490514769</c:v>
                </c:pt>
                <c:pt idx="252">
                  <c:v>971787.9490514769</c:v>
                </c:pt>
                <c:pt idx="253">
                  <c:v>971787.9490514769</c:v>
                </c:pt>
                <c:pt idx="254">
                  <c:v>971787.9490514769</c:v>
                </c:pt>
                <c:pt idx="255">
                  <c:v>971787.9490514769</c:v>
                </c:pt>
                <c:pt idx="256">
                  <c:v>971787.9490514769</c:v>
                </c:pt>
                <c:pt idx="257">
                  <c:v>971787.9490514769</c:v>
                </c:pt>
                <c:pt idx="258">
                  <c:v>971787.9490514769</c:v>
                </c:pt>
                <c:pt idx="259">
                  <c:v>971787.9490514769</c:v>
                </c:pt>
                <c:pt idx="260">
                  <c:v>971787.9490514769</c:v>
                </c:pt>
                <c:pt idx="261">
                  <c:v>971787.9490514769</c:v>
                </c:pt>
                <c:pt idx="262">
                  <c:v>971787.9490514769</c:v>
                </c:pt>
                <c:pt idx="263">
                  <c:v>971787.9490514769</c:v>
                </c:pt>
                <c:pt idx="264">
                  <c:v>971787.9490514769</c:v>
                </c:pt>
                <c:pt idx="265">
                  <c:v>971787.9490514769</c:v>
                </c:pt>
                <c:pt idx="266">
                  <c:v>971787.9490514769</c:v>
                </c:pt>
                <c:pt idx="267">
                  <c:v>971787.9490514769</c:v>
                </c:pt>
                <c:pt idx="268">
                  <c:v>971787.9490514769</c:v>
                </c:pt>
                <c:pt idx="269">
                  <c:v>971787.9490514769</c:v>
                </c:pt>
                <c:pt idx="270">
                  <c:v>971787.9490514769</c:v>
                </c:pt>
                <c:pt idx="271">
                  <c:v>971787.9490514769</c:v>
                </c:pt>
                <c:pt idx="272">
                  <c:v>971787.9490514769</c:v>
                </c:pt>
                <c:pt idx="273">
                  <c:v>971787.9490514769</c:v>
                </c:pt>
                <c:pt idx="274">
                  <c:v>971787.9490514769</c:v>
                </c:pt>
                <c:pt idx="275">
                  <c:v>971787.9490514769</c:v>
                </c:pt>
                <c:pt idx="276">
                  <c:v>971787.9490514769</c:v>
                </c:pt>
                <c:pt idx="277">
                  <c:v>971787.9490514769</c:v>
                </c:pt>
                <c:pt idx="278">
                  <c:v>971787.9490514769</c:v>
                </c:pt>
                <c:pt idx="279">
                  <c:v>971787.9490514769</c:v>
                </c:pt>
                <c:pt idx="280">
                  <c:v>971787.9490514769</c:v>
                </c:pt>
                <c:pt idx="281">
                  <c:v>971787.9490514769</c:v>
                </c:pt>
                <c:pt idx="282">
                  <c:v>971787.9490514769</c:v>
                </c:pt>
                <c:pt idx="283">
                  <c:v>971787.9490514769</c:v>
                </c:pt>
                <c:pt idx="284">
                  <c:v>971787.9490514769</c:v>
                </c:pt>
                <c:pt idx="285">
                  <c:v>971787.9490514769</c:v>
                </c:pt>
                <c:pt idx="286">
                  <c:v>971787.9490514769</c:v>
                </c:pt>
                <c:pt idx="287">
                  <c:v>971787.9490514769</c:v>
                </c:pt>
                <c:pt idx="288">
                  <c:v>971787.9490514769</c:v>
                </c:pt>
                <c:pt idx="289">
                  <c:v>971787.9490514769</c:v>
                </c:pt>
                <c:pt idx="290">
                  <c:v>971787.9490514769</c:v>
                </c:pt>
                <c:pt idx="291">
                  <c:v>971787.9490514769</c:v>
                </c:pt>
                <c:pt idx="292">
                  <c:v>971787.9490514769</c:v>
                </c:pt>
                <c:pt idx="293">
                  <c:v>971787.9490514769</c:v>
                </c:pt>
                <c:pt idx="294">
                  <c:v>971787.9490514769</c:v>
                </c:pt>
                <c:pt idx="295">
                  <c:v>971787.9490514769</c:v>
                </c:pt>
                <c:pt idx="296">
                  <c:v>971787.9490514769</c:v>
                </c:pt>
                <c:pt idx="297">
                  <c:v>971787.9490514769</c:v>
                </c:pt>
                <c:pt idx="298">
                  <c:v>971787.9490514769</c:v>
                </c:pt>
                <c:pt idx="299">
                  <c:v>971787.9490514769</c:v>
                </c:pt>
                <c:pt idx="300">
                  <c:v>971787.9490514769</c:v>
                </c:pt>
                <c:pt idx="301">
                  <c:v>971787.9490514769</c:v>
                </c:pt>
                <c:pt idx="302">
                  <c:v>971787.9490514769</c:v>
                </c:pt>
                <c:pt idx="303">
                  <c:v>971787.9490514769</c:v>
                </c:pt>
                <c:pt idx="304">
                  <c:v>971787.9490514769</c:v>
                </c:pt>
                <c:pt idx="305">
                  <c:v>971787.9490514769</c:v>
                </c:pt>
                <c:pt idx="306">
                  <c:v>971787.9490514769</c:v>
                </c:pt>
                <c:pt idx="307">
                  <c:v>971787.9490514769</c:v>
                </c:pt>
                <c:pt idx="308">
                  <c:v>971787.9490514769</c:v>
                </c:pt>
                <c:pt idx="309">
                  <c:v>971787.9490514769</c:v>
                </c:pt>
                <c:pt idx="310">
                  <c:v>971787.9490514769</c:v>
                </c:pt>
                <c:pt idx="311">
                  <c:v>971787.9490514769</c:v>
                </c:pt>
                <c:pt idx="312">
                  <c:v>971787.9490514769</c:v>
                </c:pt>
                <c:pt idx="313">
                  <c:v>971787.9490514769</c:v>
                </c:pt>
                <c:pt idx="314">
                  <c:v>971787.9490514769</c:v>
                </c:pt>
                <c:pt idx="315">
                  <c:v>971787.9490514769</c:v>
                </c:pt>
                <c:pt idx="316">
                  <c:v>971787.9490514769</c:v>
                </c:pt>
                <c:pt idx="317">
                  <c:v>971787.9490514769</c:v>
                </c:pt>
                <c:pt idx="318">
                  <c:v>971787.9490514769</c:v>
                </c:pt>
                <c:pt idx="319">
                  <c:v>971787.9490514769</c:v>
                </c:pt>
                <c:pt idx="320">
                  <c:v>971787.9490514769</c:v>
                </c:pt>
                <c:pt idx="321">
                  <c:v>971787.9490514769</c:v>
                </c:pt>
                <c:pt idx="322">
                  <c:v>971787.9490514769</c:v>
                </c:pt>
                <c:pt idx="323">
                  <c:v>971787.9490514769</c:v>
                </c:pt>
                <c:pt idx="324">
                  <c:v>971787.9490514769</c:v>
                </c:pt>
                <c:pt idx="325">
                  <c:v>971787.9490514769</c:v>
                </c:pt>
                <c:pt idx="326">
                  <c:v>971787.9490514769</c:v>
                </c:pt>
                <c:pt idx="327">
                  <c:v>971787.9490514769</c:v>
                </c:pt>
                <c:pt idx="328">
                  <c:v>971787.9490514769</c:v>
                </c:pt>
                <c:pt idx="329">
                  <c:v>971787.9490514769</c:v>
                </c:pt>
                <c:pt idx="330">
                  <c:v>971787.9490514769</c:v>
                </c:pt>
                <c:pt idx="331">
                  <c:v>971787.9490514769</c:v>
                </c:pt>
                <c:pt idx="332">
                  <c:v>971787.9490514769</c:v>
                </c:pt>
                <c:pt idx="333">
                  <c:v>971787.9490514769</c:v>
                </c:pt>
                <c:pt idx="334">
                  <c:v>971787.9490514769</c:v>
                </c:pt>
                <c:pt idx="335">
                  <c:v>971787.9490514769</c:v>
                </c:pt>
                <c:pt idx="336">
                  <c:v>971787.9490514769</c:v>
                </c:pt>
                <c:pt idx="337">
                  <c:v>971787.9490514769</c:v>
                </c:pt>
                <c:pt idx="338">
                  <c:v>971787.9490514769</c:v>
                </c:pt>
                <c:pt idx="339">
                  <c:v>971787.9490514769</c:v>
                </c:pt>
                <c:pt idx="340">
                  <c:v>971787.9490514769</c:v>
                </c:pt>
                <c:pt idx="341">
                  <c:v>971787.9490514769</c:v>
                </c:pt>
                <c:pt idx="342">
                  <c:v>971787.9490514769</c:v>
                </c:pt>
                <c:pt idx="343">
                  <c:v>971787.9490514769</c:v>
                </c:pt>
                <c:pt idx="344">
                  <c:v>971787.9490514769</c:v>
                </c:pt>
                <c:pt idx="345">
                  <c:v>971787.9490514769</c:v>
                </c:pt>
                <c:pt idx="346">
                  <c:v>971787.9490514769</c:v>
                </c:pt>
                <c:pt idx="347">
                  <c:v>971787.9490514769</c:v>
                </c:pt>
                <c:pt idx="348">
                  <c:v>971787.9490514769</c:v>
                </c:pt>
                <c:pt idx="349">
                  <c:v>971787.9490514769</c:v>
                </c:pt>
                <c:pt idx="350">
                  <c:v>971787.9490514769</c:v>
                </c:pt>
                <c:pt idx="351">
                  <c:v>971787.9490514769</c:v>
                </c:pt>
                <c:pt idx="352">
                  <c:v>971787.9490514769</c:v>
                </c:pt>
                <c:pt idx="353">
                  <c:v>971787.9490514769</c:v>
                </c:pt>
                <c:pt idx="354">
                  <c:v>971787.9490514769</c:v>
                </c:pt>
                <c:pt idx="355">
                  <c:v>971787.9490514769</c:v>
                </c:pt>
                <c:pt idx="356">
                  <c:v>971787.9490514769</c:v>
                </c:pt>
                <c:pt idx="357">
                  <c:v>971787.9490514769</c:v>
                </c:pt>
                <c:pt idx="358">
                  <c:v>971787.9490514769</c:v>
                </c:pt>
                <c:pt idx="359">
                  <c:v>971787.9490514769</c:v>
                </c:pt>
                <c:pt idx="360">
                  <c:v>971787.9490514769</c:v>
                </c:pt>
                <c:pt idx="361">
                  <c:v>971787.9490514769</c:v>
                </c:pt>
                <c:pt idx="362">
                  <c:v>971787.9490514769</c:v>
                </c:pt>
                <c:pt idx="363">
                  <c:v>971787.9490514769</c:v>
                </c:pt>
                <c:pt idx="364">
                  <c:v>971787.9490514769</c:v>
                </c:pt>
                <c:pt idx="365">
                  <c:v>971787.9490514769</c:v>
                </c:pt>
                <c:pt idx="366">
                  <c:v>971787.9490514769</c:v>
                </c:pt>
                <c:pt idx="367">
                  <c:v>971787.9490514769</c:v>
                </c:pt>
                <c:pt idx="368">
                  <c:v>971787.9490514769</c:v>
                </c:pt>
                <c:pt idx="369">
                  <c:v>971787.9490514769</c:v>
                </c:pt>
                <c:pt idx="370">
                  <c:v>971787.9490514769</c:v>
                </c:pt>
                <c:pt idx="371">
                  <c:v>971787.9490514769</c:v>
                </c:pt>
                <c:pt idx="372">
                  <c:v>971787.9490514769</c:v>
                </c:pt>
                <c:pt idx="373">
                  <c:v>971787.9490514769</c:v>
                </c:pt>
                <c:pt idx="374">
                  <c:v>971787.9490514769</c:v>
                </c:pt>
                <c:pt idx="375">
                  <c:v>971787.9490514769</c:v>
                </c:pt>
                <c:pt idx="376">
                  <c:v>971787.9490514769</c:v>
                </c:pt>
                <c:pt idx="377">
                  <c:v>971787.9490514769</c:v>
                </c:pt>
                <c:pt idx="378">
                  <c:v>971787.9490514769</c:v>
                </c:pt>
                <c:pt idx="379">
                  <c:v>971787.9490514769</c:v>
                </c:pt>
                <c:pt idx="380">
                  <c:v>971787.9490514769</c:v>
                </c:pt>
                <c:pt idx="381">
                  <c:v>971787.9490514769</c:v>
                </c:pt>
                <c:pt idx="382">
                  <c:v>971787.9490514769</c:v>
                </c:pt>
                <c:pt idx="383">
                  <c:v>971787.9490514769</c:v>
                </c:pt>
                <c:pt idx="384">
                  <c:v>971787.9490514769</c:v>
                </c:pt>
                <c:pt idx="385">
                  <c:v>971787.9490514769</c:v>
                </c:pt>
                <c:pt idx="386">
                  <c:v>971787.9490514769</c:v>
                </c:pt>
                <c:pt idx="387">
                  <c:v>971787.9490514769</c:v>
                </c:pt>
                <c:pt idx="388">
                  <c:v>971787.9490514769</c:v>
                </c:pt>
                <c:pt idx="389">
                  <c:v>971787.9490514769</c:v>
                </c:pt>
                <c:pt idx="390">
                  <c:v>971787.9490514769</c:v>
                </c:pt>
                <c:pt idx="391">
                  <c:v>971787.9490514769</c:v>
                </c:pt>
                <c:pt idx="392">
                  <c:v>971787.9490514769</c:v>
                </c:pt>
                <c:pt idx="393">
                  <c:v>971787.9490514769</c:v>
                </c:pt>
                <c:pt idx="394">
                  <c:v>971787.9490514769</c:v>
                </c:pt>
                <c:pt idx="395">
                  <c:v>971787.9490514769</c:v>
                </c:pt>
                <c:pt idx="396">
                  <c:v>971787.9490514769</c:v>
                </c:pt>
                <c:pt idx="397">
                  <c:v>971787.9490514769</c:v>
                </c:pt>
                <c:pt idx="398">
                  <c:v>971787.9490514769</c:v>
                </c:pt>
                <c:pt idx="399">
                  <c:v>971787.9490514769</c:v>
                </c:pt>
                <c:pt idx="400">
                  <c:v>971787.9490514769</c:v>
                </c:pt>
                <c:pt idx="401">
                  <c:v>971787.9490514769</c:v>
                </c:pt>
                <c:pt idx="402">
                  <c:v>971787.9490514769</c:v>
                </c:pt>
                <c:pt idx="403">
                  <c:v>971787.9490514769</c:v>
                </c:pt>
                <c:pt idx="404">
                  <c:v>971787.9490514769</c:v>
                </c:pt>
                <c:pt idx="405">
                  <c:v>971787.9490514769</c:v>
                </c:pt>
                <c:pt idx="406">
                  <c:v>971787.9490514769</c:v>
                </c:pt>
                <c:pt idx="407">
                  <c:v>971787.9490514769</c:v>
                </c:pt>
                <c:pt idx="408">
                  <c:v>971787.9490514769</c:v>
                </c:pt>
                <c:pt idx="409">
                  <c:v>971787.9490514769</c:v>
                </c:pt>
                <c:pt idx="410">
                  <c:v>971787.9490514769</c:v>
                </c:pt>
                <c:pt idx="411">
                  <c:v>971787.9490514769</c:v>
                </c:pt>
                <c:pt idx="412">
                  <c:v>971787.9490514769</c:v>
                </c:pt>
                <c:pt idx="413">
                  <c:v>971787.9490514769</c:v>
                </c:pt>
                <c:pt idx="414">
                  <c:v>971787.9490514769</c:v>
                </c:pt>
                <c:pt idx="415">
                  <c:v>971787.9490514769</c:v>
                </c:pt>
                <c:pt idx="416">
                  <c:v>971787.9490514769</c:v>
                </c:pt>
                <c:pt idx="417">
                  <c:v>971787.9490514769</c:v>
                </c:pt>
                <c:pt idx="418">
                  <c:v>971787.9490514769</c:v>
                </c:pt>
                <c:pt idx="419">
                  <c:v>971787.9490514769</c:v>
                </c:pt>
                <c:pt idx="420">
                  <c:v>971787.9490514769</c:v>
                </c:pt>
                <c:pt idx="421">
                  <c:v>971787.9490514769</c:v>
                </c:pt>
                <c:pt idx="422">
                  <c:v>971787.9490514769</c:v>
                </c:pt>
                <c:pt idx="423">
                  <c:v>971787.9490514769</c:v>
                </c:pt>
                <c:pt idx="424">
                  <c:v>971787.9490514769</c:v>
                </c:pt>
                <c:pt idx="425">
                  <c:v>971787.9490514769</c:v>
                </c:pt>
                <c:pt idx="426">
                  <c:v>971787.9490514769</c:v>
                </c:pt>
                <c:pt idx="427">
                  <c:v>971787.9490514769</c:v>
                </c:pt>
                <c:pt idx="428">
                  <c:v>971787.9490514769</c:v>
                </c:pt>
                <c:pt idx="429">
                  <c:v>971787.9490514769</c:v>
                </c:pt>
                <c:pt idx="430">
                  <c:v>971787.9490514769</c:v>
                </c:pt>
                <c:pt idx="431">
                  <c:v>971787.9490514769</c:v>
                </c:pt>
                <c:pt idx="432">
                  <c:v>971787.9490514769</c:v>
                </c:pt>
                <c:pt idx="433">
                  <c:v>971787.9490514769</c:v>
                </c:pt>
                <c:pt idx="434">
                  <c:v>971787.9490514769</c:v>
                </c:pt>
                <c:pt idx="435">
                  <c:v>971787.9490514769</c:v>
                </c:pt>
                <c:pt idx="436">
                  <c:v>971787.9490514769</c:v>
                </c:pt>
                <c:pt idx="437">
                  <c:v>971787.9490514769</c:v>
                </c:pt>
                <c:pt idx="438">
                  <c:v>971787.9490514769</c:v>
                </c:pt>
                <c:pt idx="439">
                  <c:v>971787.9490514769</c:v>
                </c:pt>
                <c:pt idx="440">
                  <c:v>971787.9490514769</c:v>
                </c:pt>
                <c:pt idx="441">
                  <c:v>971787.9490514769</c:v>
                </c:pt>
                <c:pt idx="442">
                  <c:v>971787.9490514769</c:v>
                </c:pt>
                <c:pt idx="443">
                  <c:v>971787.9490514769</c:v>
                </c:pt>
                <c:pt idx="444">
                  <c:v>971787.9490514769</c:v>
                </c:pt>
                <c:pt idx="445">
                  <c:v>971787.9490514769</c:v>
                </c:pt>
                <c:pt idx="446">
                  <c:v>971787.9490514769</c:v>
                </c:pt>
                <c:pt idx="447">
                  <c:v>971787.9490514769</c:v>
                </c:pt>
                <c:pt idx="448">
                  <c:v>971787.9490514769</c:v>
                </c:pt>
                <c:pt idx="449">
                  <c:v>971787.9490514769</c:v>
                </c:pt>
                <c:pt idx="450">
                  <c:v>971787.9490514769</c:v>
                </c:pt>
                <c:pt idx="451">
                  <c:v>971787.9490514769</c:v>
                </c:pt>
                <c:pt idx="452">
                  <c:v>971787.9490514769</c:v>
                </c:pt>
                <c:pt idx="453">
                  <c:v>971787.9490514769</c:v>
                </c:pt>
                <c:pt idx="454">
                  <c:v>971787.9490514769</c:v>
                </c:pt>
                <c:pt idx="455">
                  <c:v>971787.9490514769</c:v>
                </c:pt>
                <c:pt idx="456">
                  <c:v>971787.9490514769</c:v>
                </c:pt>
                <c:pt idx="457">
                  <c:v>971787.9490514769</c:v>
                </c:pt>
                <c:pt idx="458">
                  <c:v>971787.9490514769</c:v>
                </c:pt>
                <c:pt idx="459">
                  <c:v>971787.9490514769</c:v>
                </c:pt>
                <c:pt idx="460">
                  <c:v>971787.9490514769</c:v>
                </c:pt>
                <c:pt idx="461">
                  <c:v>971787.9490514769</c:v>
                </c:pt>
                <c:pt idx="462">
                  <c:v>971787.9490514769</c:v>
                </c:pt>
                <c:pt idx="463">
                  <c:v>971787.9490514769</c:v>
                </c:pt>
                <c:pt idx="464">
                  <c:v>971787.9490514769</c:v>
                </c:pt>
                <c:pt idx="465">
                  <c:v>971787.9490514769</c:v>
                </c:pt>
                <c:pt idx="466">
                  <c:v>971787.9490514769</c:v>
                </c:pt>
                <c:pt idx="467">
                  <c:v>971787.9490514769</c:v>
                </c:pt>
                <c:pt idx="468">
                  <c:v>971787.9490514769</c:v>
                </c:pt>
                <c:pt idx="469">
                  <c:v>971787.9490514769</c:v>
                </c:pt>
                <c:pt idx="470">
                  <c:v>971787.9490514769</c:v>
                </c:pt>
                <c:pt idx="471">
                  <c:v>971787.9490514769</c:v>
                </c:pt>
                <c:pt idx="472">
                  <c:v>971787.9490514769</c:v>
                </c:pt>
                <c:pt idx="473">
                  <c:v>971787.9490514769</c:v>
                </c:pt>
                <c:pt idx="474">
                  <c:v>971787.9490514769</c:v>
                </c:pt>
                <c:pt idx="475">
                  <c:v>971787.9490514769</c:v>
                </c:pt>
                <c:pt idx="476">
                  <c:v>971787.9490514769</c:v>
                </c:pt>
                <c:pt idx="477">
                  <c:v>971787.9490514769</c:v>
                </c:pt>
                <c:pt idx="478">
                  <c:v>971787.9490514769</c:v>
                </c:pt>
                <c:pt idx="479">
                  <c:v>971787.9490514769</c:v>
                </c:pt>
                <c:pt idx="480">
                  <c:v>971787.9490514769</c:v>
                </c:pt>
                <c:pt idx="481">
                  <c:v>971787.9490514769</c:v>
                </c:pt>
                <c:pt idx="482">
                  <c:v>971787.9490514769</c:v>
                </c:pt>
                <c:pt idx="483">
                  <c:v>971787.9490514769</c:v>
                </c:pt>
                <c:pt idx="484">
                  <c:v>971787.9490514769</c:v>
                </c:pt>
                <c:pt idx="485">
                  <c:v>971787.9490514769</c:v>
                </c:pt>
                <c:pt idx="486">
                  <c:v>971787.9490514769</c:v>
                </c:pt>
                <c:pt idx="487">
                  <c:v>971787.9490514769</c:v>
                </c:pt>
                <c:pt idx="488">
                  <c:v>971787.9490514769</c:v>
                </c:pt>
                <c:pt idx="489">
                  <c:v>971787.9490514769</c:v>
                </c:pt>
                <c:pt idx="490">
                  <c:v>971787.9490514769</c:v>
                </c:pt>
                <c:pt idx="491">
                  <c:v>971787.9490514769</c:v>
                </c:pt>
                <c:pt idx="492">
                  <c:v>971787.9490514769</c:v>
                </c:pt>
                <c:pt idx="493">
                  <c:v>971787.9490514769</c:v>
                </c:pt>
                <c:pt idx="494">
                  <c:v>971787.9490514769</c:v>
                </c:pt>
                <c:pt idx="495">
                  <c:v>971787.9490514769</c:v>
                </c:pt>
                <c:pt idx="496">
                  <c:v>971787.9490514769</c:v>
                </c:pt>
                <c:pt idx="497">
                  <c:v>971787.9490514769</c:v>
                </c:pt>
                <c:pt idx="498">
                  <c:v>971787.9490514769</c:v>
                </c:pt>
                <c:pt idx="499">
                  <c:v>971787.9490514769</c:v>
                </c:pt>
                <c:pt idx="500">
                  <c:v>971787.9490514769</c:v>
                </c:pt>
                <c:pt idx="501">
                  <c:v>971787.9490514769</c:v>
                </c:pt>
                <c:pt idx="502">
                  <c:v>971787.9490514769</c:v>
                </c:pt>
                <c:pt idx="503">
                  <c:v>971787.9490514769</c:v>
                </c:pt>
                <c:pt idx="504">
                  <c:v>971787.9490514769</c:v>
                </c:pt>
                <c:pt idx="505">
                  <c:v>971787.9490514769</c:v>
                </c:pt>
                <c:pt idx="506">
                  <c:v>971787.9490514769</c:v>
                </c:pt>
                <c:pt idx="507">
                  <c:v>971787.9490514769</c:v>
                </c:pt>
                <c:pt idx="508">
                  <c:v>971787.9490514769</c:v>
                </c:pt>
                <c:pt idx="509">
                  <c:v>971787.9490514769</c:v>
                </c:pt>
                <c:pt idx="510">
                  <c:v>971787.9490514769</c:v>
                </c:pt>
                <c:pt idx="511">
                  <c:v>971787.9490514769</c:v>
                </c:pt>
                <c:pt idx="512">
                  <c:v>971787.9490514769</c:v>
                </c:pt>
                <c:pt idx="513">
                  <c:v>971787.9490514769</c:v>
                </c:pt>
                <c:pt idx="514">
                  <c:v>971787.9490514769</c:v>
                </c:pt>
                <c:pt idx="515">
                  <c:v>971787.9490514769</c:v>
                </c:pt>
                <c:pt idx="516">
                  <c:v>971787.9490514769</c:v>
                </c:pt>
                <c:pt idx="517">
                  <c:v>971787.9490514769</c:v>
                </c:pt>
                <c:pt idx="518">
                  <c:v>971787.9490514769</c:v>
                </c:pt>
                <c:pt idx="519">
                  <c:v>971787.9490514769</c:v>
                </c:pt>
                <c:pt idx="520">
                  <c:v>971787.9490514769</c:v>
                </c:pt>
                <c:pt idx="521">
                  <c:v>971787.9490514769</c:v>
                </c:pt>
                <c:pt idx="522">
                  <c:v>971787.9490514769</c:v>
                </c:pt>
                <c:pt idx="523">
                  <c:v>971787.9490514769</c:v>
                </c:pt>
                <c:pt idx="524">
                  <c:v>971787.9490514769</c:v>
                </c:pt>
                <c:pt idx="525">
                  <c:v>971787.9490514769</c:v>
                </c:pt>
                <c:pt idx="526">
                  <c:v>971787.9490514769</c:v>
                </c:pt>
                <c:pt idx="527">
                  <c:v>971787.9490514769</c:v>
                </c:pt>
                <c:pt idx="528">
                  <c:v>971787.9490514769</c:v>
                </c:pt>
                <c:pt idx="529">
                  <c:v>971787.9490514769</c:v>
                </c:pt>
                <c:pt idx="530">
                  <c:v>971787.9490514769</c:v>
                </c:pt>
                <c:pt idx="531">
                  <c:v>971787.9490514769</c:v>
                </c:pt>
                <c:pt idx="532">
                  <c:v>971787.9490514769</c:v>
                </c:pt>
                <c:pt idx="533">
                  <c:v>971787.9490514769</c:v>
                </c:pt>
                <c:pt idx="534">
                  <c:v>971787.9490514769</c:v>
                </c:pt>
                <c:pt idx="535">
                  <c:v>971787.9490514769</c:v>
                </c:pt>
                <c:pt idx="536">
                  <c:v>971787.9490514769</c:v>
                </c:pt>
                <c:pt idx="537">
                  <c:v>971787.9490514769</c:v>
                </c:pt>
                <c:pt idx="538">
                  <c:v>971787.9490514769</c:v>
                </c:pt>
                <c:pt idx="539">
                  <c:v>971787.9490514769</c:v>
                </c:pt>
                <c:pt idx="540">
                  <c:v>971787.9490514769</c:v>
                </c:pt>
                <c:pt idx="541">
                  <c:v>971787.9490514769</c:v>
                </c:pt>
                <c:pt idx="542">
                  <c:v>971787.9490514769</c:v>
                </c:pt>
                <c:pt idx="543">
                  <c:v>971787.9490514769</c:v>
                </c:pt>
                <c:pt idx="544">
                  <c:v>971787.9490514769</c:v>
                </c:pt>
                <c:pt idx="545">
                  <c:v>971787.9490514769</c:v>
                </c:pt>
                <c:pt idx="546">
                  <c:v>971787.9490514769</c:v>
                </c:pt>
                <c:pt idx="547">
                  <c:v>971787.9490514769</c:v>
                </c:pt>
                <c:pt idx="548">
                  <c:v>971787.9490514769</c:v>
                </c:pt>
                <c:pt idx="549">
                  <c:v>971787.9490514769</c:v>
                </c:pt>
                <c:pt idx="550">
                  <c:v>971787.9490514769</c:v>
                </c:pt>
                <c:pt idx="551">
                  <c:v>971787.9490514769</c:v>
                </c:pt>
                <c:pt idx="552">
                  <c:v>971787.9490514769</c:v>
                </c:pt>
                <c:pt idx="553">
                  <c:v>971787.9490514769</c:v>
                </c:pt>
                <c:pt idx="554">
                  <c:v>971787.9490514769</c:v>
                </c:pt>
                <c:pt idx="555">
                  <c:v>971787.9490514769</c:v>
                </c:pt>
                <c:pt idx="556">
                  <c:v>971787.9490514769</c:v>
                </c:pt>
                <c:pt idx="557">
                  <c:v>971787.9490514769</c:v>
                </c:pt>
                <c:pt idx="558">
                  <c:v>971787.9490514769</c:v>
                </c:pt>
                <c:pt idx="559">
                  <c:v>971787.9490514769</c:v>
                </c:pt>
                <c:pt idx="560">
                  <c:v>971787.9490514769</c:v>
                </c:pt>
                <c:pt idx="561">
                  <c:v>971787.9490514769</c:v>
                </c:pt>
                <c:pt idx="562">
                  <c:v>971787.9490514769</c:v>
                </c:pt>
                <c:pt idx="563">
                  <c:v>971787.9490514769</c:v>
                </c:pt>
                <c:pt idx="564">
                  <c:v>971787.9490514769</c:v>
                </c:pt>
                <c:pt idx="565">
                  <c:v>971787.9490514769</c:v>
                </c:pt>
                <c:pt idx="566">
                  <c:v>971787.9490514769</c:v>
                </c:pt>
                <c:pt idx="567">
                  <c:v>971787.9490514769</c:v>
                </c:pt>
                <c:pt idx="568">
                  <c:v>971787.9490514769</c:v>
                </c:pt>
                <c:pt idx="569">
                  <c:v>971787.9490514769</c:v>
                </c:pt>
                <c:pt idx="570">
                  <c:v>971787.9490514769</c:v>
                </c:pt>
                <c:pt idx="571">
                  <c:v>971787.9490514769</c:v>
                </c:pt>
                <c:pt idx="572">
                  <c:v>971787.9490514769</c:v>
                </c:pt>
                <c:pt idx="573">
                  <c:v>971787.9490514769</c:v>
                </c:pt>
                <c:pt idx="574">
                  <c:v>971787.9490514769</c:v>
                </c:pt>
                <c:pt idx="575">
                  <c:v>971787.9490514769</c:v>
                </c:pt>
                <c:pt idx="576">
                  <c:v>971787.9490514769</c:v>
                </c:pt>
                <c:pt idx="577">
                  <c:v>971787.9490514769</c:v>
                </c:pt>
                <c:pt idx="578">
                  <c:v>971787.9490514769</c:v>
                </c:pt>
                <c:pt idx="579">
                  <c:v>971787.9490514769</c:v>
                </c:pt>
                <c:pt idx="580">
                  <c:v>971787.9490514769</c:v>
                </c:pt>
                <c:pt idx="581">
                  <c:v>971787.9490514769</c:v>
                </c:pt>
                <c:pt idx="582">
                  <c:v>971787.9490514769</c:v>
                </c:pt>
                <c:pt idx="583">
                  <c:v>971787.9490514769</c:v>
                </c:pt>
                <c:pt idx="584">
                  <c:v>971787.9490514769</c:v>
                </c:pt>
                <c:pt idx="585">
                  <c:v>971787.9490514769</c:v>
                </c:pt>
                <c:pt idx="586">
                  <c:v>971787.9490514769</c:v>
                </c:pt>
                <c:pt idx="587">
                  <c:v>971787.9490514769</c:v>
                </c:pt>
                <c:pt idx="588">
                  <c:v>971787.9490514769</c:v>
                </c:pt>
                <c:pt idx="589">
                  <c:v>971787.9490514769</c:v>
                </c:pt>
                <c:pt idx="590">
                  <c:v>971787.9490514769</c:v>
                </c:pt>
                <c:pt idx="591">
                  <c:v>971787.9490514769</c:v>
                </c:pt>
                <c:pt idx="592">
                  <c:v>971787.9490514769</c:v>
                </c:pt>
                <c:pt idx="593">
                  <c:v>971787.9490514769</c:v>
                </c:pt>
                <c:pt idx="594">
                  <c:v>971787.9490514769</c:v>
                </c:pt>
                <c:pt idx="595">
                  <c:v>971787.9490514769</c:v>
                </c:pt>
                <c:pt idx="596">
                  <c:v>971787.9490514769</c:v>
                </c:pt>
                <c:pt idx="597">
                  <c:v>971787.9490514769</c:v>
                </c:pt>
                <c:pt idx="598">
                  <c:v>971787.9490514769</c:v>
                </c:pt>
                <c:pt idx="599">
                  <c:v>971787.9490514769</c:v>
                </c:pt>
                <c:pt idx="600">
                  <c:v>971787.9490514769</c:v>
                </c:pt>
                <c:pt idx="601">
                  <c:v>971787.9490514769</c:v>
                </c:pt>
                <c:pt idx="602">
                  <c:v>971787.9490514769</c:v>
                </c:pt>
                <c:pt idx="603">
                  <c:v>971787.9490514769</c:v>
                </c:pt>
                <c:pt idx="604">
                  <c:v>971787.9490514769</c:v>
                </c:pt>
                <c:pt idx="605">
                  <c:v>971787.9490514769</c:v>
                </c:pt>
                <c:pt idx="606">
                  <c:v>971787.9490514769</c:v>
                </c:pt>
                <c:pt idx="607">
                  <c:v>971787.9490514769</c:v>
                </c:pt>
                <c:pt idx="608">
                  <c:v>971787.9490514769</c:v>
                </c:pt>
                <c:pt idx="609">
                  <c:v>971787.9490514769</c:v>
                </c:pt>
                <c:pt idx="610">
                  <c:v>971787.9490514769</c:v>
                </c:pt>
                <c:pt idx="611">
                  <c:v>971787.9490514769</c:v>
                </c:pt>
                <c:pt idx="612">
                  <c:v>971787.9490514769</c:v>
                </c:pt>
                <c:pt idx="613">
                  <c:v>971787.9490514769</c:v>
                </c:pt>
                <c:pt idx="614">
                  <c:v>971787.9490514769</c:v>
                </c:pt>
                <c:pt idx="615">
                  <c:v>971787.9490514769</c:v>
                </c:pt>
                <c:pt idx="616">
                  <c:v>971787.9490514769</c:v>
                </c:pt>
                <c:pt idx="617">
                  <c:v>971787.9490514769</c:v>
                </c:pt>
                <c:pt idx="618">
                  <c:v>971787.9490514769</c:v>
                </c:pt>
                <c:pt idx="619">
                  <c:v>971787.9490514769</c:v>
                </c:pt>
                <c:pt idx="620">
                  <c:v>971787.9490514769</c:v>
                </c:pt>
                <c:pt idx="621">
                  <c:v>971787.9490514769</c:v>
                </c:pt>
                <c:pt idx="622">
                  <c:v>971787.9490514769</c:v>
                </c:pt>
                <c:pt idx="623">
                  <c:v>971787.9490514769</c:v>
                </c:pt>
                <c:pt idx="624">
                  <c:v>971787.9490514769</c:v>
                </c:pt>
                <c:pt idx="625">
                  <c:v>971787.9490514769</c:v>
                </c:pt>
                <c:pt idx="626">
                  <c:v>971787.9490514769</c:v>
                </c:pt>
                <c:pt idx="627">
                  <c:v>971787.9490514769</c:v>
                </c:pt>
                <c:pt idx="628">
                  <c:v>971787.9490514769</c:v>
                </c:pt>
                <c:pt idx="629">
                  <c:v>971787.9490514769</c:v>
                </c:pt>
                <c:pt idx="630">
                  <c:v>971787.9490514769</c:v>
                </c:pt>
                <c:pt idx="631">
                  <c:v>971787.9490514769</c:v>
                </c:pt>
                <c:pt idx="632">
                  <c:v>971787.9490514769</c:v>
                </c:pt>
                <c:pt idx="633">
                  <c:v>971787.9490514769</c:v>
                </c:pt>
                <c:pt idx="634">
                  <c:v>971787.9490514769</c:v>
                </c:pt>
                <c:pt idx="635">
                  <c:v>971787.9490514769</c:v>
                </c:pt>
                <c:pt idx="636">
                  <c:v>971787.9490514769</c:v>
                </c:pt>
                <c:pt idx="637">
                  <c:v>971787.9490514769</c:v>
                </c:pt>
                <c:pt idx="638">
                  <c:v>971787.9490514769</c:v>
                </c:pt>
                <c:pt idx="639">
                  <c:v>971787.9490514769</c:v>
                </c:pt>
                <c:pt idx="640">
                  <c:v>971787.9490514769</c:v>
                </c:pt>
                <c:pt idx="641">
                  <c:v>971787.9490514769</c:v>
                </c:pt>
                <c:pt idx="642">
                  <c:v>971787.9490514769</c:v>
                </c:pt>
                <c:pt idx="643">
                  <c:v>971787.9490514769</c:v>
                </c:pt>
                <c:pt idx="644">
                  <c:v>971787.9490514769</c:v>
                </c:pt>
                <c:pt idx="645">
                  <c:v>971787.9490514769</c:v>
                </c:pt>
                <c:pt idx="646">
                  <c:v>971787.9490514769</c:v>
                </c:pt>
                <c:pt idx="647">
                  <c:v>971787.9490514769</c:v>
                </c:pt>
                <c:pt idx="648">
                  <c:v>971787.9490514769</c:v>
                </c:pt>
                <c:pt idx="649">
                  <c:v>971787.9490514769</c:v>
                </c:pt>
                <c:pt idx="650">
                  <c:v>971787.9490514769</c:v>
                </c:pt>
                <c:pt idx="651">
                  <c:v>971787.9490514769</c:v>
                </c:pt>
                <c:pt idx="652">
                  <c:v>971787.9490514769</c:v>
                </c:pt>
                <c:pt idx="653">
                  <c:v>971787.9490514769</c:v>
                </c:pt>
                <c:pt idx="654">
                  <c:v>971787.9490514769</c:v>
                </c:pt>
                <c:pt idx="655">
                  <c:v>971787.9490514769</c:v>
                </c:pt>
                <c:pt idx="656">
                  <c:v>971787.9490514769</c:v>
                </c:pt>
                <c:pt idx="657">
                  <c:v>971787.9490514769</c:v>
                </c:pt>
                <c:pt idx="658">
                  <c:v>971787.9490514769</c:v>
                </c:pt>
                <c:pt idx="659">
                  <c:v>971787.9490514769</c:v>
                </c:pt>
                <c:pt idx="660">
                  <c:v>971787.9490514769</c:v>
                </c:pt>
                <c:pt idx="661">
                  <c:v>971787.9490514769</c:v>
                </c:pt>
                <c:pt idx="662">
                  <c:v>971787.9490514769</c:v>
                </c:pt>
                <c:pt idx="663">
                  <c:v>971787.9490514769</c:v>
                </c:pt>
                <c:pt idx="664">
                  <c:v>971787.9490514769</c:v>
                </c:pt>
                <c:pt idx="665">
                  <c:v>971787.9490514769</c:v>
                </c:pt>
                <c:pt idx="666">
                  <c:v>971787.9490514769</c:v>
                </c:pt>
                <c:pt idx="667">
                  <c:v>971787.9490514769</c:v>
                </c:pt>
                <c:pt idx="668">
                  <c:v>971787.9490514769</c:v>
                </c:pt>
                <c:pt idx="669">
                  <c:v>971787.9490514769</c:v>
                </c:pt>
                <c:pt idx="670">
                  <c:v>971787.9490514769</c:v>
                </c:pt>
                <c:pt idx="671">
                  <c:v>971787.9490514769</c:v>
                </c:pt>
                <c:pt idx="672">
                  <c:v>971787.9490514769</c:v>
                </c:pt>
                <c:pt idx="673">
                  <c:v>971787.9490514769</c:v>
                </c:pt>
                <c:pt idx="674">
                  <c:v>971787.9490514769</c:v>
                </c:pt>
                <c:pt idx="675">
                  <c:v>971787.9490514769</c:v>
                </c:pt>
                <c:pt idx="676">
                  <c:v>971787.9490514769</c:v>
                </c:pt>
                <c:pt idx="677">
                  <c:v>971787.9490514769</c:v>
                </c:pt>
                <c:pt idx="678">
                  <c:v>971787.9490514769</c:v>
                </c:pt>
                <c:pt idx="679">
                  <c:v>971787.9490514769</c:v>
                </c:pt>
                <c:pt idx="680">
                  <c:v>971787.9490514769</c:v>
                </c:pt>
                <c:pt idx="681">
                  <c:v>971787.9490514769</c:v>
                </c:pt>
                <c:pt idx="682">
                  <c:v>971787.9490514769</c:v>
                </c:pt>
                <c:pt idx="683">
                  <c:v>971787.9490514769</c:v>
                </c:pt>
                <c:pt idx="684">
                  <c:v>971787.9490514769</c:v>
                </c:pt>
                <c:pt idx="685">
                  <c:v>971787.9490514769</c:v>
                </c:pt>
                <c:pt idx="686">
                  <c:v>971787.9490514769</c:v>
                </c:pt>
                <c:pt idx="687">
                  <c:v>971787.9490514769</c:v>
                </c:pt>
                <c:pt idx="688">
                  <c:v>971787.9490514769</c:v>
                </c:pt>
                <c:pt idx="689">
                  <c:v>971787.9490514769</c:v>
                </c:pt>
                <c:pt idx="690">
                  <c:v>971787.9490514769</c:v>
                </c:pt>
                <c:pt idx="691">
                  <c:v>971787.9490514769</c:v>
                </c:pt>
                <c:pt idx="692">
                  <c:v>971787.9490514769</c:v>
                </c:pt>
                <c:pt idx="693">
                  <c:v>971787.9490514769</c:v>
                </c:pt>
                <c:pt idx="694">
                  <c:v>971787.9490514769</c:v>
                </c:pt>
                <c:pt idx="695">
                  <c:v>971787.9490514769</c:v>
                </c:pt>
                <c:pt idx="696">
                  <c:v>971787.9490514769</c:v>
                </c:pt>
                <c:pt idx="697">
                  <c:v>971787.9490514769</c:v>
                </c:pt>
                <c:pt idx="698">
                  <c:v>971787.9490514769</c:v>
                </c:pt>
                <c:pt idx="699">
                  <c:v>971787.9490514769</c:v>
                </c:pt>
                <c:pt idx="700">
                  <c:v>971787.9490514769</c:v>
                </c:pt>
                <c:pt idx="701">
                  <c:v>971787.9490514769</c:v>
                </c:pt>
                <c:pt idx="702">
                  <c:v>971787.9490514769</c:v>
                </c:pt>
                <c:pt idx="703">
                  <c:v>971787.9490514769</c:v>
                </c:pt>
                <c:pt idx="704">
                  <c:v>971787.9490514769</c:v>
                </c:pt>
                <c:pt idx="705">
                  <c:v>971787.9490514769</c:v>
                </c:pt>
                <c:pt idx="706">
                  <c:v>971787.9490514769</c:v>
                </c:pt>
                <c:pt idx="707">
                  <c:v>971787.9490514769</c:v>
                </c:pt>
                <c:pt idx="708">
                  <c:v>971787.9490514769</c:v>
                </c:pt>
                <c:pt idx="709">
                  <c:v>971787.9490514769</c:v>
                </c:pt>
                <c:pt idx="710">
                  <c:v>971787.9490514769</c:v>
                </c:pt>
                <c:pt idx="711">
                  <c:v>971787.9490514769</c:v>
                </c:pt>
                <c:pt idx="712">
                  <c:v>971787.9490514769</c:v>
                </c:pt>
                <c:pt idx="713">
                  <c:v>971787.9490514769</c:v>
                </c:pt>
                <c:pt idx="714">
                  <c:v>971787.9490514769</c:v>
                </c:pt>
                <c:pt idx="715">
                  <c:v>971787.9490514769</c:v>
                </c:pt>
                <c:pt idx="716">
                  <c:v>971787.9490514769</c:v>
                </c:pt>
                <c:pt idx="717">
                  <c:v>971787.9490514769</c:v>
                </c:pt>
                <c:pt idx="718">
                  <c:v>971787.9490514769</c:v>
                </c:pt>
                <c:pt idx="719">
                  <c:v>971787.9490514769</c:v>
                </c:pt>
                <c:pt idx="720">
                  <c:v>971787.9490514769</c:v>
                </c:pt>
                <c:pt idx="721">
                  <c:v>971787.9490514769</c:v>
                </c:pt>
                <c:pt idx="722">
                  <c:v>971787.9490514769</c:v>
                </c:pt>
                <c:pt idx="723">
                  <c:v>971787.9490514769</c:v>
                </c:pt>
                <c:pt idx="724">
                  <c:v>971787.9490514769</c:v>
                </c:pt>
                <c:pt idx="725">
                  <c:v>971787.9490514769</c:v>
                </c:pt>
                <c:pt idx="726">
                  <c:v>971787.9490514769</c:v>
                </c:pt>
                <c:pt idx="727">
                  <c:v>971787.9490514769</c:v>
                </c:pt>
                <c:pt idx="728">
                  <c:v>971787.9490514769</c:v>
                </c:pt>
                <c:pt idx="729">
                  <c:v>971787.9490514769</c:v>
                </c:pt>
                <c:pt idx="730">
                  <c:v>971787.9490514769</c:v>
                </c:pt>
                <c:pt idx="731">
                  <c:v>971787.9490514769</c:v>
                </c:pt>
                <c:pt idx="732">
                  <c:v>971787.9490514769</c:v>
                </c:pt>
                <c:pt idx="733">
                  <c:v>971787.9490514769</c:v>
                </c:pt>
                <c:pt idx="734">
                  <c:v>971787.9490514769</c:v>
                </c:pt>
                <c:pt idx="735">
                  <c:v>971787.9490514769</c:v>
                </c:pt>
                <c:pt idx="736">
                  <c:v>971787.9490514769</c:v>
                </c:pt>
                <c:pt idx="737">
                  <c:v>971787.9490514769</c:v>
                </c:pt>
                <c:pt idx="738">
                  <c:v>971787.9490514769</c:v>
                </c:pt>
                <c:pt idx="739">
                  <c:v>971787.9490514769</c:v>
                </c:pt>
                <c:pt idx="740">
                  <c:v>971787.9490514769</c:v>
                </c:pt>
                <c:pt idx="741">
                  <c:v>971787.9490514769</c:v>
                </c:pt>
                <c:pt idx="742">
                  <c:v>971787.9490514769</c:v>
                </c:pt>
                <c:pt idx="743">
                  <c:v>971787.9490514769</c:v>
                </c:pt>
                <c:pt idx="744">
                  <c:v>971787.9490514769</c:v>
                </c:pt>
                <c:pt idx="745">
                  <c:v>971787.9490514769</c:v>
                </c:pt>
                <c:pt idx="746">
                  <c:v>971787.9490514769</c:v>
                </c:pt>
                <c:pt idx="747">
                  <c:v>971787.9490514769</c:v>
                </c:pt>
                <c:pt idx="748">
                  <c:v>971787.9490514769</c:v>
                </c:pt>
                <c:pt idx="749">
                  <c:v>971787.9490514769</c:v>
                </c:pt>
                <c:pt idx="750">
                  <c:v>971787.9490514769</c:v>
                </c:pt>
                <c:pt idx="751">
                  <c:v>971787.9490514769</c:v>
                </c:pt>
                <c:pt idx="752">
                  <c:v>971787.9490514769</c:v>
                </c:pt>
                <c:pt idx="753">
                  <c:v>971787.9490514769</c:v>
                </c:pt>
                <c:pt idx="754">
                  <c:v>971787.9490514769</c:v>
                </c:pt>
                <c:pt idx="755">
                  <c:v>971787.9490514769</c:v>
                </c:pt>
                <c:pt idx="756">
                  <c:v>971787.9490514769</c:v>
                </c:pt>
                <c:pt idx="757">
                  <c:v>971787.9490514769</c:v>
                </c:pt>
                <c:pt idx="758">
                  <c:v>971787.9490514769</c:v>
                </c:pt>
                <c:pt idx="759">
                  <c:v>971787.9490514769</c:v>
                </c:pt>
                <c:pt idx="760">
                  <c:v>971787.9490514769</c:v>
                </c:pt>
                <c:pt idx="761">
                  <c:v>971787.9490514769</c:v>
                </c:pt>
                <c:pt idx="762">
                  <c:v>971787.9490514769</c:v>
                </c:pt>
                <c:pt idx="763">
                  <c:v>971787.9490514769</c:v>
                </c:pt>
                <c:pt idx="764">
                  <c:v>971787.9490514769</c:v>
                </c:pt>
                <c:pt idx="765">
                  <c:v>971787.9490514769</c:v>
                </c:pt>
                <c:pt idx="766">
                  <c:v>971787.9490514769</c:v>
                </c:pt>
                <c:pt idx="767">
                  <c:v>971787.9490514769</c:v>
                </c:pt>
                <c:pt idx="768">
                  <c:v>971787.9490514769</c:v>
                </c:pt>
                <c:pt idx="769">
                  <c:v>971787.9490514769</c:v>
                </c:pt>
                <c:pt idx="770">
                  <c:v>971787.9490514769</c:v>
                </c:pt>
                <c:pt idx="771">
                  <c:v>971787.9490514769</c:v>
                </c:pt>
                <c:pt idx="772">
                  <c:v>971787.9490514769</c:v>
                </c:pt>
                <c:pt idx="773">
                  <c:v>971787.9490514769</c:v>
                </c:pt>
                <c:pt idx="774">
                  <c:v>971787.9490514769</c:v>
                </c:pt>
                <c:pt idx="775">
                  <c:v>971787.9490514769</c:v>
                </c:pt>
                <c:pt idx="776">
                  <c:v>971787.9490514769</c:v>
                </c:pt>
                <c:pt idx="777">
                  <c:v>971787.9490514769</c:v>
                </c:pt>
                <c:pt idx="778">
                  <c:v>971787.9490514769</c:v>
                </c:pt>
                <c:pt idx="779">
                  <c:v>971787.9490514769</c:v>
                </c:pt>
                <c:pt idx="780">
                  <c:v>971787.9490514769</c:v>
                </c:pt>
                <c:pt idx="781">
                  <c:v>971787.9490514769</c:v>
                </c:pt>
                <c:pt idx="782">
                  <c:v>971787.9490514769</c:v>
                </c:pt>
                <c:pt idx="783">
                  <c:v>971787.9490514769</c:v>
                </c:pt>
                <c:pt idx="784">
                  <c:v>971787.9490514769</c:v>
                </c:pt>
                <c:pt idx="785">
                  <c:v>971787.9490514769</c:v>
                </c:pt>
                <c:pt idx="786">
                  <c:v>971787.9490514769</c:v>
                </c:pt>
                <c:pt idx="787">
                  <c:v>971787.9490514769</c:v>
                </c:pt>
                <c:pt idx="788">
                  <c:v>971787.9490514769</c:v>
                </c:pt>
                <c:pt idx="789">
                  <c:v>971787.9490514769</c:v>
                </c:pt>
                <c:pt idx="790">
                  <c:v>971787.9490514769</c:v>
                </c:pt>
                <c:pt idx="791">
                  <c:v>971787.9490514769</c:v>
                </c:pt>
                <c:pt idx="792">
                  <c:v>971787.9490514769</c:v>
                </c:pt>
                <c:pt idx="793">
                  <c:v>971787.9490514769</c:v>
                </c:pt>
                <c:pt idx="794">
                  <c:v>971787.9490514769</c:v>
                </c:pt>
                <c:pt idx="795">
                  <c:v>971787.9490514769</c:v>
                </c:pt>
                <c:pt idx="796">
                  <c:v>971787.9490514769</c:v>
                </c:pt>
                <c:pt idx="797">
                  <c:v>971787.9490514769</c:v>
                </c:pt>
                <c:pt idx="798">
                  <c:v>971787.9490514769</c:v>
                </c:pt>
                <c:pt idx="799">
                  <c:v>971787.9490514769</c:v>
                </c:pt>
                <c:pt idx="800">
                  <c:v>971787.9490514769</c:v>
                </c:pt>
                <c:pt idx="801">
                  <c:v>971787.9490514769</c:v>
                </c:pt>
                <c:pt idx="802">
                  <c:v>971787.9490514769</c:v>
                </c:pt>
                <c:pt idx="803">
                  <c:v>971787.9490514769</c:v>
                </c:pt>
                <c:pt idx="804">
                  <c:v>971787.9490514769</c:v>
                </c:pt>
                <c:pt idx="805">
                  <c:v>971787.9490514769</c:v>
                </c:pt>
                <c:pt idx="806">
                  <c:v>971787.9490514769</c:v>
                </c:pt>
                <c:pt idx="807">
                  <c:v>971787.9490514769</c:v>
                </c:pt>
                <c:pt idx="808">
                  <c:v>971787.9490514769</c:v>
                </c:pt>
                <c:pt idx="809">
                  <c:v>971787.9490514769</c:v>
                </c:pt>
                <c:pt idx="810">
                  <c:v>971787.9490514769</c:v>
                </c:pt>
                <c:pt idx="811">
                  <c:v>971787.9490514769</c:v>
                </c:pt>
                <c:pt idx="812">
                  <c:v>971787.9490514769</c:v>
                </c:pt>
                <c:pt idx="813">
                  <c:v>971787.9490514769</c:v>
                </c:pt>
                <c:pt idx="814">
                  <c:v>971787.9490514769</c:v>
                </c:pt>
                <c:pt idx="815">
                  <c:v>971787.9490514769</c:v>
                </c:pt>
                <c:pt idx="816">
                  <c:v>971787.9490514769</c:v>
                </c:pt>
                <c:pt idx="817">
                  <c:v>971787.9490514769</c:v>
                </c:pt>
                <c:pt idx="818">
                  <c:v>971787.9490514769</c:v>
                </c:pt>
                <c:pt idx="819">
                  <c:v>971787.9490514769</c:v>
                </c:pt>
                <c:pt idx="820">
                  <c:v>971787.9490514769</c:v>
                </c:pt>
                <c:pt idx="821">
                  <c:v>971787.9490514769</c:v>
                </c:pt>
                <c:pt idx="822">
                  <c:v>971787.9490514769</c:v>
                </c:pt>
                <c:pt idx="823">
                  <c:v>971787.9490514769</c:v>
                </c:pt>
                <c:pt idx="824">
                  <c:v>971787.9490514769</c:v>
                </c:pt>
                <c:pt idx="825">
                  <c:v>971787.9490514769</c:v>
                </c:pt>
                <c:pt idx="826">
                  <c:v>971787.9490514769</c:v>
                </c:pt>
                <c:pt idx="827">
                  <c:v>971787.9490514769</c:v>
                </c:pt>
                <c:pt idx="828">
                  <c:v>971787.9490514769</c:v>
                </c:pt>
                <c:pt idx="829">
                  <c:v>971787.9490514769</c:v>
                </c:pt>
                <c:pt idx="830">
                  <c:v>971787.9490514769</c:v>
                </c:pt>
                <c:pt idx="831">
                  <c:v>971787.9490514769</c:v>
                </c:pt>
                <c:pt idx="832">
                  <c:v>971787.9490514769</c:v>
                </c:pt>
                <c:pt idx="833">
                  <c:v>971787.9490514769</c:v>
                </c:pt>
                <c:pt idx="834">
                  <c:v>971787.9490514769</c:v>
                </c:pt>
                <c:pt idx="835">
                  <c:v>971787.9490514769</c:v>
                </c:pt>
                <c:pt idx="836">
                  <c:v>971787.9490514769</c:v>
                </c:pt>
                <c:pt idx="837">
                  <c:v>971787.9490514769</c:v>
                </c:pt>
                <c:pt idx="838">
                  <c:v>971787.9490514769</c:v>
                </c:pt>
                <c:pt idx="839">
                  <c:v>971787.9490514769</c:v>
                </c:pt>
                <c:pt idx="840">
                  <c:v>971787.9490514769</c:v>
                </c:pt>
                <c:pt idx="841">
                  <c:v>971787.9490514769</c:v>
                </c:pt>
                <c:pt idx="842">
                  <c:v>971787.9490514769</c:v>
                </c:pt>
                <c:pt idx="843">
                  <c:v>971787.9490514769</c:v>
                </c:pt>
                <c:pt idx="844">
                  <c:v>971787.9490514769</c:v>
                </c:pt>
                <c:pt idx="845">
                  <c:v>971787.9490514769</c:v>
                </c:pt>
                <c:pt idx="846">
                  <c:v>971787.9490514769</c:v>
                </c:pt>
                <c:pt idx="847">
                  <c:v>971787.9490514769</c:v>
                </c:pt>
                <c:pt idx="848">
                  <c:v>971787.9490514769</c:v>
                </c:pt>
                <c:pt idx="849">
                  <c:v>971787.9490514769</c:v>
                </c:pt>
                <c:pt idx="850">
                  <c:v>971787.9490514769</c:v>
                </c:pt>
                <c:pt idx="851">
                  <c:v>971787.9490514769</c:v>
                </c:pt>
                <c:pt idx="852">
                  <c:v>971787.9490514769</c:v>
                </c:pt>
                <c:pt idx="853">
                  <c:v>971787.9490514769</c:v>
                </c:pt>
                <c:pt idx="854">
                  <c:v>971787.9490514769</c:v>
                </c:pt>
                <c:pt idx="855">
                  <c:v>971787.9490514769</c:v>
                </c:pt>
                <c:pt idx="856">
                  <c:v>971787.9490514769</c:v>
                </c:pt>
                <c:pt idx="857">
                  <c:v>971787.9490514769</c:v>
                </c:pt>
                <c:pt idx="858">
                  <c:v>971787.9490514769</c:v>
                </c:pt>
                <c:pt idx="859">
                  <c:v>971787.9490514769</c:v>
                </c:pt>
                <c:pt idx="860">
                  <c:v>971787.9490514769</c:v>
                </c:pt>
                <c:pt idx="861">
                  <c:v>971787.9490514769</c:v>
                </c:pt>
                <c:pt idx="862">
                  <c:v>971787.9490514769</c:v>
                </c:pt>
                <c:pt idx="863">
                  <c:v>971787.9490514769</c:v>
                </c:pt>
                <c:pt idx="864">
                  <c:v>971787.9490514769</c:v>
                </c:pt>
                <c:pt idx="865">
                  <c:v>971787.9490514769</c:v>
                </c:pt>
                <c:pt idx="866">
                  <c:v>971787.9490514769</c:v>
                </c:pt>
                <c:pt idx="867">
                  <c:v>971787.9490514769</c:v>
                </c:pt>
                <c:pt idx="868">
                  <c:v>971787.9490514769</c:v>
                </c:pt>
                <c:pt idx="869">
                  <c:v>971787.9490514769</c:v>
                </c:pt>
                <c:pt idx="870">
                  <c:v>971787.9490514769</c:v>
                </c:pt>
                <c:pt idx="871">
                  <c:v>971787.9490514769</c:v>
                </c:pt>
                <c:pt idx="872">
                  <c:v>971787.9490514769</c:v>
                </c:pt>
                <c:pt idx="873">
                  <c:v>971787.9490514769</c:v>
                </c:pt>
                <c:pt idx="874">
                  <c:v>971787.9490514769</c:v>
                </c:pt>
                <c:pt idx="875">
                  <c:v>971787.9490514769</c:v>
                </c:pt>
                <c:pt idx="876">
                  <c:v>971787.9490514769</c:v>
                </c:pt>
                <c:pt idx="877">
                  <c:v>971787.9490514769</c:v>
                </c:pt>
                <c:pt idx="878">
                  <c:v>971787.9490514769</c:v>
                </c:pt>
                <c:pt idx="879">
                  <c:v>971787.9490514769</c:v>
                </c:pt>
                <c:pt idx="880">
                  <c:v>971787.9490514769</c:v>
                </c:pt>
                <c:pt idx="881">
                  <c:v>971787.9490514769</c:v>
                </c:pt>
                <c:pt idx="882">
                  <c:v>971787.9490514769</c:v>
                </c:pt>
                <c:pt idx="883">
                  <c:v>971787.9490514769</c:v>
                </c:pt>
                <c:pt idx="884">
                  <c:v>971787.9490514769</c:v>
                </c:pt>
                <c:pt idx="885">
                  <c:v>971787.9490514769</c:v>
                </c:pt>
                <c:pt idx="886">
                  <c:v>971787.9490514769</c:v>
                </c:pt>
                <c:pt idx="887">
                  <c:v>971787.9490514769</c:v>
                </c:pt>
                <c:pt idx="888">
                  <c:v>971787.9490514769</c:v>
                </c:pt>
                <c:pt idx="889">
                  <c:v>971787.9490514769</c:v>
                </c:pt>
                <c:pt idx="890">
                  <c:v>971787.9490514769</c:v>
                </c:pt>
                <c:pt idx="891">
                  <c:v>971787.9490514769</c:v>
                </c:pt>
                <c:pt idx="892">
                  <c:v>971787.9490514769</c:v>
                </c:pt>
                <c:pt idx="893">
                  <c:v>971787.9490514769</c:v>
                </c:pt>
                <c:pt idx="894">
                  <c:v>971787.9490514769</c:v>
                </c:pt>
                <c:pt idx="895">
                  <c:v>971787.9490514769</c:v>
                </c:pt>
                <c:pt idx="896">
                  <c:v>971787.9490514769</c:v>
                </c:pt>
                <c:pt idx="897">
                  <c:v>971787.9490514769</c:v>
                </c:pt>
                <c:pt idx="898">
                  <c:v>971787.9490514769</c:v>
                </c:pt>
                <c:pt idx="899">
                  <c:v>971787.9490514769</c:v>
                </c:pt>
                <c:pt idx="900">
                  <c:v>971787.9490514769</c:v>
                </c:pt>
                <c:pt idx="901">
                  <c:v>971787.9490514769</c:v>
                </c:pt>
                <c:pt idx="902">
                  <c:v>971787.9490514769</c:v>
                </c:pt>
                <c:pt idx="903">
                  <c:v>971787.9490514769</c:v>
                </c:pt>
                <c:pt idx="904">
                  <c:v>971787.9490514769</c:v>
                </c:pt>
                <c:pt idx="905">
                  <c:v>971787.9490514769</c:v>
                </c:pt>
                <c:pt idx="906">
                  <c:v>971787.9490514769</c:v>
                </c:pt>
                <c:pt idx="907">
                  <c:v>971787.9490514769</c:v>
                </c:pt>
                <c:pt idx="908">
                  <c:v>971787.9490514769</c:v>
                </c:pt>
                <c:pt idx="909">
                  <c:v>971787.9490514769</c:v>
                </c:pt>
                <c:pt idx="910">
                  <c:v>971787.9490514769</c:v>
                </c:pt>
                <c:pt idx="911">
                  <c:v>971787.9490514769</c:v>
                </c:pt>
                <c:pt idx="912">
                  <c:v>971787.9490514769</c:v>
                </c:pt>
                <c:pt idx="913">
                  <c:v>971787.9490514769</c:v>
                </c:pt>
                <c:pt idx="914">
                  <c:v>971787.9490514769</c:v>
                </c:pt>
                <c:pt idx="915">
                  <c:v>971787.9490514769</c:v>
                </c:pt>
                <c:pt idx="916">
                  <c:v>971787.9490514769</c:v>
                </c:pt>
                <c:pt idx="917">
                  <c:v>971787.9490514769</c:v>
                </c:pt>
                <c:pt idx="918">
                  <c:v>971787.9490514769</c:v>
                </c:pt>
                <c:pt idx="919">
                  <c:v>971787.9490514769</c:v>
                </c:pt>
                <c:pt idx="920">
                  <c:v>971787.9490514769</c:v>
                </c:pt>
                <c:pt idx="921">
                  <c:v>971787.9490514769</c:v>
                </c:pt>
                <c:pt idx="922">
                  <c:v>971787.9490514769</c:v>
                </c:pt>
                <c:pt idx="923">
                  <c:v>971787.9490514769</c:v>
                </c:pt>
                <c:pt idx="924">
                  <c:v>971787.9490514769</c:v>
                </c:pt>
                <c:pt idx="925">
                  <c:v>971787.9490514769</c:v>
                </c:pt>
                <c:pt idx="926">
                  <c:v>971787.9490514769</c:v>
                </c:pt>
                <c:pt idx="927">
                  <c:v>971787.9490514769</c:v>
                </c:pt>
                <c:pt idx="928">
                  <c:v>971787.9490514769</c:v>
                </c:pt>
                <c:pt idx="929">
                  <c:v>971787.9490514769</c:v>
                </c:pt>
                <c:pt idx="930">
                  <c:v>971787.9490514769</c:v>
                </c:pt>
                <c:pt idx="931">
                  <c:v>971787.9490514769</c:v>
                </c:pt>
                <c:pt idx="932">
                  <c:v>971787.9490514769</c:v>
                </c:pt>
                <c:pt idx="933">
                  <c:v>971787.9490514769</c:v>
                </c:pt>
                <c:pt idx="934">
                  <c:v>971787.9490514769</c:v>
                </c:pt>
                <c:pt idx="935">
                  <c:v>971787.9490514769</c:v>
                </c:pt>
                <c:pt idx="936">
                  <c:v>971787.9490514769</c:v>
                </c:pt>
                <c:pt idx="937">
                  <c:v>971787.9490514769</c:v>
                </c:pt>
                <c:pt idx="938">
                  <c:v>971787.9490514769</c:v>
                </c:pt>
                <c:pt idx="939">
                  <c:v>971787.9490514769</c:v>
                </c:pt>
                <c:pt idx="940">
                  <c:v>971787.9490514769</c:v>
                </c:pt>
                <c:pt idx="941">
                  <c:v>971787.9490514769</c:v>
                </c:pt>
                <c:pt idx="942">
                  <c:v>971787.9490514769</c:v>
                </c:pt>
                <c:pt idx="943">
                  <c:v>971787.9490514769</c:v>
                </c:pt>
                <c:pt idx="944">
                  <c:v>971787.9490514769</c:v>
                </c:pt>
                <c:pt idx="945">
                  <c:v>971787.9490514769</c:v>
                </c:pt>
                <c:pt idx="946">
                  <c:v>971787.9490514769</c:v>
                </c:pt>
                <c:pt idx="947">
                  <c:v>971787.9490514769</c:v>
                </c:pt>
                <c:pt idx="948">
                  <c:v>971787.9490514769</c:v>
                </c:pt>
                <c:pt idx="949">
                  <c:v>971787.9490514769</c:v>
                </c:pt>
                <c:pt idx="950">
                  <c:v>971787.9490514769</c:v>
                </c:pt>
                <c:pt idx="951">
                  <c:v>971787.9490514769</c:v>
                </c:pt>
                <c:pt idx="952">
                  <c:v>971787.9490514769</c:v>
                </c:pt>
                <c:pt idx="953">
                  <c:v>971787.9490514769</c:v>
                </c:pt>
                <c:pt idx="954">
                  <c:v>971787.9490514769</c:v>
                </c:pt>
                <c:pt idx="955">
                  <c:v>971787.9490514769</c:v>
                </c:pt>
                <c:pt idx="956">
                  <c:v>971787.9490514769</c:v>
                </c:pt>
                <c:pt idx="957">
                  <c:v>971787.9490514769</c:v>
                </c:pt>
                <c:pt idx="958">
                  <c:v>971787.9490514769</c:v>
                </c:pt>
                <c:pt idx="959">
                  <c:v>971787.9490514769</c:v>
                </c:pt>
                <c:pt idx="960">
                  <c:v>971787.9490514769</c:v>
                </c:pt>
                <c:pt idx="961">
                  <c:v>971787.9490514769</c:v>
                </c:pt>
                <c:pt idx="962">
                  <c:v>971787.9490514769</c:v>
                </c:pt>
                <c:pt idx="963">
                  <c:v>971787.9490514769</c:v>
                </c:pt>
                <c:pt idx="964">
                  <c:v>971787.9490514769</c:v>
                </c:pt>
                <c:pt idx="965">
                  <c:v>971787.9490514769</c:v>
                </c:pt>
                <c:pt idx="966">
                  <c:v>971787.9490514769</c:v>
                </c:pt>
                <c:pt idx="967">
                  <c:v>971787.9490514769</c:v>
                </c:pt>
                <c:pt idx="968">
                  <c:v>971787.9490514769</c:v>
                </c:pt>
                <c:pt idx="969">
                  <c:v>971787.9490514769</c:v>
                </c:pt>
                <c:pt idx="970">
                  <c:v>971787.9490514769</c:v>
                </c:pt>
                <c:pt idx="971">
                  <c:v>971787.9490514769</c:v>
                </c:pt>
                <c:pt idx="972">
                  <c:v>971787.9490514769</c:v>
                </c:pt>
                <c:pt idx="973">
                  <c:v>971787.9490514769</c:v>
                </c:pt>
                <c:pt idx="974">
                  <c:v>971787.9490514769</c:v>
                </c:pt>
                <c:pt idx="975">
                  <c:v>971787.9490514769</c:v>
                </c:pt>
                <c:pt idx="976">
                  <c:v>971787.9490514769</c:v>
                </c:pt>
                <c:pt idx="977">
                  <c:v>971787.9490514769</c:v>
                </c:pt>
                <c:pt idx="978">
                  <c:v>971787.9490514769</c:v>
                </c:pt>
                <c:pt idx="979">
                  <c:v>971787.9490514769</c:v>
                </c:pt>
                <c:pt idx="980">
                  <c:v>971787.9490514769</c:v>
                </c:pt>
                <c:pt idx="981">
                  <c:v>971787.9490514769</c:v>
                </c:pt>
                <c:pt idx="982">
                  <c:v>971787.9490514769</c:v>
                </c:pt>
                <c:pt idx="983">
                  <c:v>971787.9490514769</c:v>
                </c:pt>
                <c:pt idx="984">
                  <c:v>971787.9490514769</c:v>
                </c:pt>
                <c:pt idx="985">
                  <c:v>971787.9490514769</c:v>
                </c:pt>
                <c:pt idx="986">
                  <c:v>971787.9490514769</c:v>
                </c:pt>
                <c:pt idx="987">
                  <c:v>971787.9490514769</c:v>
                </c:pt>
                <c:pt idx="988">
                  <c:v>971787.9490514769</c:v>
                </c:pt>
                <c:pt idx="989">
                  <c:v>971787.9490514769</c:v>
                </c:pt>
                <c:pt idx="990">
                  <c:v>971787.9490514769</c:v>
                </c:pt>
                <c:pt idx="991">
                  <c:v>971787.9490514769</c:v>
                </c:pt>
                <c:pt idx="992">
                  <c:v>971787.9490514769</c:v>
                </c:pt>
                <c:pt idx="993">
                  <c:v>971787.9490514769</c:v>
                </c:pt>
                <c:pt idx="994">
                  <c:v>971787.9490514769</c:v>
                </c:pt>
                <c:pt idx="995">
                  <c:v>971787.9490514769</c:v>
                </c:pt>
                <c:pt idx="996">
                  <c:v>971787.9490514769</c:v>
                </c:pt>
                <c:pt idx="997">
                  <c:v>971787.9490514769</c:v>
                </c:pt>
                <c:pt idx="998">
                  <c:v>971787.9490514769</c:v>
                </c:pt>
                <c:pt idx="999">
                  <c:v>971787.9490514769</c:v>
                </c:pt>
                <c:pt idx="1000">
                  <c:v>971787.9490514769</c:v>
                </c:pt>
                <c:pt idx="1001">
                  <c:v>971787.9490514769</c:v>
                </c:pt>
                <c:pt idx="1002">
                  <c:v>971787.9490514769</c:v>
                </c:pt>
                <c:pt idx="1003">
                  <c:v>971787.9490514769</c:v>
                </c:pt>
                <c:pt idx="1004">
                  <c:v>971787.9490514769</c:v>
                </c:pt>
                <c:pt idx="1005">
                  <c:v>971787.9490514769</c:v>
                </c:pt>
                <c:pt idx="1006">
                  <c:v>971787.9490514769</c:v>
                </c:pt>
                <c:pt idx="1007">
                  <c:v>971787.9490514769</c:v>
                </c:pt>
                <c:pt idx="1008">
                  <c:v>971787.9490514769</c:v>
                </c:pt>
                <c:pt idx="1009">
                  <c:v>971787.9490514769</c:v>
                </c:pt>
                <c:pt idx="1010">
                  <c:v>971787.9490514769</c:v>
                </c:pt>
                <c:pt idx="1011">
                  <c:v>971787.9490514769</c:v>
                </c:pt>
                <c:pt idx="1012">
                  <c:v>971787.9490514769</c:v>
                </c:pt>
                <c:pt idx="1013">
                  <c:v>971787.9490514769</c:v>
                </c:pt>
                <c:pt idx="1014">
                  <c:v>971787.9490514769</c:v>
                </c:pt>
                <c:pt idx="1015">
                  <c:v>971787.9490514769</c:v>
                </c:pt>
                <c:pt idx="1016">
                  <c:v>971787.9490514769</c:v>
                </c:pt>
                <c:pt idx="1017">
                  <c:v>971787.9490514769</c:v>
                </c:pt>
                <c:pt idx="1018">
                  <c:v>971787.9490514769</c:v>
                </c:pt>
                <c:pt idx="1019">
                  <c:v>971787.9490514769</c:v>
                </c:pt>
                <c:pt idx="1020">
                  <c:v>971787.9490514769</c:v>
                </c:pt>
                <c:pt idx="1021">
                  <c:v>971787.9490514769</c:v>
                </c:pt>
                <c:pt idx="1022">
                  <c:v>971787.9490514769</c:v>
                </c:pt>
                <c:pt idx="1023">
                  <c:v>971787.9490514769</c:v>
                </c:pt>
                <c:pt idx="1024">
                  <c:v>971787.9490514769</c:v>
                </c:pt>
                <c:pt idx="1025">
                  <c:v>971787.9490514769</c:v>
                </c:pt>
                <c:pt idx="1026">
                  <c:v>971787.9490514769</c:v>
                </c:pt>
                <c:pt idx="1027">
                  <c:v>971787.9490514769</c:v>
                </c:pt>
                <c:pt idx="1028">
                  <c:v>971787.9490514769</c:v>
                </c:pt>
                <c:pt idx="1029">
                  <c:v>971787.9490514769</c:v>
                </c:pt>
                <c:pt idx="1030">
                  <c:v>971787.9490514769</c:v>
                </c:pt>
                <c:pt idx="1031">
                  <c:v>971787.9490514769</c:v>
                </c:pt>
                <c:pt idx="1032">
                  <c:v>971787.9490514769</c:v>
                </c:pt>
                <c:pt idx="1033">
                  <c:v>971787.9490514769</c:v>
                </c:pt>
                <c:pt idx="1034">
                  <c:v>971787.9490514769</c:v>
                </c:pt>
                <c:pt idx="1035">
                  <c:v>971787.9490514769</c:v>
                </c:pt>
                <c:pt idx="1036">
                  <c:v>971787.9490514769</c:v>
                </c:pt>
                <c:pt idx="1037">
                  <c:v>971787.9490514769</c:v>
                </c:pt>
                <c:pt idx="1038">
                  <c:v>971787.9490514769</c:v>
                </c:pt>
                <c:pt idx="1039">
                  <c:v>971787.9490514769</c:v>
                </c:pt>
                <c:pt idx="1040">
                  <c:v>971787.9490514769</c:v>
                </c:pt>
                <c:pt idx="1041">
                  <c:v>971787.9490514769</c:v>
                </c:pt>
                <c:pt idx="1042">
                  <c:v>971787.9490514769</c:v>
                </c:pt>
                <c:pt idx="1043">
                  <c:v>971787.9490514769</c:v>
                </c:pt>
                <c:pt idx="1044">
                  <c:v>971787.9490514769</c:v>
                </c:pt>
                <c:pt idx="1045">
                  <c:v>971787.9490514769</c:v>
                </c:pt>
                <c:pt idx="1046">
                  <c:v>971787.9490514769</c:v>
                </c:pt>
                <c:pt idx="1047">
                  <c:v>971787.9490514769</c:v>
                </c:pt>
                <c:pt idx="1048">
                  <c:v>971787.9490514769</c:v>
                </c:pt>
                <c:pt idx="1049">
                  <c:v>971787.9490514769</c:v>
                </c:pt>
                <c:pt idx="1050">
                  <c:v>971787.9490514769</c:v>
                </c:pt>
                <c:pt idx="1051">
                  <c:v>971787.9490514769</c:v>
                </c:pt>
                <c:pt idx="1052">
                  <c:v>971787.9490514769</c:v>
                </c:pt>
                <c:pt idx="1053">
                  <c:v>971787.9490514769</c:v>
                </c:pt>
                <c:pt idx="1054">
                  <c:v>971787.9490514769</c:v>
                </c:pt>
                <c:pt idx="1055">
                  <c:v>971787.9490514769</c:v>
                </c:pt>
                <c:pt idx="1056">
                  <c:v>971787.9490514769</c:v>
                </c:pt>
                <c:pt idx="1057">
                  <c:v>971787.9490514769</c:v>
                </c:pt>
                <c:pt idx="1058">
                  <c:v>971787.9490514769</c:v>
                </c:pt>
                <c:pt idx="1059">
                  <c:v>971787.9490514769</c:v>
                </c:pt>
                <c:pt idx="1060">
                  <c:v>971787.9490514769</c:v>
                </c:pt>
                <c:pt idx="1061">
                  <c:v>971787.9490514769</c:v>
                </c:pt>
                <c:pt idx="1062">
                  <c:v>971787.9490514769</c:v>
                </c:pt>
                <c:pt idx="1063">
                  <c:v>971787.9490514769</c:v>
                </c:pt>
                <c:pt idx="1064">
                  <c:v>971787.9490514769</c:v>
                </c:pt>
                <c:pt idx="1065">
                  <c:v>971787.9490514769</c:v>
                </c:pt>
                <c:pt idx="1066">
                  <c:v>971787.9490514769</c:v>
                </c:pt>
                <c:pt idx="1067">
                  <c:v>971787.9490514769</c:v>
                </c:pt>
                <c:pt idx="1068">
                  <c:v>971787.9490514769</c:v>
                </c:pt>
                <c:pt idx="1069">
                  <c:v>971787.9490514769</c:v>
                </c:pt>
                <c:pt idx="1070">
                  <c:v>971787.9490514769</c:v>
                </c:pt>
                <c:pt idx="1071">
                  <c:v>971787.9490514769</c:v>
                </c:pt>
                <c:pt idx="1072">
                  <c:v>971787.9490514769</c:v>
                </c:pt>
                <c:pt idx="1073">
                  <c:v>971787.9490514769</c:v>
                </c:pt>
                <c:pt idx="1074">
                  <c:v>971787.9490514769</c:v>
                </c:pt>
                <c:pt idx="1075">
                  <c:v>971787.9490514769</c:v>
                </c:pt>
                <c:pt idx="1076">
                  <c:v>971787.9490514769</c:v>
                </c:pt>
                <c:pt idx="1077">
                  <c:v>971787.9490514769</c:v>
                </c:pt>
                <c:pt idx="1078">
                  <c:v>971787.9490514769</c:v>
                </c:pt>
                <c:pt idx="1079">
                  <c:v>971787.9490514769</c:v>
                </c:pt>
                <c:pt idx="1080">
                  <c:v>971787.9490514769</c:v>
                </c:pt>
                <c:pt idx="1081">
                  <c:v>971787.9490514769</c:v>
                </c:pt>
                <c:pt idx="1082">
                  <c:v>971787.9490514769</c:v>
                </c:pt>
                <c:pt idx="1083">
                  <c:v>971787.9490514769</c:v>
                </c:pt>
                <c:pt idx="1084">
                  <c:v>971787.9490514769</c:v>
                </c:pt>
                <c:pt idx="1085">
                  <c:v>971787.9490514769</c:v>
                </c:pt>
                <c:pt idx="1086">
                  <c:v>971787.9490514769</c:v>
                </c:pt>
                <c:pt idx="1087">
                  <c:v>971787.9490514769</c:v>
                </c:pt>
                <c:pt idx="1088">
                  <c:v>971787.9490514769</c:v>
                </c:pt>
                <c:pt idx="1089">
                  <c:v>971787.9490514769</c:v>
                </c:pt>
                <c:pt idx="1090">
                  <c:v>971787.9490514769</c:v>
                </c:pt>
                <c:pt idx="1091">
                  <c:v>971787.9490514769</c:v>
                </c:pt>
                <c:pt idx="1092">
                  <c:v>971787.9490514769</c:v>
                </c:pt>
                <c:pt idx="1093">
                  <c:v>971787.9490514769</c:v>
                </c:pt>
                <c:pt idx="1094">
                  <c:v>971787.9490514769</c:v>
                </c:pt>
                <c:pt idx="1095">
                  <c:v>971787.9490514769</c:v>
                </c:pt>
                <c:pt idx="1096">
                  <c:v>971787.9490514769</c:v>
                </c:pt>
                <c:pt idx="1097">
                  <c:v>971787.9490514769</c:v>
                </c:pt>
                <c:pt idx="1098">
                  <c:v>971787.9490514769</c:v>
                </c:pt>
                <c:pt idx="1099">
                  <c:v>971787.9490514769</c:v>
                </c:pt>
                <c:pt idx="1100">
                  <c:v>971787.9490514769</c:v>
                </c:pt>
                <c:pt idx="1101">
                  <c:v>971787.9490514769</c:v>
                </c:pt>
                <c:pt idx="1102">
                  <c:v>971787.9490514769</c:v>
                </c:pt>
                <c:pt idx="1103">
                  <c:v>971787.9490514769</c:v>
                </c:pt>
                <c:pt idx="1104">
                  <c:v>971787.9490514769</c:v>
                </c:pt>
                <c:pt idx="1105">
                  <c:v>971787.9490514769</c:v>
                </c:pt>
                <c:pt idx="1106">
                  <c:v>971787.9490514769</c:v>
                </c:pt>
                <c:pt idx="1107">
                  <c:v>971787.9490514769</c:v>
                </c:pt>
                <c:pt idx="1108">
                  <c:v>971787.9490514769</c:v>
                </c:pt>
                <c:pt idx="1109">
                  <c:v>971787.9490514769</c:v>
                </c:pt>
                <c:pt idx="1110">
                  <c:v>971787.9490514769</c:v>
                </c:pt>
                <c:pt idx="1111">
                  <c:v>971787.9490514769</c:v>
                </c:pt>
                <c:pt idx="1112">
                  <c:v>971787.9490514769</c:v>
                </c:pt>
                <c:pt idx="1113">
                  <c:v>971787.9490514769</c:v>
                </c:pt>
                <c:pt idx="1114">
                  <c:v>971787.9490514769</c:v>
                </c:pt>
                <c:pt idx="1115">
                  <c:v>971787.9490514769</c:v>
                </c:pt>
                <c:pt idx="1116">
                  <c:v>971787.9490514769</c:v>
                </c:pt>
                <c:pt idx="1117">
                  <c:v>971787.9490514769</c:v>
                </c:pt>
                <c:pt idx="1118">
                  <c:v>971787.9490514769</c:v>
                </c:pt>
                <c:pt idx="1119">
                  <c:v>971787.9490514769</c:v>
                </c:pt>
                <c:pt idx="1120">
                  <c:v>971787.9490514769</c:v>
                </c:pt>
                <c:pt idx="1121">
                  <c:v>971787.9490514769</c:v>
                </c:pt>
                <c:pt idx="1122">
                  <c:v>971787.9490514769</c:v>
                </c:pt>
                <c:pt idx="1123">
                  <c:v>971787.9490514769</c:v>
                </c:pt>
                <c:pt idx="1124">
                  <c:v>971787.9490514769</c:v>
                </c:pt>
                <c:pt idx="1125">
                  <c:v>971787.9490514769</c:v>
                </c:pt>
                <c:pt idx="1126">
                  <c:v>971787.9490514769</c:v>
                </c:pt>
                <c:pt idx="1127">
                  <c:v>971787.9490514769</c:v>
                </c:pt>
                <c:pt idx="1128">
                  <c:v>971787.9490514769</c:v>
                </c:pt>
                <c:pt idx="1129">
                  <c:v>971787.9490514769</c:v>
                </c:pt>
                <c:pt idx="1130">
                  <c:v>971787.9490514769</c:v>
                </c:pt>
                <c:pt idx="1131">
                  <c:v>971787.9490514769</c:v>
                </c:pt>
                <c:pt idx="1132">
                  <c:v>971787.9490514769</c:v>
                </c:pt>
                <c:pt idx="1133">
                  <c:v>971787.9490514769</c:v>
                </c:pt>
                <c:pt idx="1134">
                  <c:v>971787.9490514769</c:v>
                </c:pt>
                <c:pt idx="1135">
                  <c:v>971787.9490514769</c:v>
                </c:pt>
                <c:pt idx="1136">
                  <c:v>971787.9490514769</c:v>
                </c:pt>
                <c:pt idx="1137">
                  <c:v>971787.9490514769</c:v>
                </c:pt>
                <c:pt idx="1138">
                  <c:v>971787.9490514769</c:v>
                </c:pt>
                <c:pt idx="1139">
                  <c:v>971787.9490514769</c:v>
                </c:pt>
                <c:pt idx="1140">
                  <c:v>971787.9490514769</c:v>
                </c:pt>
                <c:pt idx="1141">
                  <c:v>971787.9490514769</c:v>
                </c:pt>
                <c:pt idx="1142">
                  <c:v>971787.9490514769</c:v>
                </c:pt>
                <c:pt idx="1143">
                  <c:v>971787.9490514769</c:v>
                </c:pt>
                <c:pt idx="1144">
                  <c:v>971787.9490514769</c:v>
                </c:pt>
                <c:pt idx="1145">
                  <c:v>971787.9490514769</c:v>
                </c:pt>
                <c:pt idx="1146">
                  <c:v>971787.9490514769</c:v>
                </c:pt>
                <c:pt idx="1147">
                  <c:v>971787.9490514769</c:v>
                </c:pt>
                <c:pt idx="1148">
                  <c:v>971787.9490514769</c:v>
                </c:pt>
                <c:pt idx="1149">
                  <c:v>971787.9490514769</c:v>
                </c:pt>
                <c:pt idx="1150">
                  <c:v>971787.9490514769</c:v>
                </c:pt>
                <c:pt idx="1151">
                  <c:v>971787.9490514769</c:v>
                </c:pt>
                <c:pt idx="1152">
                  <c:v>971787.9490514769</c:v>
                </c:pt>
                <c:pt idx="1153">
                  <c:v>971787.9490514769</c:v>
                </c:pt>
                <c:pt idx="1154">
                  <c:v>971787.9490514769</c:v>
                </c:pt>
                <c:pt idx="1155">
                  <c:v>971787.9490514769</c:v>
                </c:pt>
                <c:pt idx="1156">
                  <c:v>971787.9490514769</c:v>
                </c:pt>
                <c:pt idx="1157">
                  <c:v>971787.9490514769</c:v>
                </c:pt>
                <c:pt idx="1158">
                  <c:v>971787.9490514769</c:v>
                </c:pt>
                <c:pt idx="1159">
                  <c:v>971787.9490514769</c:v>
                </c:pt>
                <c:pt idx="1160">
                  <c:v>971787.9490514769</c:v>
                </c:pt>
                <c:pt idx="1161">
                  <c:v>971787.9490514769</c:v>
                </c:pt>
                <c:pt idx="1162">
                  <c:v>971787.9490514769</c:v>
                </c:pt>
                <c:pt idx="1163">
                  <c:v>971787.9490514769</c:v>
                </c:pt>
                <c:pt idx="1164">
                  <c:v>971787.9490514769</c:v>
                </c:pt>
                <c:pt idx="1165">
                  <c:v>971787.9490514769</c:v>
                </c:pt>
                <c:pt idx="1166">
                  <c:v>971787.9490514769</c:v>
                </c:pt>
                <c:pt idx="1167">
                  <c:v>971787.9490514769</c:v>
                </c:pt>
                <c:pt idx="1168">
                  <c:v>971787.9490514769</c:v>
                </c:pt>
                <c:pt idx="1169">
                  <c:v>971787.9490514769</c:v>
                </c:pt>
                <c:pt idx="1170">
                  <c:v>971787.9490514769</c:v>
                </c:pt>
                <c:pt idx="1171">
                  <c:v>971787.9490514769</c:v>
                </c:pt>
                <c:pt idx="1172">
                  <c:v>971787.9490514769</c:v>
                </c:pt>
                <c:pt idx="1173">
                  <c:v>971787.9490514769</c:v>
                </c:pt>
                <c:pt idx="1174">
                  <c:v>971787.9490514769</c:v>
                </c:pt>
                <c:pt idx="1175">
                  <c:v>971787.9490514769</c:v>
                </c:pt>
                <c:pt idx="1176">
                  <c:v>971787.9490514769</c:v>
                </c:pt>
                <c:pt idx="1177">
                  <c:v>971787.9490514769</c:v>
                </c:pt>
                <c:pt idx="1178">
                  <c:v>971787.9490514769</c:v>
                </c:pt>
                <c:pt idx="1179">
                  <c:v>971787.9490514769</c:v>
                </c:pt>
                <c:pt idx="1180">
                  <c:v>971787.9490514769</c:v>
                </c:pt>
                <c:pt idx="1181">
                  <c:v>971787.9490514769</c:v>
                </c:pt>
                <c:pt idx="1182">
                  <c:v>971787.9490514769</c:v>
                </c:pt>
                <c:pt idx="1183">
                  <c:v>971787.9490514769</c:v>
                </c:pt>
                <c:pt idx="1184">
                  <c:v>971787.9490514769</c:v>
                </c:pt>
                <c:pt idx="1185">
                  <c:v>971787.9490514769</c:v>
                </c:pt>
                <c:pt idx="1186">
                  <c:v>971787.9490514769</c:v>
                </c:pt>
                <c:pt idx="1187">
                  <c:v>971787.9490514769</c:v>
                </c:pt>
                <c:pt idx="1188">
                  <c:v>971787.9490514769</c:v>
                </c:pt>
                <c:pt idx="1189">
                  <c:v>971787.9490514769</c:v>
                </c:pt>
                <c:pt idx="1190">
                  <c:v>971787.9490514769</c:v>
                </c:pt>
                <c:pt idx="1191">
                  <c:v>971787.9490514769</c:v>
                </c:pt>
                <c:pt idx="1192">
                  <c:v>971787.9490514769</c:v>
                </c:pt>
                <c:pt idx="1193">
                  <c:v>971787.9490514769</c:v>
                </c:pt>
                <c:pt idx="1194">
                  <c:v>971787.9490514769</c:v>
                </c:pt>
                <c:pt idx="1195">
                  <c:v>971787.9490514769</c:v>
                </c:pt>
                <c:pt idx="1196">
                  <c:v>971787.9490514769</c:v>
                </c:pt>
                <c:pt idx="1197">
                  <c:v>971787.9490514769</c:v>
                </c:pt>
                <c:pt idx="1198">
                  <c:v>971787.9490514769</c:v>
                </c:pt>
                <c:pt idx="1199">
                  <c:v>971787.9490514769</c:v>
                </c:pt>
                <c:pt idx="1200">
                  <c:v>971787.9490514769</c:v>
                </c:pt>
                <c:pt idx="1201">
                  <c:v>971787.9490514769</c:v>
                </c:pt>
                <c:pt idx="1202">
                  <c:v>971787.9490514769</c:v>
                </c:pt>
                <c:pt idx="1203">
                  <c:v>971787.9490514769</c:v>
                </c:pt>
                <c:pt idx="1204">
                  <c:v>971787.9490514769</c:v>
                </c:pt>
                <c:pt idx="1205">
                  <c:v>971787.9490514769</c:v>
                </c:pt>
                <c:pt idx="1206">
                  <c:v>971787.9490514769</c:v>
                </c:pt>
                <c:pt idx="1207">
                  <c:v>971787.9490514769</c:v>
                </c:pt>
                <c:pt idx="1208">
                  <c:v>971787.9490514769</c:v>
                </c:pt>
                <c:pt idx="1209">
                  <c:v>971787.9490514769</c:v>
                </c:pt>
                <c:pt idx="1210">
                  <c:v>971787.9490514769</c:v>
                </c:pt>
                <c:pt idx="1211">
                  <c:v>971787.9490514769</c:v>
                </c:pt>
                <c:pt idx="1212">
                  <c:v>971787.9490514769</c:v>
                </c:pt>
                <c:pt idx="1213">
                  <c:v>971787.9490514769</c:v>
                </c:pt>
                <c:pt idx="1214">
                  <c:v>971787.9490514769</c:v>
                </c:pt>
                <c:pt idx="1215">
                  <c:v>971787.9490514769</c:v>
                </c:pt>
                <c:pt idx="1216">
                  <c:v>971787.9490514769</c:v>
                </c:pt>
                <c:pt idx="1217">
                  <c:v>971787.9490514769</c:v>
                </c:pt>
                <c:pt idx="1218">
                  <c:v>971787.9490514769</c:v>
                </c:pt>
                <c:pt idx="1219">
                  <c:v>971787.9490514769</c:v>
                </c:pt>
                <c:pt idx="1220">
                  <c:v>971787.9490514769</c:v>
                </c:pt>
                <c:pt idx="1221">
                  <c:v>971787.9490514769</c:v>
                </c:pt>
                <c:pt idx="1222">
                  <c:v>971787.9490514769</c:v>
                </c:pt>
                <c:pt idx="1223">
                  <c:v>971787.9490514769</c:v>
                </c:pt>
                <c:pt idx="1224">
                  <c:v>971787.9490514769</c:v>
                </c:pt>
                <c:pt idx="1225">
                  <c:v>971787.9490514769</c:v>
                </c:pt>
                <c:pt idx="1226">
                  <c:v>971787.9490514769</c:v>
                </c:pt>
                <c:pt idx="1227">
                  <c:v>971787.9490514769</c:v>
                </c:pt>
                <c:pt idx="1228">
                  <c:v>971787.9490514769</c:v>
                </c:pt>
                <c:pt idx="1229">
                  <c:v>971787.9490514769</c:v>
                </c:pt>
                <c:pt idx="1230">
                  <c:v>971787.9490514769</c:v>
                </c:pt>
                <c:pt idx="1231">
                  <c:v>971787.9490514769</c:v>
                </c:pt>
                <c:pt idx="1232">
                  <c:v>971787.9490514769</c:v>
                </c:pt>
                <c:pt idx="1233">
                  <c:v>971787.9490514769</c:v>
                </c:pt>
                <c:pt idx="1234">
                  <c:v>971787.9490514769</c:v>
                </c:pt>
                <c:pt idx="1235">
                  <c:v>971787.9490514769</c:v>
                </c:pt>
                <c:pt idx="1236">
                  <c:v>971787.9490514769</c:v>
                </c:pt>
                <c:pt idx="1237">
                  <c:v>971787.9490514769</c:v>
                </c:pt>
                <c:pt idx="1238">
                  <c:v>971787.9490514769</c:v>
                </c:pt>
                <c:pt idx="1239">
                  <c:v>971787.9490514769</c:v>
                </c:pt>
                <c:pt idx="1240">
                  <c:v>971787.9490514769</c:v>
                </c:pt>
                <c:pt idx="1241">
                  <c:v>971787.9490514769</c:v>
                </c:pt>
                <c:pt idx="1242">
                  <c:v>971787.9490514769</c:v>
                </c:pt>
                <c:pt idx="1243">
                  <c:v>971787.9490514769</c:v>
                </c:pt>
                <c:pt idx="1244">
                  <c:v>971787.9490514769</c:v>
                </c:pt>
                <c:pt idx="1245">
                  <c:v>971787.9490514769</c:v>
                </c:pt>
                <c:pt idx="1246">
                  <c:v>971787.9490514769</c:v>
                </c:pt>
                <c:pt idx="1247">
                  <c:v>971787.9490514769</c:v>
                </c:pt>
                <c:pt idx="1248">
                  <c:v>971787.9490514769</c:v>
                </c:pt>
                <c:pt idx="1249">
                  <c:v>971787.9490514769</c:v>
                </c:pt>
                <c:pt idx="1250">
                  <c:v>971787.9490514769</c:v>
                </c:pt>
                <c:pt idx="1251">
                  <c:v>971787.9490514769</c:v>
                </c:pt>
                <c:pt idx="1252">
                  <c:v>971787.9490514769</c:v>
                </c:pt>
                <c:pt idx="1253">
                  <c:v>971787.9490514769</c:v>
                </c:pt>
                <c:pt idx="1254">
                  <c:v>971787.9490514769</c:v>
                </c:pt>
                <c:pt idx="1255">
                  <c:v>971787.9490514769</c:v>
                </c:pt>
                <c:pt idx="1256">
                  <c:v>971787.9490514769</c:v>
                </c:pt>
                <c:pt idx="1257">
                  <c:v>971787.9490514769</c:v>
                </c:pt>
                <c:pt idx="1258">
                  <c:v>971787.9490514769</c:v>
                </c:pt>
                <c:pt idx="1259">
                  <c:v>971787.9490514769</c:v>
                </c:pt>
                <c:pt idx="1260">
                  <c:v>971787.9490514769</c:v>
                </c:pt>
                <c:pt idx="1261">
                  <c:v>971787.9490514769</c:v>
                </c:pt>
                <c:pt idx="1262">
                  <c:v>971787.9490514769</c:v>
                </c:pt>
                <c:pt idx="1263">
                  <c:v>971787.9490514769</c:v>
                </c:pt>
                <c:pt idx="1264">
                  <c:v>971787.9490514769</c:v>
                </c:pt>
                <c:pt idx="1265">
                  <c:v>971787.9490514769</c:v>
                </c:pt>
                <c:pt idx="1266">
                  <c:v>971787.9490514769</c:v>
                </c:pt>
                <c:pt idx="1267">
                  <c:v>971787.9490514769</c:v>
                </c:pt>
                <c:pt idx="1268">
                  <c:v>971787.9490514769</c:v>
                </c:pt>
                <c:pt idx="1269">
                  <c:v>971787.9490514769</c:v>
                </c:pt>
                <c:pt idx="1270">
                  <c:v>971787.9490514769</c:v>
                </c:pt>
                <c:pt idx="1271">
                  <c:v>971787.9490514769</c:v>
                </c:pt>
                <c:pt idx="1272">
                  <c:v>971787.9490514769</c:v>
                </c:pt>
                <c:pt idx="1273">
                  <c:v>971787.9490514769</c:v>
                </c:pt>
                <c:pt idx="1274">
                  <c:v>971787.9490514769</c:v>
                </c:pt>
                <c:pt idx="1275">
                  <c:v>971787.9490514769</c:v>
                </c:pt>
                <c:pt idx="1276">
                  <c:v>971787.9490514769</c:v>
                </c:pt>
                <c:pt idx="1277">
                  <c:v>971787.9490514769</c:v>
                </c:pt>
                <c:pt idx="1278">
                  <c:v>971787.9490514769</c:v>
                </c:pt>
                <c:pt idx="1279">
                  <c:v>971787.9490514769</c:v>
                </c:pt>
                <c:pt idx="1280">
                  <c:v>971787.9490514769</c:v>
                </c:pt>
                <c:pt idx="1281">
                  <c:v>971787.9490514769</c:v>
                </c:pt>
                <c:pt idx="1282">
                  <c:v>971787.9490514769</c:v>
                </c:pt>
                <c:pt idx="1283">
                  <c:v>971787.9490514769</c:v>
                </c:pt>
                <c:pt idx="1284">
                  <c:v>971787.9490514769</c:v>
                </c:pt>
                <c:pt idx="1285">
                  <c:v>971787.9490514769</c:v>
                </c:pt>
                <c:pt idx="1286">
                  <c:v>971787.9490514769</c:v>
                </c:pt>
                <c:pt idx="1287">
                  <c:v>971787.9490514769</c:v>
                </c:pt>
                <c:pt idx="1288">
                  <c:v>971787.9490514769</c:v>
                </c:pt>
                <c:pt idx="1289">
                  <c:v>971787.9490514769</c:v>
                </c:pt>
                <c:pt idx="1290">
                  <c:v>971787.9490514769</c:v>
                </c:pt>
                <c:pt idx="1291">
                  <c:v>971787.9490514769</c:v>
                </c:pt>
                <c:pt idx="1292">
                  <c:v>971787.9490514769</c:v>
                </c:pt>
                <c:pt idx="1293">
                  <c:v>971787.9490514769</c:v>
                </c:pt>
                <c:pt idx="1294">
                  <c:v>971787.9490514769</c:v>
                </c:pt>
                <c:pt idx="1295">
                  <c:v>971787.9490514769</c:v>
                </c:pt>
                <c:pt idx="1296">
                  <c:v>971787.9490514769</c:v>
                </c:pt>
                <c:pt idx="1297">
                  <c:v>971787.9490514769</c:v>
                </c:pt>
                <c:pt idx="1298">
                  <c:v>971787.9490514769</c:v>
                </c:pt>
                <c:pt idx="1299">
                  <c:v>971787.9490514769</c:v>
                </c:pt>
                <c:pt idx="1300">
                  <c:v>971787.9490514769</c:v>
                </c:pt>
                <c:pt idx="1301">
                  <c:v>971787.9490514769</c:v>
                </c:pt>
                <c:pt idx="1302">
                  <c:v>971787.9490514769</c:v>
                </c:pt>
                <c:pt idx="1303">
                  <c:v>971787.9490514769</c:v>
                </c:pt>
                <c:pt idx="1304">
                  <c:v>971787.9490514769</c:v>
                </c:pt>
                <c:pt idx="1305">
                  <c:v>971787.9490514769</c:v>
                </c:pt>
                <c:pt idx="1306">
                  <c:v>971787.9490514769</c:v>
                </c:pt>
                <c:pt idx="1307">
                  <c:v>971787.9490514769</c:v>
                </c:pt>
                <c:pt idx="1308">
                  <c:v>971787.9490514769</c:v>
                </c:pt>
                <c:pt idx="1309">
                  <c:v>971787.9490514769</c:v>
                </c:pt>
                <c:pt idx="1310">
                  <c:v>971787.9490514769</c:v>
                </c:pt>
                <c:pt idx="1311">
                  <c:v>971787.9490514769</c:v>
                </c:pt>
                <c:pt idx="1312">
                  <c:v>971787.9490514769</c:v>
                </c:pt>
                <c:pt idx="1313">
                  <c:v>971787.9490514769</c:v>
                </c:pt>
                <c:pt idx="1314">
                  <c:v>971787.9490514769</c:v>
                </c:pt>
                <c:pt idx="1315">
                  <c:v>971787.9490514769</c:v>
                </c:pt>
                <c:pt idx="1316">
                  <c:v>971787.9490514769</c:v>
                </c:pt>
                <c:pt idx="1317">
                  <c:v>971787.9490514769</c:v>
                </c:pt>
                <c:pt idx="1318">
                  <c:v>971787.9490514769</c:v>
                </c:pt>
                <c:pt idx="1319">
                  <c:v>971787.9490514769</c:v>
                </c:pt>
                <c:pt idx="1320">
                  <c:v>971787.9490514769</c:v>
                </c:pt>
                <c:pt idx="1321">
                  <c:v>971787.9490514769</c:v>
                </c:pt>
                <c:pt idx="1322">
                  <c:v>971787.9490514769</c:v>
                </c:pt>
                <c:pt idx="1323">
                  <c:v>971787.9490514769</c:v>
                </c:pt>
                <c:pt idx="1324">
                  <c:v>971787.9490514769</c:v>
                </c:pt>
                <c:pt idx="1325">
                  <c:v>971787.9490514769</c:v>
                </c:pt>
                <c:pt idx="1326">
                  <c:v>971787.9490514769</c:v>
                </c:pt>
                <c:pt idx="1327">
                  <c:v>971787.9490514769</c:v>
                </c:pt>
                <c:pt idx="1328">
                  <c:v>971787.9490514769</c:v>
                </c:pt>
                <c:pt idx="1329">
                  <c:v>971787.9490514769</c:v>
                </c:pt>
                <c:pt idx="1330">
                  <c:v>971787.9490514769</c:v>
                </c:pt>
                <c:pt idx="1331">
                  <c:v>971787.9490514769</c:v>
                </c:pt>
                <c:pt idx="1332">
                  <c:v>971787.9490514769</c:v>
                </c:pt>
                <c:pt idx="1333">
                  <c:v>971787.9490514769</c:v>
                </c:pt>
                <c:pt idx="1334">
                  <c:v>971787.9490514769</c:v>
                </c:pt>
                <c:pt idx="1335">
                  <c:v>971787.9490514769</c:v>
                </c:pt>
                <c:pt idx="1336">
                  <c:v>971787.9490514769</c:v>
                </c:pt>
                <c:pt idx="1337">
                  <c:v>971787.9490514769</c:v>
                </c:pt>
                <c:pt idx="1338">
                  <c:v>971787.9490514769</c:v>
                </c:pt>
                <c:pt idx="1339">
                  <c:v>971787.9490514769</c:v>
                </c:pt>
                <c:pt idx="1340">
                  <c:v>971787.9490514769</c:v>
                </c:pt>
                <c:pt idx="1341">
                  <c:v>971787.9490514769</c:v>
                </c:pt>
                <c:pt idx="1342">
                  <c:v>971787.9490514769</c:v>
                </c:pt>
                <c:pt idx="1343">
                  <c:v>971787.9490514769</c:v>
                </c:pt>
                <c:pt idx="1344">
                  <c:v>971787.9490514769</c:v>
                </c:pt>
                <c:pt idx="1345">
                  <c:v>971787.9490514769</c:v>
                </c:pt>
                <c:pt idx="1346">
                  <c:v>971787.9490514769</c:v>
                </c:pt>
                <c:pt idx="1347">
                  <c:v>971787.9490514769</c:v>
                </c:pt>
                <c:pt idx="1348">
                  <c:v>971787.9490514769</c:v>
                </c:pt>
                <c:pt idx="1349">
                  <c:v>971787.9490514769</c:v>
                </c:pt>
                <c:pt idx="1350">
                  <c:v>971787.9490514769</c:v>
                </c:pt>
                <c:pt idx="1351">
                  <c:v>971787.9490514769</c:v>
                </c:pt>
                <c:pt idx="1352">
                  <c:v>971787.9490514769</c:v>
                </c:pt>
                <c:pt idx="1353">
                  <c:v>971787.9490514769</c:v>
                </c:pt>
                <c:pt idx="1354">
                  <c:v>971787.9490514769</c:v>
                </c:pt>
                <c:pt idx="1355">
                  <c:v>971787.9490514769</c:v>
                </c:pt>
                <c:pt idx="1356">
                  <c:v>971787.9490514769</c:v>
                </c:pt>
                <c:pt idx="1357">
                  <c:v>971787.9490514769</c:v>
                </c:pt>
                <c:pt idx="1358">
                  <c:v>971787.9490514769</c:v>
                </c:pt>
                <c:pt idx="1359">
                  <c:v>971787.9490514769</c:v>
                </c:pt>
                <c:pt idx="1360">
                  <c:v>971787.9490514769</c:v>
                </c:pt>
                <c:pt idx="1361">
                  <c:v>971787.9490514769</c:v>
                </c:pt>
                <c:pt idx="1362">
                  <c:v>971787.9490514769</c:v>
                </c:pt>
                <c:pt idx="1363">
                  <c:v>971787.9490514769</c:v>
                </c:pt>
                <c:pt idx="1364">
                  <c:v>971787.9490514769</c:v>
                </c:pt>
                <c:pt idx="1365">
                  <c:v>971787.9490514769</c:v>
                </c:pt>
                <c:pt idx="1366">
                  <c:v>971787.9490514769</c:v>
                </c:pt>
                <c:pt idx="1367">
                  <c:v>971787.9490514769</c:v>
                </c:pt>
                <c:pt idx="1368">
                  <c:v>971787.9490514769</c:v>
                </c:pt>
                <c:pt idx="1369">
                  <c:v>971787.9490514769</c:v>
                </c:pt>
                <c:pt idx="1370">
                  <c:v>971787.9490514769</c:v>
                </c:pt>
                <c:pt idx="1371">
                  <c:v>971787.9490514769</c:v>
                </c:pt>
                <c:pt idx="1372">
                  <c:v>971787.9490514769</c:v>
                </c:pt>
                <c:pt idx="1373">
                  <c:v>971787.9490514769</c:v>
                </c:pt>
                <c:pt idx="1374">
                  <c:v>971787.9490514769</c:v>
                </c:pt>
                <c:pt idx="1375">
                  <c:v>971787.9490514769</c:v>
                </c:pt>
                <c:pt idx="1376">
                  <c:v>971787.9490514769</c:v>
                </c:pt>
                <c:pt idx="1377">
                  <c:v>971787.9490514769</c:v>
                </c:pt>
                <c:pt idx="1378">
                  <c:v>971787.9490514769</c:v>
                </c:pt>
                <c:pt idx="1379">
                  <c:v>971787.9490514769</c:v>
                </c:pt>
                <c:pt idx="1380">
                  <c:v>971787.9490514769</c:v>
                </c:pt>
                <c:pt idx="1381">
                  <c:v>971787.9490514769</c:v>
                </c:pt>
                <c:pt idx="1382">
                  <c:v>971787.9490514769</c:v>
                </c:pt>
                <c:pt idx="1383">
                  <c:v>971787.9490514769</c:v>
                </c:pt>
                <c:pt idx="1384">
                  <c:v>971787.9490514769</c:v>
                </c:pt>
                <c:pt idx="1385">
                  <c:v>971787.9490514769</c:v>
                </c:pt>
                <c:pt idx="1386">
                  <c:v>971787.9490514769</c:v>
                </c:pt>
                <c:pt idx="1387">
                  <c:v>971787.9490514769</c:v>
                </c:pt>
                <c:pt idx="1388">
                  <c:v>971787.9490514769</c:v>
                </c:pt>
                <c:pt idx="1389">
                  <c:v>971787.9490514769</c:v>
                </c:pt>
                <c:pt idx="1390">
                  <c:v>971787.9490514769</c:v>
                </c:pt>
                <c:pt idx="1391">
                  <c:v>971787.9490514769</c:v>
                </c:pt>
                <c:pt idx="1392">
                  <c:v>971787.9490514769</c:v>
                </c:pt>
                <c:pt idx="1393">
                  <c:v>971787.9490514769</c:v>
                </c:pt>
                <c:pt idx="1394">
                  <c:v>971787.9490514769</c:v>
                </c:pt>
                <c:pt idx="1395">
                  <c:v>971787.9490514769</c:v>
                </c:pt>
                <c:pt idx="1396">
                  <c:v>971787.9490514769</c:v>
                </c:pt>
                <c:pt idx="1397">
                  <c:v>971787.9490514769</c:v>
                </c:pt>
                <c:pt idx="1398">
                  <c:v>971787.9490514769</c:v>
                </c:pt>
                <c:pt idx="1399">
                  <c:v>971787.9490514769</c:v>
                </c:pt>
                <c:pt idx="1400">
                  <c:v>971787.9490514769</c:v>
                </c:pt>
                <c:pt idx="1401">
                  <c:v>971787.9490514769</c:v>
                </c:pt>
                <c:pt idx="1402">
                  <c:v>971787.9490514769</c:v>
                </c:pt>
                <c:pt idx="1403">
                  <c:v>971787.9490514769</c:v>
                </c:pt>
                <c:pt idx="1404">
                  <c:v>971787.9490514769</c:v>
                </c:pt>
                <c:pt idx="1405">
                  <c:v>971787.9490514769</c:v>
                </c:pt>
                <c:pt idx="1406">
                  <c:v>971787.9490514769</c:v>
                </c:pt>
                <c:pt idx="1407">
                  <c:v>971787.9490514769</c:v>
                </c:pt>
                <c:pt idx="1408">
                  <c:v>971787.9490514769</c:v>
                </c:pt>
                <c:pt idx="1409">
                  <c:v>971787.9490514769</c:v>
                </c:pt>
                <c:pt idx="1410">
                  <c:v>971787.9490514769</c:v>
                </c:pt>
                <c:pt idx="1411">
                  <c:v>971787.9490514769</c:v>
                </c:pt>
                <c:pt idx="1412">
                  <c:v>971787.9490514769</c:v>
                </c:pt>
                <c:pt idx="1413">
                  <c:v>971787.9490514769</c:v>
                </c:pt>
                <c:pt idx="1414">
                  <c:v>971787.9490514769</c:v>
                </c:pt>
                <c:pt idx="1415">
                  <c:v>971787.9490514769</c:v>
                </c:pt>
                <c:pt idx="1416">
                  <c:v>971787.9490514769</c:v>
                </c:pt>
                <c:pt idx="1417">
                  <c:v>971787.9490514769</c:v>
                </c:pt>
                <c:pt idx="1418">
                  <c:v>971787.9490514769</c:v>
                </c:pt>
                <c:pt idx="1419">
                  <c:v>971787.9490514769</c:v>
                </c:pt>
                <c:pt idx="1420">
                  <c:v>971787.9490514769</c:v>
                </c:pt>
                <c:pt idx="1421">
                  <c:v>971787.9490514769</c:v>
                </c:pt>
                <c:pt idx="1422">
                  <c:v>971787.9490514769</c:v>
                </c:pt>
                <c:pt idx="1423">
                  <c:v>971787.9490514769</c:v>
                </c:pt>
                <c:pt idx="1424">
                  <c:v>971787.9490514769</c:v>
                </c:pt>
                <c:pt idx="1425">
                  <c:v>971787.9490514769</c:v>
                </c:pt>
                <c:pt idx="1426">
                  <c:v>971787.9490514769</c:v>
                </c:pt>
                <c:pt idx="1427">
                  <c:v>971787.9490514769</c:v>
                </c:pt>
                <c:pt idx="1428">
                  <c:v>971787.9490514769</c:v>
                </c:pt>
                <c:pt idx="1429">
                  <c:v>971787.9490514769</c:v>
                </c:pt>
                <c:pt idx="1430">
                  <c:v>971787.9490514769</c:v>
                </c:pt>
                <c:pt idx="1431">
                  <c:v>971787.9490514769</c:v>
                </c:pt>
                <c:pt idx="1432">
                  <c:v>971787.9490514769</c:v>
                </c:pt>
                <c:pt idx="1433">
                  <c:v>971787.9490514769</c:v>
                </c:pt>
                <c:pt idx="1434">
                  <c:v>971787.9490514769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0C0-43D5-9380-89A6FEF4CE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1787240"/>
        <c:axId val="533719368"/>
      </c:scatterChart>
      <c:valAx>
        <c:axId val="631787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tempo (s)</a:t>
                </a:r>
              </a:p>
              <a:p>
                <a:pPr>
                  <a:defRPr/>
                </a:pPr>
                <a:endParaRPr lang="pt-B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.0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719368"/>
        <c:crosses val="autoZero"/>
        <c:crossBetween val="midCat"/>
      </c:valAx>
      <c:valAx>
        <c:axId val="533719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M (Nm)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17872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Momento na base</a:t>
            </a:r>
          </a:p>
          <a:p>
            <a:pPr>
              <a:defRPr/>
            </a:pP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Momento  total na base - modo 1 2 e 3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'[Vento Sintético rev24 (1).xlsm]momento harmonicos fora fase'!$BW$21:$BW$1455</c:f>
              <c:numCache>
                <c:formatCode>0.0000</c:formatCode>
                <c:ptCount val="1435"/>
                <c:pt idx="0">
                  <c:v>0</c:v>
                </c:pt>
                <c:pt idx="1">
                  <c:v>2.6986088515155566E-2</c:v>
                </c:pt>
                <c:pt idx="2">
                  <c:v>5.3972177030311132E-2</c:v>
                </c:pt>
                <c:pt idx="3">
                  <c:v>8.0958265545466701E-2</c:v>
                </c:pt>
                <c:pt idx="4">
                  <c:v>0.10794435406062226</c:v>
                </c:pt>
                <c:pt idx="5">
                  <c:v>0.13493044257577783</c:v>
                </c:pt>
                <c:pt idx="6">
                  <c:v>0.1619165310909334</c:v>
                </c:pt>
                <c:pt idx="7">
                  <c:v>0.18890261960608898</c:v>
                </c:pt>
                <c:pt idx="8">
                  <c:v>0.21588870812124455</c:v>
                </c:pt>
                <c:pt idx="9">
                  <c:v>0.24287479663640013</c:v>
                </c:pt>
                <c:pt idx="10">
                  <c:v>0.26986088515155571</c:v>
                </c:pt>
                <c:pt idx="11">
                  <c:v>0.29684697366671126</c:v>
                </c:pt>
                <c:pt idx="12">
                  <c:v>0.3238330621818668</c:v>
                </c:pt>
                <c:pt idx="13">
                  <c:v>0.35081915069702235</c:v>
                </c:pt>
                <c:pt idx="14">
                  <c:v>0.3778052392121779</c:v>
                </c:pt>
                <c:pt idx="15">
                  <c:v>0.40479132772733345</c:v>
                </c:pt>
                <c:pt idx="16">
                  <c:v>0.431777416242489</c:v>
                </c:pt>
                <c:pt idx="17">
                  <c:v>0.45876350475764455</c:v>
                </c:pt>
                <c:pt idx="18">
                  <c:v>0.4857495932728001</c:v>
                </c:pt>
                <c:pt idx="19">
                  <c:v>0.5127356817879557</c:v>
                </c:pt>
                <c:pt idx="20">
                  <c:v>0.5397217703031113</c:v>
                </c:pt>
                <c:pt idx="21">
                  <c:v>0.56670785881826691</c:v>
                </c:pt>
                <c:pt idx="22">
                  <c:v>0.59369394733342251</c:v>
                </c:pt>
                <c:pt idx="23">
                  <c:v>0.62068003584857812</c:v>
                </c:pt>
                <c:pt idx="24">
                  <c:v>0.64766612436373372</c:v>
                </c:pt>
                <c:pt idx="25">
                  <c:v>0.67465221287888932</c:v>
                </c:pt>
                <c:pt idx="26">
                  <c:v>0.70163830139404493</c:v>
                </c:pt>
                <c:pt idx="27">
                  <c:v>0.72862438990920053</c:v>
                </c:pt>
                <c:pt idx="28">
                  <c:v>0.75561047842435614</c:v>
                </c:pt>
                <c:pt idx="29">
                  <c:v>0.78259656693951174</c:v>
                </c:pt>
                <c:pt idx="30">
                  <c:v>0.80958265545466734</c:v>
                </c:pt>
                <c:pt idx="31">
                  <c:v>0.83656874396982295</c:v>
                </c:pt>
                <c:pt idx="32">
                  <c:v>0.86355483248497855</c:v>
                </c:pt>
                <c:pt idx="33">
                  <c:v>0.89054092100013416</c:v>
                </c:pt>
                <c:pt idx="34">
                  <c:v>0.91752700951528976</c:v>
                </c:pt>
                <c:pt idx="35">
                  <c:v>0.94451309803044536</c:v>
                </c:pt>
                <c:pt idx="36">
                  <c:v>0.97149918654560097</c:v>
                </c:pt>
                <c:pt idx="37">
                  <c:v>0.99848527506075657</c:v>
                </c:pt>
                <c:pt idx="38">
                  <c:v>1.0254713635759121</c:v>
                </c:pt>
                <c:pt idx="39">
                  <c:v>1.0524574520910677</c:v>
                </c:pt>
                <c:pt idx="40">
                  <c:v>1.0794435406062233</c:v>
                </c:pt>
                <c:pt idx="41">
                  <c:v>1.1064296291213789</c:v>
                </c:pt>
                <c:pt idx="42">
                  <c:v>1.1334157176365345</c:v>
                </c:pt>
                <c:pt idx="43">
                  <c:v>1.1604018061516901</c:v>
                </c:pt>
                <c:pt idx="44">
                  <c:v>1.1873878946668457</c:v>
                </c:pt>
                <c:pt idx="45">
                  <c:v>1.2143739831820013</c:v>
                </c:pt>
                <c:pt idx="46">
                  <c:v>1.2413600716971569</c:v>
                </c:pt>
                <c:pt idx="47">
                  <c:v>1.2683461602123125</c:v>
                </c:pt>
                <c:pt idx="48">
                  <c:v>1.2953322487274681</c:v>
                </c:pt>
                <c:pt idx="49">
                  <c:v>1.3223183372426237</c:v>
                </c:pt>
                <c:pt idx="50">
                  <c:v>1.3493044257577793</c:v>
                </c:pt>
                <c:pt idx="51">
                  <c:v>1.3762905142729349</c:v>
                </c:pt>
                <c:pt idx="52">
                  <c:v>1.4032766027880905</c:v>
                </c:pt>
                <c:pt idx="53">
                  <c:v>1.4302626913032461</c:v>
                </c:pt>
                <c:pt idx="54">
                  <c:v>1.4572487798184017</c:v>
                </c:pt>
                <c:pt idx="55">
                  <c:v>1.4842348683335573</c:v>
                </c:pt>
                <c:pt idx="56">
                  <c:v>1.5112209568487129</c:v>
                </c:pt>
                <c:pt idx="57">
                  <c:v>1.5382070453638685</c:v>
                </c:pt>
                <c:pt idx="58">
                  <c:v>1.5651931338790241</c:v>
                </c:pt>
                <c:pt idx="59">
                  <c:v>1.5921792223941797</c:v>
                </c:pt>
                <c:pt idx="60">
                  <c:v>1.6191653109093354</c:v>
                </c:pt>
                <c:pt idx="61">
                  <c:v>1.646151399424491</c:v>
                </c:pt>
                <c:pt idx="62">
                  <c:v>1.6731374879396466</c:v>
                </c:pt>
                <c:pt idx="63">
                  <c:v>1.7001235764548022</c:v>
                </c:pt>
                <c:pt idx="64">
                  <c:v>1.7271096649699578</c:v>
                </c:pt>
                <c:pt idx="65">
                  <c:v>1.7540957534851134</c:v>
                </c:pt>
                <c:pt idx="66">
                  <c:v>1.781081842000269</c:v>
                </c:pt>
                <c:pt idx="67">
                  <c:v>1.8080679305154246</c:v>
                </c:pt>
                <c:pt idx="68">
                  <c:v>1.8350540190305802</c:v>
                </c:pt>
                <c:pt idx="69">
                  <c:v>1.8620401075457358</c:v>
                </c:pt>
                <c:pt idx="70">
                  <c:v>1.8890261960608914</c:v>
                </c:pt>
                <c:pt idx="71">
                  <c:v>1.916012284576047</c:v>
                </c:pt>
                <c:pt idx="72">
                  <c:v>1.9429983730912026</c:v>
                </c:pt>
                <c:pt idx="73">
                  <c:v>1.9699844616063582</c:v>
                </c:pt>
                <c:pt idx="74">
                  <c:v>1.9969705501215138</c:v>
                </c:pt>
                <c:pt idx="75">
                  <c:v>2.0239566386366694</c:v>
                </c:pt>
                <c:pt idx="76">
                  <c:v>2.050942727151825</c:v>
                </c:pt>
                <c:pt idx="77">
                  <c:v>2.0779288156669806</c:v>
                </c:pt>
                <c:pt idx="78">
                  <c:v>2.1049149041821362</c:v>
                </c:pt>
                <c:pt idx="79">
                  <c:v>2.1319009926972918</c:v>
                </c:pt>
                <c:pt idx="80">
                  <c:v>2.1588870812124474</c:v>
                </c:pt>
                <c:pt idx="81">
                  <c:v>2.185873169727603</c:v>
                </c:pt>
                <c:pt idx="82">
                  <c:v>2.2128592582427586</c:v>
                </c:pt>
                <c:pt idx="83">
                  <c:v>2.2398453467579142</c:v>
                </c:pt>
                <c:pt idx="84">
                  <c:v>2.2668314352730699</c:v>
                </c:pt>
                <c:pt idx="85">
                  <c:v>2.2938175237882255</c:v>
                </c:pt>
                <c:pt idx="86">
                  <c:v>2.3208036123033811</c:v>
                </c:pt>
                <c:pt idx="87">
                  <c:v>2.3477897008185367</c:v>
                </c:pt>
                <c:pt idx="88">
                  <c:v>2.3747757893336923</c:v>
                </c:pt>
                <c:pt idx="89">
                  <c:v>2.4017618778488479</c:v>
                </c:pt>
                <c:pt idx="90">
                  <c:v>2.4287479663640035</c:v>
                </c:pt>
                <c:pt idx="91">
                  <c:v>2.4557340548791591</c:v>
                </c:pt>
                <c:pt idx="92">
                  <c:v>2.4827201433943147</c:v>
                </c:pt>
                <c:pt idx="93">
                  <c:v>2.5097062319094703</c:v>
                </c:pt>
                <c:pt idx="94">
                  <c:v>2.5366923204246259</c:v>
                </c:pt>
                <c:pt idx="95">
                  <c:v>2.5636784089397815</c:v>
                </c:pt>
                <c:pt idx="96">
                  <c:v>2.5906644974549371</c:v>
                </c:pt>
                <c:pt idx="97">
                  <c:v>2.6176505859700927</c:v>
                </c:pt>
                <c:pt idx="98">
                  <c:v>2.6446366744852483</c:v>
                </c:pt>
                <c:pt idx="99">
                  <c:v>2.6716227630004039</c:v>
                </c:pt>
                <c:pt idx="100">
                  <c:v>2.6986088515155595</c:v>
                </c:pt>
                <c:pt idx="101">
                  <c:v>2.7255949400307151</c:v>
                </c:pt>
                <c:pt idx="102">
                  <c:v>2.7525810285458707</c:v>
                </c:pt>
                <c:pt idx="103">
                  <c:v>2.7795671170610263</c:v>
                </c:pt>
                <c:pt idx="104">
                  <c:v>2.8065532055761819</c:v>
                </c:pt>
                <c:pt idx="105">
                  <c:v>2.8335392940913375</c:v>
                </c:pt>
                <c:pt idx="106">
                  <c:v>2.8605253826064931</c:v>
                </c:pt>
                <c:pt idx="107">
                  <c:v>2.8875114711216487</c:v>
                </c:pt>
                <c:pt idx="108">
                  <c:v>2.9144975596368043</c:v>
                </c:pt>
                <c:pt idx="109">
                  <c:v>2.94148364815196</c:v>
                </c:pt>
                <c:pt idx="110">
                  <c:v>2.9684697366671156</c:v>
                </c:pt>
                <c:pt idx="111">
                  <c:v>2.9954558251822712</c:v>
                </c:pt>
                <c:pt idx="112">
                  <c:v>3.0224419136974268</c:v>
                </c:pt>
                <c:pt idx="113">
                  <c:v>3.0494280022125824</c:v>
                </c:pt>
                <c:pt idx="114">
                  <c:v>3.076414090727738</c:v>
                </c:pt>
                <c:pt idx="115">
                  <c:v>3.1034001792428936</c:v>
                </c:pt>
                <c:pt idx="116">
                  <c:v>3.1303862677580492</c:v>
                </c:pt>
                <c:pt idx="117">
                  <c:v>3.1573723562732048</c:v>
                </c:pt>
                <c:pt idx="118">
                  <c:v>3.1843584447883604</c:v>
                </c:pt>
                <c:pt idx="119">
                  <c:v>3.211344533303516</c:v>
                </c:pt>
                <c:pt idx="120">
                  <c:v>3.2383306218186716</c:v>
                </c:pt>
                <c:pt idx="121">
                  <c:v>3.2653167103338272</c:v>
                </c:pt>
                <c:pt idx="122">
                  <c:v>3.2923027988489828</c:v>
                </c:pt>
                <c:pt idx="123">
                  <c:v>3.3192888873641384</c:v>
                </c:pt>
                <c:pt idx="124">
                  <c:v>3.346274975879294</c:v>
                </c:pt>
                <c:pt idx="125">
                  <c:v>3.3732610643944496</c:v>
                </c:pt>
                <c:pt idx="126">
                  <c:v>3.4002471529096052</c:v>
                </c:pt>
                <c:pt idx="127">
                  <c:v>3.4272332414247608</c:v>
                </c:pt>
                <c:pt idx="128">
                  <c:v>3.4542193299399164</c:v>
                </c:pt>
                <c:pt idx="129">
                  <c:v>3.481205418455072</c:v>
                </c:pt>
                <c:pt idx="130">
                  <c:v>3.5081915069702276</c:v>
                </c:pt>
                <c:pt idx="131">
                  <c:v>3.5351775954853832</c:v>
                </c:pt>
                <c:pt idx="132">
                  <c:v>3.5621636840005388</c:v>
                </c:pt>
                <c:pt idx="133">
                  <c:v>3.5891497725156944</c:v>
                </c:pt>
                <c:pt idx="134">
                  <c:v>3.6161358610308501</c:v>
                </c:pt>
                <c:pt idx="135">
                  <c:v>3.6431219495460057</c:v>
                </c:pt>
                <c:pt idx="136">
                  <c:v>3.6701080380611613</c:v>
                </c:pt>
                <c:pt idx="137">
                  <c:v>3.6970941265763169</c:v>
                </c:pt>
                <c:pt idx="138">
                  <c:v>3.7240802150914725</c:v>
                </c:pt>
                <c:pt idx="139">
                  <c:v>3.7510663036066281</c:v>
                </c:pt>
                <c:pt idx="140">
                  <c:v>3.7780523921217837</c:v>
                </c:pt>
                <c:pt idx="141">
                  <c:v>3.8050384806369393</c:v>
                </c:pt>
                <c:pt idx="142">
                  <c:v>3.8320245691520949</c:v>
                </c:pt>
                <c:pt idx="143">
                  <c:v>3.8590106576672505</c:v>
                </c:pt>
                <c:pt idx="144">
                  <c:v>3.8859967461824061</c:v>
                </c:pt>
                <c:pt idx="145">
                  <c:v>3.9129828346975617</c:v>
                </c:pt>
                <c:pt idx="146">
                  <c:v>3.9399689232127173</c:v>
                </c:pt>
                <c:pt idx="147">
                  <c:v>3.9669550117278729</c:v>
                </c:pt>
                <c:pt idx="148">
                  <c:v>3.9939411002430285</c:v>
                </c:pt>
                <c:pt idx="149">
                  <c:v>4.0209271887581837</c:v>
                </c:pt>
                <c:pt idx="150">
                  <c:v>4.0479132772733388</c:v>
                </c:pt>
                <c:pt idx="151">
                  <c:v>4.074899365788494</c:v>
                </c:pt>
                <c:pt idx="152">
                  <c:v>4.1018854543036491</c:v>
                </c:pt>
                <c:pt idx="153">
                  <c:v>4.1288715428188043</c:v>
                </c:pt>
                <c:pt idx="154">
                  <c:v>4.1558576313339595</c:v>
                </c:pt>
                <c:pt idx="155">
                  <c:v>4.1828437198491146</c:v>
                </c:pt>
                <c:pt idx="156">
                  <c:v>4.2098298083642698</c:v>
                </c:pt>
                <c:pt idx="157">
                  <c:v>4.2368158968794249</c:v>
                </c:pt>
                <c:pt idx="158">
                  <c:v>4.2638019853945801</c:v>
                </c:pt>
                <c:pt idx="159">
                  <c:v>4.2907880739097353</c:v>
                </c:pt>
                <c:pt idx="160">
                  <c:v>4.3177741624248904</c:v>
                </c:pt>
                <c:pt idx="161">
                  <c:v>4.3447602509400456</c:v>
                </c:pt>
                <c:pt idx="162">
                  <c:v>4.3717463394552007</c:v>
                </c:pt>
                <c:pt idx="163">
                  <c:v>4.3987324279703559</c:v>
                </c:pt>
                <c:pt idx="164">
                  <c:v>4.4257185164855111</c:v>
                </c:pt>
                <c:pt idx="165">
                  <c:v>4.4527046050006662</c:v>
                </c:pt>
                <c:pt idx="166">
                  <c:v>4.4796906935158214</c:v>
                </c:pt>
                <c:pt idx="167">
                  <c:v>4.5066767820309765</c:v>
                </c:pt>
                <c:pt idx="168">
                  <c:v>4.5336628705461317</c:v>
                </c:pt>
                <c:pt idx="169">
                  <c:v>4.5606489590612869</c:v>
                </c:pt>
                <c:pt idx="170">
                  <c:v>4.587635047576442</c:v>
                </c:pt>
                <c:pt idx="171">
                  <c:v>4.6146211360915972</c:v>
                </c:pt>
                <c:pt idx="172">
                  <c:v>4.6416072246067523</c:v>
                </c:pt>
                <c:pt idx="173">
                  <c:v>4.6685933131219075</c:v>
                </c:pt>
                <c:pt idx="174">
                  <c:v>4.6955794016370627</c:v>
                </c:pt>
                <c:pt idx="175">
                  <c:v>4.7225654901522178</c:v>
                </c:pt>
                <c:pt idx="176">
                  <c:v>4.749551578667373</c:v>
                </c:pt>
                <c:pt idx="177">
                  <c:v>4.7765376671825281</c:v>
                </c:pt>
                <c:pt idx="178">
                  <c:v>4.8035237556976833</c:v>
                </c:pt>
                <c:pt idx="179">
                  <c:v>4.8305098442128385</c:v>
                </c:pt>
                <c:pt idx="180">
                  <c:v>4.8574959327279936</c:v>
                </c:pt>
                <c:pt idx="181">
                  <c:v>4.8844820212431488</c:v>
                </c:pt>
                <c:pt idx="182">
                  <c:v>4.9114681097583039</c:v>
                </c:pt>
                <c:pt idx="183">
                  <c:v>4.9384541982734591</c:v>
                </c:pt>
                <c:pt idx="184">
                  <c:v>4.9654402867886143</c:v>
                </c:pt>
                <c:pt idx="185">
                  <c:v>4.9924263753037694</c:v>
                </c:pt>
                <c:pt idx="186">
                  <c:v>5.0194124638189246</c:v>
                </c:pt>
                <c:pt idx="187">
                  <c:v>5.0463985523340797</c:v>
                </c:pt>
                <c:pt idx="188">
                  <c:v>5.0733846408492349</c:v>
                </c:pt>
                <c:pt idx="189">
                  <c:v>5.1003707293643901</c:v>
                </c:pt>
                <c:pt idx="190">
                  <c:v>5.1273568178795452</c:v>
                </c:pt>
                <c:pt idx="191">
                  <c:v>5.1543429063947004</c:v>
                </c:pt>
                <c:pt idx="192">
                  <c:v>5.1813289949098555</c:v>
                </c:pt>
                <c:pt idx="193">
                  <c:v>5.2083150834250107</c:v>
                </c:pt>
                <c:pt idx="194">
                  <c:v>5.2353011719401659</c:v>
                </c:pt>
                <c:pt idx="195">
                  <c:v>5.262287260455321</c:v>
                </c:pt>
                <c:pt idx="196">
                  <c:v>5.2892733489704762</c:v>
                </c:pt>
                <c:pt idx="197">
                  <c:v>5.3162594374856313</c:v>
                </c:pt>
                <c:pt idx="198">
                  <c:v>5.3432455260007865</c:v>
                </c:pt>
                <c:pt idx="199">
                  <c:v>5.3702316145159417</c:v>
                </c:pt>
                <c:pt idx="200">
                  <c:v>5.3972177030310968</c:v>
                </c:pt>
                <c:pt idx="201">
                  <c:v>5.424203791546252</c:v>
                </c:pt>
                <c:pt idx="202">
                  <c:v>5.4511898800614071</c:v>
                </c:pt>
                <c:pt idx="203">
                  <c:v>5.4781759685765623</c:v>
                </c:pt>
                <c:pt idx="204">
                  <c:v>5.5051620570917175</c:v>
                </c:pt>
                <c:pt idx="205">
                  <c:v>5.5321481456068726</c:v>
                </c:pt>
                <c:pt idx="206">
                  <c:v>5.5591342341220278</c:v>
                </c:pt>
                <c:pt idx="207">
                  <c:v>5.5861203226371829</c:v>
                </c:pt>
                <c:pt idx="208">
                  <c:v>5.6131064111523381</c:v>
                </c:pt>
                <c:pt idx="209">
                  <c:v>5.6400924996674933</c:v>
                </c:pt>
                <c:pt idx="210">
                  <c:v>5.6670785881826484</c:v>
                </c:pt>
                <c:pt idx="211">
                  <c:v>5.6940646766978036</c:v>
                </c:pt>
                <c:pt idx="212">
                  <c:v>5.7210507652129587</c:v>
                </c:pt>
                <c:pt idx="213">
                  <c:v>5.7480368537281139</c:v>
                </c:pt>
                <c:pt idx="214">
                  <c:v>5.7750229422432691</c:v>
                </c:pt>
                <c:pt idx="215">
                  <c:v>5.8020090307584242</c:v>
                </c:pt>
                <c:pt idx="216">
                  <c:v>5.8289951192735794</c:v>
                </c:pt>
                <c:pt idx="217">
                  <c:v>5.8559812077887345</c:v>
                </c:pt>
                <c:pt idx="218">
                  <c:v>5.8829672963038897</c:v>
                </c:pt>
                <c:pt idx="219">
                  <c:v>5.9099533848190449</c:v>
                </c:pt>
                <c:pt idx="220">
                  <c:v>5.9369394733342</c:v>
                </c:pt>
                <c:pt idx="221">
                  <c:v>5.9639255618493552</c:v>
                </c:pt>
                <c:pt idx="222">
                  <c:v>5.9909116503645103</c:v>
                </c:pt>
                <c:pt idx="223">
                  <c:v>6.0178977388796655</c:v>
                </c:pt>
                <c:pt idx="224">
                  <c:v>6.0448838273948207</c:v>
                </c:pt>
                <c:pt idx="225">
                  <c:v>6.0718699159099758</c:v>
                </c:pt>
                <c:pt idx="226">
                  <c:v>6.098856004425131</c:v>
                </c:pt>
                <c:pt idx="227">
                  <c:v>6.1258420929402861</c:v>
                </c:pt>
                <c:pt idx="228">
                  <c:v>6.1528281814554413</c:v>
                </c:pt>
                <c:pt idx="229">
                  <c:v>6.1798142699705965</c:v>
                </c:pt>
                <c:pt idx="230">
                  <c:v>6.2068003584857516</c:v>
                </c:pt>
                <c:pt idx="231">
                  <c:v>6.2337864470009068</c:v>
                </c:pt>
                <c:pt idx="232">
                  <c:v>6.2607725355160619</c:v>
                </c:pt>
                <c:pt idx="233">
                  <c:v>6.2877586240312171</c:v>
                </c:pt>
                <c:pt idx="234">
                  <c:v>6.3147447125463723</c:v>
                </c:pt>
                <c:pt idx="235">
                  <c:v>6.3417308010615274</c:v>
                </c:pt>
                <c:pt idx="236">
                  <c:v>6.3687168895766826</c:v>
                </c:pt>
                <c:pt idx="237">
                  <c:v>6.3957029780918377</c:v>
                </c:pt>
                <c:pt idx="238">
                  <c:v>6.4226890666069929</c:v>
                </c:pt>
                <c:pt idx="239">
                  <c:v>6.4496751551221481</c:v>
                </c:pt>
                <c:pt idx="240">
                  <c:v>6.4766612436373032</c:v>
                </c:pt>
                <c:pt idx="241">
                  <c:v>6.5036473321524584</c:v>
                </c:pt>
                <c:pt idx="242">
                  <c:v>6.5306334206676135</c:v>
                </c:pt>
                <c:pt idx="243">
                  <c:v>6.5576195091827687</c:v>
                </c:pt>
                <c:pt idx="244">
                  <c:v>6.5846055976979239</c:v>
                </c:pt>
                <c:pt idx="245">
                  <c:v>6.611591686213079</c:v>
                </c:pt>
                <c:pt idx="246">
                  <c:v>6.6385777747282342</c:v>
                </c:pt>
                <c:pt idx="247">
                  <c:v>6.6655638632433893</c:v>
                </c:pt>
                <c:pt idx="248">
                  <c:v>6.6925499517585445</c:v>
                </c:pt>
                <c:pt idx="249">
                  <c:v>6.7195360402736997</c:v>
                </c:pt>
                <c:pt idx="250">
                  <c:v>6.7465221287888548</c:v>
                </c:pt>
                <c:pt idx="251">
                  <c:v>6.77350821730401</c:v>
                </c:pt>
                <c:pt idx="252">
                  <c:v>6.8004943058191651</c:v>
                </c:pt>
                <c:pt idx="253">
                  <c:v>6.8274803943343203</c:v>
                </c:pt>
                <c:pt idx="254">
                  <c:v>6.8544664828494755</c:v>
                </c:pt>
                <c:pt idx="255">
                  <c:v>6.8814525713646306</c:v>
                </c:pt>
                <c:pt idx="256">
                  <c:v>6.9084386598797858</c:v>
                </c:pt>
                <c:pt idx="257">
                  <c:v>6.9354247483949409</c:v>
                </c:pt>
                <c:pt idx="258">
                  <c:v>6.9624108369100961</c:v>
                </c:pt>
                <c:pt idx="259">
                  <c:v>6.9893969254252513</c:v>
                </c:pt>
                <c:pt idx="260">
                  <c:v>7.0163830139404064</c:v>
                </c:pt>
                <c:pt idx="261">
                  <c:v>7.0433691024555616</c:v>
                </c:pt>
                <c:pt idx="262">
                  <c:v>7.0703551909707167</c:v>
                </c:pt>
                <c:pt idx="263">
                  <c:v>7.0973412794858719</c:v>
                </c:pt>
                <c:pt idx="264">
                  <c:v>7.1243273680010271</c:v>
                </c:pt>
                <c:pt idx="265">
                  <c:v>7.1513134565161822</c:v>
                </c:pt>
                <c:pt idx="266">
                  <c:v>7.1782995450313374</c:v>
                </c:pt>
                <c:pt idx="267">
                  <c:v>7.2052856335464925</c:v>
                </c:pt>
                <c:pt idx="268">
                  <c:v>7.2322717220616477</c:v>
                </c:pt>
                <c:pt idx="269">
                  <c:v>7.2592578105768029</c:v>
                </c:pt>
                <c:pt idx="270">
                  <c:v>7.286243899091958</c:v>
                </c:pt>
                <c:pt idx="271">
                  <c:v>7.3132299876071132</c:v>
                </c:pt>
                <c:pt idx="272">
                  <c:v>7.3402160761222683</c:v>
                </c:pt>
                <c:pt idx="273">
                  <c:v>7.3672021646374235</c:v>
                </c:pt>
                <c:pt idx="274">
                  <c:v>7.3941882531525787</c:v>
                </c:pt>
                <c:pt idx="275">
                  <c:v>7.4211743416677338</c:v>
                </c:pt>
                <c:pt idx="276">
                  <c:v>7.448160430182889</c:v>
                </c:pt>
                <c:pt idx="277">
                  <c:v>7.4751465186980441</c:v>
                </c:pt>
                <c:pt idx="278">
                  <c:v>7.5021326072131993</c:v>
                </c:pt>
                <c:pt idx="279">
                  <c:v>7.5291186957283545</c:v>
                </c:pt>
                <c:pt idx="280">
                  <c:v>7.5561047842435096</c:v>
                </c:pt>
                <c:pt idx="281">
                  <c:v>7.5830908727586648</c:v>
                </c:pt>
                <c:pt idx="282">
                  <c:v>7.6100769612738199</c:v>
                </c:pt>
                <c:pt idx="283">
                  <c:v>7.6370630497889751</c:v>
                </c:pt>
                <c:pt idx="284">
                  <c:v>7.6640491383041303</c:v>
                </c:pt>
                <c:pt idx="285">
                  <c:v>7.6910352268192854</c:v>
                </c:pt>
                <c:pt idx="286">
                  <c:v>7.7180213153344406</c:v>
                </c:pt>
                <c:pt idx="287">
                  <c:v>7.7450074038495957</c:v>
                </c:pt>
                <c:pt idx="288">
                  <c:v>7.7719934923647509</c:v>
                </c:pt>
                <c:pt idx="289">
                  <c:v>7.7989795808799061</c:v>
                </c:pt>
                <c:pt idx="290">
                  <c:v>7.8259656693950612</c:v>
                </c:pt>
                <c:pt idx="291">
                  <c:v>7.8529517579102164</c:v>
                </c:pt>
                <c:pt idx="292">
                  <c:v>7.8799378464253715</c:v>
                </c:pt>
                <c:pt idx="293">
                  <c:v>7.9069239349405267</c:v>
                </c:pt>
                <c:pt idx="294">
                  <c:v>7.9339100234556819</c:v>
                </c:pt>
                <c:pt idx="295">
                  <c:v>7.960896111970837</c:v>
                </c:pt>
                <c:pt idx="296">
                  <c:v>7.9878822004859922</c:v>
                </c:pt>
                <c:pt idx="297">
                  <c:v>8.0148682890011482</c:v>
                </c:pt>
                <c:pt idx="298">
                  <c:v>8.0418543775163034</c:v>
                </c:pt>
                <c:pt idx="299">
                  <c:v>8.0688404660314585</c:v>
                </c:pt>
                <c:pt idx="300">
                  <c:v>8.0958265545466137</c:v>
                </c:pt>
                <c:pt idx="301">
                  <c:v>8.1228126430617689</c:v>
                </c:pt>
                <c:pt idx="302">
                  <c:v>8.149798731576924</c:v>
                </c:pt>
                <c:pt idx="303">
                  <c:v>8.1767848200920792</c:v>
                </c:pt>
                <c:pt idx="304">
                  <c:v>8.2037709086072343</c:v>
                </c:pt>
                <c:pt idx="305">
                  <c:v>8.2307569971223895</c:v>
                </c:pt>
                <c:pt idx="306">
                  <c:v>8.2577430856375447</c:v>
                </c:pt>
                <c:pt idx="307">
                  <c:v>8.2847291741526998</c:v>
                </c:pt>
                <c:pt idx="308">
                  <c:v>8.311715262667855</c:v>
                </c:pt>
                <c:pt idx="309">
                  <c:v>8.3387013511830101</c:v>
                </c:pt>
                <c:pt idx="310">
                  <c:v>8.3656874396981653</c:v>
                </c:pt>
                <c:pt idx="311">
                  <c:v>8.3926735282133205</c:v>
                </c:pt>
                <c:pt idx="312">
                  <c:v>8.4196596167284756</c:v>
                </c:pt>
                <c:pt idx="313">
                  <c:v>8.4466457052436308</c:v>
                </c:pt>
                <c:pt idx="314">
                  <c:v>8.4736317937587859</c:v>
                </c:pt>
                <c:pt idx="315">
                  <c:v>8.5006178822739411</c:v>
                </c:pt>
                <c:pt idx="316">
                  <c:v>8.5276039707890963</c:v>
                </c:pt>
                <c:pt idx="317">
                  <c:v>8.5545900593042514</c:v>
                </c:pt>
                <c:pt idx="318">
                  <c:v>8.5815761478194066</c:v>
                </c:pt>
                <c:pt idx="319">
                  <c:v>8.6085622363345617</c:v>
                </c:pt>
                <c:pt idx="320">
                  <c:v>8.6355483248497169</c:v>
                </c:pt>
                <c:pt idx="321">
                  <c:v>8.6625344133648721</c:v>
                </c:pt>
                <c:pt idx="322">
                  <c:v>8.6895205018800272</c:v>
                </c:pt>
                <c:pt idx="323">
                  <c:v>8.7165065903951824</c:v>
                </c:pt>
                <c:pt idx="324">
                  <c:v>8.7434926789103375</c:v>
                </c:pt>
                <c:pt idx="325">
                  <c:v>8.7704787674254927</c:v>
                </c:pt>
                <c:pt idx="326">
                  <c:v>8.7974648559406479</c:v>
                </c:pt>
                <c:pt idx="327">
                  <c:v>8.824450944455803</c:v>
                </c:pt>
                <c:pt idx="328">
                  <c:v>8.8514370329709582</c:v>
                </c:pt>
                <c:pt idx="329">
                  <c:v>8.8784231214861133</c:v>
                </c:pt>
                <c:pt idx="330">
                  <c:v>8.9054092100012685</c:v>
                </c:pt>
                <c:pt idx="331">
                  <c:v>8.9323952985164237</c:v>
                </c:pt>
                <c:pt idx="332">
                  <c:v>8.9593813870315788</c:v>
                </c:pt>
                <c:pt idx="333">
                  <c:v>8.986367475546734</c:v>
                </c:pt>
                <c:pt idx="334">
                  <c:v>9.0133535640618891</c:v>
                </c:pt>
                <c:pt idx="335">
                  <c:v>9.0403396525770443</c:v>
                </c:pt>
                <c:pt idx="336">
                  <c:v>9.0673257410921995</c:v>
                </c:pt>
                <c:pt idx="337">
                  <c:v>9.0943118296073546</c:v>
                </c:pt>
                <c:pt idx="338">
                  <c:v>9.1212979181225098</c:v>
                </c:pt>
                <c:pt idx="339">
                  <c:v>9.1482840066376649</c:v>
                </c:pt>
                <c:pt idx="340">
                  <c:v>9.1752700951528201</c:v>
                </c:pt>
                <c:pt idx="341">
                  <c:v>9.2022561836679753</c:v>
                </c:pt>
                <c:pt idx="342">
                  <c:v>9.2292422721831304</c:v>
                </c:pt>
                <c:pt idx="343">
                  <c:v>9.2562283606982856</c:v>
                </c:pt>
                <c:pt idx="344">
                  <c:v>9.2832144492134407</c:v>
                </c:pt>
                <c:pt idx="345">
                  <c:v>9.3102005377285959</c:v>
                </c:pt>
                <c:pt idx="346">
                  <c:v>9.3371866262437511</c:v>
                </c:pt>
                <c:pt idx="347">
                  <c:v>9.3641727147589062</c:v>
                </c:pt>
                <c:pt idx="348">
                  <c:v>9.3911588032740614</c:v>
                </c:pt>
                <c:pt idx="349">
                  <c:v>9.4181448917892165</c:v>
                </c:pt>
                <c:pt idx="350">
                  <c:v>9.4451309803043717</c:v>
                </c:pt>
                <c:pt idx="351">
                  <c:v>9.4721170688195269</c:v>
                </c:pt>
                <c:pt idx="352">
                  <c:v>9.499103157334682</c:v>
                </c:pt>
                <c:pt idx="353">
                  <c:v>9.5260892458498372</c:v>
                </c:pt>
                <c:pt idx="354">
                  <c:v>9.5530753343649923</c:v>
                </c:pt>
                <c:pt idx="355">
                  <c:v>9.5800614228801475</c:v>
                </c:pt>
                <c:pt idx="356">
                  <c:v>9.6070475113953027</c:v>
                </c:pt>
                <c:pt idx="357">
                  <c:v>9.6340335999104578</c:v>
                </c:pt>
                <c:pt idx="358">
                  <c:v>9.661019688425613</c:v>
                </c:pt>
                <c:pt idx="359">
                  <c:v>9.6880057769407681</c:v>
                </c:pt>
                <c:pt idx="360">
                  <c:v>9.7149918654559233</c:v>
                </c:pt>
                <c:pt idx="361">
                  <c:v>9.7419779539710785</c:v>
                </c:pt>
                <c:pt idx="362">
                  <c:v>9.7689640424862336</c:v>
                </c:pt>
                <c:pt idx="363">
                  <c:v>9.7959501310013888</c:v>
                </c:pt>
                <c:pt idx="364">
                  <c:v>9.8229362195165439</c:v>
                </c:pt>
                <c:pt idx="365">
                  <c:v>9.8499223080316991</c:v>
                </c:pt>
                <c:pt idx="366">
                  <c:v>9.8769083965468543</c:v>
                </c:pt>
                <c:pt idx="367">
                  <c:v>9.9038944850620094</c:v>
                </c:pt>
                <c:pt idx="368">
                  <c:v>9.9308805735771646</c:v>
                </c:pt>
                <c:pt idx="369">
                  <c:v>9.9578666620923197</c:v>
                </c:pt>
                <c:pt idx="370">
                  <c:v>9.9848527506074749</c:v>
                </c:pt>
                <c:pt idx="371">
                  <c:v>10.01183883912263</c:v>
                </c:pt>
                <c:pt idx="372">
                  <c:v>10.038824927637785</c:v>
                </c:pt>
                <c:pt idx="373">
                  <c:v>10.06581101615294</c:v>
                </c:pt>
                <c:pt idx="374">
                  <c:v>10.092797104668096</c:v>
                </c:pt>
                <c:pt idx="375">
                  <c:v>10.119783193183251</c:v>
                </c:pt>
                <c:pt idx="376">
                  <c:v>10.146769281698406</c:v>
                </c:pt>
                <c:pt idx="377">
                  <c:v>10.173755370213561</c:v>
                </c:pt>
                <c:pt idx="378">
                  <c:v>10.200741458728716</c:v>
                </c:pt>
                <c:pt idx="379">
                  <c:v>10.227727547243871</c:v>
                </c:pt>
                <c:pt idx="380">
                  <c:v>10.254713635759027</c:v>
                </c:pt>
                <c:pt idx="381">
                  <c:v>10.281699724274182</c:v>
                </c:pt>
                <c:pt idx="382">
                  <c:v>10.308685812789337</c:v>
                </c:pt>
                <c:pt idx="383">
                  <c:v>10.335671901304492</c:v>
                </c:pt>
                <c:pt idx="384">
                  <c:v>10.362657989819647</c:v>
                </c:pt>
                <c:pt idx="385">
                  <c:v>10.389644078334802</c:v>
                </c:pt>
                <c:pt idx="386">
                  <c:v>10.416630166849957</c:v>
                </c:pt>
                <c:pt idx="387">
                  <c:v>10.443616255365113</c:v>
                </c:pt>
                <c:pt idx="388">
                  <c:v>10.470602343880268</c:v>
                </c:pt>
                <c:pt idx="389">
                  <c:v>10.497588432395423</c:v>
                </c:pt>
                <c:pt idx="390">
                  <c:v>10.524574520910578</c:v>
                </c:pt>
                <c:pt idx="391">
                  <c:v>10.551560609425733</c:v>
                </c:pt>
                <c:pt idx="392">
                  <c:v>10.578546697940888</c:v>
                </c:pt>
                <c:pt idx="393">
                  <c:v>10.605532786456044</c:v>
                </c:pt>
                <c:pt idx="394">
                  <c:v>10.632518874971199</c:v>
                </c:pt>
                <c:pt idx="395">
                  <c:v>10.659504963486354</c:v>
                </c:pt>
                <c:pt idx="396">
                  <c:v>10.686491052001509</c:v>
                </c:pt>
                <c:pt idx="397">
                  <c:v>10.713477140516664</c:v>
                </c:pt>
                <c:pt idx="398">
                  <c:v>10.740463229031819</c:v>
                </c:pt>
                <c:pt idx="399">
                  <c:v>10.767449317546975</c:v>
                </c:pt>
                <c:pt idx="400">
                  <c:v>10.79443540606213</c:v>
                </c:pt>
                <c:pt idx="401">
                  <c:v>10.821421494577285</c:v>
                </c:pt>
                <c:pt idx="402">
                  <c:v>10.84840758309244</c:v>
                </c:pt>
                <c:pt idx="403">
                  <c:v>10.875393671607595</c:v>
                </c:pt>
                <c:pt idx="404">
                  <c:v>10.90237976012275</c:v>
                </c:pt>
                <c:pt idx="405">
                  <c:v>10.929365848637906</c:v>
                </c:pt>
                <c:pt idx="406">
                  <c:v>10.956351937153061</c:v>
                </c:pt>
                <c:pt idx="407">
                  <c:v>10.983338025668216</c:v>
                </c:pt>
                <c:pt idx="408">
                  <c:v>11.010324114183371</c:v>
                </c:pt>
                <c:pt idx="409">
                  <c:v>11.037310202698526</c:v>
                </c:pt>
                <c:pt idx="410">
                  <c:v>11.064296291213681</c:v>
                </c:pt>
                <c:pt idx="411">
                  <c:v>11.091282379728836</c:v>
                </c:pt>
                <c:pt idx="412">
                  <c:v>11.118268468243992</c:v>
                </c:pt>
                <c:pt idx="413">
                  <c:v>11.145254556759147</c:v>
                </c:pt>
                <c:pt idx="414">
                  <c:v>11.172240645274302</c:v>
                </c:pt>
                <c:pt idx="415">
                  <c:v>11.199226733789457</c:v>
                </c:pt>
                <c:pt idx="416">
                  <c:v>11.226212822304612</c:v>
                </c:pt>
                <c:pt idx="417">
                  <c:v>11.253198910819767</c:v>
                </c:pt>
                <c:pt idx="418">
                  <c:v>11.280184999334923</c:v>
                </c:pt>
                <c:pt idx="419">
                  <c:v>11.307171087850078</c:v>
                </c:pt>
                <c:pt idx="420">
                  <c:v>11.334157176365233</c:v>
                </c:pt>
                <c:pt idx="421">
                  <c:v>11.361143264880388</c:v>
                </c:pt>
                <c:pt idx="422">
                  <c:v>11.388129353395543</c:v>
                </c:pt>
                <c:pt idx="423">
                  <c:v>11.415115441910698</c:v>
                </c:pt>
                <c:pt idx="424">
                  <c:v>11.442101530425854</c:v>
                </c:pt>
                <c:pt idx="425">
                  <c:v>11.469087618941009</c:v>
                </c:pt>
                <c:pt idx="426">
                  <c:v>11.496073707456164</c:v>
                </c:pt>
                <c:pt idx="427">
                  <c:v>11.523059795971319</c:v>
                </c:pt>
                <c:pt idx="428">
                  <c:v>11.550045884486474</c:v>
                </c:pt>
                <c:pt idx="429">
                  <c:v>11.577031973001629</c:v>
                </c:pt>
                <c:pt idx="430">
                  <c:v>11.604018061516784</c:v>
                </c:pt>
                <c:pt idx="431">
                  <c:v>11.63100415003194</c:v>
                </c:pt>
                <c:pt idx="432">
                  <c:v>11.657990238547095</c:v>
                </c:pt>
                <c:pt idx="433">
                  <c:v>11.68497632706225</c:v>
                </c:pt>
                <c:pt idx="434">
                  <c:v>11.711962415577405</c:v>
                </c:pt>
                <c:pt idx="435">
                  <c:v>11.73894850409256</c:v>
                </c:pt>
                <c:pt idx="436">
                  <c:v>11.765934592607715</c:v>
                </c:pt>
                <c:pt idx="437">
                  <c:v>11.792920681122871</c:v>
                </c:pt>
                <c:pt idx="438">
                  <c:v>11.819906769638026</c:v>
                </c:pt>
                <c:pt idx="439">
                  <c:v>11.846892858153181</c:v>
                </c:pt>
                <c:pt idx="440">
                  <c:v>11.873878946668336</c:v>
                </c:pt>
                <c:pt idx="441">
                  <c:v>11.900865035183491</c:v>
                </c:pt>
                <c:pt idx="442">
                  <c:v>11.927851123698646</c:v>
                </c:pt>
                <c:pt idx="443">
                  <c:v>11.954837212213802</c:v>
                </c:pt>
                <c:pt idx="444">
                  <c:v>11.981823300728957</c:v>
                </c:pt>
                <c:pt idx="445">
                  <c:v>12.008809389244112</c:v>
                </c:pt>
                <c:pt idx="446">
                  <c:v>12.035795477759267</c:v>
                </c:pt>
                <c:pt idx="447">
                  <c:v>12.062781566274422</c:v>
                </c:pt>
                <c:pt idx="448">
                  <c:v>12.089767654789577</c:v>
                </c:pt>
                <c:pt idx="449">
                  <c:v>12.116753743304733</c:v>
                </c:pt>
                <c:pt idx="450">
                  <c:v>12.143739831819888</c:v>
                </c:pt>
                <c:pt idx="451">
                  <c:v>12.170725920335043</c:v>
                </c:pt>
                <c:pt idx="452">
                  <c:v>12.197712008850198</c:v>
                </c:pt>
                <c:pt idx="453">
                  <c:v>12.224698097365353</c:v>
                </c:pt>
                <c:pt idx="454">
                  <c:v>12.251684185880508</c:v>
                </c:pt>
                <c:pt idx="455">
                  <c:v>12.278670274395663</c:v>
                </c:pt>
                <c:pt idx="456">
                  <c:v>12.305656362910819</c:v>
                </c:pt>
                <c:pt idx="457">
                  <c:v>12.332642451425974</c:v>
                </c:pt>
                <c:pt idx="458">
                  <c:v>12.359628539941129</c:v>
                </c:pt>
                <c:pt idx="459">
                  <c:v>12.386614628456284</c:v>
                </c:pt>
                <c:pt idx="460">
                  <c:v>12.413600716971439</c:v>
                </c:pt>
                <c:pt idx="461">
                  <c:v>12.440586805486594</c:v>
                </c:pt>
                <c:pt idx="462">
                  <c:v>12.46757289400175</c:v>
                </c:pt>
                <c:pt idx="463">
                  <c:v>12.494558982516905</c:v>
                </c:pt>
                <c:pt idx="464">
                  <c:v>12.52154507103206</c:v>
                </c:pt>
                <c:pt idx="465">
                  <c:v>12.548531159547215</c:v>
                </c:pt>
                <c:pt idx="466">
                  <c:v>12.57551724806237</c:v>
                </c:pt>
                <c:pt idx="467">
                  <c:v>12.602503336577525</c:v>
                </c:pt>
                <c:pt idx="468">
                  <c:v>12.629489425092681</c:v>
                </c:pt>
                <c:pt idx="469">
                  <c:v>12.656475513607836</c:v>
                </c:pt>
                <c:pt idx="470">
                  <c:v>12.683461602122991</c:v>
                </c:pt>
                <c:pt idx="471">
                  <c:v>12.710447690638146</c:v>
                </c:pt>
                <c:pt idx="472">
                  <c:v>12.737433779153301</c:v>
                </c:pt>
                <c:pt idx="473">
                  <c:v>12.764419867668456</c:v>
                </c:pt>
                <c:pt idx="474">
                  <c:v>12.791405956183612</c:v>
                </c:pt>
                <c:pt idx="475">
                  <c:v>12.818392044698767</c:v>
                </c:pt>
                <c:pt idx="476">
                  <c:v>12.845378133213922</c:v>
                </c:pt>
                <c:pt idx="477">
                  <c:v>12.872364221729077</c:v>
                </c:pt>
                <c:pt idx="478">
                  <c:v>12.899350310244232</c:v>
                </c:pt>
                <c:pt idx="479">
                  <c:v>12.926336398759387</c:v>
                </c:pt>
                <c:pt idx="480">
                  <c:v>12.953322487274542</c:v>
                </c:pt>
                <c:pt idx="481">
                  <c:v>12.980308575789698</c:v>
                </c:pt>
                <c:pt idx="482">
                  <c:v>13.007294664304853</c:v>
                </c:pt>
                <c:pt idx="483">
                  <c:v>13.034280752820008</c:v>
                </c:pt>
                <c:pt idx="484">
                  <c:v>13.061266841335163</c:v>
                </c:pt>
                <c:pt idx="485">
                  <c:v>13.088252929850318</c:v>
                </c:pt>
                <c:pt idx="486">
                  <c:v>13.115239018365473</c:v>
                </c:pt>
                <c:pt idx="487">
                  <c:v>13.142225106880629</c:v>
                </c:pt>
                <c:pt idx="488">
                  <c:v>13.169211195395784</c:v>
                </c:pt>
                <c:pt idx="489">
                  <c:v>13.196197283910939</c:v>
                </c:pt>
                <c:pt idx="490">
                  <c:v>13.223183372426094</c:v>
                </c:pt>
                <c:pt idx="491">
                  <c:v>13.250169460941249</c:v>
                </c:pt>
                <c:pt idx="492">
                  <c:v>13.277155549456404</c:v>
                </c:pt>
                <c:pt idx="493">
                  <c:v>13.30414163797156</c:v>
                </c:pt>
                <c:pt idx="494">
                  <c:v>13.331127726486715</c:v>
                </c:pt>
                <c:pt idx="495">
                  <c:v>13.35811381500187</c:v>
                </c:pt>
                <c:pt idx="496">
                  <c:v>13.385099903517025</c:v>
                </c:pt>
                <c:pt idx="497">
                  <c:v>13.41208599203218</c:v>
                </c:pt>
                <c:pt idx="498">
                  <c:v>13.439072080547335</c:v>
                </c:pt>
                <c:pt idx="499">
                  <c:v>13.466058169062491</c:v>
                </c:pt>
                <c:pt idx="500">
                  <c:v>13.493044257577646</c:v>
                </c:pt>
                <c:pt idx="501">
                  <c:v>13.520030346092801</c:v>
                </c:pt>
                <c:pt idx="502">
                  <c:v>13.547016434607956</c:v>
                </c:pt>
                <c:pt idx="503">
                  <c:v>13.574002523123111</c:v>
                </c:pt>
                <c:pt idx="504">
                  <c:v>13.600988611638266</c:v>
                </c:pt>
                <c:pt idx="505">
                  <c:v>13.627974700153421</c:v>
                </c:pt>
                <c:pt idx="506">
                  <c:v>13.654960788668577</c:v>
                </c:pt>
                <c:pt idx="507">
                  <c:v>13.681946877183732</c:v>
                </c:pt>
                <c:pt idx="508">
                  <c:v>13.708932965698887</c:v>
                </c:pt>
                <c:pt idx="509">
                  <c:v>13.735919054214042</c:v>
                </c:pt>
                <c:pt idx="510">
                  <c:v>13.762905142729197</c:v>
                </c:pt>
                <c:pt idx="511">
                  <c:v>13.789891231244352</c:v>
                </c:pt>
                <c:pt idx="512">
                  <c:v>13.816877319759508</c:v>
                </c:pt>
                <c:pt idx="513">
                  <c:v>13.843863408274663</c:v>
                </c:pt>
                <c:pt idx="514">
                  <c:v>13.870849496789818</c:v>
                </c:pt>
                <c:pt idx="515">
                  <c:v>13.897835585304973</c:v>
                </c:pt>
                <c:pt idx="516">
                  <c:v>13.924821673820128</c:v>
                </c:pt>
                <c:pt idx="517">
                  <c:v>13.951807762335283</c:v>
                </c:pt>
                <c:pt idx="518">
                  <c:v>13.978793850850439</c:v>
                </c:pt>
                <c:pt idx="519">
                  <c:v>14.005779939365594</c:v>
                </c:pt>
                <c:pt idx="520">
                  <c:v>14.032766027880749</c:v>
                </c:pt>
                <c:pt idx="521">
                  <c:v>14.059752116395904</c:v>
                </c:pt>
                <c:pt idx="522">
                  <c:v>14.086738204911059</c:v>
                </c:pt>
                <c:pt idx="523">
                  <c:v>14.113724293426214</c:v>
                </c:pt>
                <c:pt idx="524">
                  <c:v>14.14071038194137</c:v>
                </c:pt>
                <c:pt idx="525">
                  <c:v>14.167696470456525</c:v>
                </c:pt>
                <c:pt idx="526">
                  <c:v>14.19468255897168</c:v>
                </c:pt>
                <c:pt idx="527">
                  <c:v>14.221668647486835</c:v>
                </c:pt>
                <c:pt idx="528">
                  <c:v>14.24865473600199</c:v>
                </c:pt>
                <c:pt idx="529">
                  <c:v>14.275640824517145</c:v>
                </c:pt>
                <c:pt idx="530">
                  <c:v>14.3026269130323</c:v>
                </c:pt>
                <c:pt idx="531">
                  <c:v>14.329613001547456</c:v>
                </c:pt>
                <c:pt idx="532">
                  <c:v>14.356599090062611</c:v>
                </c:pt>
                <c:pt idx="533">
                  <c:v>14.383585178577766</c:v>
                </c:pt>
                <c:pt idx="534">
                  <c:v>14.410571267092921</c:v>
                </c:pt>
                <c:pt idx="535">
                  <c:v>14.437557355608076</c:v>
                </c:pt>
                <c:pt idx="536">
                  <c:v>14.464543444123231</c:v>
                </c:pt>
                <c:pt idx="537">
                  <c:v>14.491529532638387</c:v>
                </c:pt>
                <c:pt idx="538">
                  <c:v>14.518515621153542</c:v>
                </c:pt>
                <c:pt idx="539">
                  <c:v>14.545501709668697</c:v>
                </c:pt>
                <c:pt idx="540">
                  <c:v>14.572487798183852</c:v>
                </c:pt>
                <c:pt idx="541">
                  <c:v>14.599473886699007</c:v>
                </c:pt>
                <c:pt idx="542">
                  <c:v>14.626459975214162</c:v>
                </c:pt>
                <c:pt idx="543">
                  <c:v>14.653446063729318</c:v>
                </c:pt>
                <c:pt idx="544">
                  <c:v>14.680432152244473</c:v>
                </c:pt>
                <c:pt idx="545">
                  <c:v>14.707418240759628</c:v>
                </c:pt>
                <c:pt idx="546">
                  <c:v>14.734404329274783</c:v>
                </c:pt>
                <c:pt idx="547">
                  <c:v>14.761390417789938</c:v>
                </c:pt>
                <c:pt idx="548">
                  <c:v>14.788376506305093</c:v>
                </c:pt>
                <c:pt idx="549">
                  <c:v>14.815362594820249</c:v>
                </c:pt>
                <c:pt idx="550">
                  <c:v>14.842348683335404</c:v>
                </c:pt>
                <c:pt idx="551">
                  <c:v>14.869334771850559</c:v>
                </c:pt>
                <c:pt idx="552">
                  <c:v>14.896320860365714</c:v>
                </c:pt>
                <c:pt idx="553">
                  <c:v>14.923306948880869</c:v>
                </c:pt>
                <c:pt idx="554">
                  <c:v>14.950293037396024</c:v>
                </c:pt>
                <c:pt idx="555">
                  <c:v>14.977279125911179</c:v>
                </c:pt>
                <c:pt idx="556">
                  <c:v>15.004265214426335</c:v>
                </c:pt>
                <c:pt idx="557">
                  <c:v>15.03125130294149</c:v>
                </c:pt>
                <c:pt idx="558">
                  <c:v>15.058237391456645</c:v>
                </c:pt>
                <c:pt idx="559">
                  <c:v>15.0852234799718</c:v>
                </c:pt>
                <c:pt idx="560">
                  <c:v>15.112209568486955</c:v>
                </c:pt>
                <c:pt idx="561">
                  <c:v>15.13919565700211</c:v>
                </c:pt>
                <c:pt idx="562">
                  <c:v>15.166181745517266</c:v>
                </c:pt>
                <c:pt idx="563">
                  <c:v>15.193167834032421</c:v>
                </c:pt>
                <c:pt idx="564">
                  <c:v>15.220153922547576</c:v>
                </c:pt>
                <c:pt idx="565">
                  <c:v>15.247140011062731</c:v>
                </c:pt>
                <c:pt idx="566">
                  <c:v>15.274126099577886</c:v>
                </c:pt>
                <c:pt idx="567">
                  <c:v>15.301112188093041</c:v>
                </c:pt>
                <c:pt idx="568">
                  <c:v>15.328098276608197</c:v>
                </c:pt>
                <c:pt idx="569">
                  <c:v>15.355084365123352</c:v>
                </c:pt>
                <c:pt idx="570">
                  <c:v>15.382070453638507</c:v>
                </c:pt>
                <c:pt idx="571">
                  <c:v>15.409056542153662</c:v>
                </c:pt>
                <c:pt idx="572">
                  <c:v>15.436042630668817</c:v>
                </c:pt>
                <c:pt idx="573">
                  <c:v>15.463028719183972</c:v>
                </c:pt>
                <c:pt idx="574">
                  <c:v>15.490014807699128</c:v>
                </c:pt>
                <c:pt idx="575">
                  <c:v>15.517000896214283</c:v>
                </c:pt>
                <c:pt idx="576">
                  <c:v>15.543986984729438</c:v>
                </c:pt>
                <c:pt idx="577">
                  <c:v>15.570973073244593</c:v>
                </c:pt>
                <c:pt idx="578">
                  <c:v>15.597959161759748</c:v>
                </c:pt>
                <c:pt idx="579">
                  <c:v>15.624945250274903</c:v>
                </c:pt>
                <c:pt idx="580">
                  <c:v>15.651931338790058</c:v>
                </c:pt>
                <c:pt idx="581">
                  <c:v>15.678917427305214</c:v>
                </c:pt>
                <c:pt idx="582">
                  <c:v>15.705903515820369</c:v>
                </c:pt>
                <c:pt idx="583">
                  <c:v>15.732889604335524</c:v>
                </c:pt>
                <c:pt idx="584">
                  <c:v>15.759875692850679</c:v>
                </c:pt>
                <c:pt idx="585">
                  <c:v>15.786861781365834</c:v>
                </c:pt>
                <c:pt idx="586">
                  <c:v>15.813847869880989</c:v>
                </c:pt>
                <c:pt idx="587">
                  <c:v>15.840833958396145</c:v>
                </c:pt>
                <c:pt idx="588">
                  <c:v>15.8678200469113</c:v>
                </c:pt>
                <c:pt idx="589">
                  <c:v>15.894806135426455</c:v>
                </c:pt>
                <c:pt idx="590">
                  <c:v>15.92179222394161</c:v>
                </c:pt>
                <c:pt idx="591">
                  <c:v>15.948778312456765</c:v>
                </c:pt>
                <c:pt idx="592">
                  <c:v>15.97576440097192</c:v>
                </c:pt>
                <c:pt idx="593">
                  <c:v>16.002750489487077</c:v>
                </c:pt>
                <c:pt idx="594">
                  <c:v>16.029736578002233</c:v>
                </c:pt>
                <c:pt idx="595">
                  <c:v>16.056722666517388</c:v>
                </c:pt>
                <c:pt idx="596">
                  <c:v>16.083708755032543</c:v>
                </c:pt>
                <c:pt idx="597">
                  <c:v>16.110694843547698</c:v>
                </c:pt>
                <c:pt idx="598">
                  <c:v>16.137680932062853</c:v>
                </c:pt>
                <c:pt idx="599">
                  <c:v>16.164667020578008</c:v>
                </c:pt>
                <c:pt idx="600">
                  <c:v>16.191653109093163</c:v>
                </c:pt>
                <c:pt idx="601">
                  <c:v>16.218639197608319</c:v>
                </c:pt>
                <c:pt idx="602">
                  <c:v>16.245625286123474</c:v>
                </c:pt>
                <c:pt idx="603">
                  <c:v>16.272611374638629</c:v>
                </c:pt>
                <c:pt idx="604">
                  <c:v>16.299597463153784</c:v>
                </c:pt>
                <c:pt idx="605">
                  <c:v>16.326583551668939</c:v>
                </c:pt>
                <c:pt idx="606">
                  <c:v>16.353569640184094</c:v>
                </c:pt>
                <c:pt idx="607">
                  <c:v>16.38055572869925</c:v>
                </c:pt>
                <c:pt idx="608">
                  <c:v>16.407541817214405</c:v>
                </c:pt>
                <c:pt idx="609">
                  <c:v>16.43452790572956</c:v>
                </c:pt>
                <c:pt idx="610">
                  <c:v>16.461513994244715</c:v>
                </c:pt>
                <c:pt idx="611">
                  <c:v>16.48850008275987</c:v>
                </c:pt>
                <c:pt idx="612">
                  <c:v>16.515486171275025</c:v>
                </c:pt>
                <c:pt idx="613">
                  <c:v>16.542472259790181</c:v>
                </c:pt>
                <c:pt idx="614">
                  <c:v>16.569458348305336</c:v>
                </c:pt>
                <c:pt idx="615">
                  <c:v>16.596444436820491</c:v>
                </c:pt>
                <c:pt idx="616">
                  <c:v>16.623430525335646</c:v>
                </c:pt>
                <c:pt idx="617">
                  <c:v>16.650416613850801</c:v>
                </c:pt>
                <c:pt idx="618">
                  <c:v>16.677402702365956</c:v>
                </c:pt>
                <c:pt idx="619">
                  <c:v>16.704388790881112</c:v>
                </c:pt>
                <c:pt idx="620">
                  <c:v>16.731374879396267</c:v>
                </c:pt>
                <c:pt idx="621">
                  <c:v>16.758360967911422</c:v>
                </c:pt>
                <c:pt idx="622">
                  <c:v>16.785347056426577</c:v>
                </c:pt>
                <c:pt idx="623">
                  <c:v>16.812333144941732</c:v>
                </c:pt>
                <c:pt idx="624">
                  <c:v>16.839319233456887</c:v>
                </c:pt>
                <c:pt idx="625">
                  <c:v>16.866305321972042</c:v>
                </c:pt>
                <c:pt idx="626">
                  <c:v>16.893291410487198</c:v>
                </c:pt>
                <c:pt idx="627">
                  <c:v>16.920277499002353</c:v>
                </c:pt>
                <c:pt idx="628">
                  <c:v>16.947263587517508</c:v>
                </c:pt>
                <c:pt idx="629">
                  <c:v>16.974249676032663</c:v>
                </c:pt>
                <c:pt idx="630">
                  <c:v>17.001235764547818</c:v>
                </c:pt>
                <c:pt idx="631">
                  <c:v>17.028221853062973</c:v>
                </c:pt>
                <c:pt idx="632">
                  <c:v>17.055207941578129</c:v>
                </c:pt>
                <c:pt idx="633">
                  <c:v>17.082194030093284</c:v>
                </c:pt>
                <c:pt idx="634">
                  <c:v>17.109180118608439</c:v>
                </c:pt>
                <c:pt idx="635">
                  <c:v>17.136166207123594</c:v>
                </c:pt>
                <c:pt idx="636">
                  <c:v>17.163152295638749</c:v>
                </c:pt>
                <c:pt idx="637">
                  <c:v>17.190138384153904</c:v>
                </c:pt>
                <c:pt idx="638">
                  <c:v>17.21712447266906</c:v>
                </c:pt>
                <c:pt idx="639">
                  <c:v>17.244110561184215</c:v>
                </c:pt>
                <c:pt idx="640">
                  <c:v>17.27109664969937</c:v>
                </c:pt>
                <c:pt idx="641">
                  <c:v>17.298082738214525</c:v>
                </c:pt>
                <c:pt idx="642">
                  <c:v>17.32506882672968</c:v>
                </c:pt>
                <c:pt idx="643">
                  <c:v>17.352054915244835</c:v>
                </c:pt>
                <c:pt idx="644">
                  <c:v>17.379041003759991</c:v>
                </c:pt>
                <c:pt idx="645">
                  <c:v>17.406027092275146</c:v>
                </c:pt>
                <c:pt idx="646">
                  <c:v>17.433013180790301</c:v>
                </c:pt>
                <c:pt idx="647">
                  <c:v>17.459999269305456</c:v>
                </c:pt>
                <c:pt idx="648">
                  <c:v>17.486985357820611</c:v>
                </c:pt>
                <c:pt idx="649">
                  <c:v>17.513971446335766</c:v>
                </c:pt>
                <c:pt idx="650">
                  <c:v>17.540957534850921</c:v>
                </c:pt>
                <c:pt idx="651">
                  <c:v>17.567943623366077</c:v>
                </c:pt>
                <c:pt idx="652">
                  <c:v>17.594929711881232</c:v>
                </c:pt>
                <c:pt idx="653">
                  <c:v>17.621915800396387</c:v>
                </c:pt>
                <c:pt idx="654">
                  <c:v>17.648901888911542</c:v>
                </c:pt>
                <c:pt idx="655">
                  <c:v>17.675887977426697</c:v>
                </c:pt>
                <c:pt idx="656">
                  <c:v>17.702874065941852</c:v>
                </c:pt>
                <c:pt idx="657">
                  <c:v>17.729860154457008</c:v>
                </c:pt>
                <c:pt idx="658">
                  <c:v>17.756846242972163</c:v>
                </c:pt>
                <c:pt idx="659">
                  <c:v>17.783832331487318</c:v>
                </c:pt>
                <c:pt idx="660">
                  <c:v>17.810818420002473</c:v>
                </c:pt>
                <c:pt idx="661">
                  <c:v>17.837804508517628</c:v>
                </c:pt>
                <c:pt idx="662">
                  <c:v>17.864790597032783</c:v>
                </c:pt>
                <c:pt idx="663">
                  <c:v>17.891776685547939</c:v>
                </c:pt>
                <c:pt idx="664">
                  <c:v>17.918762774063094</c:v>
                </c:pt>
                <c:pt idx="665">
                  <c:v>17.945748862578249</c:v>
                </c:pt>
                <c:pt idx="666">
                  <c:v>17.972734951093404</c:v>
                </c:pt>
                <c:pt idx="667">
                  <c:v>17.999721039608559</c:v>
                </c:pt>
                <c:pt idx="668">
                  <c:v>18.026707128123714</c:v>
                </c:pt>
                <c:pt idx="669">
                  <c:v>18.05369321663887</c:v>
                </c:pt>
                <c:pt idx="670">
                  <c:v>18.080679305154025</c:v>
                </c:pt>
                <c:pt idx="671">
                  <c:v>18.10766539366918</c:v>
                </c:pt>
                <c:pt idx="672">
                  <c:v>18.134651482184335</c:v>
                </c:pt>
                <c:pt idx="673">
                  <c:v>18.16163757069949</c:v>
                </c:pt>
                <c:pt idx="674">
                  <c:v>18.188623659214645</c:v>
                </c:pt>
                <c:pt idx="675">
                  <c:v>18.2156097477298</c:v>
                </c:pt>
                <c:pt idx="676">
                  <c:v>18.242595836244956</c:v>
                </c:pt>
                <c:pt idx="677">
                  <c:v>18.269581924760111</c:v>
                </c:pt>
                <c:pt idx="678">
                  <c:v>18.296568013275266</c:v>
                </c:pt>
                <c:pt idx="679">
                  <c:v>18.323554101790421</c:v>
                </c:pt>
                <c:pt idx="680">
                  <c:v>18.350540190305576</c:v>
                </c:pt>
                <c:pt idx="681">
                  <c:v>18.377526278820731</c:v>
                </c:pt>
                <c:pt idx="682">
                  <c:v>18.404512367335887</c:v>
                </c:pt>
                <c:pt idx="683">
                  <c:v>18.431498455851042</c:v>
                </c:pt>
                <c:pt idx="684">
                  <c:v>18.458484544366197</c:v>
                </c:pt>
                <c:pt idx="685">
                  <c:v>18.485470632881352</c:v>
                </c:pt>
                <c:pt idx="686">
                  <c:v>18.512456721396507</c:v>
                </c:pt>
                <c:pt idx="687">
                  <c:v>18.539442809911662</c:v>
                </c:pt>
                <c:pt idx="688">
                  <c:v>18.566428898426818</c:v>
                </c:pt>
                <c:pt idx="689">
                  <c:v>18.593414986941973</c:v>
                </c:pt>
                <c:pt idx="690">
                  <c:v>18.620401075457128</c:v>
                </c:pt>
                <c:pt idx="691">
                  <c:v>18.647387163972283</c:v>
                </c:pt>
                <c:pt idx="692">
                  <c:v>18.674373252487438</c:v>
                </c:pt>
                <c:pt idx="693">
                  <c:v>18.701359341002593</c:v>
                </c:pt>
                <c:pt idx="694">
                  <c:v>18.728345429517748</c:v>
                </c:pt>
                <c:pt idx="695">
                  <c:v>18.755331518032904</c:v>
                </c:pt>
                <c:pt idx="696">
                  <c:v>18.782317606548059</c:v>
                </c:pt>
                <c:pt idx="697">
                  <c:v>18.809303695063214</c:v>
                </c:pt>
                <c:pt idx="698">
                  <c:v>18.836289783578369</c:v>
                </c:pt>
                <c:pt idx="699">
                  <c:v>18.863275872093524</c:v>
                </c:pt>
                <c:pt idx="700">
                  <c:v>18.890261960608679</c:v>
                </c:pt>
                <c:pt idx="701">
                  <c:v>18.917248049123835</c:v>
                </c:pt>
                <c:pt idx="702">
                  <c:v>18.94423413763899</c:v>
                </c:pt>
                <c:pt idx="703">
                  <c:v>18.971220226154145</c:v>
                </c:pt>
                <c:pt idx="704">
                  <c:v>18.9982063146693</c:v>
                </c:pt>
                <c:pt idx="705">
                  <c:v>19.025192403184455</c:v>
                </c:pt>
                <c:pt idx="706">
                  <c:v>19.05217849169961</c:v>
                </c:pt>
                <c:pt idx="707">
                  <c:v>19.079164580214766</c:v>
                </c:pt>
                <c:pt idx="708">
                  <c:v>19.106150668729921</c:v>
                </c:pt>
                <c:pt idx="709">
                  <c:v>19.133136757245076</c:v>
                </c:pt>
                <c:pt idx="710">
                  <c:v>19.160122845760231</c:v>
                </c:pt>
                <c:pt idx="711">
                  <c:v>19.187108934275386</c:v>
                </c:pt>
                <c:pt idx="712">
                  <c:v>19.214095022790541</c:v>
                </c:pt>
                <c:pt idx="713">
                  <c:v>19.241081111305697</c:v>
                </c:pt>
                <c:pt idx="714">
                  <c:v>19.268067199820852</c:v>
                </c:pt>
                <c:pt idx="715">
                  <c:v>19.295053288336007</c:v>
                </c:pt>
                <c:pt idx="716">
                  <c:v>19.322039376851162</c:v>
                </c:pt>
                <c:pt idx="717">
                  <c:v>19.349025465366317</c:v>
                </c:pt>
                <c:pt idx="718">
                  <c:v>19.376011553881472</c:v>
                </c:pt>
                <c:pt idx="719">
                  <c:v>19.402997642396627</c:v>
                </c:pt>
                <c:pt idx="720">
                  <c:v>19.429983730911783</c:v>
                </c:pt>
                <c:pt idx="721">
                  <c:v>19.456969819426938</c:v>
                </c:pt>
                <c:pt idx="722">
                  <c:v>19.483955907942093</c:v>
                </c:pt>
                <c:pt idx="723">
                  <c:v>19.510941996457248</c:v>
                </c:pt>
                <c:pt idx="724">
                  <c:v>19.537928084972403</c:v>
                </c:pt>
                <c:pt idx="725">
                  <c:v>19.564914173487558</c:v>
                </c:pt>
                <c:pt idx="726">
                  <c:v>19.591900262002714</c:v>
                </c:pt>
                <c:pt idx="727">
                  <c:v>19.618886350517869</c:v>
                </c:pt>
                <c:pt idx="728">
                  <c:v>19.645872439033024</c:v>
                </c:pt>
                <c:pt idx="729">
                  <c:v>19.672858527548179</c:v>
                </c:pt>
                <c:pt idx="730">
                  <c:v>19.699844616063334</c:v>
                </c:pt>
                <c:pt idx="731">
                  <c:v>19.726830704578489</c:v>
                </c:pt>
                <c:pt idx="732">
                  <c:v>19.753816793093645</c:v>
                </c:pt>
                <c:pt idx="733">
                  <c:v>19.7808028816088</c:v>
                </c:pt>
                <c:pt idx="734">
                  <c:v>19.807788970123955</c:v>
                </c:pt>
                <c:pt idx="735">
                  <c:v>19.83477505863911</c:v>
                </c:pt>
                <c:pt idx="736">
                  <c:v>19.861761147154265</c:v>
                </c:pt>
                <c:pt idx="737">
                  <c:v>19.88874723566942</c:v>
                </c:pt>
                <c:pt idx="738">
                  <c:v>19.915733324184576</c:v>
                </c:pt>
                <c:pt idx="739">
                  <c:v>19.942719412699731</c:v>
                </c:pt>
                <c:pt idx="740">
                  <c:v>19.969705501214886</c:v>
                </c:pt>
                <c:pt idx="741">
                  <c:v>19.996691589730041</c:v>
                </c:pt>
                <c:pt idx="742">
                  <c:v>20.023677678245196</c:v>
                </c:pt>
                <c:pt idx="743">
                  <c:v>20.050663766760351</c:v>
                </c:pt>
                <c:pt idx="744">
                  <c:v>20.077649855275506</c:v>
                </c:pt>
                <c:pt idx="745">
                  <c:v>20.104635943790662</c:v>
                </c:pt>
                <c:pt idx="746">
                  <c:v>20.131622032305817</c:v>
                </c:pt>
                <c:pt idx="747">
                  <c:v>20.158608120820972</c:v>
                </c:pt>
                <c:pt idx="748">
                  <c:v>20.185594209336127</c:v>
                </c:pt>
                <c:pt idx="749">
                  <c:v>20.212580297851282</c:v>
                </c:pt>
                <c:pt idx="750">
                  <c:v>20.239566386366437</c:v>
                </c:pt>
                <c:pt idx="751">
                  <c:v>20.266552474881593</c:v>
                </c:pt>
                <c:pt idx="752">
                  <c:v>20.293538563396748</c:v>
                </c:pt>
                <c:pt idx="753">
                  <c:v>20.320524651911903</c:v>
                </c:pt>
                <c:pt idx="754">
                  <c:v>20.347510740427058</c:v>
                </c:pt>
                <c:pt idx="755">
                  <c:v>20.374496828942213</c:v>
                </c:pt>
                <c:pt idx="756">
                  <c:v>20.401482917457368</c:v>
                </c:pt>
                <c:pt idx="757">
                  <c:v>20.428469005972524</c:v>
                </c:pt>
                <c:pt idx="758">
                  <c:v>20.455455094487679</c:v>
                </c:pt>
                <c:pt idx="759">
                  <c:v>20.482441183002834</c:v>
                </c:pt>
                <c:pt idx="760">
                  <c:v>20.509427271517989</c:v>
                </c:pt>
                <c:pt idx="761">
                  <c:v>20.536413360033144</c:v>
                </c:pt>
                <c:pt idx="762">
                  <c:v>20.563399448548299</c:v>
                </c:pt>
                <c:pt idx="763">
                  <c:v>20.590385537063455</c:v>
                </c:pt>
                <c:pt idx="764">
                  <c:v>20.61737162557861</c:v>
                </c:pt>
                <c:pt idx="765">
                  <c:v>20.644357714093765</c:v>
                </c:pt>
                <c:pt idx="766">
                  <c:v>20.67134380260892</c:v>
                </c:pt>
                <c:pt idx="767">
                  <c:v>20.698329891124075</c:v>
                </c:pt>
                <c:pt idx="768">
                  <c:v>20.72531597963923</c:v>
                </c:pt>
                <c:pt idx="769">
                  <c:v>20.752302068154385</c:v>
                </c:pt>
                <c:pt idx="770">
                  <c:v>20.779288156669541</c:v>
                </c:pt>
                <c:pt idx="771">
                  <c:v>20.806274245184696</c:v>
                </c:pt>
                <c:pt idx="772">
                  <c:v>20.833260333699851</c:v>
                </c:pt>
                <c:pt idx="773">
                  <c:v>20.860246422215006</c:v>
                </c:pt>
                <c:pt idx="774">
                  <c:v>20.887232510730161</c:v>
                </c:pt>
                <c:pt idx="775">
                  <c:v>20.914218599245316</c:v>
                </c:pt>
                <c:pt idx="776">
                  <c:v>20.941204687760472</c:v>
                </c:pt>
                <c:pt idx="777">
                  <c:v>20.968190776275627</c:v>
                </c:pt>
                <c:pt idx="778">
                  <c:v>20.995176864790782</c:v>
                </c:pt>
                <c:pt idx="779">
                  <c:v>21.022162953305937</c:v>
                </c:pt>
                <c:pt idx="780">
                  <c:v>21.049149041821092</c:v>
                </c:pt>
                <c:pt idx="781">
                  <c:v>21.076135130336247</c:v>
                </c:pt>
                <c:pt idx="782">
                  <c:v>21.103121218851403</c:v>
                </c:pt>
                <c:pt idx="783">
                  <c:v>21.130107307366558</c:v>
                </c:pt>
                <c:pt idx="784">
                  <c:v>21.157093395881713</c:v>
                </c:pt>
                <c:pt idx="785">
                  <c:v>21.184079484396868</c:v>
                </c:pt>
                <c:pt idx="786">
                  <c:v>21.211065572912023</c:v>
                </c:pt>
                <c:pt idx="787">
                  <c:v>21.238051661427178</c:v>
                </c:pt>
                <c:pt idx="788">
                  <c:v>21.265037749942334</c:v>
                </c:pt>
                <c:pt idx="789">
                  <c:v>21.292023838457489</c:v>
                </c:pt>
                <c:pt idx="790">
                  <c:v>21.319009926972644</c:v>
                </c:pt>
                <c:pt idx="791">
                  <c:v>21.345996015487799</c:v>
                </c:pt>
                <c:pt idx="792">
                  <c:v>21.372982104002954</c:v>
                </c:pt>
                <c:pt idx="793">
                  <c:v>21.399968192518109</c:v>
                </c:pt>
                <c:pt idx="794">
                  <c:v>21.426954281033264</c:v>
                </c:pt>
                <c:pt idx="795">
                  <c:v>21.45394036954842</c:v>
                </c:pt>
                <c:pt idx="796">
                  <c:v>21.480926458063575</c:v>
                </c:pt>
                <c:pt idx="797">
                  <c:v>21.50791254657873</c:v>
                </c:pt>
                <c:pt idx="798">
                  <c:v>21.534898635093885</c:v>
                </c:pt>
                <c:pt idx="799">
                  <c:v>21.56188472360904</c:v>
                </c:pt>
                <c:pt idx="800">
                  <c:v>21.588870812124195</c:v>
                </c:pt>
                <c:pt idx="801">
                  <c:v>21.615856900639351</c:v>
                </c:pt>
                <c:pt idx="802">
                  <c:v>21.642842989154506</c:v>
                </c:pt>
                <c:pt idx="803">
                  <c:v>21.669829077669661</c:v>
                </c:pt>
                <c:pt idx="804">
                  <c:v>21.696815166184816</c:v>
                </c:pt>
                <c:pt idx="805">
                  <c:v>21.723801254699971</c:v>
                </c:pt>
                <c:pt idx="806">
                  <c:v>21.750787343215126</c:v>
                </c:pt>
                <c:pt idx="807">
                  <c:v>21.777773431730282</c:v>
                </c:pt>
                <c:pt idx="808">
                  <c:v>21.804759520245437</c:v>
                </c:pt>
                <c:pt idx="809">
                  <c:v>21.831745608760592</c:v>
                </c:pt>
                <c:pt idx="810">
                  <c:v>21.858731697275747</c:v>
                </c:pt>
                <c:pt idx="811">
                  <c:v>21.885717785790902</c:v>
                </c:pt>
                <c:pt idx="812">
                  <c:v>21.912703874306057</c:v>
                </c:pt>
                <c:pt idx="813">
                  <c:v>21.939689962821213</c:v>
                </c:pt>
                <c:pt idx="814">
                  <c:v>21.966676051336368</c:v>
                </c:pt>
                <c:pt idx="815">
                  <c:v>21.993662139851523</c:v>
                </c:pt>
                <c:pt idx="816">
                  <c:v>22.020648228366678</c:v>
                </c:pt>
                <c:pt idx="817">
                  <c:v>22.047634316881833</c:v>
                </c:pt>
                <c:pt idx="818">
                  <c:v>22.074620405396988</c:v>
                </c:pt>
                <c:pt idx="819">
                  <c:v>22.101606493912143</c:v>
                </c:pt>
                <c:pt idx="820">
                  <c:v>22.128592582427299</c:v>
                </c:pt>
                <c:pt idx="821">
                  <c:v>22.155578670942454</c:v>
                </c:pt>
                <c:pt idx="822">
                  <c:v>22.182564759457609</c:v>
                </c:pt>
                <c:pt idx="823">
                  <c:v>22.209550847972764</c:v>
                </c:pt>
                <c:pt idx="824">
                  <c:v>22.236536936487919</c:v>
                </c:pt>
                <c:pt idx="825">
                  <c:v>22.263523025003074</c:v>
                </c:pt>
                <c:pt idx="826">
                  <c:v>22.29050911351823</c:v>
                </c:pt>
                <c:pt idx="827">
                  <c:v>22.317495202033385</c:v>
                </c:pt>
                <c:pt idx="828">
                  <c:v>22.34448129054854</c:v>
                </c:pt>
                <c:pt idx="829">
                  <c:v>22.371467379063695</c:v>
                </c:pt>
                <c:pt idx="830">
                  <c:v>22.39845346757885</c:v>
                </c:pt>
                <c:pt idx="831">
                  <c:v>22.425439556094005</c:v>
                </c:pt>
                <c:pt idx="832">
                  <c:v>22.452425644609161</c:v>
                </c:pt>
                <c:pt idx="833">
                  <c:v>22.479411733124316</c:v>
                </c:pt>
                <c:pt idx="834">
                  <c:v>22.506397821639471</c:v>
                </c:pt>
                <c:pt idx="835">
                  <c:v>22.533383910154626</c:v>
                </c:pt>
                <c:pt idx="836">
                  <c:v>22.560369998669781</c:v>
                </c:pt>
                <c:pt idx="837">
                  <c:v>22.587356087184936</c:v>
                </c:pt>
                <c:pt idx="838">
                  <c:v>22.614342175700092</c:v>
                </c:pt>
                <c:pt idx="839">
                  <c:v>22.641328264215247</c:v>
                </c:pt>
                <c:pt idx="840">
                  <c:v>22.668314352730402</c:v>
                </c:pt>
                <c:pt idx="841">
                  <c:v>22.695300441245557</c:v>
                </c:pt>
                <c:pt idx="842">
                  <c:v>22.722286529760712</c:v>
                </c:pt>
                <c:pt idx="843">
                  <c:v>22.749272618275867</c:v>
                </c:pt>
                <c:pt idx="844">
                  <c:v>22.776258706791022</c:v>
                </c:pt>
                <c:pt idx="845">
                  <c:v>22.803244795306178</c:v>
                </c:pt>
                <c:pt idx="846">
                  <c:v>22.830230883821333</c:v>
                </c:pt>
                <c:pt idx="847">
                  <c:v>22.857216972336488</c:v>
                </c:pt>
                <c:pt idx="848">
                  <c:v>22.884203060851643</c:v>
                </c:pt>
                <c:pt idx="849">
                  <c:v>22.911189149366798</c:v>
                </c:pt>
                <c:pt idx="850">
                  <c:v>22.938175237881953</c:v>
                </c:pt>
                <c:pt idx="851">
                  <c:v>22.965161326397109</c:v>
                </c:pt>
                <c:pt idx="852">
                  <c:v>22.992147414912264</c:v>
                </c:pt>
                <c:pt idx="853">
                  <c:v>23.019133503427419</c:v>
                </c:pt>
                <c:pt idx="854">
                  <c:v>23.046119591942574</c:v>
                </c:pt>
                <c:pt idx="855">
                  <c:v>23.073105680457729</c:v>
                </c:pt>
                <c:pt idx="856">
                  <c:v>23.100091768972884</c:v>
                </c:pt>
                <c:pt idx="857">
                  <c:v>23.12707785748804</c:v>
                </c:pt>
                <c:pt idx="858">
                  <c:v>23.154063946003195</c:v>
                </c:pt>
                <c:pt idx="859">
                  <c:v>23.18105003451835</c:v>
                </c:pt>
                <c:pt idx="860">
                  <c:v>23.208036123033505</c:v>
                </c:pt>
                <c:pt idx="861">
                  <c:v>23.23502221154866</c:v>
                </c:pt>
                <c:pt idx="862">
                  <c:v>23.262008300063815</c:v>
                </c:pt>
                <c:pt idx="863">
                  <c:v>23.288994388578971</c:v>
                </c:pt>
                <c:pt idx="864">
                  <c:v>23.315980477094126</c:v>
                </c:pt>
                <c:pt idx="865">
                  <c:v>23.342966565609281</c:v>
                </c:pt>
                <c:pt idx="866">
                  <c:v>23.369952654124436</c:v>
                </c:pt>
                <c:pt idx="867">
                  <c:v>23.396938742639591</c:v>
                </c:pt>
                <c:pt idx="868">
                  <c:v>23.423924831154746</c:v>
                </c:pt>
                <c:pt idx="869">
                  <c:v>23.450910919669901</c:v>
                </c:pt>
                <c:pt idx="870">
                  <c:v>23.477897008185057</c:v>
                </c:pt>
                <c:pt idx="871">
                  <c:v>23.504883096700212</c:v>
                </c:pt>
                <c:pt idx="872">
                  <c:v>23.531869185215367</c:v>
                </c:pt>
                <c:pt idx="873">
                  <c:v>23.558855273730522</c:v>
                </c:pt>
                <c:pt idx="874">
                  <c:v>23.585841362245677</c:v>
                </c:pt>
                <c:pt idx="875">
                  <c:v>23.612827450760832</c:v>
                </c:pt>
                <c:pt idx="876">
                  <c:v>23.639813539275988</c:v>
                </c:pt>
                <c:pt idx="877">
                  <c:v>23.666799627791143</c:v>
                </c:pt>
                <c:pt idx="878">
                  <c:v>23.693785716306298</c:v>
                </c:pt>
                <c:pt idx="879">
                  <c:v>23.720771804821453</c:v>
                </c:pt>
                <c:pt idx="880">
                  <c:v>23.747757893336608</c:v>
                </c:pt>
                <c:pt idx="881">
                  <c:v>23.774743981851763</c:v>
                </c:pt>
                <c:pt idx="882">
                  <c:v>23.801730070366919</c:v>
                </c:pt>
                <c:pt idx="883">
                  <c:v>23.828716158882074</c:v>
                </c:pt>
                <c:pt idx="884">
                  <c:v>23.855702247397229</c:v>
                </c:pt>
                <c:pt idx="885">
                  <c:v>23.882688335912384</c:v>
                </c:pt>
                <c:pt idx="886">
                  <c:v>23.909674424427539</c:v>
                </c:pt>
                <c:pt idx="887">
                  <c:v>23.936660512942694</c:v>
                </c:pt>
                <c:pt idx="888">
                  <c:v>23.96364660145785</c:v>
                </c:pt>
                <c:pt idx="889">
                  <c:v>23.990632689973005</c:v>
                </c:pt>
                <c:pt idx="890">
                  <c:v>24.01761877848816</c:v>
                </c:pt>
                <c:pt idx="891">
                  <c:v>24.044604867003315</c:v>
                </c:pt>
                <c:pt idx="892">
                  <c:v>24.07159095551847</c:v>
                </c:pt>
                <c:pt idx="893">
                  <c:v>24.098577044033625</c:v>
                </c:pt>
                <c:pt idx="894">
                  <c:v>24.12556313254878</c:v>
                </c:pt>
                <c:pt idx="895">
                  <c:v>24.152549221063936</c:v>
                </c:pt>
                <c:pt idx="896">
                  <c:v>24.179535309579091</c:v>
                </c:pt>
                <c:pt idx="897">
                  <c:v>24.206521398094246</c:v>
                </c:pt>
                <c:pt idx="898">
                  <c:v>24.233507486609401</c:v>
                </c:pt>
                <c:pt idx="899">
                  <c:v>24.260493575124556</c:v>
                </c:pt>
                <c:pt idx="900">
                  <c:v>24.287479663639711</c:v>
                </c:pt>
                <c:pt idx="901">
                  <c:v>24.314465752154867</c:v>
                </c:pt>
                <c:pt idx="902">
                  <c:v>24.341451840670022</c:v>
                </c:pt>
                <c:pt idx="903">
                  <c:v>24.368437929185177</c:v>
                </c:pt>
                <c:pt idx="904">
                  <c:v>24.395424017700332</c:v>
                </c:pt>
                <c:pt idx="905">
                  <c:v>24.422410106215487</c:v>
                </c:pt>
                <c:pt idx="906">
                  <c:v>24.449396194730642</c:v>
                </c:pt>
                <c:pt idx="907">
                  <c:v>24.476382283245798</c:v>
                </c:pt>
                <c:pt idx="908">
                  <c:v>24.503368371760953</c:v>
                </c:pt>
                <c:pt idx="909">
                  <c:v>24.530354460276108</c:v>
                </c:pt>
                <c:pt idx="910">
                  <c:v>24.557340548791263</c:v>
                </c:pt>
                <c:pt idx="911">
                  <c:v>24.584326637306418</c:v>
                </c:pt>
                <c:pt idx="912">
                  <c:v>24.611312725821573</c:v>
                </c:pt>
                <c:pt idx="913">
                  <c:v>24.638298814336729</c:v>
                </c:pt>
                <c:pt idx="914">
                  <c:v>24.665284902851884</c:v>
                </c:pt>
                <c:pt idx="915">
                  <c:v>24.692270991367039</c:v>
                </c:pt>
                <c:pt idx="916">
                  <c:v>24.719257079882194</c:v>
                </c:pt>
                <c:pt idx="917">
                  <c:v>24.746243168397349</c:v>
                </c:pt>
                <c:pt idx="918">
                  <c:v>24.773229256912504</c:v>
                </c:pt>
                <c:pt idx="919">
                  <c:v>24.800215345427659</c:v>
                </c:pt>
                <c:pt idx="920">
                  <c:v>24.827201433942815</c:v>
                </c:pt>
                <c:pt idx="921">
                  <c:v>24.85418752245797</c:v>
                </c:pt>
                <c:pt idx="922">
                  <c:v>24.881173610973125</c:v>
                </c:pt>
                <c:pt idx="923">
                  <c:v>24.90815969948828</c:v>
                </c:pt>
                <c:pt idx="924">
                  <c:v>24.935145788003435</c:v>
                </c:pt>
                <c:pt idx="925">
                  <c:v>24.96213187651859</c:v>
                </c:pt>
                <c:pt idx="926">
                  <c:v>24.989117965033746</c:v>
                </c:pt>
                <c:pt idx="927">
                  <c:v>25.016104053548901</c:v>
                </c:pt>
                <c:pt idx="928">
                  <c:v>25.043090142064056</c:v>
                </c:pt>
                <c:pt idx="929">
                  <c:v>25.070076230579211</c:v>
                </c:pt>
                <c:pt idx="930">
                  <c:v>25.097062319094366</c:v>
                </c:pt>
                <c:pt idx="931">
                  <c:v>25.124048407609521</c:v>
                </c:pt>
                <c:pt idx="932">
                  <c:v>25.151034496124677</c:v>
                </c:pt>
                <c:pt idx="933">
                  <c:v>25.178020584639832</c:v>
                </c:pt>
                <c:pt idx="934">
                  <c:v>25.205006673154987</c:v>
                </c:pt>
                <c:pt idx="935">
                  <c:v>25.231992761670142</c:v>
                </c:pt>
                <c:pt idx="936">
                  <c:v>25.258978850185297</c:v>
                </c:pt>
                <c:pt idx="937">
                  <c:v>25.285964938700452</c:v>
                </c:pt>
                <c:pt idx="938">
                  <c:v>25.312951027215608</c:v>
                </c:pt>
                <c:pt idx="939">
                  <c:v>25.339937115730763</c:v>
                </c:pt>
                <c:pt idx="940">
                  <c:v>25.366923204245918</c:v>
                </c:pt>
                <c:pt idx="941">
                  <c:v>25.393909292761073</c:v>
                </c:pt>
                <c:pt idx="942">
                  <c:v>25.420895381276228</c:v>
                </c:pt>
                <c:pt idx="943">
                  <c:v>25.447881469791383</c:v>
                </c:pt>
                <c:pt idx="944">
                  <c:v>25.474867558306538</c:v>
                </c:pt>
                <c:pt idx="945">
                  <c:v>25.501853646821694</c:v>
                </c:pt>
                <c:pt idx="946">
                  <c:v>25.528839735336849</c:v>
                </c:pt>
                <c:pt idx="947">
                  <c:v>25.555825823852004</c:v>
                </c:pt>
                <c:pt idx="948">
                  <c:v>25.582811912367159</c:v>
                </c:pt>
                <c:pt idx="949">
                  <c:v>25.609798000882314</c:v>
                </c:pt>
                <c:pt idx="950">
                  <c:v>25.636784089397469</c:v>
                </c:pt>
                <c:pt idx="951">
                  <c:v>25.663770177912625</c:v>
                </c:pt>
                <c:pt idx="952">
                  <c:v>25.69075626642778</c:v>
                </c:pt>
                <c:pt idx="953">
                  <c:v>25.717742354942935</c:v>
                </c:pt>
                <c:pt idx="954">
                  <c:v>25.74472844345809</c:v>
                </c:pt>
                <c:pt idx="955">
                  <c:v>25.771714531973245</c:v>
                </c:pt>
                <c:pt idx="956">
                  <c:v>25.7987006204884</c:v>
                </c:pt>
                <c:pt idx="957">
                  <c:v>25.825686709003556</c:v>
                </c:pt>
                <c:pt idx="958">
                  <c:v>25.852672797518711</c:v>
                </c:pt>
                <c:pt idx="959">
                  <c:v>25.879658886033866</c:v>
                </c:pt>
                <c:pt idx="960">
                  <c:v>25.906644974549021</c:v>
                </c:pt>
                <c:pt idx="961">
                  <c:v>25.933631063064176</c:v>
                </c:pt>
                <c:pt idx="962">
                  <c:v>25.960617151579331</c:v>
                </c:pt>
                <c:pt idx="963">
                  <c:v>25.987603240094487</c:v>
                </c:pt>
                <c:pt idx="964">
                  <c:v>26.014589328609642</c:v>
                </c:pt>
                <c:pt idx="965">
                  <c:v>26.041575417124797</c:v>
                </c:pt>
                <c:pt idx="966">
                  <c:v>26.068561505639952</c:v>
                </c:pt>
                <c:pt idx="967">
                  <c:v>26.095547594155107</c:v>
                </c:pt>
                <c:pt idx="968">
                  <c:v>26.122533682670262</c:v>
                </c:pt>
                <c:pt idx="969">
                  <c:v>26.149519771185417</c:v>
                </c:pt>
                <c:pt idx="970">
                  <c:v>26.176505859700573</c:v>
                </c:pt>
                <c:pt idx="971">
                  <c:v>26.203491948215728</c:v>
                </c:pt>
                <c:pt idx="972">
                  <c:v>26.230478036730883</c:v>
                </c:pt>
                <c:pt idx="973">
                  <c:v>26.257464125246038</c:v>
                </c:pt>
                <c:pt idx="974">
                  <c:v>26.284450213761193</c:v>
                </c:pt>
                <c:pt idx="975">
                  <c:v>26.311436302276348</c:v>
                </c:pt>
                <c:pt idx="976">
                  <c:v>26.338422390791504</c:v>
                </c:pt>
                <c:pt idx="977">
                  <c:v>26.365408479306659</c:v>
                </c:pt>
                <c:pt idx="978">
                  <c:v>26.392394567821814</c:v>
                </c:pt>
                <c:pt idx="979">
                  <c:v>26.419380656336969</c:v>
                </c:pt>
                <c:pt idx="980">
                  <c:v>26.446366744852124</c:v>
                </c:pt>
                <c:pt idx="981">
                  <c:v>26.473352833367279</c:v>
                </c:pt>
                <c:pt idx="982">
                  <c:v>26.500338921882435</c:v>
                </c:pt>
                <c:pt idx="983">
                  <c:v>26.52732501039759</c:v>
                </c:pt>
                <c:pt idx="984">
                  <c:v>26.554311098912745</c:v>
                </c:pt>
                <c:pt idx="985">
                  <c:v>26.5812971874279</c:v>
                </c:pt>
                <c:pt idx="986">
                  <c:v>26.608283275943055</c:v>
                </c:pt>
                <c:pt idx="987">
                  <c:v>26.63526936445821</c:v>
                </c:pt>
                <c:pt idx="988">
                  <c:v>26.662255452973366</c:v>
                </c:pt>
                <c:pt idx="989">
                  <c:v>26.689241541488521</c:v>
                </c:pt>
                <c:pt idx="990">
                  <c:v>26.716227630003676</c:v>
                </c:pt>
                <c:pt idx="991">
                  <c:v>26.743213718518831</c:v>
                </c:pt>
                <c:pt idx="992">
                  <c:v>26.770199807033986</c:v>
                </c:pt>
                <c:pt idx="993">
                  <c:v>26.797185895549141</c:v>
                </c:pt>
                <c:pt idx="994">
                  <c:v>26.824171984064296</c:v>
                </c:pt>
                <c:pt idx="995">
                  <c:v>26.851158072579452</c:v>
                </c:pt>
                <c:pt idx="996">
                  <c:v>26.878144161094607</c:v>
                </c:pt>
                <c:pt idx="997">
                  <c:v>26.905130249609762</c:v>
                </c:pt>
                <c:pt idx="998">
                  <c:v>26.932116338124917</c:v>
                </c:pt>
                <c:pt idx="999">
                  <c:v>26.959102426640072</c:v>
                </c:pt>
                <c:pt idx="1000">
                  <c:v>26.986088515155227</c:v>
                </c:pt>
                <c:pt idx="1001">
                  <c:v>27.013074603670383</c:v>
                </c:pt>
                <c:pt idx="1002">
                  <c:v>27.040060692185538</c:v>
                </c:pt>
                <c:pt idx="1003">
                  <c:v>27.067046780700693</c:v>
                </c:pt>
                <c:pt idx="1004">
                  <c:v>27.094032869215848</c:v>
                </c:pt>
                <c:pt idx="1005">
                  <c:v>27.121018957731003</c:v>
                </c:pt>
                <c:pt idx="1006">
                  <c:v>27.148005046246158</c:v>
                </c:pt>
                <c:pt idx="1007">
                  <c:v>27.174991134761314</c:v>
                </c:pt>
                <c:pt idx="1008">
                  <c:v>27.201977223276469</c:v>
                </c:pt>
                <c:pt idx="1009">
                  <c:v>27.228963311791624</c:v>
                </c:pt>
                <c:pt idx="1010">
                  <c:v>27.255949400306779</c:v>
                </c:pt>
                <c:pt idx="1011">
                  <c:v>27.282935488821934</c:v>
                </c:pt>
                <c:pt idx="1012">
                  <c:v>27.309921577337089</c:v>
                </c:pt>
                <c:pt idx="1013">
                  <c:v>27.336907665852245</c:v>
                </c:pt>
                <c:pt idx="1014">
                  <c:v>27.3638937543674</c:v>
                </c:pt>
                <c:pt idx="1015">
                  <c:v>27.390879842882555</c:v>
                </c:pt>
                <c:pt idx="1016">
                  <c:v>27.41786593139771</c:v>
                </c:pt>
                <c:pt idx="1017">
                  <c:v>27.444852019912865</c:v>
                </c:pt>
                <c:pt idx="1018">
                  <c:v>27.47183810842802</c:v>
                </c:pt>
                <c:pt idx="1019">
                  <c:v>27.498824196943175</c:v>
                </c:pt>
                <c:pt idx="1020">
                  <c:v>27.525810285458331</c:v>
                </c:pt>
                <c:pt idx="1021">
                  <c:v>27.552796373973486</c:v>
                </c:pt>
                <c:pt idx="1022">
                  <c:v>27.579782462488641</c:v>
                </c:pt>
                <c:pt idx="1023">
                  <c:v>27.606768551003796</c:v>
                </c:pt>
                <c:pt idx="1024">
                  <c:v>27.633754639518951</c:v>
                </c:pt>
                <c:pt idx="1025">
                  <c:v>27.660740728034106</c:v>
                </c:pt>
                <c:pt idx="1026">
                  <c:v>27.687726816549262</c:v>
                </c:pt>
                <c:pt idx="1027">
                  <c:v>27.714712905064417</c:v>
                </c:pt>
                <c:pt idx="1028">
                  <c:v>27.741698993579572</c:v>
                </c:pt>
                <c:pt idx="1029">
                  <c:v>27.768685082094727</c:v>
                </c:pt>
                <c:pt idx="1030">
                  <c:v>27.795671170609882</c:v>
                </c:pt>
                <c:pt idx="1031">
                  <c:v>27.822657259125037</c:v>
                </c:pt>
                <c:pt idx="1032">
                  <c:v>27.849643347640193</c:v>
                </c:pt>
                <c:pt idx="1033">
                  <c:v>27.876629436155348</c:v>
                </c:pt>
                <c:pt idx="1034">
                  <c:v>27.903615524670503</c:v>
                </c:pt>
                <c:pt idx="1035">
                  <c:v>27.930601613185658</c:v>
                </c:pt>
                <c:pt idx="1036">
                  <c:v>27.957587701700813</c:v>
                </c:pt>
                <c:pt idx="1037">
                  <c:v>27.984573790215968</c:v>
                </c:pt>
                <c:pt idx="1038">
                  <c:v>28.011559878731124</c:v>
                </c:pt>
                <c:pt idx="1039">
                  <c:v>28.038545967246279</c:v>
                </c:pt>
                <c:pt idx="1040">
                  <c:v>28.065532055761434</c:v>
                </c:pt>
                <c:pt idx="1041">
                  <c:v>28.092518144276589</c:v>
                </c:pt>
                <c:pt idx="1042">
                  <c:v>28.119504232791744</c:v>
                </c:pt>
                <c:pt idx="1043">
                  <c:v>28.146490321306899</c:v>
                </c:pt>
                <c:pt idx="1044">
                  <c:v>28.173476409822054</c:v>
                </c:pt>
                <c:pt idx="1045">
                  <c:v>28.20046249833721</c:v>
                </c:pt>
                <c:pt idx="1046">
                  <c:v>28.227448586852365</c:v>
                </c:pt>
                <c:pt idx="1047">
                  <c:v>28.25443467536752</c:v>
                </c:pt>
                <c:pt idx="1048">
                  <c:v>28.281420763882675</c:v>
                </c:pt>
                <c:pt idx="1049">
                  <c:v>28.30840685239783</c:v>
                </c:pt>
                <c:pt idx="1050">
                  <c:v>28.335392940912985</c:v>
                </c:pt>
                <c:pt idx="1051">
                  <c:v>28.362379029428141</c:v>
                </c:pt>
                <c:pt idx="1052">
                  <c:v>28.389365117943296</c:v>
                </c:pt>
                <c:pt idx="1053">
                  <c:v>28.416351206458451</c:v>
                </c:pt>
                <c:pt idx="1054">
                  <c:v>28.443337294973606</c:v>
                </c:pt>
                <c:pt idx="1055">
                  <c:v>28.470323383488761</c:v>
                </c:pt>
                <c:pt idx="1056">
                  <c:v>28.497309472003916</c:v>
                </c:pt>
                <c:pt idx="1057">
                  <c:v>28.524295560519072</c:v>
                </c:pt>
                <c:pt idx="1058">
                  <c:v>28.551281649034227</c:v>
                </c:pt>
                <c:pt idx="1059">
                  <c:v>28.578267737549382</c:v>
                </c:pt>
                <c:pt idx="1060">
                  <c:v>28.605253826064537</c:v>
                </c:pt>
                <c:pt idx="1061">
                  <c:v>28.632239914579692</c:v>
                </c:pt>
                <c:pt idx="1062">
                  <c:v>28.659226003094847</c:v>
                </c:pt>
                <c:pt idx="1063">
                  <c:v>28.686212091610003</c:v>
                </c:pt>
                <c:pt idx="1064">
                  <c:v>28.713198180125158</c:v>
                </c:pt>
                <c:pt idx="1065">
                  <c:v>28.740184268640313</c:v>
                </c:pt>
                <c:pt idx="1066">
                  <c:v>28.767170357155468</c:v>
                </c:pt>
                <c:pt idx="1067">
                  <c:v>28.794156445670623</c:v>
                </c:pt>
                <c:pt idx="1068">
                  <c:v>28.821142534185778</c:v>
                </c:pt>
                <c:pt idx="1069">
                  <c:v>28.848128622700933</c:v>
                </c:pt>
                <c:pt idx="1070">
                  <c:v>28.875114711216089</c:v>
                </c:pt>
                <c:pt idx="1071">
                  <c:v>28.902100799731244</c:v>
                </c:pt>
                <c:pt idx="1072">
                  <c:v>28.929086888246399</c:v>
                </c:pt>
                <c:pt idx="1073">
                  <c:v>28.956072976761554</c:v>
                </c:pt>
                <c:pt idx="1074">
                  <c:v>28.983059065276709</c:v>
                </c:pt>
                <c:pt idx="1075">
                  <c:v>29.010045153791864</c:v>
                </c:pt>
                <c:pt idx="1076">
                  <c:v>29.03703124230702</c:v>
                </c:pt>
                <c:pt idx="1077">
                  <c:v>29.064017330822175</c:v>
                </c:pt>
                <c:pt idx="1078">
                  <c:v>29.09100341933733</c:v>
                </c:pt>
                <c:pt idx="1079">
                  <c:v>29.117989507852485</c:v>
                </c:pt>
                <c:pt idx="1080">
                  <c:v>29.14497559636764</c:v>
                </c:pt>
                <c:pt idx="1081">
                  <c:v>29.171961684882795</c:v>
                </c:pt>
                <c:pt idx="1082">
                  <c:v>29.198947773397951</c:v>
                </c:pt>
                <c:pt idx="1083">
                  <c:v>29.225933861913106</c:v>
                </c:pt>
                <c:pt idx="1084">
                  <c:v>29.252919950428261</c:v>
                </c:pt>
                <c:pt idx="1085">
                  <c:v>29.279906038943416</c:v>
                </c:pt>
                <c:pt idx="1086">
                  <c:v>29.306892127458571</c:v>
                </c:pt>
                <c:pt idx="1087">
                  <c:v>29.333878215973726</c:v>
                </c:pt>
                <c:pt idx="1088">
                  <c:v>29.360864304488882</c:v>
                </c:pt>
                <c:pt idx="1089">
                  <c:v>29.387850393004037</c:v>
                </c:pt>
                <c:pt idx="1090">
                  <c:v>29.414836481519192</c:v>
                </c:pt>
                <c:pt idx="1091">
                  <c:v>29.441822570034347</c:v>
                </c:pt>
                <c:pt idx="1092">
                  <c:v>29.468808658549502</c:v>
                </c:pt>
                <c:pt idx="1093">
                  <c:v>29.495794747064657</c:v>
                </c:pt>
                <c:pt idx="1094">
                  <c:v>29.522780835579812</c:v>
                </c:pt>
                <c:pt idx="1095">
                  <c:v>29.549766924094968</c:v>
                </c:pt>
                <c:pt idx="1096">
                  <c:v>29.576753012610123</c:v>
                </c:pt>
                <c:pt idx="1097">
                  <c:v>29.603739101125278</c:v>
                </c:pt>
                <c:pt idx="1098">
                  <c:v>29.630725189640433</c:v>
                </c:pt>
                <c:pt idx="1099">
                  <c:v>29.657711278155588</c:v>
                </c:pt>
                <c:pt idx="1100">
                  <c:v>29.684697366670743</c:v>
                </c:pt>
                <c:pt idx="1101">
                  <c:v>29.711683455185899</c:v>
                </c:pt>
                <c:pt idx="1102">
                  <c:v>29.738669543701054</c:v>
                </c:pt>
                <c:pt idx="1103">
                  <c:v>29.765655632216209</c:v>
                </c:pt>
                <c:pt idx="1104">
                  <c:v>29.792641720731364</c:v>
                </c:pt>
                <c:pt idx="1105">
                  <c:v>29.819627809246519</c:v>
                </c:pt>
                <c:pt idx="1106">
                  <c:v>29.846613897761674</c:v>
                </c:pt>
                <c:pt idx="1107">
                  <c:v>29.87359998627683</c:v>
                </c:pt>
                <c:pt idx="1108">
                  <c:v>29.900586074791985</c:v>
                </c:pt>
                <c:pt idx="1109">
                  <c:v>29.92757216330714</c:v>
                </c:pt>
                <c:pt idx="1110">
                  <c:v>29.954558251822295</c:v>
                </c:pt>
                <c:pt idx="1111">
                  <c:v>29.98154434033745</c:v>
                </c:pt>
                <c:pt idx="1112">
                  <c:v>30.008530428852605</c:v>
                </c:pt>
                <c:pt idx="1113">
                  <c:v>30.035516517367761</c:v>
                </c:pt>
                <c:pt idx="1114">
                  <c:v>30.062502605882916</c:v>
                </c:pt>
                <c:pt idx="1115">
                  <c:v>30.089488694398071</c:v>
                </c:pt>
                <c:pt idx="1116">
                  <c:v>30.116474782913226</c:v>
                </c:pt>
                <c:pt idx="1117">
                  <c:v>30.143460871428381</c:v>
                </c:pt>
                <c:pt idx="1118">
                  <c:v>30.170446959943536</c:v>
                </c:pt>
                <c:pt idx="1119">
                  <c:v>30.197433048458691</c:v>
                </c:pt>
                <c:pt idx="1120">
                  <c:v>30.224419136973847</c:v>
                </c:pt>
                <c:pt idx="1121">
                  <c:v>30.251405225489002</c:v>
                </c:pt>
                <c:pt idx="1122">
                  <c:v>30.278391314004157</c:v>
                </c:pt>
                <c:pt idx="1123">
                  <c:v>30.305377402519312</c:v>
                </c:pt>
                <c:pt idx="1124">
                  <c:v>30.332363491034467</c:v>
                </c:pt>
                <c:pt idx="1125">
                  <c:v>30.359349579549622</c:v>
                </c:pt>
                <c:pt idx="1126">
                  <c:v>30.386335668064778</c:v>
                </c:pt>
                <c:pt idx="1127">
                  <c:v>30.413321756579933</c:v>
                </c:pt>
                <c:pt idx="1128">
                  <c:v>30.440307845095088</c:v>
                </c:pt>
                <c:pt idx="1129">
                  <c:v>30.467293933610243</c:v>
                </c:pt>
                <c:pt idx="1130">
                  <c:v>30.494280022125398</c:v>
                </c:pt>
                <c:pt idx="1131">
                  <c:v>30.521266110640553</c:v>
                </c:pt>
                <c:pt idx="1132">
                  <c:v>30.548252199155709</c:v>
                </c:pt>
                <c:pt idx="1133">
                  <c:v>30.575238287670864</c:v>
                </c:pt>
                <c:pt idx="1134">
                  <c:v>30.602224376186019</c:v>
                </c:pt>
                <c:pt idx="1135">
                  <c:v>30.629210464701174</c:v>
                </c:pt>
                <c:pt idx="1136">
                  <c:v>30.656196553216329</c:v>
                </c:pt>
                <c:pt idx="1137">
                  <c:v>30.683182641731484</c:v>
                </c:pt>
                <c:pt idx="1138">
                  <c:v>30.71016873024664</c:v>
                </c:pt>
                <c:pt idx="1139">
                  <c:v>30.737154818761795</c:v>
                </c:pt>
                <c:pt idx="1140">
                  <c:v>30.76414090727695</c:v>
                </c:pt>
                <c:pt idx="1141">
                  <c:v>30.791126995792105</c:v>
                </c:pt>
                <c:pt idx="1142">
                  <c:v>30.81811308430726</c:v>
                </c:pt>
                <c:pt idx="1143">
                  <c:v>30.845099172822415</c:v>
                </c:pt>
                <c:pt idx="1144">
                  <c:v>30.87208526133757</c:v>
                </c:pt>
                <c:pt idx="1145">
                  <c:v>30.899071349852726</c:v>
                </c:pt>
                <c:pt idx="1146">
                  <c:v>30.926057438367881</c:v>
                </c:pt>
                <c:pt idx="1147">
                  <c:v>30.953043526883036</c:v>
                </c:pt>
                <c:pt idx="1148">
                  <c:v>30.980029615398191</c:v>
                </c:pt>
                <c:pt idx="1149">
                  <c:v>31.007015703913346</c:v>
                </c:pt>
                <c:pt idx="1150">
                  <c:v>31.034001792428501</c:v>
                </c:pt>
                <c:pt idx="1151">
                  <c:v>31.060987880943657</c:v>
                </c:pt>
                <c:pt idx="1152">
                  <c:v>31.087973969458812</c:v>
                </c:pt>
                <c:pt idx="1153">
                  <c:v>31.114960057973967</c:v>
                </c:pt>
                <c:pt idx="1154">
                  <c:v>31.141946146489122</c:v>
                </c:pt>
                <c:pt idx="1155">
                  <c:v>31.168932235004277</c:v>
                </c:pt>
                <c:pt idx="1156">
                  <c:v>31.195918323519432</c:v>
                </c:pt>
                <c:pt idx="1157">
                  <c:v>31.222904412034588</c:v>
                </c:pt>
                <c:pt idx="1158">
                  <c:v>31.249890500549743</c:v>
                </c:pt>
                <c:pt idx="1159">
                  <c:v>31.276876589064898</c:v>
                </c:pt>
                <c:pt idx="1160">
                  <c:v>31.303862677580053</c:v>
                </c:pt>
                <c:pt idx="1161">
                  <c:v>31.330848766095208</c:v>
                </c:pt>
                <c:pt idx="1162">
                  <c:v>31.357834854610363</c:v>
                </c:pt>
                <c:pt idx="1163">
                  <c:v>31.384820943125519</c:v>
                </c:pt>
                <c:pt idx="1164">
                  <c:v>31.411807031640674</c:v>
                </c:pt>
                <c:pt idx="1165">
                  <c:v>31.438793120155829</c:v>
                </c:pt>
                <c:pt idx="1166">
                  <c:v>31.465779208670984</c:v>
                </c:pt>
                <c:pt idx="1167">
                  <c:v>31.492765297186139</c:v>
                </c:pt>
                <c:pt idx="1168">
                  <c:v>31.519751385701294</c:v>
                </c:pt>
                <c:pt idx="1169">
                  <c:v>31.546737474216449</c:v>
                </c:pt>
                <c:pt idx="1170">
                  <c:v>31.573723562731605</c:v>
                </c:pt>
                <c:pt idx="1171">
                  <c:v>31.60070965124676</c:v>
                </c:pt>
                <c:pt idx="1172">
                  <c:v>31.627695739761915</c:v>
                </c:pt>
                <c:pt idx="1173">
                  <c:v>31.65468182827707</c:v>
                </c:pt>
                <c:pt idx="1174">
                  <c:v>31.681667916792225</c:v>
                </c:pt>
                <c:pt idx="1175">
                  <c:v>31.70865400530738</c:v>
                </c:pt>
                <c:pt idx="1176">
                  <c:v>31.735640093822536</c:v>
                </c:pt>
                <c:pt idx="1177">
                  <c:v>31.762626182337691</c:v>
                </c:pt>
                <c:pt idx="1178">
                  <c:v>31.789612270852846</c:v>
                </c:pt>
                <c:pt idx="1179">
                  <c:v>31.816598359368001</c:v>
                </c:pt>
                <c:pt idx="1180">
                  <c:v>31.843584447883156</c:v>
                </c:pt>
                <c:pt idx="1181">
                  <c:v>31.870570536398311</c:v>
                </c:pt>
                <c:pt idx="1182">
                  <c:v>31.897556624913467</c:v>
                </c:pt>
                <c:pt idx="1183">
                  <c:v>31.924542713428622</c:v>
                </c:pt>
                <c:pt idx="1184">
                  <c:v>31.951528801943777</c:v>
                </c:pt>
                <c:pt idx="1185">
                  <c:v>31.978514890458932</c:v>
                </c:pt>
                <c:pt idx="1186">
                  <c:v>32.005500978974091</c:v>
                </c:pt>
                <c:pt idx="1187">
                  <c:v>32.032487067489249</c:v>
                </c:pt>
                <c:pt idx="1188">
                  <c:v>32.059473156004408</c:v>
                </c:pt>
                <c:pt idx="1189">
                  <c:v>32.086459244519567</c:v>
                </c:pt>
                <c:pt idx="1190">
                  <c:v>32.113445333034726</c:v>
                </c:pt>
                <c:pt idx="1191">
                  <c:v>32.140431421549884</c:v>
                </c:pt>
                <c:pt idx="1192">
                  <c:v>32.167417510065043</c:v>
                </c:pt>
                <c:pt idx="1193">
                  <c:v>32.194403598580202</c:v>
                </c:pt>
                <c:pt idx="1194">
                  <c:v>32.22138968709536</c:v>
                </c:pt>
                <c:pt idx="1195">
                  <c:v>32.248375775610519</c:v>
                </c:pt>
                <c:pt idx="1196">
                  <c:v>32.275361864125678</c:v>
                </c:pt>
                <c:pt idx="1197">
                  <c:v>32.302347952640837</c:v>
                </c:pt>
                <c:pt idx="1198">
                  <c:v>32.329334041155995</c:v>
                </c:pt>
                <c:pt idx="1199">
                  <c:v>32.356320129671154</c:v>
                </c:pt>
                <c:pt idx="1200">
                  <c:v>32.383306218186313</c:v>
                </c:pt>
                <c:pt idx="1201">
                  <c:v>32.410292306701471</c:v>
                </c:pt>
                <c:pt idx="1202">
                  <c:v>32.43727839521663</c:v>
                </c:pt>
                <c:pt idx="1203">
                  <c:v>32.464264483731789</c:v>
                </c:pt>
                <c:pt idx="1204">
                  <c:v>32.491250572246948</c:v>
                </c:pt>
                <c:pt idx="1205">
                  <c:v>32.518236660762106</c:v>
                </c:pt>
                <c:pt idx="1206">
                  <c:v>32.545222749277265</c:v>
                </c:pt>
                <c:pt idx="1207">
                  <c:v>32.572208837792424</c:v>
                </c:pt>
                <c:pt idx="1208">
                  <c:v>32.599194926307582</c:v>
                </c:pt>
                <c:pt idx="1209">
                  <c:v>32.626181014822741</c:v>
                </c:pt>
                <c:pt idx="1210">
                  <c:v>32.6531671033379</c:v>
                </c:pt>
                <c:pt idx="1211">
                  <c:v>32.680153191853059</c:v>
                </c:pt>
                <c:pt idx="1212">
                  <c:v>32.707139280368217</c:v>
                </c:pt>
                <c:pt idx="1213">
                  <c:v>32.734125368883376</c:v>
                </c:pt>
                <c:pt idx="1214">
                  <c:v>32.761111457398535</c:v>
                </c:pt>
                <c:pt idx="1215">
                  <c:v>32.788097545913693</c:v>
                </c:pt>
                <c:pt idx="1216">
                  <c:v>32.815083634428852</c:v>
                </c:pt>
                <c:pt idx="1217">
                  <c:v>32.842069722944011</c:v>
                </c:pt>
                <c:pt idx="1218">
                  <c:v>32.86905581145917</c:v>
                </c:pt>
                <c:pt idx="1219">
                  <c:v>32.896041899974328</c:v>
                </c:pt>
                <c:pt idx="1220">
                  <c:v>32.923027988489487</c:v>
                </c:pt>
                <c:pt idx="1221">
                  <c:v>32.950014077004646</c:v>
                </c:pt>
                <c:pt idx="1222">
                  <c:v>32.977000165519804</c:v>
                </c:pt>
                <c:pt idx="1223">
                  <c:v>33.003986254034963</c:v>
                </c:pt>
                <c:pt idx="1224">
                  <c:v>33.030972342550122</c:v>
                </c:pt>
                <c:pt idx="1225">
                  <c:v>33.057958431065281</c:v>
                </c:pt>
                <c:pt idx="1226">
                  <c:v>33.084944519580439</c:v>
                </c:pt>
                <c:pt idx="1227">
                  <c:v>33.111930608095598</c:v>
                </c:pt>
                <c:pt idx="1228">
                  <c:v>33.138916696610757</c:v>
                </c:pt>
                <c:pt idx="1229">
                  <c:v>33.165902785125915</c:v>
                </c:pt>
                <c:pt idx="1230">
                  <c:v>33.192888873641074</c:v>
                </c:pt>
                <c:pt idx="1231">
                  <c:v>33.219874962156233</c:v>
                </c:pt>
                <c:pt idx="1232">
                  <c:v>33.246861050671392</c:v>
                </c:pt>
                <c:pt idx="1233">
                  <c:v>33.27384713918655</c:v>
                </c:pt>
                <c:pt idx="1234">
                  <c:v>33.300833227701709</c:v>
                </c:pt>
                <c:pt idx="1235">
                  <c:v>33.327819316216868</c:v>
                </c:pt>
                <c:pt idx="1236">
                  <c:v>33.354805404732026</c:v>
                </c:pt>
                <c:pt idx="1237">
                  <c:v>33.381791493247185</c:v>
                </c:pt>
                <c:pt idx="1238">
                  <c:v>33.408777581762344</c:v>
                </c:pt>
                <c:pt idx="1239">
                  <c:v>33.435763670277503</c:v>
                </c:pt>
                <c:pt idx="1240">
                  <c:v>33.462749758792661</c:v>
                </c:pt>
                <c:pt idx="1241">
                  <c:v>33.48973584730782</c:v>
                </c:pt>
                <c:pt idx="1242">
                  <c:v>33.516721935822979</c:v>
                </c:pt>
                <c:pt idx="1243">
                  <c:v>33.543708024338137</c:v>
                </c:pt>
                <c:pt idx="1244">
                  <c:v>33.570694112853296</c:v>
                </c:pt>
                <c:pt idx="1245">
                  <c:v>33.597680201368455</c:v>
                </c:pt>
                <c:pt idx="1246">
                  <c:v>33.624666289883614</c:v>
                </c:pt>
                <c:pt idx="1247">
                  <c:v>33.651652378398772</c:v>
                </c:pt>
                <c:pt idx="1248">
                  <c:v>33.678638466913931</c:v>
                </c:pt>
                <c:pt idx="1249">
                  <c:v>33.70562455542909</c:v>
                </c:pt>
                <c:pt idx="1250">
                  <c:v>33.732610643944248</c:v>
                </c:pt>
                <c:pt idx="1251">
                  <c:v>33.759596732459407</c:v>
                </c:pt>
                <c:pt idx="1252">
                  <c:v>33.786582820974566</c:v>
                </c:pt>
                <c:pt idx="1253">
                  <c:v>33.813568909489724</c:v>
                </c:pt>
                <c:pt idx="1254">
                  <c:v>33.840554998004883</c:v>
                </c:pt>
                <c:pt idx="1255">
                  <c:v>33.867541086520042</c:v>
                </c:pt>
                <c:pt idx="1256">
                  <c:v>33.894527175035201</c:v>
                </c:pt>
                <c:pt idx="1257">
                  <c:v>33.921513263550359</c:v>
                </c:pt>
                <c:pt idx="1258">
                  <c:v>33.948499352065518</c:v>
                </c:pt>
                <c:pt idx="1259">
                  <c:v>33.975485440580677</c:v>
                </c:pt>
                <c:pt idx="1260">
                  <c:v>34.002471529095835</c:v>
                </c:pt>
                <c:pt idx="1261">
                  <c:v>34.029457617610994</c:v>
                </c:pt>
                <c:pt idx="1262">
                  <c:v>34.056443706126153</c:v>
                </c:pt>
                <c:pt idx="1263">
                  <c:v>34.083429794641312</c:v>
                </c:pt>
                <c:pt idx="1264">
                  <c:v>34.11041588315647</c:v>
                </c:pt>
                <c:pt idx="1265">
                  <c:v>34.137401971671629</c:v>
                </c:pt>
                <c:pt idx="1266">
                  <c:v>34.164388060186788</c:v>
                </c:pt>
                <c:pt idx="1267">
                  <c:v>34.191374148701946</c:v>
                </c:pt>
                <c:pt idx="1268">
                  <c:v>34.218360237217105</c:v>
                </c:pt>
                <c:pt idx="1269">
                  <c:v>34.245346325732264</c:v>
                </c:pt>
                <c:pt idx="1270">
                  <c:v>34.272332414247423</c:v>
                </c:pt>
                <c:pt idx="1271">
                  <c:v>34.299318502762581</c:v>
                </c:pt>
                <c:pt idx="1272">
                  <c:v>34.32630459127774</c:v>
                </c:pt>
                <c:pt idx="1273">
                  <c:v>34.353290679792899</c:v>
                </c:pt>
                <c:pt idx="1274">
                  <c:v>34.380276768308057</c:v>
                </c:pt>
                <c:pt idx="1275">
                  <c:v>34.407262856823216</c:v>
                </c:pt>
                <c:pt idx="1276">
                  <c:v>34.434248945338375</c:v>
                </c:pt>
                <c:pt idx="1277">
                  <c:v>34.461235033853534</c:v>
                </c:pt>
                <c:pt idx="1278">
                  <c:v>34.488221122368692</c:v>
                </c:pt>
                <c:pt idx="1279">
                  <c:v>34.515207210883851</c:v>
                </c:pt>
                <c:pt idx="1280">
                  <c:v>34.54219329939901</c:v>
                </c:pt>
                <c:pt idx="1281">
                  <c:v>34.569179387914168</c:v>
                </c:pt>
                <c:pt idx="1282">
                  <c:v>34.596165476429327</c:v>
                </c:pt>
                <c:pt idx="1283">
                  <c:v>34.623151564944486</c:v>
                </c:pt>
                <c:pt idx="1284">
                  <c:v>34.650137653459645</c:v>
                </c:pt>
                <c:pt idx="1285">
                  <c:v>34.677123741974803</c:v>
                </c:pt>
                <c:pt idx="1286">
                  <c:v>34.704109830489962</c:v>
                </c:pt>
                <c:pt idx="1287">
                  <c:v>34.731095919005121</c:v>
                </c:pt>
                <c:pt idx="1288">
                  <c:v>34.758082007520279</c:v>
                </c:pt>
                <c:pt idx="1289">
                  <c:v>34.785068096035438</c:v>
                </c:pt>
                <c:pt idx="1290">
                  <c:v>34.812054184550597</c:v>
                </c:pt>
                <c:pt idx="1291">
                  <c:v>34.839040273065756</c:v>
                </c:pt>
                <c:pt idx="1292">
                  <c:v>34.866026361580914</c:v>
                </c:pt>
                <c:pt idx="1293">
                  <c:v>34.893012450096073</c:v>
                </c:pt>
                <c:pt idx="1294">
                  <c:v>34.919998538611232</c:v>
                </c:pt>
                <c:pt idx="1295">
                  <c:v>34.94698462712639</c:v>
                </c:pt>
                <c:pt idx="1296">
                  <c:v>34.973970715641549</c:v>
                </c:pt>
                <c:pt idx="1297">
                  <c:v>35.000956804156708</c:v>
                </c:pt>
                <c:pt idx="1298">
                  <c:v>35.027942892671867</c:v>
                </c:pt>
                <c:pt idx="1299">
                  <c:v>35.054928981187025</c:v>
                </c:pt>
                <c:pt idx="1300">
                  <c:v>35.081915069702184</c:v>
                </c:pt>
                <c:pt idx="1301">
                  <c:v>35.108901158217343</c:v>
                </c:pt>
                <c:pt idx="1302">
                  <c:v>35.135887246732501</c:v>
                </c:pt>
                <c:pt idx="1303">
                  <c:v>35.16287333524766</c:v>
                </c:pt>
                <c:pt idx="1304">
                  <c:v>35.189859423762819</c:v>
                </c:pt>
                <c:pt idx="1305">
                  <c:v>35.216845512277978</c:v>
                </c:pt>
                <c:pt idx="1306">
                  <c:v>35.243831600793136</c:v>
                </c:pt>
                <c:pt idx="1307">
                  <c:v>35.270817689308295</c:v>
                </c:pt>
                <c:pt idx="1308">
                  <c:v>35.297803777823454</c:v>
                </c:pt>
                <c:pt idx="1309">
                  <c:v>35.324789866338612</c:v>
                </c:pt>
                <c:pt idx="1310">
                  <c:v>35.351775954853771</c:v>
                </c:pt>
                <c:pt idx="1311">
                  <c:v>35.37876204336893</c:v>
                </c:pt>
                <c:pt idx="1312">
                  <c:v>35.405748131884089</c:v>
                </c:pt>
                <c:pt idx="1313">
                  <c:v>35.432734220399247</c:v>
                </c:pt>
                <c:pt idx="1314">
                  <c:v>35.459720308914406</c:v>
                </c:pt>
                <c:pt idx="1315">
                  <c:v>35.486706397429565</c:v>
                </c:pt>
                <c:pt idx="1316">
                  <c:v>35.513692485944723</c:v>
                </c:pt>
                <c:pt idx="1317">
                  <c:v>35.540678574459882</c:v>
                </c:pt>
                <c:pt idx="1318">
                  <c:v>35.567664662975041</c:v>
                </c:pt>
                <c:pt idx="1319">
                  <c:v>35.5946507514902</c:v>
                </c:pt>
                <c:pt idx="1320">
                  <c:v>35.621636840005358</c:v>
                </c:pt>
                <c:pt idx="1321">
                  <c:v>35.648622928520517</c:v>
                </c:pt>
                <c:pt idx="1322">
                  <c:v>35.675609017035676</c:v>
                </c:pt>
                <c:pt idx="1323">
                  <c:v>35.702595105550834</c:v>
                </c:pt>
                <c:pt idx="1324">
                  <c:v>35.729581194065993</c:v>
                </c:pt>
                <c:pt idx="1325">
                  <c:v>35.756567282581152</c:v>
                </c:pt>
                <c:pt idx="1326">
                  <c:v>35.783553371096311</c:v>
                </c:pt>
                <c:pt idx="1327">
                  <c:v>35.810539459611469</c:v>
                </c:pt>
                <c:pt idx="1328">
                  <c:v>35.837525548126628</c:v>
                </c:pt>
                <c:pt idx="1329">
                  <c:v>35.864511636641787</c:v>
                </c:pt>
                <c:pt idx="1330">
                  <c:v>35.891497725156945</c:v>
                </c:pt>
                <c:pt idx="1331">
                  <c:v>35.918483813672104</c:v>
                </c:pt>
                <c:pt idx="1332">
                  <c:v>35.945469902187263</c:v>
                </c:pt>
                <c:pt idx="1333">
                  <c:v>35.972455990702422</c:v>
                </c:pt>
                <c:pt idx="1334">
                  <c:v>35.99944207921758</c:v>
                </c:pt>
                <c:pt idx="1335">
                  <c:v>36.026428167732739</c:v>
                </c:pt>
                <c:pt idx="1336">
                  <c:v>36.053414256247898</c:v>
                </c:pt>
                <c:pt idx="1337">
                  <c:v>36.080400344763056</c:v>
                </c:pt>
                <c:pt idx="1338">
                  <c:v>36.107386433278215</c:v>
                </c:pt>
                <c:pt idx="1339">
                  <c:v>36.134372521793374</c:v>
                </c:pt>
                <c:pt idx="1340">
                  <c:v>36.161358610308532</c:v>
                </c:pt>
                <c:pt idx="1341">
                  <c:v>36.188344698823691</c:v>
                </c:pt>
                <c:pt idx="1342">
                  <c:v>36.21533078733885</c:v>
                </c:pt>
                <c:pt idx="1343">
                  <c:v>36.242316875854009</c:v>
                </c:pt>
                <c:pt idx="1344">
                  <c:v>36.269302964369167</c:v>
                </c:pt>
                <c:pt idx="1345">
                  <c:v>36.296289052884326</c:v>
                </c:pt>
                <c:pt idx="1346">
                  <c:v>36.323275141399485</c:v>
                </c:pt>
                <c:pt idx="1347">
                  <c:v>36.350261229914643</c:v>
                </c:pt>
                <c:pt idx="1348">
                  <c:v>36.377247318429802</c:v>
                </c:pt>
                <c:pt idx="1349">
                  <c:v>36.404233406944961</c:v>
                </c:pt>
                <c:pt idx="1350">
                  <c:v>36.43121949546012</c:v>
                </c:pt>
                <c:pt idx="1351">
                  <c:v>36.458205583975278</c:v>
                </c:pt>
                <c:pt idx="1352">
                  <c:v>36.485191672490437</c:v>
                </c:pt>
                <c:pt idx="1353">
                  <c:v>36.512177761005596</c:v>
                </c:pt>
                <c:pt idx="1354">
                  <c:v>36.539163849520754</c:v>
                </c:pt>
                <c:pt idx="1355">
                  <c:v>36.566149938035913</c:v>
                </c:pt>
                <c:pt idx="1356">
                  <c:v>36.593136026551072</c:v>
                </c:pt>
                <c:pt idx="1357">
                  <c:v>36.620122115066231</c:v>
                </c:pt>
                <c:pt idx="1358">
                  <c:v>36.647108203581389</c:v>
                </c:pt>
                <c:pt idx="1359">
                  <c:v>36.674094292096548</c:v>
                </c:pt>
                <c:pt idx="1360">
                  <c:v>36.701080380611707</c:v>
                </c:pt>
                <c:pt idx="1361">
                  <c:v>36.728066469126865</c:v>
                </c:pt>
                <c:pt idx="1362">
                  <c:v>36.755052557642024</c:v>
                </c:pt>
                <c:pt idx="1363">
                  <c:v>36.782038646157183</c:v>
                </c:pt>
                <c:pt idx="1364">
                  <c:v>36.809024734672342</c:v>
                </c:pt>
                <c:pt idx="1365">
                  <c:v>36.8360108231875</c:v>
                </c:pt>
                <c:pt idx="1366">
                  <c:v>36.862996911702659</c:v>
                </c:pt>
                <c:pt idx="1367">
                  <c:v>36.889983000217818</c:v>
                </c:pt>
                <c:pt idx="1368">
                  <c:v>36.916969088732976</c:v>
                </c:pt>
                <c:pt idx="1369">
                  <c:v>36.943955177248135</c:v>
                </c:pt>
                <c:pt idx="1370">
                  <c:v>36.970941265763294</c:v>
                </c:pt>
                <c:pt idx="1371">
                  <c:v>36.997927354278453</c:v>
                </c:pt>
                <c:pt idx="1372">
                  <c:v>37.024913442793611</c:v>
                </c:pt>
                <c:pt idx="1373">
                  <c:v>37.05189953130877</c:v>
                </c:pt>
                <c:pt idx="1374">
                  <c:v>37.078885619823929</c:v>
                </c:pt>
                <c:pt idx="1375">
                  <c:v>37.105871708339087</c:v>
                </c:pt>
                <c:pt idx="1376">
                  <c:v>37.132857796854246</c:v>
                </c:pt>
                <c:pt idx="1377">
                  <c:v>37.159843885369405</c:v>
                </c:pt>
                <c:pt idx="1378">
                  <c:v>37.186829973884564</c:v>
                </c:pt>
                <c:pt idx="1379">
                  <c:v>37.213816062399722</c:v>
                </c:pt>
                <c:pt idx="1380">
                  <c:v>37.240802150914881</c:v>
                </c:pt>
                <c:pt idx="1381">
                  <c:v>37.26778823943004</c:v>
                </c:pt>
                <c:pt idx="1382">
                  <c:v>37.294774327945198</c:v>
                </c:pt>
                <c:pt idx="1383">
                  <c:v>37.321760416460357</c:v>
                </c:pt>
                <c:pt idx="1384">
                  <c:v>37.348746504975516</c:v>
                </c:pt>
                <c:pt idx="1385">
                  <c:v>37.375732593490675</c:v>
                </c:pt>
                <c:pt idx="1386">
                  <c:v>37.402718682005833</c:v>
                </c:pt>
                <c:pt idx="1387">
                  <c:v>37.429704770520992</c:v>
                </c:pt>
                <c:pt idx="1388">
                  <c:v>37.456690859036151</c:v>
                </c:pt>
                <c:pt idx="1389">
                  <c:v>37.483676947551309</c:v>
                </c:pt>
                <c:pt idx="1390">
                  <c:v>37.510663036066468</c:v>
                </c:pt>
                <c:pt idx="1391">
                  <c:v>37.537649124581627</c:v>
                </c:pt>
                <c:pt idx="1392">
                  <c:v>37.564635213096786</c:v>
                </c:pt>
                <c:pt idx="1393">
                  <c:v>37.591621301611944</c:v>
                </c:pt>
                <c:pt idx="1394">
                  <c:v>37.618607390127103</c:v>
                </c:pt>
                <c:pt idx="1395">
                  <c:v>37.645593478642262</c:v>
                </c:pt>
                <c:pt idx="1396">
                  <c:v>37.67257956715742</c:v>
                </c:pt>
                <c:pt idx="1397">
                  <c:v>37.699565655672579</c:v>
                </c:pt>
                <c:pt idx="1398">
                  <c:v>37.726551744187738</c:v>
                </c:pt>
                <c:pt idx="1399">
                  <c:v>37.753537832702897</c:v>
                </c:pt>
                <c:pt idx="1400">
                  <c:v>37.780523921218055</c:v>
                </c:pt>
                <c:pt idx="1401">
                  <c:v>37.807510009733214</c:v>
                </c:pt>
                <c:pt idx="1402">
                  <c:v>37.834496098248373</c:v>
                </c:pt>
                <c:pt idx="1403">
                  <c:v>37.861482186763531</c:v>
                </c:pt>
                <c:pt idx="1404">
                  <c:v>37.88846827527869</c:v>
                </c:pt>
                <c:pt idx="1405">
                  <c:v>37.915454363793849</c:v>
                </c:pt>
                <c:pt idx="1406">
                  <c:v>37.942440452309008</c:v>
                </c:pt>
                <c:pt idx="1407">
                  <c:v>37.969426540824166</c:v>
                </c:pt>
                <c:pt idx="1408">
                  <c:v>37.996412629339325</c:v>
                </c:pt>
                <c:pt idx="1409">
                  <c:v>38.023398717854484</c:v>
                </c:pt>
                <c:pt idx="1410">
                  <c:v>38.050384806369642</c:v>
                </c:pt>
                <c:pt idx="1411">
                  <c:v>38.077370894884801</c:v>
                </c:pt>
                <c:pt idx="1412">
                  <c:v>38.10435698339996</c:v>
                </c:pt>
                <c:pt idx="1413">
                  <c:v>38.131343071915119</c:v>
                </c:pt>
                <c:pt idx="1414">
                  <c:v>38.158329160430277</c:v>
                </c:pt>
                <c:pt idx="1415">
                  <c:v>38.185315248945436</c:v>
                </c:pt>
                <c:pt idx="1416">
                  <c:v>38.212301337460595</c:v>
                </c:pt>
                <c:pt idx="1417">
                  <c:v>38.239287425975753</c:v>
                </c:pt>
                <c:pt idx="1418">
                  <c:v>38.266273514490912</c:v>
                </c:pt>
                <c:pt idx="1419">
                  <c:v>38.293259603006071</c:v>
                </c:pt>
                <c:pt idx="1420">
                  <c:v>38.32024569152123</c:v>
                </c:pt>
                <c:pt idx="1421">
                  <c:v>38.347231780036388</c:v>
                </c:pt>
                <c:pt idx="1422">
                  <c:v>38.374217868551547</c:v>
                </c:pt>
                <c:pt idx="1423">
                  <c:v>38.401203957066706</c:v>
                </c:pt>
                <c:pt idx="1424">
                  <c:v>38.428190045581864</c:v>
                </c:pt>
                <c:pt idx="1425">
                  <c:v>38.455176134097023</c:v>
                </c:pt>
                <c:pt idx="1426">
                  <c:v>38.482162222612182</c:v>
                </c:pt>
                <c:pt idx="1427">
                  <c:v>38.50914831112734</c:v>
                </c:pt>
                <c:pt idx="1428">
                  <c:v>38.536134399642499</c:v>
                </c:pt>
                <c:pt idx="1429">
                  <c:v>38.563120488157658</c:v>
                </c:pt>
                <c:pt idx="1430">
                  <c:v>38.590106576672817</c:v>
                </c:pt>
                <c:pt idx="1431">
                  <c:v>38.617092665187975</c:v>
                </c:pt>
                <c:pt idx="1432">
                  <c:v>38.644078753703134</c:v>
                </c:pt>
                <c:pt idx="1433">
                  <c:v>38.671064842218293</c:v>
                </c:pt>
                <c:pt idx="1434">
                  <c:v>38.698050930733451</c:v>
                </c:pt>
              </c:numCache>
            </c:numRef>
          </c:xVal>
          <c:yVal>
            <c:numRef>
              <c:f>'[Vento Sintético rev24 (1).xlsm]momento harmonicos fora fase'!$BZ$21:$BZ$1455</c:f>
              <c:numCache>
                <c:formatCode>#,##0</c:formatCode>
                <c:ptCount val="1435"/>
                <c:pt idx="0">
                  <c:v>1011413.4808779331</c:v>
                </c:pt>
                <c:pt idx="1">
                  <c:v>960983.74484544154</c:v>
                </c:pt>
                <c:pt idx="2">
                  <c:v>913762.34406654455</c:v>
                </c:pt>
                <c:pt idx="3">
                  <c:v>870443.66661983612</c:v>
                </c:pt>
                <c:pt idx="4">
                  <c:v>830934.18366074678</c:v>
                </c:pt>
                <c:pt idx="5">
                  <c:v>794461.84000727697</c:v>
                </c:pt>
                <c:pt idx="6">
                  <c:v>759937.21421549155</c:v>
                </c:pt>
                <c:pt idx="7">
                  <c:v>726431.69191829895</c:v>
                </c:pt>
                <c:pt idx="8">
                  <c:v>693593.20335671585</c:v>
                </c:pt>
                <c:pt idx="9">
                  <c:v>661843.52584668505</c:v>
                </c:pt>
                <c:pt idx="10">
                  <c:v>632283.82763668639</c:v>
                </c:pt>
                <c:pt idx="11">
                  <c:v>606345.52882349771</c:v>
                </c:pt>
                <c:pt idx="12">
                  <c:v>585319.61499472195</c:v>
                </c:pt>
                <c:pt idx="13">
                  <c:v>569942.69316018443</c:v>
                </c:pt>
                <c:pt idx="14">
                  <c:v>560195.21128771675</c:v>
                </c:pt>
                <c:pt idx="15">
                  <c:v>555385.23202467232</c:v>
                </c:pt>
                <c:pt idx="16">
                  <c:v>554481.39689908875</c:v>
                </c:pt>
                <c:pt idx="17">
                  <c:v>556563.23856161861</c:v>
                </c:pt>
                <c:pt idx="18">
                  <c:v>561212.30484084832</c:v>
                </c:pt>
                <c:pt idx="19">
                  <c:v>568690.71980273735</c:v>
                </c:pt>
                <c:pt idx="20">
                  <c:v>579835.93443952361</c:v>
                </c:pt>
                <c:pt idx="21">
                  <c:v>595710.06373414211</c:v>
                </c:pt>
                <c:pt idx="22">
                  <c:v>617137.37832816807</c:v>
                </c:pt>
                <c:pt idx="23">
                  <c:v>644307.73750075814</c:v>
                </c:pt>
                <c:pt idx="24">
                  <c:v>676599.9908314757</c:v>
                </c:pt>
                <c:pt idx="25">
                  <c:v>712696.58541098516</c:v>
                </c:pt>
                <c:pt idx="26">
                  <c:v>750950.30695968459</c:v>
                </c:pt>
                <c:pt idx="27">
                  <c:v>789868.31006143917</c:v>
                </c:pt>
                <c:pt idx="28">
                  <c:v>828533.89323021111</c:v>
                </c:pt>
                <c:pt idx="29">
                  <c:v>866809.91973780375</c:v>
                </c:pt>
                <c:pt idx="30">
                  <c:v>905250.4583956385</c:v>
                </c:pt>
                <c:pt idx="31">
                  <c:v>944757.61746728921</c:v>
                </c:pt>
                <c:pt idx="32">
                  <c:v>986116.60689074825</c:v>
                </c:pt>
                <c:pt idx="33">
                  <c:v>1029587.2220706276</c:v>
                </c:pt>
                <c:pt idx="34">
                  <c:v>1074707.0805333881</c:v>
                </c:pt>
                <c:pt idx="35">
                  <c:v>1120379.9202312254</c:v>
                </c:pt>
                <c:pt idx="36">
                  <c:v>1165212.5239758061</c:v>
                </c:pt>
                <c:pt idx="37">
                  <c:v>1207968.367256972</c:v>
                </c:pt>
                <c:pt idx="38">
                  <c:v>1247961.4056749579</c:v>
                </c:pt>
                <c:pt idx="39">
                  <c:v>1285236.5933517641</c:v>
                </c:pt>
                <c:pt idx="40">
                  <c:v>1320465.8654777689</c:v>
                </c:pt>
                <c:pt idx="41">
                  <c:v>1354597.9769282439</c:v>
                </c:pt>
                <c:pt idx="42">
                  <c:v>1388395.7749851011</c:v>
                </c:pt>
                <c:pt idx="43">
                  <c:v>1422038.7169192031</c:v>
                </c:pt>
                <c:pt idx="44">
                  <c:v>1454944.6973871021</c:v>
                </c:pt>
                <c:pt idx="45">
                  <c:v>1485882.4726021648</c:v>
                </c:pt>
                <c:pt idx="46">
                  <c:v>1513335.6709475946</c:v>
                </c:pt>
                <c:pt idx="47">
                  <c:v>1535983.6162012769</c:v>
                </c:pt>
                <c:pt idx="48">
                  <c:v>1553119.497937965</c:v>
                </c:pt>
                <c:pt idx="49">
                  <c:v>1564849.8748289999</c:v>
                </c:pt>
                <c:pt idx="50">
                  <c:v>1572002.1737054263</c:v>
                </c:pt>
                <c:pt idx="51">
                  <c:v>1575777.2479797872</c:v>
                </c:pt>
                <c:pt idx="52">
                  <c:v>1577280.1206148758</c:v>
                </c:pt>
                <c:pt idx="53">
                  <c:v>1577107.1923776208</c:v>
                </c:pt>
                <c:pt idx="54">
                  <c:v>1575145.3295804937</c:v>
                </c:pt>
                <c:pt idx="55">
                  <c:v>1570656.2165333384</c:v>
                </c:pt>
                <c:pt idx="56">
                  <c:v>1562609.6054288149</c:v>
                </c:pt>
                <c:pt idx="57">
                  <c:v>1550133.6194616065</c:v>
                </c:pt>
                <c:pt idx="58">
                  <c:v>1532905.5730136214</c:v>
                </c:pt>
                <c:pt idx="59">
                  <c:v>1511329.9359757807</c:v>
                </c:pt>
                <c:pt idx="60">
                  <c:v>1486432.1985201971</c:v>
                </c:pt>
                <c:pt idx="61">
                  <c:v>1459507.0385431577</c:v>
                </c:pt>
                <c:pt idx="62">
                  <c:v>1431654.3672333469</c:v>
                </c:pt>
                <c:pt idx="63">
                  <c:v>1403381.0484067651</c:v>
                </c:pt>
                <c:pt idx="64">
                  <c:v>1374422.3295676229</c:v>
                </c:pt>
                <c:pt idx="65">
                  <c:v>1343854.2337326789</c:v>
                </c:pt>
                <c:pt idx="66">
                  <c:v>1310457.8540646243</c:v>
                </c:pt>
                <c:pt idx="67">
                  <c:v>1273200.7216348113</c:v>
                </c:pt>
                <c:pt idx="68">
                  <c:v>1231655.7184806257</c:v>
                </c:pt>
                <c:pt idx="69">
                  <c:v>1186201.4545661642</c:v>
                </c:pt>
                <c:pt idx="70">
                  <c:v>1137930.7016434597</c:v>
                </c:pt>
                <c:pt idx="71">
                  <c:v>1088303.8770031501</c:v>
                </c:pt>
                <c:pt idx="72">
                  <c:v>1038680.6329914371</c:v>
                </c:pt>
                <c:pt idx="73">
                  <c:v>989907.76700937306</c:v>
                </c:pt>
                <c:pt idx="74">
                  <c:v>942118.80536905141</c:v>
                </c:pt>
                <c:pt idx="75">
                  <c:v>894818.59236325801</c:v>
                </c:pt>
                <c:pt idx="76">
                  <c:v>847216.47195085511</c:v>
                </c:pt>
                <c:pt idx="77">
                  <c:v>798676.18244293204</c:v>
                </c:pt>
                <c:pt idx="78">
                  <c:v>749105.90361427143</c:v>
                </c:pt>
                <c:pt idx="79">
                  <c:v>699135.0707247809</c:v>
                </c:pt>
                <c:pt idx="80">
                  <c:v>650006.71150639129</c:v>
                </c:pt>
                <c:pt idx="81">
                  <c:v>603223.72058858071</c:v>
                </c:pt>
                <c:pt idx="82">
                  <c:v>560082.6714364395</c:v>
                </c:pt>
                <c:pt idx="83">
                  <c:v>521272.99795923929</c:v>
                </c:pt>
                <c:pt idx="84">
                  <c:v>486695.63137806725</c:v>
                </c:pt>
                <c:pt idx="85">
                  <c:v>455572.39905185503</c:v>
                </c:pt>
                <c:pt idx="86">
                  <c:v>426807.19365161716</c:v>
                </c:pt>
                <c:pt idx="87">
                  <c:v>399464.15644246142</c:v>
                </c:pt>
                <c:pt idx="88">
                  <c:v>373183.4255873498</c:v>
                </c:pt>
                <c:pt idx="89">
                  <c:v>348378.45019918832</c:v>
                </c:pt>
                <c:pt idx="90">
                  <c:v>326141.54657872859</c:v>
                </c:pt>
                <c:pt idx="91">
                  <c:v>307894.77228670754</c:v>
                </c:pt>
                <c:pt idx="92">
                  <c:v>294919.25369869103</c:v>
                </c:pt>
                <c:pt idx="93">
                  <c:v>287941.25658344291</c:v>
                </c:pt>
                <c:pt idx="94">
                  <c:v>286930.42099792685</c:v>
                </c:pt>
                <c:pt idx="95">
                  <c:v>291183.55105679017</c:v>
                </c:pt>
                <c:pt idx="96">
                  <c:v>299657.59584569978</c:v>
                </c:pt>
                <c:pt idx="97">
                  <c:v>311419.97901409341</c:v>
                </c:pt>
                <c:pt idx="98">
                  <c:v>326039.74079344037</c:v>
                </c:pt>
                <c:pt idx="99">
                  <c:v>343766.11760428408</c:v>
                </c:pt>
                <c:pt idx="100">
                  <c:v>365423.31184904487</c:v>
                </c:pt>
                <c:pt idx="101">
                  <c:v>392059.8486074619</c:v>
                </c:pt>
                <c:pt idx="102">
                  <c:v>424486.08743266179</c:v>
                </c:pt>
                <c:pt idx="103">
                  <c:v>462877.67592458607</c:v>
                </c:pt>
                <c:pt idx="104">
                  <c:v>506598.97242220154</c:v>
                </c:pt>
                <c:pt idx="105">
                  <c:v>554317.67464636592</c:v>
                </c:pt>
                <c:pt idx="106">
                  <c:v>604371.58262066531</c:v>
                </c:pt>
                <c:pt idx="107">
                  <c:v>655252.65104412963</c:v>
                </c:pt>
                <c:pt idx="108">
                  <c:v>706028.7867998014</c:v>
                </c:pt>
                <c:pt idx="109">
                  <c:v>756547.29249312484</c:v>
                </c:pt>
                <c:pt idx="110">
                  <c:v>807346.53017843096</c:v>
                </c:pt>
                <c:pt idx="111">
                  <c:v>859312.77841522102</c:v>
                </c:pt>
                <c:pt idx="112">
                  <c:v>913215.3177979216</c:v>
                </c:pt>
                <c:pt idx="113">
                  <c:v>969297.93818378029</c:v>
                </c:pt>
                <c:pt idx="114">
                  <c:v>1027082.1988762479</c:v>
                </c:pt>
                <c:pt idx="115">
                  <c:v>1085455.7505136167</c:v>
                </c:pt>
                <c:pt idx="116">
                  <c:v>1143009.2831081694</c:v>
                </c:pt>
                <c:pt idx="117">
                  <c:v>1198490.1974549813</c:v>
                </c:pt>
                <c:pt idx="118">
                  <c:v>1251196.4161029961</c:v>
                </c:pt>
                <c:pt idx="119">
                  <c:v>1301156.9252181756</c:v>
                </c:pt>
                <c:pt idx="120">
                  <c:v>1349027.7804591018</c:v>
                </c:pt>
                <c:pt idx="121">
                  <c:v>1395741.9687641945</c:v>
                </c:pt>
                <c:pt idx="122">
                  <c:v>1442046.704050635</c:v>
                </c:pt>
                <c:pt idx="123">
                  <c:v>1488105.9675453617</c:v>
                </c:pt>
                <c:pt idx="124">
                  <c:v>1533322.3576674541</c:v>
                </c:pt>
                <c:pt idx="125">
                  <c:v>1576449.5363876678</c:v>
                </c:pt>
                <c:pt idx="126">
                  <c:v>1615956.2616989501</c:v>
                </c:pt>
                <c:pt idx="127">
                  <c:v>1650507.2323346757</c:v>
                </c:pt>
                <c:pt idx="128">
                  <c:v>1679381.2792674913</c:v>
                </c:pt>
                <c:pt idx="129">
                  <c:v>1702670.8896769998</c:v>
                </c:pt>
                <c:pt idx="130">
                  <c:v>1721189.7262207926</c:v>
                </c:pt>
                <c:pt idx="131">
                  <c:v>1736125.2051735169</c:v>
                </c:pt>
                <c:pt idx="132">
                  <c:v>1748569.2585924133</c:v>
                </c:pt>
                <c:pt idx="133">
                  <c:v>1759105.5612184573</c:v>
                </c:pt>
                <c:pt idx="134">
                  <c:v>1767608.6362873134</c:v>
                </c:pt>
                <c:pt idx="135">
                  <c:v>1773328.2254457166</c:v>
                </c:pt>
                <c:pt idx="136">
                  <c:v>1775222.5554701369</c:v>
                </c:pt>
                <c:pt idx="137">
                  <c:v>1772408.6575624857</c:v>
                </c:pt>
                <c:pt idx="138">
                  <c:v>1764553.2030307741</c:v>
                </c:pt>
                <c:pt idx="139">
                  <c:v>1752050.4824020057</c:v>
                </c:pt>
                <c:pt idx="140">
                  <c:v>1735916.2842589053</c:v>
                </c:pt>
                <c:pt idx="141">
                  <c:v>1717436.0759998318</c:v>
                </c:pt>
                <c:pt idx="142">
                  <c:v>1697701.0619563791</c:v>
                </c:pt>
                <c:pt idx="143">
                  <c:v>1677209.9144914057</c:v>
                </c:pt>
                <c:pt idx="144">
                  <c:v>1655690.2160192335</c:v>
                </c:pt>
                <c:pt idx="145">
                  <c:v>1632210.8609692422</c:v>
                </c:pt>
                <c:pt idx="146">
                  <c:v>1605546.3597234376</c:v>
                </c:pt>
                <c:pt idx="147">
                  <c:v>1574658.2148345863</c:v>
                </c:pt>
                <c:pt idx="148">
                  <c:v>1539113.841677821</c:v>
                </c:pt>
                <c:pt idx="149">
                  <c:v>1499286.9521332989</c:v>
                </c:pt>
                <c:pt idx="150">
                  <c:v>1456265.9942874471</c:v>
                </c:pt>
                <c:pt idx="151">
                  <c:v>1411507.6411333266</c:v>
                </c:pt>
                <c:pt idx="152">
                  <c:v>1366368.3841399662</c:v>
                </c:pt>
                <c:pt idx="153">
                  <c:v>1321692.4464011288</c:v>
                </c:pt>
                <c:pt idx="154">
                  <c:v>1277611.3687338678</c:v>
                </c:pt>
                <c:pt idx="155">
                  <c:v>1233628.6000806219</c:v>
                </c:pt>
                <c:pt idx="156">
                  <c:v>1188952.6796157362</c:v>
                </c:pt>
                <c:pt idx="157">
                  <c:v>1142947.1309414422</c:v>
                </c:pt>
                <c:pt idx="158">
                  <c:v>1095520.5077992496</c:v>
                </c:pt>
                <c:pt idx="159">
                  <c:v>1047303.2057842354</c:v>
                </c:pt>
                <c:pt idx="160">
                  <c:v>999539.79612192663</c:v>
                </c:pt>
                <c:pt idx="161">
                  <c:v>953735.29598656727</c:v>
                </c:pt>
                <c:pt idx="162">
                  <c:v>911188.97544164432</c:v>
                </c:pt>
                <c:pt idx="163">
                  <c:v>872593.53316901834</c:v>
                </c:pt>
                <c:pt idx="164">
                  <c:v>837853.72658495279</c:v>
                </c:pt>
                <c:pt idx="165">
                  <c:v>806195.76305340999</c:v>
                </c:pt>
                <c:pt idx="166">
                  <c:v>776528.46059883083</c:v>
                </c:pt>
                <c:pt idx="167">
                  <c:v>747921.42189167498</c:v>
                </c:pt>
                <c:pt idx="168">
                  <c:v>720020.77243567607</c:v>
                </c:pt>
                <c:pt idx="169">
                  <c:v>693246.4636996222</c:v>
                </c:pt>
                <c:pt idx="170">
                  <c:v>668697.81764865317</c:v>
                </c:pt>
                <c:pt idx="171">
                  <c:v>647804.38834218658</c:v>
                </c:pt>
                <c:pt idx="172">
                  <c:v>631855.27626681514</c:v>
                </c:pt>
                <c:pt idx="173">
                  <c:v>621585.18496601633</c:v>
                </c:pt>
                <c:pt idx="174">
                  <c:v>616972.64128193143</c:v>
                </c:pt>
                <c:pt idx="175">
                  <c:v>617323.76979029342</c:v>
                </c:pt>
                <c:pt idx="176">
                  <c:v>621605.257722134</c:v>
                </c:pt>
                <c:pt idx="177">
                  <c:v>628894.66793312586</c:v>
                </c:pt>
                <c:pt idx="178">
                  <c:v>638771.56369290408</c:v>
                </c:pt>
                <c:pt idx="179">
                  <c:v>651496.07048481284</c:v>
                </c:pt>
                <c:pt idx="180">
                  <c:v>667903.6274411371</c:v>
                </c:pt>
                <c:pt idx="181">
                  <c:v>689054.32515960326</c:v>
                </c:pt>
                <c:pt idx="182">
                  <c:v>715770.39812884154</c:v>
                </c:pt>
                <c:pt idx="183">
                  <c:v>748239.65847001574</c:v>
                </c:pt>
                <c:pt idx="184">
                  <c:v>785838.8983672068</c:v>
                </c:pt>
                <c:pt idx="185">
                  <c:v>827248.4980502564</c:v>
                </c:pt>
                <c:pt idx="186">
                  <c:v>870819.16768981016</c:v>
                </c:pt>
                <c:pt idx="187">
                  <c:v>915055.97841146553</c:v>
                </c:pt>
                <c:pt idx="188">
                  <c:v>959040.13814650441</c:v>
                </c:pt>
                <c:pt idx="189">
                  <c:v>1002632.4132471168</c:v>
                </c:pt>
                <c:pt idx="190">
                  <c:v>1046384.7700587527</c:v>
                </c:pt>
                <c:pt idx="191">
                  <c:v>1091197.2096260099</c:v>
                </c:pt>
                <c:pt idx="192">
                  <c:v>1137852.8307107491</c:v>
                </c:pt>
                <c:pt idx="193">
                  <c:v>1186609.3143823012</c:v>
                </c:pt>
                <c:pt idx="194">
                  <c:v>1237002.1614725781</c:v>
                </c:pt>
                <c:pt idx="195">
                  <c:v>1287932.9916814077</c:v>
                </c:pt>
                <c:pt idx="196">
                  <c:v>1338006.4688129823</c:v>
                </c:pt>
                <c:pt idx="197">
                  <c:v>1385983.9493982063</c:v>
                </c:pt>
                <c:pt idx="198">
                  <c:v>1431177.2709312118</c:v>
                </c:pt>
                <c:pt idx="199">
                  <c:v>1473629.2710853631</c:v>
                </c:pt>
                <c:pt idx="200">
                  <c:v>1514009.7710645196</c:v>
                </c:pt>
                <c:pt idx="201">
                  <c:v>1553265.415023909</c:v>
                </c:pt>
                <c:pt idx="202">
                  <c:v>1592156.9435956576</c:v>
                </c:pt>
                <c:pt idx="203">
                  <c:v>1630861.712273973</c:v>
                </c:pt>
                <c:pt idx="204">
                  <c:v>1668795.5196135426</c:v>
                </c:pt>
                <c:pt idx="205">
                  <c:v>1704725.0322007979</c:v>
                </c:pt>
                <c:pt idx="206">
                  <c:v>1737131.7960652625</c:v>
                </c:pt>
                <c:pt idx="207">
                  <c:v>1764693.0607005905</c:v>
                </c:pt>
                <c:pt idx="208">
                  <c:v>1786699.950260492</c:v>
                </c:pt>
                <c:pt idx="209">
                  <c:v>1803256.9676494743</c:v>
                </c:pt>
                <c:pt idx="210">
                  <c:v>1815189.4943739115</c:v>
                </c:pt>
                <c:pt idx="211">
                  <c:v>1823696.349748462</c:v>
                </c:pt>
                <c:pt idx="212">
                  <c:v>1829880.5346457781</c:v>
                </c:pt>
                <c:pt idx="213">
                  <c:v>1834336.4405274072</c:v>
                </c:pt>
                <c:pt idx="214">
                  <c:v>1836948.9379579611</c:v>
                </c:pt>
                <c:pt idx="215">
                  <c:v>1836977.72982516</c:v>
                </c:pt>
                <c:pt idx="216">
                  <c:v>1833390.6019886537</c:v>
                </c:pt>
                <c:pt idx="217">
                  <c:v>1825313.7271574582</c:v>
                </c:pt>
                <c:pt idx="218">
                  <c:v>1812422.4858279724</c:v>
                </c:pt>
                <c:pt idx="219">
                  <c:v>1795119.431352857</c:v>
                </c:pt>
                <c:pt idx="220">
                  <c:v>1774428.1554542934</c:v>
                </c:pt>
                <c:pt idx="221">
                  <c:v>1751641.4564017649</c:v>
                </c:pt>
                <c:pt idx="222">
                  <c:v>1727857.3853084929</c:v>
                </c:pt>
                <c:pt idx="223">
                  <c:v>1703580.9661877314</c:v>
                </c:pt>
                <c:pt idx="224">
                  <c:v>1678545.6277278794</c:v>
                </c:pt>
                <c:pt idx="225">
                  <c:v>1651825.5958236456</c:v>
                </c:pt>
                <c:pt idx="226">
                  <c:v>1622200.1889085793</c:v>
                </c:pt>
                <c:pt idx="227">
                  <c:v>1588635.1864089819</c:v>
                </c:pt>
                <c:pt idx="228">
                  <c:v>1550701.7424842608</c:v>
                </c:pt>
                <c:pt idx="229">
                  <c:v>1508776.7636620917</c:v>
                </c:pt>
                <c:pt idx="230">
                  <c:v>1463951.3433654066</c:v>
                </c:pt>
                <c:pt idx="231">
                  <c:v>1417684.2463198034</c:v>
                </c:pt>
                <c:pt idx="232">
                  <c:v>1371333.4987180186</c:v>
                </c:pt>
                <c:pt idx="233">
                  <c:v>1325744.2988571981</c:v>
                </c:pt>
                <c:pt idx="234">
                  <c:v>1281048.6016233559</c:v>
                </c:pt>
                <c:pt idx="235">
                  <c:v>1236749.7081792681</c:v>
                </c:pt>
                <c:pt idx="236">
                  <c:v>1192055.4482578847</c:v>
                </c:pt>
                <c:pt idx="237">
                  <c:v>1146328.0754460569</c:v>
                </c:pt>
                <c:pt idx="238">
                  <c:v>1099474.3148828454</c:v>
                </c:pt>
                <c:pt idx="239">
                  <c:v>1052122.1778569133</c:v>
                </c:pt>
                <c:pt idx="240">
                  <c:v>1005513.2993581981</c:v>
                </c:pt>
                <c:pt idx="241">
                  <c:v>961149.21305687993</c:v>
                </c:pt>
                <c:pt idx="242">
                  <c:v>920325.16378327366</c:v>
                </c:pt>
                <c:pt idx="243">
                  <c:v>883729.28966646874</c:v>
                </c:pt>
                <c:pt idx="244">
                  <c:v>851261.25952000357</c:v>
                </c:pt>
                <c:pt idx="245">
                  <c:v>822141.67217377084</c:v>
                </c:pt>
                <c:pt idx="246">
                  <c:v>795273.22614171018</c:v>
                </c:pt>
                <c:pt idx="247">
                  <c:v>769718.90338469646</c:v>
                </c:pt>
                <c:pt idx="248">
                  <c:v>745117.71808241983</c:v>
                </c:pt>
                <c:pt idx="249">
                  <c:v>721882.03114061547</c:v>
                </c:pt>
                <c:pt idx="250">
                  <c:v>701103.1068709956</c:v>
                </c:pt>
                <c:pt idx="251">
                  <c:v>684201.98749209859</c:v>
                </c:pt>
                <c:pt idx="252">
                  <c:v>672458.82109938446</c:v>
                </c:pt>
                <c:pt idx="253">
                  <c:v>666598.93264521041</c:v>
                </c:pt>
                <c:pt idx="254">
                  <c:v>666591.05922165769</c:v>
                </c:pt>
                <c:pt idx="255">
                  <c:v>671731.14020389458</c:v>
                </c:pt>
                <c:pt idx="256">
                  <c:v>680975.29852330592</c:v>
                </c:pt>
                <c:pt idx="257">
                  <c:v>693390.17060580919</c:v>
                </c:pt>
                <c:pt idx="258">
                  <c:v>708544.04872131697</c:v>
                </c:pt>
                <c:pt idx="259">
                  <c:v>726685.46090748394</c:v>
                </c:pt>
                <c:pt idx="260">
                  <c:v>748637.94106460712</c:v>
                </c:pt>
                <c:pt idx="261">
                  <c:v>775449.38593841146</c:v>
                </c:pt>
                <c:pt idx="262">
                  <c:v>807929.56718862848</c:v>
                </c:pt>
                <c:pt idx="263">
                  <c:v>846253.58521996043</c:v>
                </c:pt>
                <c:pt idx="264">
                  <c:v>889785.29211678659</c:v>
                </c:pt>
                <c:pt idx="265">
                  <c:v>937191.92051333899</c:v>
                </c:pt>
                <c:pt idx="266">
                  <c:v>986810.84672664606</c:v>
                </c:pt>
                <c:pt idx="267">
                  <c:v>1037133.6433259791</c:v>
                </c:pt>
                <c:pt idx="268">
                  <c:v>1087227.8768227824</c:v>
                </c:pt>
                <c:pt idx="269">
                  <c:v>1136940.5513749111</c:v>
                </c:pt>
                <c:pt idx="270">
                  <c:v>1186809.7726634352</c:v>
                </c:pt>
                <c:pt idx="271">
                  <c:v>1237721.6050836293</c:v>
                </c:pt>
                <c:pt idx="272">
                  <c:v>1290445.1573937582</c:v>
                </c:pt>
                <c:pt idx="273">
                  <c:v>1345224.0900463094</c:v>
                </c:pt>
                <c:pt idx="274">
                  <c:v>1401579.875458926</c:v>
                </c:pt>
                <c:pt idx="275">
                  <c:v>1458400.1199748372</c:v>
                </c:pt>
                <c:pt idx="276">
                  <c:v>1514275.5119579351</c:v>
                </c:pt>
                <c:pt idx="277">
                  <c:v>1567953.4932416994</c:v>
                </c:pt>
                <c:pt idx="278">
                  <c:v>1618732.0701244853</c:v>
                </c:pt>
                <c:pt idx="279">
                  <c:v>1666640.3552410393</c:v>
                </c:pt>
                <c:pt idx="280">
                  <c:v>1712334.5734305521</c:v>
                </c:pt>
                <c:pt idx="281">
                  <c:v>1756747.9235004545</c:v>
                </c:pt>
                <c:pt idx="282">
                  <c:v>1800627.8738860351</c:v>
                </c:pt>
                <c:pt idx="283">
                  <c:v>1844138.7029262467</c:v>
                </c:pt>
                <c:pt idx="284">
                  <c:v>1886683.3486750633</c:v>
                </c:pt>
                <c:pt idx="285">
                  <c:v>1927015.8551741359</c:v>
                </c:pt>
                <c:pt idx="286">
                  <c:v>1963605.4048206552</c:v>
                </c:pt>
                <c:pt idx="287">
                  <c:v>1995117.1629671345</c:v>
                </c:pt>
                <c:pt idx="288">
                  <c:v>2020830.4692861196</c:v>
                </c:pt>
                <c:pt idx="289">
                  <c:v>2040838.3615880222</c:v>
                </c:pt>
                <c:pt idx="290">
                  <c:v>2055955.0949267116</c:v>
                </c:pt>
                <c:pt idx="291">
                  <c:v>2067368.7195575545</c:v>
                </c:pt>
                <c:pt idx="292">
                  <c:v>2076171.8429064443</c:v>
                </c:pt>
                <c:pt idx="293">
                  <c:v>2082948.8562589986</c:v>
                </c:pt>
                <c:pt idx="294">
                  <c:v>2087575.0403442257</c:v>
                </c:pt>
                <c:pt idx="295">
                  <c:v>2089300.9350083522</c:v>
                </c:pt>
                <c:pt idx="296">
                  <c:v>2087085.6056757569</c:v>
                </c:pt>
                <c:pt idx="297">
                  <c:v>2080046.9623718672</c:v>
                </c:pt>
                <c:pt idx="298">
                  <c:v>2067852.59511603</c:v>
                </c:pt>
                <c:pt idx="299">
                  <c:v>2050897.7527317363</c:v>
                </c:pt>
                <c:pt idx="300">
                  <c:v>2030199.2213659314</c:v>
                </c:pt>
                <c:pt idx="301">
                  <c:v>2007043.5049168526</c:v>
                </c:pt>
                <c:pt idx="302">
                  <c:v>1982522.8828050462</c:v>
                </c:pt>
                <c:pt idx="303">
                  <c:v>1957137.1407104074</c:v>
                </c:pt>
                <c:pt idx="304">
                  <c:v>1930615.0122171489</c:v>
                </c:pt>
                <c:pt idx="305">
                  <c:v>1902026.5803880282</c:v>
                </c:pt>
                <c:pt idx="306">
                  <c:v>1870147.5812985944</c:v>
                </c:pt>
                <c:pt idx="307">
                  <c:v>1833940.7798381653</c:v>
                </c:pt>
                <c:pt idx="308">
                  <c:v>1792974.8899306203</c:v>
                </c:pt>
                <c:pt idx="309">
                  <c:v>1747624.9577727416</c:v>
                </c:pt>
                <c:pt idx="310">
                  <c:v>1698980.8010777885</c:v>
                </c:pt>
                <c:pt idx="311">
                  <c:v>1648500.4973050461</c:v>
                </c:pt>
                <c:pt idx="312">
                  <c:v>1597541.9767453307</c:v>
                </c:pt>
                <c:pt idx="313">
                  <c:v>1546950.935173139</c:v>
                </c:pt>
                <c:pt idx="314">
                  <c:v>1496860.4194359384</c:v>
                </c:pt>
                <c:pt idx="315">
                  <c:v>1446775.4173345917</c:v>
                </c:pt>
                <c:pt idx="316">
                  <c:v>1395906.0391959399</c:v>
                </c:pt>
                <c:pt idx="317">
                  <c:v>1343617.4115228441</c:v>
                </c:pt>
                <c:pt idx="318">
                  <c:v>1289819.7221477691</c:v>
                </c:pt>
                <c:pt idx="319">
                  <c:v>1235145.0313776813</c:v>
                </c:pt>
                <c:pt idx="320">
                  <c:v>1180839.6051901104</c:v>
                </c:pt>
                <c:pt idx="321">
                  <c:v>1128410.1849593942</c:v>
                </c:pt>
                <c:pt idx="322">
                  <c:v>1079157.7937942552</c:v>
                </c:pt>
                <c:pt idx="323">
                  <c:v>1033776.9116532035</c:v>
                </c:pt>
                <c:pt idx="324">
                  <c:v>992174.10483635007</c:v>
                </c:pt>
                <c:pt idx="325">
                  <c:v>953577.41656419716</c:v>
                </c:pt>
                <c:pt idx="326">
                  <c:v>916897.52704590547</c:v>
                </c:pt>
                <c:pt idx="327">
                  <c:v>881205.92681049334</c:v>
                </c:pt>
                <c:pt idx="328">
                  <c:v>846150.65423023503</c:v>
                </c:pt>
                <c:pt idx="329">
                  <c:v>812153.59797926852</c:v>
                </c:pt>
                <c:pt idx="330">
                  <c:v>780316.04088270152</c:v>
                </c:pt>
                <c:pt idx="331">
                  <c:v>752069.52082353679</c:v>
                </c:pt>
                <c:pt idx="332">
                  <c:v>728705.14437605115</c:v>
                </c:pt>
                <c:pt idx="333">
                  <c:v>710959.64272773906</c:v>
                </c:pt>
                <c:pt idx="334">
                  <c:v>698813.59120531334</c:v>
                </c:pt>
                <c:pt idx="335">
                  <c:v>691575.18298613979</c:v>
                </c:pt>
                <c:pt idx="336">
                  <c:v>688213.19328899914</c:v>
                </c:pt>
                <c:pt idx="337">
                  <c:v>687807.29160530877</c:v>
                </c:pt>
                <c:pt idx="338">
                  <c:v>689939.16574342246</c:v>
                </c:pt>
                <c:pt idx="339">
                  <c:v>694871.08287674701</c:v>
                </c:pt>
                <c:pt idx="340">
                  <c:v>703440.64022100926</c:v>
                </c:pt>
                <c:pt idx="341">
                  <c:v>716710.10208673798</c:v>
                </c:pt>
                <c:pt idx="342">
                  <c:v>735503.8915349578</c:v>
                </c:pt>
                <c:pt idx="343">
                  <c:v>760012.0233435831</c:v>
                </c:pt>
                <c:pt idx="344">
                  <c:v>789613.50565738219</c:v>
                </c:pt>
                <c:pt idx="345">
                  <c:v>822990.94718552439</c:v>
                </c:pt>
                <c:pt idx="346">
                  <c:v>858497.29830674338</c:v>
                </c:pt>
                <c:pt idx="347">
                  <c:v>894639.8812893281</c:v>
                </c:pt>
                <c:pt idx="348">
                  <c:v>930502.16534368682</c:v>
                </c:pt>
                <c:pt idx="349">
                  <c:v>965947.18743574945</c:v>
                </c:pt>
                <c:pt idx="350">
                  <c:v>1001529.1930540914</c:v>
                </c:pt>
                <c:pt idx="351">
                  <c:v>1038150.4701075352</c:v>
                </c:pt>
                <c:pt idx="352">
                  <c:v>1076596.4111321771</c:v>
                </c:pt>
                <c:pt idx="353">
                  <c:v>1117126.9970680624</c:v>
                </c:pt>
                <c:pt idx="354">
                  <c:v>1159280.0338986078</c:v>
                </c:pt>
                <c:pt idx="355">
                  <c:v>1201959.4509383689</c:v>
                </c:pt>
                <c:pt idx="356">
                  <c:v>1243772.2252503985</c:v>
                </c:pt>
                <c:pt idx="357">
                  <c:v>1283482.0294482643</c:v>
                </c:pt>
                <c:pt idx="358">
                  <c:v>1320403.0191113183</c:v>
                </c:pt>
                <c:pt idx="359">
                  <c:v>1354580.3511788142</c:v>
                </c:pt>
                <c:pt idx="360">
                  <c:v>1386686.1664790148</c:v>
                </c:pt>
                <c:pt idx="361">
                  <c:v>1417669.4283278876</c:v>
                </c:pt>
                <c:pt idx="362">
                  <c:v>1448293.1952327909</c:v>
                </c:pt>
                <c:pt idx="363">
                  <c:v>1478737.1384564138</c:v>
                </c:pt>
                <c:pt idx="364">
                  <c:v>1508419.3693948966</c:v>
                </c:pt>
                <c:pt idx="365">
                  <c:v>1536108.8637300511</c:v>
                </c:pt>
                <c:pt idx="366">
                  <c:v>1560289.4720232007</c:v>
                </c:pt>
                <c:pt idx="367">
                  <c:v>1579640.7429206059</c:v>
                </c:pt>
                <c:pt idx="368">
                  <c:v>1593456.093535922</c:v>
                </c:pt>
                <c:pt idx="369">
                  <c:v>1601842.3127299664</c:v>
                </c:pt>
                <c:pt idx="370">
                  <c:v>1605627.0601535905</c:v>
                </c:pt>
                <c:pt idx="371">
                  <c:v>1606011.4246489806</c:v>
                </c:pt>
                <c:pt idx="372">
                  <c:v>1604100.6671976587</c:v>
                </c:pt>
                <c:pt idx="373">
                  <c:v>1600491.4291533502</c:v>
                </c:pt>
                <c:pt idx="374">
                  <c:v>1595070.8199621255</c:v>
                </c:pt>
                <c:pt idx="375">
                  <c:v>1587100.7695927073</c:v>
                </c:pt>
                <c:pt idx="376">
                  <c:v>1575551.2784001445</c:v>
                </c:pt>
                <c:pt idx="377">
                  <c:v>1559550.7202229921</c:v>
                </c:pt>
                <c:pt idx="378">
                  <c:v>1538776.6625462491</c:v>
                </c:pt>
                <c:pt idx="379">
                  <c:v>1513633.8308006339</c:v>
                </c:pt>
                <c:pt idx="380">
                  <c:v>1485147.9731120039</c:v>
                </c:pt>
                <c:pt idx="381">
                  <c:v>1454614.0277213508</c:v>
                </c:pt>
                <c:pt idx="382">
                  <c:v>1423132.1685297729</c:v>
                </c:pt>
                <c:pt idx="383">
                  <c:v>1391209.5244099428</c:v>
                </c:pt>
                <c:pt idx="384">
                  <c:v>1358581.610243272</c:v>
                </c:pt>
                <c:pt idx="385">
                  <c:v>1324324.7187203243</c:v>
                </c:pt>
                <c:pt idx="386">
                  <c:v>1287220.2149500283</c:v>
                </c:pt>
                <c:pt idx="387">
                  <c:v>1246235.9041980063</c:v>
                </c:pt>
                <c:pt idx="388">
                  <c:v>1200944.9449193422</c:v>
                </c:pt>
                <c:pt idx="389">
                  <c:v>1151726.2256943914</c:v>
                </c:pt>
                <c:pt idx="390">
                  <c:v>1099672.7990649757</c:v>
                </c:pt>
                <c:pt idx="391">
                  <c:v>1046245.3652597425</c:v>
                </c:pt>
                <c:pt idx="392">
                  <c:v>992803.86168564425</c:v>
                </c:pt>
                <c:pt idx="393">
                  <c:v>940195.3729015087</c:v>
                </c:pt>
                <c:pt idx="394">
                  <c:v>888553.71444831358</c:v>
                </c:pt>
                <c:pt idx="395">
                  <c:v>837384.02189269604</c:v>
                </c:pt>
                <c:pt idx="396">
                  <c:v>785895.93248602445</c:v>
                </c:pt>
                <c:pt idx="397">
                  <c:v>733453.47982398025</c:v>
                </c:pt>
                <c:pt idx="398">
                  <c:v>679965.14093131595</c:v>
                </c:pt>
                <c:pt idx="399">
                  <c:v>626060.65025632654</c:v>
                </c:pt>
                <c:pt idx="400">
                  <c:v>572983.33663062821</c:v>
                </c:pt>
                <c:pt idx="401">
                  <c:v>522236.39766735805</c:v>
                </c:pt>
                <c:pt idx="402">
                  <c:v>475116.71167171409</c:v>
                </c:pt>
                <c:pt idx="403">
                  <c:v>432314.01922183938</c:v>
                </c:pt>
                <c:pt idx="404">
                  <c:v>393729.56000853539</c:v>
                </c:pt>
                <c:pt idx="405">
                  <c:v>358585.47163325152</c:v>
                </c:pt>
                <c:pt idx="406">
                  <c:v>325785.958754041</c:v>
                </c:pt>
                <c:pt idx="407">
                  <c:v>294395.47633915907</c:v>
                </c:pt>
                <c:pt idx="408">
                  <c:v>264054.47794221702</c:v>
                </c:pt>
                <c:pt idx="409">
                  <c:v>235176.72972549486</c:v>
                </c:pt>
                <c:pt idx="410">
                  <c:v>208854.86666889791</c:v>
                </c:pt>
                <c:pt idx="411">
                  <c:v>186511.26661300112</c:v>
                </c:pt>
                <c:pt idx="412">
                  <c:v>169427.37778459268</c:v>
                </c:pt>
                <c:pt idx="413">
                  <c:v>158329.78934562369</c:v>
                </c:pt>
                <c:pt idx="414">
                  <c:v>153188.46625861328</c:v>
                </c:pt>
                <c:pt idx="415">
                  <c:v>153300.5390263797</c:v>
                </c:pt>
                <c:pt idx="416">
                  <c:v>157623.28457547585</c:v>
                </c:pt>
                <c:pt idx="417">
                  <c:v>165224.4558188892</c:v>
                </c:pt>
                <c:pt idx="418">
                  <c:v>175673.42364410893</c:v>
                </c:pt>
                <c:pt idx="419">
                  <c:v>189219.75648981601</c:v>
                </c:pt>
                <c:pt idx="420">
                  <c:v>206687.9901082227</c:v>
                </c:pt>
                <c:pt idx="421">
                  <c:v>229126.98422988353</c:v>
                </c:pt>
                <c:pt idx="422">
                  <c:v>257347.43432901229</c:v>
                </c:pt>
                <c:pt idx="423">
                  <c:v>291525.32516601996</c:v>
                </c:pt>
                <c:pt idx="424">
                  <c:v>331025.35344871262</c:v>
                </c:pt>
                <c:pt idx="425">
                  <c:v>374515.55644401093</c:v>
                </c:pt>
                <c:pt idx="426">
                  <c:v>420334.0748675022</c:v>
                </c:pt>
                <c:pt idx="427">
                  <c:v>466973.20522480656</c:v>
                </c:pt>
                <c:pt idx="428">
                  <c:v>513501.19728861435</c:v>
                </c:pt>
                <c:pt idx="429">
                  <c:v>559765.69760546705</c:v>
                </c:pt>
                <c:pt idx="430">
                  <c:v>606305.41319051455</c:v>
                </c:pt>
                <c:pt idx="431">
                  <c:v>654006.96855195751</c:v>
                </c:pt>
                <c:pt idx="432">
                  <c:v>703639.99118887656</c:v>
                </c:pt>
                <c:pt idx="433">
                  <c:v>755448.61878704105</c:v>
                </c:pt>
                <c:pt idx="434">
                  <c:v>808954.7593702008</c:v>
                </c:pt>
                <c:pt idx="435">
                  <c:v>863046.41315644886</c:v>
                </c:pt>
                <c:pt idx="436">
                  <c:v>916314.6205650419</c:v>
                </c:pt>
                <c:pt idx="437">
                  <c:v>967507.13359278243</c:v>
                </c:pt>
                <c:pt idx="438">
                  <c:v>1015922.2267525863</c:v>
                </c:pt>
                <c:pt idx="439">
                  <c:v>1061589.2389040361</c:v>
                </c:pt>
                <c:pt idx="440">
                  <c:v>1105164.5790963217</c:v>
                </c:pt>
                <c:pt idx="441">
                  <c:v>1147581.5883226732</c:v>
                </c:pt>
                <c:pt idx="442">
                  <c:v>1189587.835186505</c:v>
                </c:pt>
                <c:pt idx="443">
                  <c:v>1231347.6561994886</c:v>
                </c:pt>
                <c:pt idx="444">
                  <c:v>1272264.0056309693</c:v>
                </c:pt>
                <c:pt idx="445">
                  <c:v>1311090.9018344767</c:v>
                </c:pt>
                <c:pt idx="446">
                  <c:v>1346297.459685144</c:v>
                </c:pt>
                <c:pt idx="447">
                  <c:v>1376548.7352647963</c:v>
                </c:pt>
                <c:pt idx="448">
                  <c:v>1401123.9173275749</c:v>
                </c:pt>
                <c:pt idx="449">
                  <c:v>1420115.8512343909</c:v>
                </c:pt>
                <c:pt idx="450">
                  <c:v>1434338.5581906312</c:v>
                </c:pt>
                <c:pt idx="451">
                  <c:v>1444979.8133518801</c:v>
                </c:pt>
                <c:pt idx="452">
                  <c:v>1453131.907956061</c:v>
                </c:pt>
                <c:pt idx="453">
                  <c:v>1459378.8761911383</c:v>
                </c:pt>
                <c:pt idx="454">
                  <c:v>1463595.6009726026</c:v>
                </c:pt>
                <c:pt idx="455">
                  <c:v>1465032.1838263443</c:v>
                </c:pt>
                <c:pt idx="456">
                  <c:v>1462647.211573781</c:v>
                </c:pt>
                <c:pt idx="457">
                  <c:v>1455558.0755940042</c:v>
                </c:pt>
                <c:pt idx="458">
                  <c:v>1443431.8074708518</c:v>
                </c:pt>
                <c:pt idx="459">
                  <c:v>1426663.0580721945</c:v>
                </c:pt>
                <c:pt idx="460">
                  <c:v>1406267.9763530476</c:v>
                </c:pt>
                <c:pt idx="461">
                  <c:v>1383532.3900818429</c:v>
                </c:pt>
                <c:pt idx="462">
                  <c:v>1359547.8639243825</c:v>
                </c:pt>
                <c:pt idx="463">
                  <c:v>1334813.430508228</c:v>
                </c:pt>
                <c:pt idx="464">
                  <c:v>1309057.0324092149</c:v>
                </c:pt>
                <c:pt idx="465">
                  <c:v>1281347.9240814014</c:v>
                </c:pt>
                <c:pt idx="466">
                  <c:v>1250460.9757609717</c:v>
                </c:pt>
                <c:pt idx="467">
                  <c:v>1215358.0496507233</c:v>
                </c:pt>
                <c:pt idx="468">
                  <c:v>1175606.9205380247</c:v>
                </c:pt>
                <c:pt idx="469">
                  <c:v>1131581.6594438376</c:v>
                </c:pt>
                <c:pt idx="470">
                  <c:v>1084371.0732903806</c:v>
                </c:pt>
                <c:pt idx="471">
                  <c:v>1035432.1935678405</c:v>
                </c:pt>
                <c:pt idx="472">
                  <c:v>986121.86987017072</c:v>
                </c:pt>
                <c:pt idx="473">
                  <c:v>937284.68301029026</c:v>
                </c:pt>
                <c:pt idx="474">
                  <c:v>889052.53108511749</c:v>
                </c:pt>
                <c:pt idx="475">
                  <c:v>840929.21984416875</c:v>
                </c:pt>
                <c:pt idx="476">
                  <c:v>792123.64476261206</c:v>
                </c:pt>
                <c:pt idx="477">
                  <c:v>741999.68520386075</c:v>
                </c:pt>
                <c:pt idx="478">
                  <c:v>690466.25009753171</c:v>
                </c:pt>
                <c:pt idx="479">
                  <c:v>638154.08962043584</c:v>
                </c:pt>
                <c:pt idx="480">
                  <c:v>586308.12894016551</c:v>
                </c:pt>
                <c:pt idx="481">
                  <c:v>536433.73850011779</c:v>
                </c:pt>
                <c:pt idx="482">
                  <c:v>489830.5409268373</c:v>
                </c:pt>
                <c:pt idx="483">
                  <c:v>447191.58672602545</c:v>
                </c:pt>
                <c:pt idx="484">
                  <c:v>408421.98436547827</c:v>
                </c:pt>
                <c:pt idx="485">
                  <c:v>372748.29145541263</c:v>
                </c:pt>
                <c:pt idx="486">
                  <c:v>339079.67542826245</c:v>
                </c:pt>
                <c:pt idx="487">
                  <c:v>306486.08749137516</c:v>
                </c:pt>
                <c:pt idx="488">
                  <c:v>274614.00078146113</c:v>
                </c:pt>
                <c:pt idx="489">
                  <c:v>243883.713463653</c:v>
                </c:pt>
                <c:pt idx="490">
                  <c:v>215394.8932301664</c:v>
                </c:pt>
                <c:pt idx="491">
                  <c:v>190577.4388656579</c:v>
                </c:pt>
                <c:pt idx="492">
                  <c:v>170720.7945476569</c:v>
                </c:pt>
                <c:pt idx="493">
                  <c:v>156560.00644387049</c:v>
                </c:pt>
                <c:pt idx="494">
                  <c:v>148073.94292167784</c:v>
                </c:pt>
                <c:pt idx="495">
                  <c:v>144569.06895084726</c:v>
                </c:pt>
                <c:pt idx="496">
                  <c:v>145012.41099313938</c:v>
                </c:pt>
                <c:pt idx="497">
                  <c:v>148481.86993964505</c:v>
                </c:pt>
                <c:pt idx="498">
                  <c:v>154557.34586820321</c:v>
                </c:pt>
                <c:pt idx="499">
                  <c:v>163499.29981136019</c:v>
                </c:pt>
                <c:pt idx="500">
                  <c:v>176143.50515990821</c:v>
                </c:pt>
                <c:pt idx="501">
                  <c:v>193550.38544782426</c:v>
                </c:pt>
                <c:pt idx="502">
                  <c:v>216542.50674627163</c:v>
                </c:pt>
                <c:pt idx="503">
                  <c:v>245308.01137389289</c:v>
                </c:pt>
                <c:pt idx="504">
                  <c:v>279224.02029597841</c:v>
                </c:pt>
                <c:pt idx="505">
                  <c:v>316971.24107620923</c:v>
                </c:pt>
                <c:pt idx="506">
                  <c:v>356900.70974075375</c:v>
                </c:pt>
                <c:pt idx="507">
                  <c:v>397517.82176155038</c:v>
                </c:pt>
                <c:pt idx="508">
                  <c:v>437904.10787638032</c:v>
                </c:pt>
                <c:pt idx="509">
                  <c:v>477920.65567350556</c:v>
                </c:pt>
                <c:pt idx="510">
                  <c:v>518119.7511336098</c:v>
                </c:pt>
                <c:pt idx="511">
                  <c:v>559401.71330540604</c:v>
                </c:pt>
                <c:pt idx="512">
                  <c:v>602549.95729360974</c:v>
                </c:pt>
                <c:pt idx="513">
                  <c:v>647822.4788191733</c:v>
                </c:pt>
                <c:pt idx="514">
                  <c:v>694755.09164452949</c:v>
                </c:pt>
                <c:pt idx="515">
                  <c:v>742249.72664929251</c:v>
                </c:pt>
                <c:pt idx="516">
                  <c:v>788911.35703713878</c:v>
                </c:pt>
                <c:pt idx="517">
                  <c:v>833501.64692881156</c:v>
                </c:pt>
                <c:pt idx="518">
                  <c:v>875332.73956943071</c:v>
                </c:pt>
                <c:pt idx="519">
                  <c:v>914447.77651545452</c:v>
                </c:pt>
                <c:pt idx="520">
                  <c:v>951516.88095708122</c:v>
                </c:pt>
                <c:pt idx="521">
                  <c:v>987486.99711043644</c:v>
                </c:pt>
                <c:pt idx="522">
                  <c:v>1023119.1637145461</c:v>
                </c:pt>
                <c:pt idx="523">
                  <c:v>1058591.0323882117</c:v>
                </c:pt>
                <c:pt idx="524">
                  <c:v>1093318.6958002124</c:v>
                </c:pt>
                <c:pt idx="525">
                  <c:v>1126069.1126125935</c:v>
                </c:pt>
                <c:pt idx="526">
                  <c:v>1155324.1188642052</c:v>
                </c:pt>
                <c:pt idx="527">
                  <c:v>1179761.2519641242</c:v>
                </c:pt>
                <c:pt idx="528">
                  <c:v>1198671.9218601668</c:v>
                </c:pt>
                <c:pt idx="529">
                  <c:v>1212160.9151023745</c:v>
                </c:pt>
                <c:pt idx="530">
                  <c:v>1221053.894667079</c:v>
                </c:pt>
                <c:pt idx="531">
                  <c:v>1226549.9591364567</c:v>
                </c:pt>
                <c:pt idx="532">
                  <c:v>1229752.3864216094</c:v>
                </c:pt>
                <c:pt idx="533">
                  <c:v>1231255.8427670274</c:v>
                </c:pt>
                <c:pt idx="534">
                  <c:v>1230945.4712385214</c:v>
                </c:pt>
                <c:pt idx="535">
                  <c:v>1228081.2449172467</c:v>
                </c:pt>
                <c:pt idx="536">
                  <c:v>1221631.2175227078</c:v>
                </c:pt>
                <c:pt idx="537">
                  <c:v>1210721.8272645976</c:v>
                </c:pt>
                <c:pt idx="538">
                  <c:v>1195028.7177554276</c:v>
                </c:pt>
                <c:pt idx="539">
                  <c:v>1174954.7030542393</c:v>
                </c:pt>
                <c:pt idx="540">
                  <c:v>1151523.6331549238</c:v>
                </c:pt>
                <c:pt idx="541">
                  <c:v>1126028.5621392732</c:v>
                </c:pt>
                <c:pt idx="542">
                  <c:v>1099567.7944489233</c:v>
                </c:pt>
                <c:pt idx="543">
                  <c:v>1072646.6049173647</c:v>
                </c:pt>
                <c:pt idx="544">
                  <c:v>1044998.6705210374</c:v>
                </c:pt>
                <c:pt idx="545">
                  <c:v>1015698.4628866533</c:v>
                </c:pt>
                <c:pt idx="546">
                  <c:v>983525.54360016645</c:v>
                </c:pt>
                <c:pt idx="547">
                  <c:v>947445.93263734458</c:v>
                </c:pt>
                <c:pt idx="548">
                  <c:v>907031.02208102006</c:v>
                </c:pt>
                <c:pt idx="549">
                  <c:v>862657.95373339928</c:v>
                </c:pt>
                <c:pt idx="550">
                  <c:v>815418.05362041853</c:v>
                </c:pt>
                <c:pt idx="551">
                  <c:v>766770.31637682975</c:v>
                </c:pt>
                <c:pt idx="552">
                  <c:v>718072.99538848712</c:v>
                </c:pt>
                <c:pt idx="553">
                  <c:v>670171.51340779045</c:v>
                </c:pt>
                <c:pt idx="554">
                  <c:v>623198.04701650026</c:v>
                </c:pt>
                <c:pt idx="555">
                  <c:v>576656.11629226874</c:v>
                </c:pt>
                <c:pt idx="556">
                  <c:v>529753.7670809452</c:v>
                </c:pt>
                <c:pt idx="557">
                  <c:v>481853.46625942609</c:v>
                </c:pt>
                <c:pt idx="558">
                  <c:v>432862.1494134228</c:v>
                </c:pt>
                <c:pt idx="559">
                  <c:v>383408.03541445371</c:v>
                </c:pt>
                <c:pt idx="560">
                  <c:v>334732.96395150328</c:v>
                </c:pt>
                <c:pt idx="561">
                  <c:v>288338.67049016152</c:v>
                </c:pt>
                <c:pt idx="562">
                  <c:v>245520.59873300267</c:v>
                </c:pt>
                <c:pt idx="563">
                  <c:v>206967.08273894002</c:v>
                </c:pt>
                <c:pt idx="564">
                  <c:v>172577.98428992403</c:v>
                </c:pt>
                <c:pt idx="565">
                  <c:v>141574.09220410767</c:v>
                </c:pt>
                <c:pt idx="566">
                  <c:v>112858.29198512377</c:v>
                </c:pt>
                <c:pt idx="567">
                  <c:v>85493.749566773069</c:v>
                </c:pt>
                <c:pt idx="568">
                  <c:v>59119.660067032324</c:v>
                </c:pt>
                <c:pt idx="569">
                  <c:v>34148.562277680845</c:v>
                </c:pt>
                <c:pt idx="570">
                  <c:v>11671.895326899714</c:v>
                </c:pt>
                <c:pt idx="571">
                  <c:v>-6889.1268369130557</c:v>
                </c:pt>
                <c:pt idx="572">
                  <c:v>-20254.187491812394</c:v>
                </c:pt>
                <c:pt idx="573">
                  <c:v>-27697.79617878492</c:v>
                </c:pt>
                <c:pt idx="574">
                  <c:v>-29251.053435122478</c:v>
                </c:pt>
                <c:pt idx="575">
                  <c:v>-25617.860666940105</c:v>
                </c:pt>
                <c:pt idx="576">
                  <c:v>-17841.938891647384</c:v>
                </c:pt>
                <c:pt idx="577">
                  <c:v>-6856.4988149392884</c:v>
                </c:pt>
                <c:pt idx="578">
                  <c:v>6906.9015036574565</c:v>
                </c:pt>
                <c:pt idx="579">
                  <c:v>23696.936559821595</c:v>
                </c:pt>
                <c:pt idx="580">
                  <c:v>44337.283484907588</c:v>
                </c:pt>
                <c:pt idx="581">
                  <c:v>69875.979014638346</c:v>
                </c:pt>
                <c:pt idx="582">
                  <c:v>101122.93154384615</c:v>
                </c:pt>
                <c:pt idx="583">
                  <c:v>138253.37494393566</c:v>
                </c:pt>
                <c:pt idx="584">
                  <c:v>180631.29148436198</c:v>
                </c:pt>
                <c:pt idx="585">
                  <c:v>226924.04068991414</c:v>
                </c:pt>
                <c:pt idx="586">
                  <c:v>275469.12246103829</c:v>
                </c:pt>
                <c:pt idx="587">
                  <c:v>324758.22963101335</c:v>
                </c:pt>
                <c:pt idx="588">
                  <c:v>373859.04564384569</c:v>
                </c:pt>
                <c:pt idx="589">
                  <c:v>422618.68824689242</c:v>
                </c:pt>
                <c:pt idx="590">
                  <c:v>471575.3733562624</c:v>
                </c:pt>
                <c:pt idx="591">
                  <c:v>521615.27223674959</c:v>
                </c:pt>
                <c:pt idx="592">
                  <c:v>573507.5971398931</c:v>
                </c:pt>
                <c:pt idx="593">
                  <c:v>627496.10862476774</c:v>
                </c:pt>
                <c:pt idx="594">
                  <c:v>683102.37581878249</c:v>
                </c:pt>
                <c:pt idx="595">
                  <c:v>739214.09836834739</c:v>
                </c:pt>
                <c:pt idx="596">
                  <c:v>794422.05452444346</c:v>
                </c:pt>
                <c:pt idx="597">
                  <c:v>847473.77258237824</c:v>
                </c:pt>
                <c:pt idx="598">
                  <c:v>897667.34186823969</c:v>
                </c:pt>
                <c:pt idx="599">
                  <c:v>945031.9546018776</c:v>
                </c:pt>
                <c:pt idx="600">
                  <c:v>990223.91175672982</c:v>
                </c:pt>
                <c:pt idx="601">
                  <c:v>1034176.4848157763</c:v>
                </c:pt>
                <c:pt idx="602">
                  <c:v>1077637.2114235519</c:v>
                </c:pt>
                <c:pt idx="603">
                  <c:v>1120770.4356547287</c:v>
                </c:pt>
                <c:pt idx="604">
                  <c:v>1162979.1578185374</c:v>
                </c:pt>
                <c:pt idx="605">
                  <c:v>1203017.4807248395</c:v>
                </c:pt>
                <c:pt idx="606">
                  <c:v>1239354.6420457072</c:v>
                </c:pt>
                <c:pt idx="607">
                  <c:v>1270655.8589092512</c:v>
                </c:pt>
                <c:pt idx="608">
                  <c:v>1296200.5192587306</c:v>
                </c:pt>
                <c:pt idx="609">
                  <c:v>1316081.7056650813</c:v>
                </c:pt>
                <c:pt idx="610">
                  <c:v>1331113.7144275326</c:v>
                </c:pt>
                <c:pt idx="611">
                  <c:v>1342484.63352702</c:v>
                </c:pt>
                <c:pt idx="612">
                  <c:v>1351287.1045908909</c:v>
                </c:pt>
                <c:pt idx="613">
                  <c:v>1358105.5495781209</c:v>
                </c:pt>
                <c:pt idx="614">
                  <c:v>1362815.276359315</c:v>
                </c:pt>
                <c:pt idx="615">
                  <c:v>1364666.8483872171</c:v>
                </c:pt>
                <c:pt idx="616">
                  <c:v>1362619.3511546322</c:v>
                </c:pt>
                <c:pt idx="617">
                  <c:v>1355790.7112146602</c:v>
                </c:pt>
                <c:pt idx="618">
                  <c:v>1343848.5315712225</c:v>
                </c:pt>
                <c:pt idx="619">
                  <c:v>1327188.0704872822</c:v>
                </c:pt>
                <c:pt idx="620">
                  <c:v>1306826.1200024732</c:v>
                </c:pt>
                <c:pt idx="621">
                  <c:v>1284049.1863595864</c:v>
                </c:pt>
                <c:pt idx="622">
                  <c:v>1259949.5477745822</c:v>
                </c:pt>
                <c:pt idx="623">
                  <c:v>1235026.9851729251</c:v>
                </c:pt>
                <c:pt idx="624">
                  <c:v>1209010.2238341989</c:v>
                </c:pt>
                <c:pt idx="625">
                  <c:v>1180969.3349663098</c:v>
                </c:pt>
                <c:pt idx="626">
                  <c:v>1149680.0392400338</c:v>
                </c:pt>
                <c:pt idx="627">
                  <c:v>1114105.0825906326</c:v>
                </c:pt>
                <c:pt idx="628">
                  <c:v>1073813.1564395996</c:v>
                </c:pt>
                <c:pt idx="629">
                  <c:v>1029179.2809343312</c:v>
                </c:pt>
                <c:pt idx="630">
                  <c:v>981293.24419329362</c:v>
                </c:pt>
                <c:pt idx="631">
                  <c:v>931613.09053754422</c:v>
                </c:pt>
                <c:pt idx="632">
                  <c:v>881496.71357853559</c:v>
                </c:pt>
                <c:pt idx="633">
                  <c:v>831789.76887286594</c:v>
                </c:pt>
                <c:pt idx="634">
                  <c:v>782625.2595145317</c:v>
                </c:pt>
                <c:pt idx="635">
                  <c:v>733508.12601860426</c:v>
                </c:pt>
                <c:pt idx="636">
                  <c:v>683648.42789747275</c:v>
                </c:pt>
                <c:pt idx="637">
                  <c:v>632411.23731474858</c:v>
                </c:pt>
                <c:pt idx="638">
                  <c:v>579706.68424317148</c:v>
                </c:pt>
                <c:pt idx="639">
                  <c:v>526166.76761407265</c:v>
                </c:pt>
                <c:pt idx="640">
                  <c:v>473037.68851837202</c:v>
                </c:pt>
                <c:pt idx="641">
                  <c:v>421826.11993807321</c:v>
                </c:pt>
                <c:pt idx="642">
                  <c:v>373833.01308940211</c:v>
                </c:pt>
                <c:pt idx="643">
                  <c:v>329752.77254412242</c:v>
                </c:pt>
                <c:pt idx="644">
                  <c:v>289491.88572758716</c:v>
                </c:pt>
                <c:pt idx="645">
                  <c:v>252278.31350405084</c:v>
                </c:pt>
                <c:pt idx="646">
                  <c:v>217022.65025182907</c:v>
                </c:pt>
                <c:pt idx="647">
                  <c:v>182796.29720170714</c:v>
                </c:pt>
                <c:pt idx="648">
                  <c:v>149247.19996784907</c:v>
                </c:pt>
                <c:pt idx="649">
                  <c:v>116797.15101426817</c:v>
                </c:pt>
                <c:pt idx="650">
                  <c:v>86547.333512087236</c:v>
                </c:pt>
                <c:pt idx="651">
                  <c:v>59929.182254980318</c:v>
                </c:pt>
                <c:pt idx="652">
                  <c:v>38233.697301339125</c:v>
                </c:pt>
                <c:pt idx="653">
                  <c:v>22197.499905354809</c:v>
                </c:pt>
                <c:pt idx="654">
                  <c:v>11801.052052473882</c:v>
                </c:pt>
                <c:pt idx="655">
                  <c:v>6352.4301805915311</c:v>
                </c:pt>
                <c:pt idx="656">
                  <c:v>4820.2893808992812</c:v>
                </c:pt>
                <c:pt idx="657">
                  <c:v>6284.1756395058474</c:v>
                </c:pt>
                <c:pt idx="658">
                  <c:v>10325.649892452755</c:v>
                </c:pt>
                <c:pt idx="659">
                  <c:v>17206.849084864021</c:v>
                </c:pt>
                <c:pt idx="660">
                  <c:v>27765.236859553959</c:v>
                </c:pt>
                <c:pt idx="661">
                  <c:v>43062.940621164511</c:v>
                </c:pt>
                <c:pt idx="662">
                  <c:v>63924.243203828693</c:v>
                </c:pt>
                <c:pt idx="663">
                  <c:v>90539.015849828837</c:v>
                </c:pt>
                <c:pt idx="664">
                  <c:v>122286.11987215374</c:v>
                </c:pt>
                <c:pt idx="665">
                  <c:v>157848.0138649313</c:v>
                </c:pt>
                <c:pt idx="666">
                  <c:v>195577.49482177233</c:v>
                </c:pt>
                <c:pt idx="667">
                  <c:v>233981.72836928861</c:v>
                </c:pt>
                <c:pt idx="668">
                  <c:v>272144.02383345133</c:v>
                </c:pt>
                <c:pt idx="669">
                  <c:v>309927.25506709493</c:v>
                </c:pt>
                <c:pt idx="670">
                  <c:v>347885.50123146374</c:v>
                </c:pt>
                <c:pt idx="671">
                  <c:v>386920.88070851064</c:v>
                </c:pt>
                <c:pt idx="672">
                  <c:v>427818.61332294589</c:v>
                </c:pt>
                <c:pt idx="673">
                  <c:v>470838.50413418456</c:v>
                </c:pt>
                <c:pt idx="674">
                  <c:v>515518.18009140302</c:v>
                </c:pt>
                <c:pt idx="675">
                  <c:v>560761.38833718072</c:v>
                </c:pt>
                <c:pt idx="676">
                  <c:v>605174.92064103601</c:v>
                </c:pt>
                <c:pt idx="677">
                  <c:v>647522.2612179342</c:v>
                </c:pt>
                <c:pt idx="678">
                  <c:v>687117.37416030746</c:v>
                </c:pt>
                <c:pt idx="679">
                  <c:v>724005.22184924781</c:v>
                </c:pt>
                <c:pt idx="680">
                  <c:v>758857.74750091252</c:v>
                </c:pt>
                <c:pt idx="681">
                  <c:v>792623.71378290188</c:v>
                </c:pt>
                <c:pt idx="682">
                  <c:v>826065.97553580883</c:v>
                </c:pt>
                <c:pt idx="683">
                  <c:v>859363.99735536519</c:v>
                </c:pt>
                <c:pt idx="684">
                  <c:v>891935.68098902062</c:v>
                </c:pt>
                <c:pt idx="685">
                  <c:v>922549.78950690327</c:v>
                </c:pt>
                <c:pt idx="686">
                  <c:v>949689.95791469445</c:v>
                </c:pt>
                <c:pt idx="687">
                  <c:v>972035.51637833263</c:v>
                </c:pt>
                <c:pt idx="688">
                  <c:v>988879.66062603972</c:v>
                </c:pt>
                <c:pt idx="689">
                  <c:v>1000328.9552479403</c:v>
                </c:pt>
                <c:pt idx="690">
                  <c:v>1007210.8327590302</c:v>
                </c:pt>
                <c:pt idx="691">
                  <c:v>1010726.1520208535</c:v>
                </c:pt>
                <c:pt idx="692">
                  <c:v>1011979.9412101421</c:v>
                </c:pt>
                <c:pt idx="693">
                  <c:v>1011568.6060725822</c:v>
                </c:pt>
                <c:pt idx="694">
                  <c:v>1009379.0176641142</c:v>
                </c:pt>
                <c:pt idx="695">
                  <c:v>1004672.8648026622</c:v>
                </c:pt>
                <c:pt idx="696">
                  <c:v>996419.90395347914</c:v>
                </c:pt>
                <c:pt idx="697">
                  <c:v>983748.26234826155</c:v>
                </c:pt>
                <c:pt idx="698">
                  <c:v>966335.25817027013</c:v>
                </c:pt>
                <c:pt idx="699">
                  <c:v>944585.36487604247</c:v>
                </c:pt>
                <c:pt idx="700">
                  <c:v>919524.07596749777</c:v>
                </c:pt>
                <c:pt idx="701">
                  <c:v>892446.07243485411</c:v>
                </c:pt>
                <c:pt idx="702">
                  <c:v>864451.26832478435</c:v>
                </c:pt>
                <c:pt idx="703">
                  <c:v>836046.53007530095</c:v>
                </c:pt>
                <c:pt idx="704">
                  <c:v>806967.10757656081</c:v>
                </c:pt>
                <c:pt idx="705">
                  <c:v>776289.02599517955</c:v>
                </c:pt>
                <c:pt idx="706">
                  <c:v>742793.38040756644</c:v>
                </c:pt>
                <c:pt idx="707">
                  <c:v>705447.70356262173</c:v>
                </c:pt>
                <c:pt idx="708">
                  <c:v>663824.87893907807</c:v>
                </c:pt>
                <c:pt idx="709">
                  <c:v>618303.51770614961</c:v>
                </c:pt>
                <c:pt idx="710">
                  <c:v>569976.39258477662</c:v>
                </c:pt>
                <c:pt idx="711">
                  <c:v>520303.92159823212</c:v>
                </c:pt>
                <c:pt idx="712">
                  <c:v>470645.75758910796</c:v>
                </c:pt>
                <c:pt idx="713">
                  <c:v>421848.6982185907</c:v>
                </c:pt>
                <c:pt idx="714">
                  <c:v>374046.26982265757</c:v>
                </c:pt>
                <c:pt idx="715">
                  <c:v>326743.31648172997</c:v>
                </c:pt>
                <c:pt idx="716">
                  <c:v>279149.18170606578</c:v>
                </c:pt>
                <c:pt idx="717">
                  <c:v>230627.6031219688</c:v>
                </c:pt>
                <c:pt idx="718">
                  <c:v>181086.75958322315</c:v>
                </c:pt>
                <c:pt idx="719">
                  <c:v>131156.08519260073</c:v>
                </c:pt>
                <c:pt idx="720">
                  <c:v>82078.60628878721</c:v>
                </c:pt>
                <c:pt idx="721">
                  <c:v>35357.21587195294</c:v>
                </c:pt>
                <c:pt idx="722">
                  <c:v>-7711.5144581336062</c:v>
                </c:pt>
                <c:pt idx="723">
                  <c:v>-46438.152893483639</c:v>
                </c:pt>
                <c:pt idx="724">
                  <c:v>-80921.77055020316</c:v>
                </c:pt>
                <c:pt idx="725">
                  <c:v>-111940.54264237185</c:v>
                </c:pt>
                <c:pt idx="726">
                  <c:v>-140590.57930777932</c:v>
                </c:pt>
                <c:pt idx="727">
                  <c:v>-167807.74232580943</c:v>
                </c:pt>
                <c:pt idx="728">
                  <c:v>-193951.89681360184</c:v>
                </c:pt>
                <c:pt idx="729">
                  <c:v>-218609.59717387438</c:v>
                </c:pt>
                <c:pt idx="730">
                  <c:v>-240688.53085692425</c:v>
                </c:pt>
                <c:pt idx="731">
                  <c:v>-258766.64428838983</c:v>
                </c:pt>
                <c:pt idx="732">
                  <c:v>-271562.81531429442</c:v>
                </c:pt>
                <c:pt idx="733">
                  <c:v>-278350.78262258193</c:v>
                </c:pt>
                <c:pt idx="734">
                  <c:v>-279160.91084799368</c:v>
                </c:pt>
                <c:pt idx="735">
                  <c:v>-274696.40080246527</c:v>
                </c:pt>
                <c:pt idx="736">
                  <c:v>-266000.30856167071</c:v>
                </c:pt>
                <c:pt idx="737">
                  <c:v>-254005.21587213629</c:v>
                </c:pt>
                <c:pt idx="738">
                  <c:v>-239142.08813283674</c:v>
                </c:pt>
                <c:pt idx="739">
                  <c:v>-221161.69478802418</c:v>
                </c:pt>
                <c:pt idx="740">
                  <c:v>-199239.83953425393</c:v>
                </c:pt>
                <c:pt idx="741">
                  <c:v>-172328.00362479838</c:v>
                </c:pt>
                <c:pt idx="742">
                  <c:v>-139615.83407341607</c:v>
                </c:pt>
                <c:pt idx="743">
                  <c:v>-100927.69008076249</c:v>
                </c:pt>
                <c:pt idx="744">
                  <c:v>-56899.220342007466</c:v>
                </c:pt>
                <c:pt idx="745">
                  <c:v>-8862.7344038014999</c:v>
                </c:pt>
                <c:pt idx="746">
                  <c:v>41519.560256753815</c:v>
                </c:pt>
                <c:pt idx="747">
                  <c:v>92739.610604974325</c:v>
                </c:pt>
                <c:pt idx="748">
                  <c:v>143865.31555740186</c:v>
                </c:pt>
                <c:pt idx="749">
                  <c:v>194743.96952036454</c:v>
                </c:pt>
                <c:pt idx="750">
                  <c:v>245913.92611667409</c:v>
                </c:pt>
                <c:pt idx="751">
                  <c:v>298261.45524211705</c:v>
                </c:pt>
                <c:pt idx="752">
                  <c:v>352555.82859543164</c:v>
                </c:pt>
                <c:pt idx="753">
                  <c:v>409040.82690642495</c:v>
                </c:pt>
                <c:pt idx="754">
                  <c:v>467238.00011954259</c:v>
                </c:pt>
                <c:pt idx="755">
                  <c:v>526034.98928279185</c:v>
                </c:pt>
                <c:pt idx="756">
                  <c:v>584022.47458708356</c:v>
                </c:pt>
                <c:pt idx="757">
                  <c:v>639947.84677529032</c:v>
                </c:pt>
                <c:pt idx="758">
                  <c:v>693109.01811356656</c:v>
                </c:pt>
                <c:pt idx="759">
                  <c:v>743534.96425475378</c:v>
                </c:pt>
                <c:pt idx="760">
                  <c:v>791881.73011425254</c:v>
                </c:pt>
                <c:pt idx="761">
                  <c:v>839082.29165746865</c:v>
                </c:pt>
                <c:pt idx="762">
                  <c:v>885883.85159905592</c:v>
                </c:pt>
                <c:pt idx="763">
                  <c:v>932450.37973415572</c:v>
                </c:pt>
                <c:pt idx="764">
                  <c:v>978184.46282106033</c:v>
                </c:pt>
                <c:pt idx="765">
                  <c:v>1021839.7509410315</c:v>
                </c:pt>
                <c:pt idx="766">
                  <c:v>1061884.9899691064</c:v>
                </c:pt>
                <c:pt idx="767">
                  <c:v>1096984.8662926243</c:v>
                </c:pt>
                <c:pt idx="768">
                  <c:v>1126418.198310382</c:v>
                </c:pt>
                <c:pt idx="769">
                  <c:v>1150277.4604006042</c:v>
                </c:pt>
                <c:pt idx="770">
                  <c:v>1169376.302192322</c:v>
                </c:pt>
                <c:pt idx="771">
                  <c:v>1184902.1267047361</c:v>
                </c:pt>
                <c:pt idx="772">
                  <c:v>1197946.8525130833</c:v>
                </c:pt>
                <c:pt idx="773">
                  <c:v>1209094.1406501036</c:v>
                </c:pt>
                <c:pt idx="774">
                  <c:v>1218218.5004173236</c:v>
                </c:pt>
                <c:pt idx="775">
                  <c:v>1224569.6593017771</c:v>
                </c:pt>
                <c:pt idx="776">
                  <c:v>1227105.829695005</c:v>
                </c:pt>
                <c:pt idx="777">
                  <c:v>1224944.0281891148</c:v>
                </c:pt>
                <c:pt idx="778">
                  <c:v>1217750.9112577934</c:v>
                </c:pt>
                <c:pt idx="779">
                  <c:v>1205920.7543695583</c:v>
                </c:pt>
                <c:pt idx="780">
                  <c:v>1190469.3308248564</c:v>
                </c:pt>
                <c:pt idx="781">
                  <c:v>1172682.0925163459</c:v>
                </c:pt>
                <c:pt idx="782">
                  <c:v>1153650.2280468708</c:v>
                </c:pt>
                <c:pt idx="783">
                  <c:v>1133872.3938278845</c:v>
                </c:pt>
                <c:pt idx="784">
                  <c:v>1113076.1561000054</c:v>
                </c:pt>
                <c:pt idx="785">
                  <c:v>1090330.3928970175</c:v>
                </c:pt>
                <c:pt idx="786">
                  <c:v>1064409.5979838276</c:v>
                </c:pt>
                <c:pt idx="787">
                  <c:v>1034275.2570749979</c:v>
                </c:pt>
                <c:pt idx="788">
                  <c:v>999494.76848676289</c:v>
                </c:pt>
                <c:pt idx="789">
                  <c:v>960441.82682010077</c:v>
                </c:pt>
                <c:pt idx="790">
                  <c:v>918204.86266238987</c:v>
                </c:pt>
                <c:pt idx="791">
                  <c:v>874240.53128822299</c:v>
                </c:pt>
                <c:pt idx="792">
                  <c:v>829905.30622913002</c:v>
                </c:pt>
                <c:pt idx="793">
                  <c:v>786043.39242279925</c:v>
                </c:pt>
                <c:pt idx="794">
                  <c:v>742786.31231206248</c:v>
                </c:pt>
                <c:pt idx="795">
                  <c:v>699637.49624742963</c:v>
                </c:pt>
                <c:pt idx="796">
                  <c:v>655805.46459405473</c:v>
                </c:pt>
                <c:pt idx="797">
                  <c:v>610653.72192815947</c:v>
                </c:pt>
                <c:pt idx="798">
                  <c:v>564090.8027489176</c:v>
                </c:pt>
                <c:pt idx="799">
                  <c:v>516747.08319315768</c:v>
                </c:pt>
                <c:pt idx="800">
                  <c:v>469867.11481275456</c:v>
                </c:pt>
                <c:pt idx="801">
                  <c:v>424955.89489335113</c:v>
                </c:pt>
                <c:pt idx="802">
                  <c:v>383312.67339537281</c:v>
                </c:pt>
                <c:pt idx="803">
                  <c:v>345630.12868363853</c:v>
                </c:pt>
                <c:pt idx="804">
                  <c:v>311812.99764386145</c:v>
                </c:pt>
                <c:pt idx="805">
                  <c:v>281087.466896464</c:v>
                </c:pt>
                <c:pt idx="806">
                  <c:v>252362.33350982028</c:v>
                </c:pt>
                <c:pt idx="807">
                  <c:v>224707.17898631853</c:v>
                </c:pt>
                <c:pt idx="808">
                  <c:v>197768.10745011701</c:v>
                </c:pt>
                <c:pt idx="809">
                  <c:v>171965.04877944407</c:v>
                </c:pt>
                <c:pt idx="810">
                  <c:v>148397.30313841614</c:v>
                </c:pt>
                <c:pt idx="811">
                  <c:v>128494.40257548471</c:v>
                </c:pt>
                <c:pt idx="812">
                  <c:v>113545.42535686004</c:v>
                </c:pt>
                <c:pt idx="813">
                  <c:v>104285.0525967608</c:v>
                </c:pt>
                <c:pt idx="814">
                  <c:v>100691.78849971562</c:v>
                </c:pt>
                <c:pt idx="815">
                  <c:v>102071.7347960372</c:v>
                </c:pt>
                <c:pt idx="816">
                  <c:v>107391.55566407403</c:v>
                </c:pt>
                <c:pt idx="817">
                  <c:v>115728.79070010327</c:v>
                </c:pt>
                <c:pt idx="818">
                  <c:v>126662.97970820789</c:v>
                </c:pt>
                <c:pt idx="819">
                  <c:v>140454.22450059012</c:v>
                </c:pt>
                <c:pt idx="820">
                  <c:v>157937.94033337291</c:v>
                </c:pt>
                <c:pt idx="821">
                  <c:v>180174.19372367405</c:v>
                </c:pt>
                <c:pt idx="822">
                  <c:v>207985.19487562845</c:v>
                </c:pt>
                <c:pt idx="823">
                  <c:v>241558.73142262432</c:v>
                </c:pt>
                <c:pt idx="824">
                  <c:v>280271.57085825433</c:v>
                </c:pt>
                <c:pt idx="825">
                  <c:v>322804.06851974246</c:v>
                </c:pt>
                <c:pt idx="826">
                  <c:v>367506.90948358888</c:v>
                </c:pt>
                <c:pt idx="827">
                  <c:v>412885.13958031556</c:v>
                </c:pt>
                <c:pt idx="828">
                  <c:v>458019.94124580623</c:v>
                </c:pt>
                <c:pt idx="829">
                  <c:v>502772.05513711431</c:v>
                </c:pt>
                <c:pt idx="830">
                  <c:v>547693.42170548113</c:v>
                </c:pt>
                <c:pt idx="831">
                  <c:v>593684.01590281108</c:v>
                </c:pt>
                <c:pt idx="832">
                  <c:v>641526.9102004111</c:v>
                </c:pt>
                <c:pt idx="833">
                  <c:v>691479.75917982985</c:v>
                </c:pt>
                <c:pt idx="834">
                  <c:v>743078.03698859992</c:v>
                </c:pt>
                <c:pt idx="835">
                  <c:v>795223.33644620667</c:v>
                </c:pt>
                <c:pt idx="836">
                  <c:v>846520.29428117489</c:v>
                </c:pt>
                <c:pt idx="837">
                  <c:v>895730.2397540391</c:v>
                </c:pt>
                <c:pt idx="838">
                  <c:v>942164.98289456055</c:v>
                </c:pt>
                <c:pt idx="839">
                  <c:v>985867.33371834841</c:v>
                </c:pt>
                <c:pt idx="840">
                  <c:v>1027507.0855787963</c:v>
                </c:pt>
                <c:pt idx="841">
                  <c:v>1068030.8545886271</c:v>
                </c:pt>
                <c:pt idx="842">
                  <c:v>1108199.3531460867</c:v>
                </c:pt>
                <c:pt idx="843">
                  <c:v>1148189.9083208018</c:v>
                </c:pt>
                <c:pt idx="844">
                  <c:v>1187418.2900528295</c:v>
                </c:pt>
                <c:pt idx="845">
                  <c:v>1224651.1361246456</c:v>
                </c:pt>
                <c:pt idx="846">
                  <c:v>1258369.9635731447</c:v>
                </c:pt>
                <c:pt idx="847">
                  <c:v>1287251.9927113727</c:v>
                </c:pt>
                <c:pt idx="848">
                  <c:v>1310588.3183251573</c:v>
                </c:pt>
                <c:pt idx="849">
                  <c:v>1328483.4137645415</c:v>
                </c:pt>
                <c:pt idx="850">
                  <c:v>1341762.6307955724</c:v>
                </c:pt>
                <c:pt idx="851">
                  <c:v>1351624.7588074082</c:v>
                </c:pt>
                <c:pt idx="852">
                  <c:v>1359172.7685627651</c:v>
                </c:pt>
                <c:pt idx="853">
                  <c:v>1365001.0212295169</c:v>
                </c:pt>
                <c:pt idx="854">
                  <c:v>1368994.3568955888</c:v>
                </c:pt>
                <c:pt idx="855">
                  <c:v>1370412.4477897219</c:v>
                </c:pt>
                <c:pt idx="856">
                  <c:v>1368223.0489310229</c:v>
                </c:pt>
                <c:pt idx="857">
                  <c:v>1361552.3020071352</c:v>
                </c:pt>
                <c:pt idx="858">
                  <c:v>1350075.5563129911</c:v>
                </c:pt>
                <c:pt idx="859">
                  <c:v>1334195.3338204424</c:v>
                </c:pt>
                <c:pt idx="860">
                  <c:v>1314935.194692262</c:v>
                </c:pt>
                <c:pt idx="861">
                  <c:v>1293587.9054606771</c:v>
                </c:pt>
                <c:pt idx="862">
                  <c:v>1271251.4853245674</c:v>
                </c:pt>
                <c:pt idx="863">
                  <c:v>1248430.9262065061</c:v>
                </c:pt>
                <c:pt idx="864">
                  <c:v>1224859.6245286423</c:v>
                </c:pt>
                <c:pt idx="865">
                  <c:v>1199611.7737446215</c:v>
                </c:pt>
                <c:pt idx="866">
                  <c:v>1171466.6596729017</c:v>
                </c:pt>
                <c:pt idx="867">
                  <c:v>1139390.0289514177</c:v>
                </c:pt>
                <c:pt idx="868">
                  <c:v>1102953.0027787266</c:v>
                </c:pt>
                <c:pt idx="869">
                  <c:v>1062532.4545499599</c:v>
                </c:pt>
                <c:pt idx="870">
                  <c:v>1019219.4443845915</c:v>
                </c:pt>
                <c:pt idx="871">
                  <c:v>974472.70353465062</c:v>
                </c:pt>
                <c:pt idx="872">
                  <c:v>929650.22454997129</c:v>
                </c:pt>
                <c:pt idx="873">
                  <c:v>885597.17191630555</c:v>
                </c:pt>
                <c:pt idx="874">
                  <c:v>842445.46654052008</c:v>
                </c:pt>
                <c:pt idx="875">
                  <c:v>799698.37543933513</c:v>
                </c:pt>
                <c:pt idx="876">
                  <c:v>756563.69403354055</c:v>
                </c:pt>
                <c:pt idx="877">
                  <c:v>712403.64143252454</c:v>
                </c:pt>
                <c:pt idx="878">
                  <c:v>667124.90813341772</c:v>
                </c:pt>
                <c:pt idx="879">
                  <c:v>621355.47061929374</c:v>
                </c:pt>
                <c:pt idx="880">
                  <c:v>576336.92891168012</c:v>
                </c:pt>
                <c:pt idx="881">
                  <c:v>533570.78155037225</c:v>
                </c:pt>
                <c:pt idx="882">
                  <c:v>494352.23807412712</c:v>
                </c:pt>
                <c:pt idx="883">
                  <c:v>459369.40116015723</c:v>
                </c:pt>
                <c:pt idx="884">
                  <c:v>428521.90401064884</c:v>
                </c:pt>
                <c:pt idx="885">
                  <c:v>401030.30968549766</c:v>
                </c:pt>
                <c:pt idx="886">
                  <c:v>375797.28077085235</c:v>
                </c:pt>
                <c:pt idx="887">
                  <c:v>351885.76314285595</c:v>
                </c:pt>
                <c:pt idx="888">
                  <c:v>328934.73474038986</c:v>
                </c:pt>
                <c:pt idx="889">
                  <c:v>307356.520073149</c:v>
                </c:pt>
                <c:pt idx="890">
                  <c:v>288242.34690245031</c:v>
                </c:pt>
                <c:pt idx="891">
                  <c:v>273013.22074294952</c:v>
                </c:pt>
                <c:pt idx="892">
                  <c:v>262949.25283360574</c:v>
                </c:pt>
                <c:pt idx="893">
                  <c:v>258775.73111853015</c:v>
                </c:pt>
                <c:pt idx="894">
                  <c:v>260461.35553068796</c:v>
                </c:pt>
                <c:pt idx="895">
                  <c:v>267302.02813613601</c:v>
                </c:pt>
                <c:pt idx="896">
                  <c:v>278253.8344080383</c:v>
                </c:pt>
                <c:pt idx="897">
                  <c:v>292383.37316586834</c:v>
                </c:pt>
                <c:pt idx="898">
                  <c:v>309258.89892576309</c:v>
                </c:pt>
                <c:pt idx="899">
                  <c:v>329128.90182516864</c:v>
                </c:pt>
                <c:pt idx="900">
                  <c:v>352816.87771863665</c:v>
                </c:pt>
                <c:pt idx="901">
                  <c:v>381370.68516152084</c:v>
                </c:pt>
                <c:pt idx="902">
                  <c:v>415600.0574794577</c:v>
                </c:pt>
                <c:pt idx="903">
                  <c:v>455680.05660022108</c:v>
                </c:pt>
                <c:pt idx="904">
                  <c:v>500974.49598936288</c:v>
                </c:pt>
                <c:pt idx="905">
                  <c:v>550150.56952129072</c:v>
                </c:pt>
                <c:pt idx="906">
                  <c:v>601545.61461311695</c:v>
                </c:pt>
                <c:pt idx="907">
                  <c:v>653651.16479504306</c:v>
                </c:pt>
                <c:pt idx="908">
                  <c:v>705534.74740119732</c:v>
                </c:pt>
                <c:pt idx="909">
                  <c:v>757043.32727482775</c:v>
                </c:pt>
                <c:pt idx="910">
                  <c:v>808714.97064599581</c:v>
                </c:pt>
                <c:pt idx="911">
                  <c:v>861435.70232355071</c:v>
                </c:pt>
                <c:pt idx="912">
                  <c:v>915974.5913448307</c:v>
                </c:pt>
                <c:pt idx="913">
                  <c:v>972575.25830782473</c:v>
                </c:pt>
                <c:pt idx="914">
                  <c:v>1030759.1356430647</c:v>
                </c:pt>
                <c:pt idx="915">
                  <c:v>1089413.7895749817</c:v>
                </c:pt>
                <c:pt idx="916">
                  <c:v>1147129.8682179563</c:v>
                </c:pt>
                <c:pt idx="917">
                  <c:v>1202654.7730261383</c:v>
                </c:pt>
                <c:pt idx="918">
                  <c:v>1255286.4697897693</c:v>
                </c:pt>
                <c:pt idx="919">
                  <c:v>1305054.0305076009</c:v>
                </c:pt>
                <c:pt idx="920">
                  <c:v>1352613.639255936</c:v>
                </c:pt>
                <c:pt idx="921">
                  <c:v>1398898.4539533849</c:v>
                </c:pt>
                <c:pt idx="922">
                  <c:v>1444655.9020214442</c:v>
                </c:pt>
                <c:pt idx="923">
                  <c:v>1490050.2206612839</c:v>
                </c:pt>
                <c:pt idx="924">
                  <c:v>1534484.3066660687</c:v>
                </c:pt>
                <c:pt idx="925">
                  <c:v>1576712.1626945678</c:v>
                </c:pt>
                <c:pt idx="926">
                  <c:v>1615202.9296400289</c:v>
                </c:pt>
                <c:pt idx="927">
                  <c:v>1648621.731230923</c:v>
                </c:pt>
                <c:pt idx="928">
                  <c:v>1676247.8653966347</c:v>
                </c:pt>
                <c:pt idx="929">
                  <c:v>1698174.3280862952</c:v>
                </c:pt>
                <c:pt idx="930">
                  <c:v>1715215.3323753572</c:v>
                </c:pt>
                <c:pt idx="931">
                  <c:v>1728558.8864246379</c:v>
                </c:pt>
                <c:pt idx="932">
                  <c:v>1739297.555450331</c:v>
                </c:pt>
                <c:pt idx="933">
                  <c:v>1748015.6884142123</c:v>
                </c:pt>
                <c:pt idx="934">
                  <c:v>1754588.5236082971</c:v>
                </c:pt>
                <c:pt idx="935">
                  <c:v>1758266.5583296688</c:v>
                </c:pt>
                <c:pt idx="936">
                  <c:v>1758008.815342414</c:v>
                </c:pt>
                <c:pt idx="937">
                  <c:v>1752933.1619015294</c:v>
                </c:pt>
                <c:pt idx="938">
                  <c:v>1742707.1451467983</c:v>
                </c:pt>
                <c:pt idx="939">
                  <c:v>1727725.9709140423</c:v>
                </c:pt>
                <c:pt idx="940">
                  <c:v>1709006.3822554336</c:v>
                </c:pt>
                <c:pt idx="941">
                  <c:v>1687834.8398683635</c:v>
                </c:pt>
                <c:pt idx="942">
                  <c:v>1665303.5798674722</c:v>
                </c:pt>
                <c:pt idx="943">
                  <c:v>1641912.3445227174</c:v>
                </c:pt>
                <c:pt idx="944">
                  <c:v>1617389.8239053553</c:v>
                </c:pt>
                <c:pt idx="945">
                  <c:v>1590806.0574632022</c:v>
                </c:pt>
                <c:pt idx="946">
                  <c:v>1560936.7375558931</c:v>
                </c:pt>
                <c:pt idx="947">
                  <c:v>1526744.5852569214</c:v>
                </c:pt>
                <c:pt idx="948">
                  <c:v>1487798.2705754279</c:v>
                </c:pt>
                <c:pt idx="949">
                  <c:v>1444472.795695602</c:v>
                </c:pt>
                <c:pt idx="950">
                  <c:v>1397857.934221301</c:v>
                </c:pt>
                <c:pt idx="951">
                  <c:v>1349411.7194066262</c:v>
                </c:pt>
                <c:pt idx="952">
                  <c:v>1300492.0372424882</c:v>
                </c:pt>
                <c:pt idx="953">
                  <c:v>1251944.5391097742</c:v>
                </c:pt>
                <c:pt idx="954">
                  <c:v>1203902.2273697341</c:v>
                </c:pt>
                <c:pt idx="955">
                  <c:v>1155870.045245382</c:v>
                </c:pt>
                <c:pt idx="956">
                  <c:v>1107058.0583951813</c:v>
                </c:pt>
                <c:pt idx="957">
                  <c:v>1056831.3485641123</c:v>
                </c:pt>
                <c:pt idx="958">
                  <c:v>1005100.0587383315</c:v>
                </c:pt>
                <c:pt idx="959">
                  <c:v>952496.20429111214</c:v>
                </c:pt>
                <c:pt idx="960">
                  <c:v>900266.00617996545</c:v>
                </c:pt>
                <c:pt idx="961">
                  <c:v>849916.16067399492</c:v>
                </c:pt>
                <c:pt idx="962">
                  <c:v>802747.64569246036</c:v>
                </c:pt>
                <c:pt idx="963">
                  <c:v>759454.89592130226</c:v>
                </c:pt>
                <c:pt idx="964">
                  <c:v>719944.43230599281</c:v>
                </c:pt>
                <c:pt idx="965">
                  <c:v>683444.2526314077</c:v>
                </c:pt>
                <c:pt idx="966">
                  <c:v>648864.9915911461</c:v>
                </c:pt>
                <c:pt idx="967">
                  <c:v>615278.09411981842</c:v>
                </c:pt>
                <c:pt idx="968">
                  <c:v>582331.55291749758</c:v>
                </c:pt>
                <c:pt idx="969">
                  <c:v>550447.21090944484</c:v>
                </c:pt>
                <c:pt idx="970">
                  <c:v>520726.30509624683</c:v>
                </c:pt>
                <c:pt idx="971">
                  <c:v>494600.32746185322</c:v>
                </c:pt>
                <c:pt idx="972">
                  <c:v>473360.33860803302</c:v>
                </c:pt>
                <c:pt idx="973">
                  <c:v>457743.02367739083</c:v>
                </c:pt>
                <c:pt idx="974">
                  <c:v>447728.91188045882</c:v>
                </c:pt>
                <c:pt idx="975">
                  <c:v>442626.15020820708</c:v>
                </c:pt>
                <c:pt idx="976">
                  <c:v>441403.46762389643</c:v>
                </c:pt>
                <c:pt idx="977">
                  <c:v>443140.48729538231</c:v>
                </c:pt>
                <c:pt idx="978">
                  <c:v>447418.85064051324</c:v>
                </c:pt>
                <c:pt idx="979">
                  <c:v>454500.7783763365</c:v>
                </c:pt>
                <c:pt idx="980">
                  <c:v>465223.82119746413</c:v>
                </c:pt>
                <c:pt idx="981">
                  <c:v>480650.19682965078</c:v>
                </c:pt>
                <c:pt idx="982">
                  <c:v>501604.28168658394</c:v>
                </c:pt>
                <c:pt idx="983">
                  <c:v>528276.04383737722</c:v>
                </c:pt>
                <c:pt idx="984">
                  <c:v>560044.44465761562</c:v>
                </c:pt>
                <c:pt idx="985">
                  <c:v>595592.04602802149</c:v>
                </c:pt>
                <c:pt idx="986">
                  <c:v>633271.75144070853</c:v>
                </c:pt>
                <c:pt idx="987">
                  <c:v>671590.83622026863</c:v>
                </c:pt>
                <c:pt idx="988">
                  <c:v>709632.72257745254</c:v>
                </c:pt>
                <c:pt idx="989">
                  <c:v>747260.40042366949</c:v>
                </c:pt>
                <c:pt idx="990">
                  <c:v>785028.06813923782</c:v>
                </c:pt>
                <c:pt idx="991">
                  <c:v>823837.96647205728</c:v>
                </c:pt>
                <c:pt idx="992">
                  <c:v>864475.44074579491</c:v>
                </c:pt>
                <c:pt idx="993">
                  <c:v>907200.42463764094</c:v>
                </c:pt>
                <c:pt idx="994">
                  <c:v>951550.67681883648</c:v>
                </c:pt>
                <c:pt idx="995">
                  <c:v>996430.07924356544</c:v>
                </c:pt>
                <c:pt idx="996">
                  <c:v>1040445.5615674091</c:v>
                </c:pt>
                <c:pt idx="997">
                  <c:v>1082360.7489504986</c:v>
                </c:pt>
                <c:pt idx="998">
                  <c:v>1121489.7494738577</c:v>
                </c:pt>
                <c:pt idx="999">
                  <c:v>1157877.6725346977</c:v>
                </c:pt>
                <c:pt idx="1000">
                  <c:v>1192196.6113765985</c:v>
                </c:pt>
                <c:pt idx="1001">
                  <c:v>1225395.4816893484</c:v>
                </c:pt>
                <c:pt idx="1002">
                  <c:v>1258237.2943137332</c:v>
                </c:pt>
                <c:pt idx="1003">
                  <c:v>1290901.6728066085</c:v>
                </c:pt>
                <c:pt idx="1004">
                  <c:v>1322806.6808201266</c:v>
                </c:pt>
                <c:pt idx="1005">
                  <c:v>1352721.2462550832</c:v>
                </c:pt>
                <c:pt idx="1006">
                  <c:v>1379129.1718558664</c:v>
                </c:pt>
                <c:pt idx="1007">
                  <c:v>1400709.9584170191</c:v>
                </c:pt>
                <c:pt idx="1008">
                  <c:v>1416756.9751668172</c:v>
                </c:pt>
                <c:pt idx="1009">
                  <c:v>1427376.963048155</c:v>
                </c:pt>
                <c:pt idx="1010">
                  <c:v>1433397.533762553</c:v>
                </c:pt>
                <c:pt idx="1011">
                  <c:v>1436019.728172584</c:v>
                </c:pt>
                <c:pt idx="1012">
                  <c:v>1436348.7592509978</c:v>
                </c:pt>
                <c:pt idx="1013">
                  <c:v>1434981.2203147202</c:v>
                </c:pt>
                <c:pt idx="1014">
                  <c:v>1431804.172746113</c:v>
                </c:pt>
                <c:pt idx="1015">
                  <c:v>1426079.4984244087</c:v>
                </c:pt>
                <c:pt idx="1016">
                  <c:v>1416777.1495905104</c:v>
                </c:pt>
                <c:pt idx="1017">
                  <c:v>1403025.4519452993</c:v>
                </c:pt>
                <c:pt idx="1018">
                  <c:v>1384501.9248137057</c:v>
                </c:pt>
                <c:pt idx="1019">
                  <c:v>1361611.2454451073</c:v>
                </c:pt>
                <c:pt idx="1020">
                  <c:v>1335379.1137639056</c:v>
                </c:pt>
                <c:pt idx="1021">
                  <c:v>1307100.419790617</c:v>
                </c:pt>
                <c:pt idx="1022">
                  <c:v>1277875.2891880069</c:v>
                </c:pt>
                <c:pt idx="1023">
                  <c:v>1248210.8025736669</c:v>
                </c:pt>
                <c:pt idx="1024">
                  <c:v>1217842.426558322</c:v>
                </c:pt>
                <c:pt idx="1025">
                  <c:v>1185846.4055473651</c:v>
                </c:pt>
                <c:pt idx="1026">
                  <c:v>1151004.0563512</c:v>
                </c:pt>
                <c:pt idx="1027">
                  <c:v>1112283.1359246995</c:v>
                </c:pt>
                <c:pt idx="1028">
                  <c:v>1069256.7544011204</c:v>
                </c:pt>
                <c:pt idx="1029">
                  <c:v>1022303.7520290315</c:v>
                </c:pt>
                <c:pt idx="1030">
                  <c:v>972517.13300964038</c:v>
                </c:pt>
                <c:pt idx="1031">
                  <c:v>921357.54922330799</c:v>
                </c:pt>
                <c:pt idx="1032">
                  <c:v>870184.88972214551</c:v>
                </c:pt>
                <c:pt idx="1033">
                  <c:v>819846.19070471916</c:v>
                </c:pt>
                <c:pt idx="1034">
                  <c:v>770475.21934744646</c:v>
                </c:pt>
                <c:pt idx="1035">
                  <c:v>721577.06284927402</c:v>
                </c:pt>
                <c:pt idx="1036">
                  <c:v>672361.31009180937</c:v>
                </c:pt>
                <c:pt idx="1037">
                  <c:v>622191.94630010263</c:v>
                </c:pt>
                <c:pt idx="1038">
                  <c:v>570977.40012849378</c:v>
                </c:pt>
                <c:pt idx="1039">
                  <c:v>519347.35765624599</c:v>
                </c:pt>
                <c:pt idx="1040">
                  <c:v>468545.09934844752</c:v>
                </c:pt>
                <c:pt idx="1041">
                  <c:v>420073.77445533464</c:v>
                </c:pt>
                <c:pt idx="1042">
                  <c:v>375230.21292400849</c:v>
                </c:pt>
                <c:pt idx="1043">
                  <c:v>334704.10698037327</c:v>
                </c:pt>
                <c:pt idx="1044">
                  <c:v>298396.64797004778</c:v>
                </c:pt>
                <c:pt idx="1045">
                  <c:v>265529.92515744036</c:v>
                </c:pt>
                <c:pt idx="1046">
                  <c:v>235008.09487285966</c:v>
                </c:pt>
                <c:pt idx="1047">
                  <c:v>205895.56376722676</c:v>
                </c:pt>
                <c:pt idx="1048">
                  <c:v>177832.73708836641</c:v>
                </c:pt>
                <c:pt idx="1049">
                  <c:v>151233.33270544652</c:v>
                </c:pt>
                <c:pt idx="1050">
                  <c:v>127189.93731908803</c:v>
                </c:pt>
                <c:pt idx="1051">
                  <c:v>107124.88050549442</c:v>
                </c:pt>
                <c:pt idx="1052">
                  <c:v>92319.562243171618</c:v>
                </c:pt>
                <c:pt idx="1053">
                  <c:v>83500.523462978657</c:v>
                </c:pt>
                <c:pt idx="1054">
                  <c:v>80637.680914660916</c:v>
                </c:pt>
                <c:pt idx="1055">
                  <c:v>83028.11690770823</c:v>
                </c:pt>
                <c:pt idx="1056">
                  <c:v>89629.060195912607</c:v>
                </c:pt>
                <c:pt idx="1057">
                  <c:v>99508.215541191166</c:v>
                </c:pt>
                <c:pt idx="1058">
                  <c:v>112234.90570277965</c:v>
                </c:pt>
                <c:pt idx="1059">
                  <c:v>128058.65101505793</c:v>
                </c:pt>
                <c:pt idx="1060">
                  <c:v>147803.93915100128</c:v>
                </c:pt>
                <c:pt idx="1061">
                  <c:v>172519.58178812487</c:v>
                </c:pt>
                <c:pt idx="1062">
                  <c:v>203016.22637491941</c:v>
                </c:pt>
                <c:pt idx="1063">
                  <c:v>239469.80967451993</c:v>
                </c:pt>
                <c:pt idx="1064">
                  <c:v>281244.98042698612</c:v>
                </c:pt>
                <c:pt idx="1065">
                  <c:v>327009.72796217934</c:v>
                </c:pt>
                <c:pt idx="1066">
                  <c:v>375102.14509042888</c:v>
                </c:pt>
                <c:pt idx="1067">
                  <c:v>424014.4804449809</c:v>
                </c:pt>
                <c:pt idx="1068">
                  <c:v>472814.93596018304</c:v>
                </c:pt>
                <c:pt idx="1069">
                  <c:v>521351.11037937552</c:v>
                </c:pt>
                <c:pt idx="1070">
                  <c:v>570161.66295076674</c:v>
                </c:pt>
                <c:pt idx="1071">
                  <c:v>620133.17045299918</c:v>
                </c:pt>
                <c:pt idx="1072">
                  <c:v>672035.21269404958</c:v>
                </c:pt>
                <c:pt idx="1073">
                  <c:v>726111.87970823434</c:v>
                </c:pt>
                <c:pt idx="1074">
                  <c:v>781885.03190852306</c:v>
                </c:pt>
                <c:pt idx="1075">
                  <c:v>838242.62194405147</c:v>
                </c:pt>
                <c:pt idx="1076">
                  <c:v>893775.64270803903</c:v>
                </c:pt>
                <c:pt idx="1077">
                  <c:v>947231.79871528095</c:v>
                </c:pt>
                <c:pt idx="1078">
                  <c:v>997909.31704182853</c:v>
                </c:pt>
                <c:pt idx="1079">
                  <c:v>1045837.4891566158</c:v>
                </c:pt>
                <c:pt idx="1080">
                  <c:v>1091672.6767655548</c:v>
                </c:pt>
                <c:pt idx="1081">
                  <c:v>1136348.1735670655</c:v>
                </c:pt>
                <c:pt idx="1082">
                  <c:v>1180611.5009192845</c:v>
                </c:pt>
                <c:pt idx="1083">
                  <c:v>1224626.948139267</c:v>
                </c:pt>
                <c:pt idx="1084">
                  <c:v>1267797.4223534935</c:v>
                </c:pt>
                <c:pt idx="1085">
                  <c:v>1308876.8948254799</c:v>
                </c:pt>
                <c:pt idx="1086">
                  <c:v>1346334.4333942637</c:v>
                </c:pt>
                <c:pt idx="1087">
                  <c:v>1378835.0471606234</c:v>
                </c:pt>
                <c:pt idx="1088">
                  <c:v>1405657.8779537899</c:v>
                </c:pt>
                <c:pt idx="1089">
                  <c:v>1426895.7242669701</c:v>
                </c:pt>
                <c:pt idx="1090">
                  <c:v>1443362.5604961666</c:v>
                </c:pt>
                <c:pt idx="1091">
                  <c:v>1456246.1150469845</c:v>
                </c:pt>
                <c:pt idx="1092">
                  <c:v>1466638.6324678613</c:v>
                </c:pt>
                <c:pt idx="1093">
                  <c:v>1475124.1003188537</c:v>
                </c:pt>
                <c:pt idx="1094">
                  <c:v>1481577.3549501977</c:v>
                </c:pt>
                <c:pt idx="1095">
                  <c:v>1485248.4513862734</c:v>
                </c:pt>
                <c:pt idx="1096">
                  <c:v>1485095.9300118019</c:v>
                </c:pt>
                <c:pt idx="1097">
                  <c:v>1480237.1358350725</c:v>
                </c:pt>
                <c:pt idx="1098">
                  <c:v>1470339.0541360974</c:v>
                </c:pt>
                <c:pt idx="1099">
                  <c:v>1455796.2895469712</c:v>
                </c:pt>
                <c:pt idx="1100">
                  <c:v>1437624.94485606</c:v>
                </c:pt>
                <c:pt idx="1101">
                  <c:v>1417110.801735359</c:v>
                </c:pt>
                <c:pt idx="1102">
                  <c:v>1395345.3788255013</c:v>
                </c:pt>
                <c:pt idx="1103">
                  <c:v>1372827.6628012098</c:v>
                </c:pt>
                <c:pt idx="1104">
                  <c:v>1349285.5503588973</c:v>
                </c:pt>
                <c:pt idx="1105">
                  <c:v>1323788.2501476617</c:v>
                </c:pt>
                <c:pt idx="1106">
                  <c:v>1295110.5866742558</c:v>
                </c:pt>
                <c:pt idx="1107">
                  <c:v>1262214.3764886251</c:v>
                </c:pt>
                <c:pt idx="1108">
                  <c:v>1224667.3488029516</c:v>
                </c:pt>
                <c:pt idx="1109">
                  <c:v>1182843.5291417111</c:v>
                </c:pt>
                <c:pt idx="1110">
                  <c:v>1137831.679010381</c:v>
                </c:pt>
                <c:pt idx="1111">
                  <c:v>1091088.7845632518</c:v>
                </c:pt>
                <c:pt idx="1112">
                  <c:v>1043971.6501402447</c:v>
                </c:pt>
                <c:pt idx="1113">
                  <c:v>997324.81138316507</c:v>
                </c:pt>
                <c:pt idx="1114">
                  <c:v>951280.12130178104</c:v>
                </c:pt>
                <c:pt idx="1115">
                  <c:v>905341.34064345516</c:v>
                </c:pt>
                <c:pt idx="1116">
                  <c:v>858717.31996728142</c:v>
                </c:pt>
                <c:pt idx="1117">
                  <c:v>810771.89380763308</c:v>
                </c:pt>
                <c:pt idx="1118">
                  <c:v>761413.92635324679</c:v>
                </c:pt>
                <c:pt idx="1119">
                  <c:v>711274.12312920799</c:v>
                </c:pt>
                <c:pt idx="1120">
                  <c:v>661597.36474158382</c:v>
                </c:pt>
                <c:pt idx="1121">
                  <c:v>613888.97716347768</c:v>
                </c:pt>
                <c:pt idx="1122">
                  <c:v>569448.53864339693</c:v>
                </c:pt>
                <c:pt idx="1123">
                  <c:v>528969.05540231545</c:v>
                </c:pt>
                <c:pt idx="1124">
                  <c:v>492355.59171759506</c:v>
                </c:pt>
                <c:pt idx="1125">
                  <c:v>458834.66110433248</c:v>
                </c:pt>
                <c:pt idx="1126">
                  <c:v>427315.3869962109</c:v>
                </c:pt>
                <c:pt idx="1127">
                  <c:v>396867.67669918225</c:v>
                </c:pt>
                <c:pt idx="1128">
                  <c:v>367137.95954693924</c:v>
                </c:pt>
                <c:pt idx="1129">
                  <c:v>338546.49000098731</c:v>
                </c:pt>
                <c:pt idx="1130">
                  <c:v>312192.89215033758</c:v>
                </c:pt>
                <c:pt idx="1131">
                  <c:v>289507.02127784397</c:v>
                </c:pt>
                <c:pt idx="1132">
                  <c:v>271778.27816165029</c:v>
                </c:pt>
                <c:pt idx="1133">
                  <c:v>259741.66567350982</c:v>
                </c:pt>
                <c:pt idx="1134">
                  <c:v>253376.00898926356</c:v>
                </c:pt>
                <c:pt idx="1135">
                  <c:v>251987.72999255382</c:v>
                </c:pt>
                <c:pt idx="1136">
                  <c:v>254543.81216542108</c:v>
                </c:pt>
                <c:pt idx="1137">
                  <c:v>260122.11352663417</c:v>
                </c:pt>
                <c:pt idx="1138">
                  <c:v>268302.49139009241</c:v>
                </c:pt>
                <c:pt idx="1139">
                  <c:v>279345.36413377919</c:v>
                </c:pt>
                <c:pt idx="1140">
                  <c:v>294086.4626042929</c:v>
                </c:pt>
                <c:pt idx="1141">
                  <c:v>313586.1679027545</c:v>
                </c:pt>
                <c:pt idx="1142">
                  <c:v>338667.00377979502</c:v>
                </c:pt>
                <c:pt idx="1143">
                  <c:v>369517.0703468225</c:v>
                </c:pt>
                <c:pt idx="1144">
                  <c:v>405513.44647616544</c:v>
                </c:pt>
                <c:pt idx="1145">
                  <c:v>445336.79775375675</c:v>
                </c:pt>
                <c:pt idx="1146">
                  <c:v>487338.1183442258</c:v>
                </c:pt>
                <c:pt idx="1147">
                  <c:v>530022.76197514823</c:v>
                </c:pt>
                <c:pt idx="1148">
                  <c:v>572472.21775804623</c:v>
                </c:pt>
                <c:pt idx="1149">
                  <c:v>614547.53177401214</c:v>
                </c:pt>
                <c:pt idx="1150">
                  <c:v>656800.94861660304</c:v>
                </c:pt>
                <c:pt idx="1151">
                  <c:v>700132.74606840778</c:v>
                </c:pt>
                <c:pt idx="1152">
                  <c:v>745326.2980899394</c:v>
                </c:pt>
                <c:pt idx="1153">
                  <c:v>792639.55938085262</c:v>
                </c:pt>
                <c:pt idx="1154">
                  <c:v>841608.30280612945</c:v>
                </c:pt>
                <c:pt idx="1155">
                  <c:v>891134.41847267468</c:v>
                </c:pt>
                <c:pt idx="1156">
                  <c:v>939822.83893716603</c:v>
                </c:pt>
                <c:pt idx="1157">
                  <c:v>986435.18779998284</c:v>
                </c:pt>
                <c:pt idx="1158">
                  <c:v>1030283.567913446</c:v>
                </c:pt>
                <c:pt idx="1159">
                  <c:v>1071411.0805697201</c:v>
                </c:pt>
                <c:pt idx="1160">
                  <c:v>1110487.808824111</c:v>
                </c:pt>
                <c:pt idx="1161">
                  <c:v>1148460.6568882125</c:v>
                </c:pt>
                <c:pt idx="1162">
                  <c:v>1186090.6236277968</c:v>
                </c:pt>
                <c:pt idx="1163">
                  <c:v>1223555.3209205661</c:v>
                </c:pt>
                <c:pt idx="1164">
                  <c:v>1260270.8018272936</c:v>
                </c:pt>
                <c:pt idx="1165">
                  <c:v>1295003.9855360077</c:v>
                </c:pt>
                <c:pt idx="1166">
                  <c:v>1326236.6687464421</c:v>
                </c:pt>
                <c:pt idx="1167">
                  <c:v>1352646.3496643309</c:v>
                </c:pt>
                <c:pt idx="1168">
                  <c:v>1373524.3991708572</c:v>
                </c:pt>
                <c:pt idx="1169">
                  <c:v>1388975.5648870226</c:v>
                </c:pt>
                <c:pt idx="1170">
                  <c:v>1399825.4709985917</c:v>
                </c:pt>
                <c:pt idx="1171">
                  <c:v>1407273.1774365518</c:v>
                </c:pt>
                <c:pt idx="1172">
                  <c:v>1412421.9236010723</c:v>
                </c:pt>
                <c:pt idx="1173">
                  <c:v>1415866.3373668469</c:v>
                </c:pt>
                <c:pt idx="1174">
                  <c:v>1417491.5235719043</c:v>
                </c:pt>
                <c:pt idx="1175">
                  <c:v>1416557.4172124979</c:v>
                </c:pt>
                <c:pt idx="1176">
                  <c:v>1412032.0340669823</c:v>
                </c:pt>
                <c:pt idx="1177">
                  <c:v>1403041.774548518</c:v>
                </c:pt>
                <c:pt idx="1178">
                  <c:v>1389262.2446185632</c:v>
                </c:pt>
                <c:pt idx="1179">
                  <c:v>1371096.2208314526</c:v>
                </c:pt>
                <c:pt idx="1180">
                  <c:v>1349567.5158235708</c:v>
                </c:pt>
                <c:pt idx="1181">
                  <c:v>1325969.1464672545</c:v>
                </c:pt>
                <c:pt idx="1182">
                  <c:v>1301399.3801436035</c:v>
                </c:pt>
                <c:pt idx="1183">
                  <c:v>1276363.4547753129</c:v>
                </c:pt>
                <c:pt idx="1184">
                  <c:v>1250595.0105786012</c:v>
                </c:pt>
                <c:pt idx="1185">
                  <c:v>1223168.4825713967</c:v>
                </c:pt>
                <c:pt idx="1186">
                  <c:v>1192863.3958831115</c:v>
                </c:pt>
                <c:pt idx="1187">
                  <c:v>1158645.7341860665</c:v>
                </c:pt>
                <c:pt idx="1188">
                  <c:v>1120086.8534135504</c:v>
                </c:pt>
                <c:pt idx="1189">
                  <c:v>1077563.8593729646</c:v>
                </c:pt>
                <c:pt idx="1190">
                  <c:v>1032168.0422510132</c:v>
                </c:pt>
                <c:pt idx="1191">
                  <c:v>985358.36099953949</c:v>
                </c:pt>
                <c:pt idx="1192">
                  <c:v>938493.0334787243</c:v>
                </c:pt>
                <c:pt idx="1193">
                  <c:v>892417.44707326684</c:v>
                </c:pt>
                <c:pt idx="1194">
                  <c:v>847263.74315601808</c:v>
                </c:pt>
                <c:pt idx="1195">
                  <c:v>802535.40675530885</c:v>
                </c:pt>
                <c:pt idx="1196">
                  <c:v>757440.44882804831</c:v>
                </c:pt>
                <c:pt idx="1197">
                  <c:v>711341.30152338278</c:v>
                </c:pt>
                <c:pt idx="1198">
                  <c:v>664144.86586118385</c:v>
                </c:pt>
                <c:pt idx="1199">
                  <c:v>616479.3263099296</c:v>
                </c:pt>
                <c:pt idx="1200">
                  <c:v>569586.48831907543</c:v>
                </c:pt>
                <c:pt idx="1201">
                  <c:v>524968.05327899056</c:v>
                </c:pt>
                <c:pt idx="1202">
                  <c:v>483919.43098210171</c:v>
                </c:pt>
                <c:pt idx="1203">
                  <c:v>447128.9217430217</c:v>
                </c:pt>
                <c:pt idx="1204">
                  <c:v>414496.35376600223</c:v>
                </c:pt>
                <c:pt idx="1205">
                  <c:v>385242.48245887028</c:v>
                </c:pt>
                <c:pt idx="1206">
                  <c:v>358270.16008301487</c:v>
                </c:pt>
                <c:pt idx="1207">
                  <c:v>332642.51949889259</c:v>
                </c:pt>
                <c:pt idx="1208">
                  <c:v>307998.72292074014</c:v>
                </c:pt>
                <c:pt idx="1209">
                  <c:v>284751.27640695393</c:v>
                </c:pt>
                <c:pt idx="1210">
                  <c:v>263991.58652343205</c:v>
                </c:pt>
                <c:pt idx="1211">
                  <c:v>247140.83482812461</c:v>
                </c:pt>
                <c:pt idx="1212">
                  <c:v>235479.30582509667</c:v>
                </c:pt>
                <c:pt idx="1213">
                  <c:v>229732.45792875718</c:v>
                </c:pt>
                <c:pt idx="1214">
                  <c:v>229869.15873123368</c:v>
                </c:pt>
                <c:pt idx="1215">
                  <c:v>235185.47513054975</c:v>
                </c:pt>
                <c:pt idx="1216">
                  <c:v>244637.65458886989</c:v>
                </c:pt>
                <c:pt idx="1217">
                  <c:v>257292.45505621994</c:v>
                </c:pt>
                <c:pt idx="1218">
                  <c:v>272718.2873056432</c:v>
                </c:pt>
                <c:pt idx="1219">
                  <c:v>291163.79484293528</c:v>
                </c:pt>
                <c:pt idx="1220">
                  <c:v>313452.62398783525</c:v>
                </c:pt>
                <c:pt idx="1221">
                  <c:v>340632.78084337374</c:v>
                </c:pt>
                <c:pt idx="1222">
                  <c:v>373514.14335132658</c:v>
                </c:pt>
                <c:pt idx="1223">
                  <c:v>412271.91511034849</c:v>
                </c:pt>
                <c:pt idx="1224">
                  <c:v>456270.04829813493</c:v>
                </c:pt>
                <c:pt idx="1225">
                  <c:v>504175.87252937048</c:v>
                </c:pt>
                <c:pt idx="1226">
                  <c:v>554326.85797672602</c:v>
                </c:pt>
                <c:pt idx="1227">
                  <c:v>605214.6679286795</c:v>
                </c:pt>
                <c:pt idx="1228">
                  <c:v>655906.9564681414</c:v>
                </c:pt>
                <c:pt idx="1229">
                  <c:v>706250.81216563319</c:v>
                </c:pt>
                <c:pt idx="1230">
                  <c:v>756784.42194540647</c:v>
                </c:pt>
                <c:pt idx="1231">
                  <c:v>808393.92826601025</c:v>
                </c:pt>
                <c:pt idx="1232">
                  <c:v>861848.51475898863</c:v>
                </c:pt>
                <c:pt idx="1233">
                  <c:v>917391.91355030285</c:v>
                </c:pt>
                <c:pt idx="1234">
                  <c:v>974545.66552178538</c:v>
                </c:pt>
                <c:pt idx="1235">
                  <c:v>1032197.4422624224</c:v>
                </c:pt>
                <c:pt idx="1236">
                  <c:v>1088937.9941545234</c:v>
                </c:pt>
                <c:pt idx="1237">
                  <c:v>1143514.8218141228</c:v>
                </c:pt>
                <c:pt idx="1238">
                  <c:v>1195225.9870780448</c:v>
                </c:pt>
                <c:pt idx="1239">
                  <c:v>1244100.6548674835</c:v>
                </c:pt>
                <c:pt idx="1240">
                  <c:v>1290795.0990484713</c:v>
                </c:pt>
                <c:pt idx="1241">
                  <c:v>1336242.5641883735</c:v>
                </c:pt>
                <c:pt idx="1242">
                  <c:v>1381190.5612085632</c:v>
                </c:pt>
                <c:pt idx="1243">
                  <c:v>1425803.407653538</c:v>
                </c:pt>
                <c:pt idx="1244">
                  <c:v>1469484.0774959589</c:v>
                </c:pt>
                <c:pt idx="1245">
                  <c:v>1510986.6474032963</c:v>
                </c:pt>
                <c:pt idx="1246">
                  <c:v>1548780.3290999797</c:v>
                </c:pt>
                <c:pt idx="1247">
                  <c:v>1581530.3139618239</c:v>
                </c:pt>
                <c:pt idx="1248">
                  <c:v>1608515.9643756687</c:v>
                </c:pt>
                <c:pt idx="1249">
                  <c:v>1629830.3375524927</c:v>
                </c:pt>
                <c:pt idx="1250">
                  <c:v>1646287.704628597</c:v>
                </c:pt>
                <c:pt idx="1251">
                  <c:v>1659076.128619547</c:v>
                </c:pt>
                <c:pt idx="1252">
                  <c:v>1669288.226385443</c:v>
                </c:pt>
                <c:pt idx="1253">
                  <c:v>1677508.3953166739</c:v>
                </c:pt>
                <c:pt idx="1254">
                  <c:v>1683611.9189144631</c:v>
                </c:pt>
                <c:pt idx="1255">
                  <c:v>1686849.3364618998</c:v>
                </c:pt>
                <c:pt idx="1256">
                  <c:v>1686179.7094824011</c:v>
                </c:pt>
                <c:pt idx="1257">
                  <c:v>1680720.9407604632</c:v>
                </c:pt>
                <c:pt idx="1258">
                  <c:v>1670140.6097327122</c:v>
                </c:pt>
                <c:pt idx="1259">
                  <c:v>1654833.951296635</c:v>
                </c:pt>
                <c:pt idx="1260">
                  <c:v>1635817.7343287198</c:v>
                </c:pt>
                <c:pt idx="1261">
                  <c:v>1614378.44211145</c:v>
                </c:pt>
                <c:pt idx="1262">
                  <c:v>1591608.3301038006</c:v>
                </c:pt>
                <c:pt idx="1263">
                  <c:v>1568007.156678091</c:v>
                </c:pt>
                <c:pt idx="1264">
                  <c:v>1543303.6247650622</c:v>
                </c:pt>
                <c:pt idx="1265">
                  <c:v>1516567.7834285935</c:v>
                </c:pt>
                <c:pt idx="1266">
                  <c:v>1486575.3314007064</c:v>
                </c:pt>
                <c:pt idx="1267">
                  <c:v>1452288.9928836678</c:v>
                </c:pt>
                <c:pt idx="1268">
                  <c:v>1413277.4377722084</c:v>
                </c:pt>
                <c:pt idx="1269">
                  <c:v>1369915.6648936293</c:v>
                </c:pt>
                <c:pt idx="1270">
                  <c:v>1323293.4412534731</c:v>
                </c:pt>
                <c:pt idx="1271">
                  <c:v>1274868.7902674773</c:v>
                </c:pt>
                <c:pt idx="1272">
                  <c:v>1225999.5848498007</c:v>
                </c:pt>
                <c:pt idx="1273">
                  <c:v>1177531.4600682689</c:v>
                </c:pt>
                <c:pt idx="1274">
                  <c:v>1129597.3987370334</c:v>
                </c:pt>
                <c:pt idx="1275">
                  <c:v>1081702.3213006987</c:v>
                </c:pt>
                <c:pt idx="1276">
                  <c:v>1033056.2674109605</c:v>
                </c:pt>
                <c:pt idx="1277">
                  <c:v>983024.2895809866</c:v>
                </c:pt>
                <c:pt idx="1278">
                  <c:v>931516.49834371626</c:v>
                </c:pt>
                <c:pt idx="1279">
                  <c:v>879164.8734017089</c:v>
                </c:pt>
                <c:pt idx="1280">
                  <c:v>827215.59682860074</c:v>
                </c:pt>
                <c:pt idx="1281">
                  <c:v>777175.32280097064</c:v>
                </c:pt>
                <c:pt idx="1282">
                  <c:v>730344.98394188285</c:v>
                </c:pt>
                <c:pt idx="1283">
                  <c:v>687418.96644260245</c:v>
                </c:pt>
                <c:pt idx="1284">
                  <c:v>648303.73956100643</c:v>
                </c:pt>
                <c:pt idx="1285">
                  <c:v>612227.24620732595</c:v>
                </c:pt>
                <c:pt idx="1286">
                  <c:v>578100.06301965727</c:v>
                </c:pt>
                <c:pt idx="1287">
                  <c:v>544993.57370272791</c:v>
                </c:pt>
                <c:pt idx="1288">
                  <c:v>512555.70655920875</c:v>
                </c:pt>
                <c:pt idx="1289">
                  <c:v>481208.23695652129</c:v>
                </c:pt>
                <c:pt idx="1290">
                  <c:v>452052.33118446317</c:v>
                </c:pt>
                <c:pt idx="1291">
                  <c:v>426519.40737098339</c:v>
                </c:pt>
                <c:pt idx="1292">
                  <c:v>405900.44912471983</c:v>
                </c:pt>
                <c:pt idx="1293">
                  <c:v>390932.06146640796</c:v>
                </c:pt>
                <c:pt idx="1294">
                  <c:v>381594.69036466605</c:v>
                </c:pt>
                <c:pt idx="1295">
                  <c:v>377196.39645753731</c:v>
                </c:pt>
                <c:pt idx="1296">
                  <c:v>376705.81925365131</c:v>
                </c:pt>
                <c:pt idx="1297">
                  <c:v>379202.48937417008</c:v>
                </c:pt>
                <c:pt idx="1298">
                  <c:v>384267.9526081176</c:v>
                </c:pt>
                <c:pt idx="1299">
                  <c:v>392164.33097183355</c:v>
                </c:pt>
                <c:pt idx="1300">
                  <c:v>403729.07339788461</c:v>
                </c:pt>
                <c:pt idx="1301">
                  <c:v>420024.29279950901</c:v>
                </c:pt>
                <c:pt idx="1302">
                  <c:v>441874.25773855404</c:v>
                </c:pt>
                <c:pt idx="1303">
                  <c:v>469468.82540443836</c:v>
                </c:pt>
                <c:pt idx="1304">
                  <c:v>502186.84327698592</c:v>
                </c:pt>
                <c:pt idx="1305">
                  <c:v>538710.75633713312</c:v>
                </c:pt>
                <c:pt idx="1306">
                  <c:v>577393.34818557056</c:v>
                </c:pt>
                <c:pt idx="1307">
                  <c:v>616741.77127649169</c:v>
                </c:pt>
                <c:pt idx="1308">
                  <c:v>655839.32198422716</c:v>
                </c:pt>
                <c:pt idx="1309">
                  <c:v>694548.86143102765</c:v>
                </c:pt>
                <c:pt idx="1310">
                  <c:v>733424.45626881428</c:v>
                </c:pt>
                <c:pt idx="1311">
                  <c:v>773368.21259175008</c:v>
                </c:pt>
                <c:pt idx="1312">
                  <c:v>815165.33815851365</c:v>
                </c:pt>
                <c:pt idx="1313">
                  <c:v>859075.62618451193</c:v>
                </c:pt>
                <c:pt idx="1314">
                  <c:v>904636.69199711923</c:v>
                </c:pt>
                <c:pt idx="1315">
                  <c:v>950752.27133956994</c:v>
                </c:pt>
                <c:pt idx="1316">
                  <c:v>996029.14480473835</c:v>
                </c:pt>
                <c:pt idx="1317">
                  <c:v>1039230.7856538083</c:v>
                </c:pt>
                <c:pt idx="1318">
                  <c:v>1079671.1472485356</c:v>
                </c:pt>
                <c:pt idx="1319">
                  <c:v>1117395.1814626236</c:v>
                </c:pt>
                <c:pt idx="1320">
                  <c:v>1153074.8212283533</c:v>
                </c:pt>
                <c:pt idx="1321">
                  <c:v>1187658.819153104</c:v>
                </c:pt>
                <c:pt idx="1322">
                  <c:v>1221910.0202411129</c:v>
                </c:pt>
                <c:pt idx="1323">
                  <c:v>1256007.8794758213</c:v>
                </c:pt>
                <c:pt idx="1324">
                  <c:v>1289370.2892165869</c:v>
                </c:pt>
                <c:pt idx="1325">
                  <c:v>1320766.0033698499</c:v>
                </c:pt>
                <c:pt idx="1326">
                  <c:v>1348678.64800216</c:v>
                </c:pt>
                <c:pt idx="1327">
                  <c:v>1371787.5445650385</c:v>
                </c:pt>
                <c:pt idx="1328">
                  <c:v>1389385.8802971735</c:v>
                </c:pt>
                <c:pt idx="1329">
                  <c:v>1401580.2115241562</c:v>
                </c:pt>
                <c:pt idx="1330">
                  <c:v>1409197.9627216067</c:v>
                </c:pt>
                <c:pt idx="1331">
                  <c:v>1413439.9849369866</c:v>
                </c:pt>
                <c:pt idx="1332">
                  <c:v>1415411.2987583575</c:v>
                </c:pt>
                <c:pt idx="1333">
                  <c:v>1415708.3025682836</c:v>
                </c:pt>
                <c:pt idx="1334">
                  <c:v>1414217.8602852528</c:v>
                </c:pt>
                <c:pt idx="1335">
                  <c:v>1410201.6538155186</c:v>
                </c:pt>
                <c:pt idx="1336">
                  <c:v>1402629.4329385632</c:v>
                </c:pt>
                <c:pt idx="1337">
                  <c:v>1390629.3184263133</c:v>
                </c:pt>
                <c:pt idx="1338">
                  <c:v>1373878.6222283519</c:v>
                </c:pt>
                <c:pt idx="1339">
                  <c:v>1352781.8117937332</c:v>
                </c:pt>
                <c:pt idx="1340">
                  <c:v>1328364.3748431613</c:v>
                </c:pt>
                <c:pt idx="1341">
                  <c:v>1301920.9868119943</c:v>
                </c:pt>
                <c:pt idx="1342">
                  <c:v>1274551.5564184736</c:v>
                </c:pt>
                <c:pt idx="1343">
                  <c:v>1246762.9449986671</c:v>
                </c:pt>
                <c:pt idx="1344">
                  <c:v>1218290.3975673728</c:v>
                </c:pt>
                <c:pt idx="1345">
                  <c:v>1188209.9346424569</c:v>
                </c:pt>
                <c:pt idx="1346">
                  <c:v>1155302.6468782853</c:v>
                </c:pt>
                <c:pt idx="1347">
                  <c:v>1118536.0628284416</c:v>
                </c:pt>
                <c:pt idx="1348">
                  <c:v>1077483.0620031238</c:v>
                </c:pt>
                <c:pt idx="1349">
                  <c:v>1032522.2518298305</c:v>
                </c:pt>
                <c:pt idx="1350">
                  <c:v>984746.40151460492</c:v>
                </c:pt>
                <c:pt idx="1351">
                  <c:v>935615.92579271225</c:v>
                </c:pt>
                <c:pt idx="1352">
                  <c:v>886490.47444562591</c:v>
                </c:pt>
                <c:pt idx="1353">
                  <c:v>838216.84230028908</c:v>
                </c:pt>
                <c:pt idx="1354">
                  <c:v>790928.55308538058</c:v>
                </c:pt>
                <c:pt idx="1355">
                  <c:v>744130.44850094046</c:v>
                </c:pt>
                <c:pt idx="1356">
                  <c:v>697031.86990377982</c:v>
                </c:pt>
                <c:pt idx="1357">
                  <c:v>648996.55299365357</c:v>
                </c:pt>
                <c:pt idx="1358">
                  <c:v>599932.67492473079</c:v>
                </c:pt>
                <c:pt idx="1359">
                  <c:v>550469.66832705634</c:v>
                </c:pt>
                <c:pt idx="1360">
                  <c:v>501850.55829342536</c:v>
                </c:pt>
                <c:pt idx="1361">
                  <c:v>455578.23680497363</c:v>
                </c:pt>
                <c:pt idx="1362">
                  <c:v>412949.27466922381</c:v>
                </c:pt>
                <c:pt idx="1363">
                  <c:v>374653.10312867688</c:v>
                </c:pt>
                <c:pt idx="1364">
                  <c:v>340590.65072846529</c:v>
                </c:pt>
                <c:pt idx="1365">
                  <c:v>309983.74214239628</c:v>
                </c:pt>
                <c:pt idx="1366">
                  <c:v>281736.26734721579</c:v>
                </c:pt>
                <c:pt idx="1367">
                  <c:v>254912.36490460974</c:v>
                </c:pt>
                <c:pt idx="1368">
                  <c:v>229152.17026501405</c:v>
                </c:pt>
                <c:pt idx="1369">
                  <c:v>204869.12981969782</c:v>
                </c:pt>
                <c:pt idx="1370">
                  <c:v>183155.55713868095</c:v>
                </c:pt>
                <c:pt idx="1371">
                  <c:v>165433.50704289274</c:v>
                </c:pt>
                <c:pt idx="1372">
                  <c:v>152984.10315902648</c:v>
                </c:pt>
                <c:pt idx="1373">
                  <c:v>146533.60849792801</c:v>
                </c:pt>
                <c:pt idx="1374">
                  <c:v>146051.66034961294</c:v>
                </c:pt>
                <c:pt idx="1375">
                  <c:v>150835.06005276821</c:v>
                </c:pt>
                <c:pt idx="1376">
                  <c:v>159840.75390811008</c:v>
                </c:pt>
                <c:pt idx="1377">
                  <c:v>172136.162771145</c:v>
                </c:pt>
                <c:pt idx="1378">
                  <c:v>187290.3240704512</c:v>
                </c:pt>
                <c:pt idx="1379">
                  <c:v>205552.47141473088</c:v>
                </c:pt>
                <c:pt idx="1380">
                  <c:v>227746.80438563146</c:v>
                </c:pt>
                <c:pt idx="1381">
                  <c:v>254921.84523319511</c:v>
                </c:pt>
                <c:pt idx="1382">
                  <c:v>287887.95067196211</c:v>
                </c:pt>
                <c:pt idx="1383">
                  <c:v>326820.76545438974</c:v>
                </c:pt>
                <c:pt idx="1384">
                  <c:v>371084.64506309747</c:v>
                </c:pt>
                <c:pt idx="1385">
                  <c:v>419347.28435374482</c:v>
                </c:pt>
                <c:pt idx="1386">
                  <c:v>469946.4804758915</c:v>
                </c:pt>
                <c:pt idx="1387">
                  <c:v>521374.18524572835</c:v>
                </c:pt>
                <c:pt idx="1388">
                  <c:v>572698.30265464971</c:v>
                </c:pt>
                <c:pt idx="1389">
                  <c:v>623766.13240769878</c:v>
                </c:pt>
                <c:pt idx="1390">
                  <c:v>675116.03365000966</c:v>
                </c:pt>
                <c:pt idx="1391">
                  <c:v>727634.28202313767</c:v>
                </c:pt>
                <c:pt idx="1392">
                  <c:v>782090.15519483259</c:v>
                </c:pt>
                <c:pt idx="1393">
                  <c:v>838727.44008694077</c:v>
                </c:pt>
                <c:pt idx="1394">
                  <c:v>897067.69305881462</c:v>
                </c:pt>
                <c:pt idx="1395">
                  <c:v>955998.561795966</c:v>
                </c:pt>
                <c:pt idx="1396">
                  <c:v>1014110.7333492239</c:v>
                </c:pt>
                <c:pt idx="1397">
                  <c:v>1070151.6055435988</c:v>
                </c:pt>
                <c:pt idx="1398">
                  <c:v>1123419.0979493093</c:v>
                </c:pt>
                <c:pt idx="1399">
                  <c:v>1173942.1937449905</c:v>
                </c:pt>
                <c:pt idx="1400">
                  <c:v>1222376.9455932977</c:v>
                </c:pt>
                <c:pt idx="1401">
                  <c:v>1269656.3374281435</c:v>
                </c:pt>
                <c:pt idx="1402">
                  <c:v>1316527.5801536299</c:v>
                </c:pt>
                <c:pt idx="1403">
                  <c:v>1363154.6519750664</c:v>
                </c:pt>
                <c:pt idx="1404">
                  <c:v>1408940.1482813975</c:v>
                </c:pt>
                <c:pt idx="1405">
                  <c:v>1452637.7280047119</c:v>
                </c:pt>
                <c:pt idx="1406">
                  <c:v>1492716.146090813</c:v>
                </c:pt>
                <c:pt idx="1407">
                  <c:v>1527840.0982174575</c:v>
                </c:pt>
                <c:pt idx="1408">
                  <c:v>1557288.4122932274</c:v>
                </c:pt>
                <c:pt idx="1409">
                  <c:v>1581153.572425219</c:v>
                </c:pt>
                <c:pt idx="1410">
                  <c:v>1600249.2381900921</c:v>
                </c:pt>
                <c:pt idx="1411">
                  <c:v>1615762.822773166</c:v>
                </c:pt>
                <c:pt idx="1412">
                  <c:v>1628786.2551339506</c:v>
                </c:pt>
                <c:pt idx="1413">
                  <c:v>1639903.2069073254</c:v>
                </c:pt>
                <c:pt idx="1414">
                  <c:v>1648988.1982145053</c:v>
                </c:pt>
                <c:pt idx="1415">
                  <c:v>1655290.9675794523</c:v>
                </c:pt>
                <c:pt idx="1416">
                  <c:v>1657769.7386475485</c:v>
                </c:pt>
                <c:pt idx="1417">
                  <c:v>1655541.5394813332</c:v>
                </c:pt>
                <c:pt idx="1418">
                  <c:v>1648273.0382411717</c:v>
                </c:pt>
                <c:pt idx="1419">
                  <c:v>1636358.5222981581</c:v>
                </c:pt>
                <c:pt idx="1420">
                  <c:v>1620813.7770708739</c:v>
                </c:pt>
                <c:pt idx="1421">
                  <c:v>1602924.2667853008</c:v>
                </c:pt>
                <c:pt idx="1422">
                  <c:v>1583781.1925924527</c:v>
                </c:pt>
                <c:pt idx="1423">
                  <c:v>1563883.2236664135</c:v>
                </c:pt>
                <c:pt idx="1424">
                  <c:v>1542957.9392245687</c:v>
                </c:pt>
                <c:pt idx="1425">
                  <c:v>1520074.2304912172</c:v>
                </c:pt>
                <c:pt idx="1426">
                  <c:v>1494006.6046351483</c:v>
                </c:pt>
                <c:pt idx="1427">
                  <c:v>1463716.5609878229</c:v>
                </c:pt>
                <c:pt idx="1428">
                  <c:v>1428771.5116949717</c:v>
                </c:pt>
                <c:pt idx="1429">
                  <c:v>1389545.1653992825</c:v>
                </c:pt>
                <c:pt idx="1430">
                  <c:v>1347125.9669416554</c:v>
                </c:pt>
                <c:pt idx="1431">
                  <c:v>1302970.5860615815</c:v>
                </c:pt>
                <c:pt idx="1432">
                  <c:v>1258435.5109665073</c:v>
                </c:pt>
                <c:pt idx="1433">
                  <c:v>1214364.9614805856</c:v>
                </c:pt>
                <c:pt idx="1434">
                  <c:v>1170890.4751433074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8D1-46C7-A4E3-015DCEF51526}"/>
            </c:ext>
          </c:extLst>
        </c:ser>
        <c:ser>
          <c:idx val="1"/>
          <c:order val="1"/>
          <c:tx>
            <c:v>Momento Estático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'[Vento Sintético rev24 (1).xlsm]momento harmonicos fora fase'!$BW$21:$BW$1455</c:f>
              <c:numCache>
                <c:formatCode>0.0000</c:formatCode>
                <c:ptCount val="1435"/>
                <c:pt idx="0">
                  <c:v>0</c:v>
                </c:pt>
                <c:pt idx="1">
                  <c:v>2.6986088515155566E-2</c:v>
                </c:pt>
                <c:pt idx="2">
                  <c:v>5.3972177030311132E-2</c:v>
                </c:pt>
                <c:pt idx="3">
                  <c:v>8.0958265545466701E-2</c:v>
                </c:pt>
                <c:pt idx="4">
                  <c:v>0.10794435406062226</c:v>
                </c:pt>
                <c:pt idx="5">
                  <c:v>0.13493044257577783</c:v>
                </c:pt>
                <c:pt idx="6">
                  <c:v>0.1619165310909334</c:v>
                </c:pt>
                <c:pt idx="7">
                  <c:v>0.18890261960608898</c:v>
                </c:pt>
                <c:pt idx="8">
                  <c:v>0.21588870812124455</c:v>
                </c:pt>
                <c:pt idx="9">
                  <c:v>0.24287479663640013</c:v>
                </c:pt>
                <c:pt idx="10">
                  <c:v>0.26986088515155571</c:v>
                </c:pt>
                <c:pt idx="11">
                  <c:v>0.29684697366671126</c:v>
                </c:pt>
                <c:pt idx="12">
                  <c:v>0.3238330621818668</c:v>
                </c:pt>
                <c:pt idx="13">
                  <c:v>0.35081915069702235</c:v>
                </c:pt>
                <c:pt idx="14">
                  <c:v>0.3778052392121779</c:v>
                </c:pt>
                <c:pt idx="15">
                  <c:v>0.40479132772733345</c:v>
                </c:pt>
                <c:pt idx="16">
                  <c:v>0.431777416242489</c:v>
                </c:pt>
                <c:pt idx="17">
                  <c:v>0.45876350475764455</c:v>
                </c:pt>
                <c:pt idx="18">
                  <c:v>0.4857495932728001</c:v>
                </c:pt>
                <c:pt idx="19">
                  <c:v>0.5127356817879557</c:v>
                </c:pt>
                <c:pt idx="20">
                  <c:v>0.5397217703031113</c:v>
                </c:pt>
                <c:pt idx="21">
                  <c:v>0.56670785881826691</c:v>
                </c:pt>
                <c:pt idx="22">
                  <c:v>0.59369394733342251</c:v>
                </c:pt>
                <c:pt idx="23">
                  <c:v>0.62068003584857812</c:v>
                </c:pt>
                <c:pt idx="24">
                  <c:v>0.64766612436373372</c:v>
                </c:pt>
                <c:pt idx="25">
                  <c:v>0.67465221287888932</c:v>
                </c:pt>
                <c:pt idx="26">
                  <c:v>0.70163830139404493</c:v>
                </c:pt>
                <c:pt idx="27">
                  <c:v>0.72862438990920053</c:v>
                </c:pt>
                <c:pt idx="28">
                  <c:v>0.75561047842435614</c:v>
                </c:pt>
                <c:pt idx="29">
                  <c:v>0.78259656693951174</c:v>
                </c:pt>
                <c:pt idx="30">
                  <c:v>0.80958265545466734</c:v>
                </c:pt>
                <c:pt idx="31">
                  <c:v>0.83656874396982295</c:v>
                </c:pt>
                <c:pt idx="32">
                  <c:v>0.86355483248497855</c:v>
                </c:pt>
                <c:pt idx="33">
                  <c:v>0.89054092100013416</c:v>
                </c:pt>
                <c:pt idx="34">
                  <c:v>0.91752700951528976</c:v>
                </c:pt>
                <c:pt idx="35">
                  <c:v>0.94451309803044536</c:v>
                </c:pt>
                <c:pt idx="36">
                  <c:v>0.97149918654560097</c:v>
                </c:pt>
                <c:pt idx="37">
                  <c:v>0.99848527506075657</c:v>
                </c:pt>
                <c:pt idx="38">
                  <c:v>1.0254713635759121</c:v>
                </c:pt>
                <c:pt idx="39">
                  <c:v>1.0524574520910677</c:v>
                </c:pt>
                <c:pt idx="40">
                  <c:v>1.0794435406062233</c:v>
                </c:pt>
                <c:pt idx="41">
                  <c:v>1.1064296291213789</c:v>
                </c:pt>
                <c:pt idx="42">
                  <c:v>1.1334157176365345</c:v>
                </c:pt>
                <c:pt idx="43">
                  <c:v>1.1604018061516901</c:v>
                </c:pt>
                <c:pt idx="44">
                  <c:v>1.1873878946668457</c:v>
                </c:pt>
                <c:pt idx="45">
                  <c:v>1.2143739831820013</c:v>
                </c:pt>
                <c:pt idx="46">
                  <c:v>1.2413600716971569</c:v>
                </c:pt>
                <c:pt idx="47">
                  <c:v>1.2683461602123125</c:v>
                </c:pt>
                <c:pt idx="48">
                  <c:v>1.2953322487274681</c:v>
                </c:pt>
                <c:pt idx="49">
                  <c:v>1.3223183372426237</c:v>
                </c:pt>
                <c:pt idx="50">
                  <c:v>1.3493044257577793</c:v>
                </c:pt>
                <c:pt idx="51">
                  <c:v>1.3762905142729349</c:v>
                </c:pt>
                <c:pt idx="52">
                  <c:v>1.4032766027880905</c:v>
                </c:pt>
                <c:pt idx="53">
                  <c:v>1.4302626913032461</c:v>
                </c:pt>
                <c:pt idx="54">
                  <c:v>1.4572487798184017</c:v>
                </c:pt>
                <c:pt idx="55">
                  <c:v>1.4842348683335573</c:v>
                </c:pt>
                <c:pt idx="56">
                  <c:v>1.5112209568487129</c:v>
                </c:pt>
                <c:pt idx="57">
                  <c:v>1.5382070453638685</c:v>
                </c:pt>
                <c:pt idx="58">
                  <c:v>1.5651931338790241</c:v>
                </c:pt>
                <c:pt idx="59">
                  <c:v>1.5921792223941797</c:v>
                </c:pt>
                <c:pt idx="60">
                  <c:v>1.6191653109093354</c:v>
                </c:pt>
                <c:pt idx="61">
                  <c:v>1.646151399424491</c:v>
                </c:pt>
                <c:pt idx="62">
                  <c:v>1.6731374879396466</c:v>
                </c:pt>
                <c:pt idx="63">
                  <c:v>1.7001235764548022</c:v>
                </c:pt>
                <c:pt idx="64">
                  <c:v>1.7271096649699578</c:v>
                </c:pt>
                <c:pt idx="65">
                  <c:v>1.7540957534851134</c:v>
                </c:pt>
                <c:pt idx="66">
                  <c:v>1.781081842000269</c:v>
                </c:pt>
                <c:pt idx="67">
                  <c:v>1.8080679305154246</c:v>
                </c:pt>
                <c:pt idx="68">
                  <c:v>1.8350540190305802</c:v>
                </c:pt>
                <c:pt idx="69">
                  <c:v>1.8620401075457358</c:v>
                </c:pt>
                <c:pt idx="70">
                  <c:v>1.8890261960608914</c:v>
                </c:pt>
                <c:pt idx="71">
                  <c:v>1.916012284576047</c:v>
                </c:pt>
                <c:pt idx="72">
                  <c:v>1.9429983730912026</c:v>
                </c:pt>
                <c:pt idx="73">
                  <c:v>1.9699844616063582</c:v>
                </c:pt>
                <c:pt idx="74">
                  <c:v>1.9969705501215138</c:v>
                </c:pt>
                <c:pt idx="75">
                  <c:v>2.0239566386366694</c:v>
                </c:pt>
                <c:pt idx="76">
                  <c:v>2.050942727151825</c:v>
                </c:pt>
                <c:pt idx="77">
                  <c:v>2.0779288156669806</c:v>
                </c:pt>
                <c:pt idx="78">
                  <c:v>2.1049149041821362</c:v>
                </c:pt>
                <c:pt idx="79">
                  <c:v>2.1319009926972918</c:v>
                </c:pt>
                <c:pt idx="80">
                  <c:v>2.1588870812124474</c:v>
                </c:pt>
                <c:pt idx="81">
                  <c:v>2.185873169727603</c:v>
                </c:pt>
                <c:pt idx="82">
                  <c:v>2.2128592582427586</c:v>
                </c:pt>
                <c:pt idx="83">
                  <c:v>2.2398453467579142</c:v>
                </c:pt>
                <c:pt idx="84">
                  <c:v>2.2668314352730699</c:v>
                </c:pt>
                <c:pt idx="85">
                  <c:v>2.2938175237882255</c:v>
                </c:pt>
                <c:pt idx="86">
                  <c:v>2.3208036123033811</c:v>
                </c:pt>
                <c:pt idx="87">
                  <c:v>2.3477897008185367</c:v>
                </c:pt>
                <c:pt idx="88">
                  <c:v>2.3747757893336923</c:v>
                </c:pt>
                <c:pt idx="89">
                  <c:v>2.4017618778488479</c:v>
                </c:pt>
                <c:pt idx="90">
                  <c:v>2.4287479663640035</c:v>
                </c:pt>
                <c:pt idx="91">
                  <c:v>2.4557340548791591</c:v>
                </c:pt>
                <c:pt idx="92">
                  <c:v>2.4827201433943147</c:v>
                </c:pt>
                <c:pt idx="93">
                  <c:v>2.5097062319094703</c:v>
                </c:pt>
                <c:pt idx="94">
                  <c:v>2.5366923204246259</c:v>
                </c:pt>
                <c:pt idx="95">
                  <c:v>2.5636784089397815</c:v>
                </c:pt>
                <c:pt idx="96">
                  <c:v>2.5906644974549371</c:v>
                </c:pt>
                <c:pt idx="97">
                  <c:v>2.6176505859700927</c:v>
                </c:pt>
                <c:pt idx="98">
                  <c:v>2.6446366744852483</c:v>
                </c:pt>
                <c:pt idx="99">
                  <c:v>2.6716227630004039</c:v>
                </c:pt>
                <c:pt idx="100">
                  <c:v>2.6986088515155595</c:v>
                </c:pt>
                <c:pt idx="101">
                  <c:v>2.7255949400307151</c:v>
                </c:pt>
                <c:pt idx="102">
                  <c:v>2.7525810285458707</c:v>
                </c:pt>
                <c:pt idx="103">
                  <c:v>2.7795671170610263</c:v>
                </c:pt>
                <c:pt idx="104">
                  <c:v>2.8065532055761819</c:v>
                </c:pt>
                <c:pt idx="105">
                  <c:v>2.8335392940913375</c:v>
                </c:pt>
                <c:pt idx="106">
                  <c:v>2.8605253826064931</c:v>
                </c:pt>
                <c:pt idx="107">
                  <c:v>2.8875114711216487</c:v>
                </c:pt>
                <c:pt idx="108">
                  <c:v>2.9144975596368043</c:v>
                </c:pt>
                <c:pt idx="109">
                  <c:v>2.94148364815196</c:v>
                </c:pt>
                <c:pt idx="110">
                  <c:v>2.9684697366671156</c:v>
                </c:pt>
                <c:pt idx="111">
                  <c:v>2.9954558251822712</c:v>
                </c:pt>
                <c:pt idx="112">
                  <c:v>3.0224419136974268</c:v>
                </c:pt>
                <c:pt idx="113">
                  <c:v>3.0494280022125824</c:v>
                </c:pt>
                <c:pt idx="114">
                  <c:v>3.076414090727738</c:v>
                </c:pt>
                <c:pt idx="115">
                  <c:v>3.1034001792428936</c:v>
                </c:pt>
                <c:pt idx="116">
                  <c:v>3.1303862677580492</c:v>
                </c:pt>
                <c:pt idx="117">
                  <c:v>3.1573723562732048</c:v>
                </c:pt>
                <c:pt idx="118">
                  <c:v>3.1843584447883604</c:v>
                </c:pt>
                <c:pt idx="119">
                  <c:v>3.211344533303516</c:v>
                </c:pt>
                <c:pt idx="120">
                  <c:v>3.2383306218186716</c:v>
                </c:pt>
                <c:pt idx="121">
                  <c:v>3.2653167103338272</c:v>
                </c:pt>
                <c:pt idx="122">
                  <c:v>3.2923027988489828</c:v>
                </c:pt>
                <c:pt idx="123">
                  <c:v>3.3192888873641384</c:v>
                </c:pt>
                <c:pt idx="124">
                  <c:v>3.346274975879294</c:v>
                </c:pt>
                <c:pt idx="125">
                  <c:v>3.3732610643944496</c:v>
                </c:pt>
                <c:pt idx="126">
                  <c:v>3.4002471529096052</c:v>
                </c:pt>
                <c:pt idx="127">
                  <c:v>3.4272332414247608</c:v>
                </c:pt>
                <c:pt idx="128">
                  <c:v>3.4542193299399164</c:v>
                </c:pt>
                <c:pt idx="129">
                  <c:v>3.481205418455072</c:v>
                </c:pt>
                <c:pt idx="130">
                  <c:v>3.5081915069702276</c:v>
                </c:pt>
                <c:pt idx="131">
                  <c:v>3.5351775954853832</c:v>
                </c:pt>
                <c:pt idx="132">
                  <c:v>3.5621636840005388</c:v>
                </c:pt>
                <c:pt idx="133">
                  <c:v>3.5891497725156944</c:v>
                </c:pt>
                <c:pt idx="134">
                  <c:v>3.6161358610308501</c:v>
                </c:pt>
                <c:pt idx="135">
                  <c:v>3.6431219495460057</c:v>
                </c:pt>
                <c:pt idx="136">
                  <c:v>3.6701080380611613</c:v>
                </c:pt>
                <c:pt idx="137">
                  <c:v>3.6970941265763169</c:v>
                </c:pt>
                <c:pt idx="138">
                  <c:v>3.7240802150914725</c:v>
                </c:pt>
                <c:pt idx="139">
                  <c:v>3.7510663036066281</c:v>
                </c:pt>
                <c:pt idx="140">
                  <c:v>3.7780523921217837</c:v>
                </c:pt>
                <c:pt idx="141">
                  <c:v>3.8050384806369393</c:v>
                </c:pt>
                <c:pt idx="142">
                  <c:v>3.8320245691520949</c:v>
                </c:pt>
                <c:pt idx="143">
                  <c:v>3.8590106576672505</c:v>
                </c:pt>
                <c:pt idx="144">
                  <c:v>3.8859967461824061</c:v>
                </c:pt>
                <c:pt idx="145">
                  <c:v>3.9129828346975617</c:v>
                </c:pt>
                <c:pt idx="146">
                  <c:v>3.9399689232127173</c:v>
                </c:pt>
                <c:pt idx="147">
                  <c:v>3.9669550117278729</c:v>
                </c:pt>
                <c:pt idx="148">
                  <c:v>3.9939411002430285</c:v>
                </c:pt>
                <c:pt idx="149">
                  <c:v>4.0209271887581837</c:v>
                </c:pt>
                <c:pt idx="150">
                  <c:v>4.0479132772733388</c:v>
                </c:pt>
                <c:pt idx="151">
                  <c:v>4.074899365788494</c:v>
                </c:pt>
                <c:pt idx="152">
                  <c:v>4.1018854543036491</c:v>
                </c:pt>
                <c:pt idx="153">
                  <c:v>4.1288715428188043</c:v>
                </c:pt>
                <c:pt idx="154">
                  <c:v>4.1558576313339595</c:v>
                </c:pt>
                <c:pt idx="155">
                  <c:v>4.1828437198491146</c:v>
                </c:pt>
                <c:pt idx="156">
                  <c:v>4.2098298083642698</c:v>
                </c:pt>
                <c:pt idx="157">
                  <c:v>4.2368158968794249</c:v>
                </c:pt>
                <c:pt idx="158">
                  <c:v>4.2638019853945801</c:v>
                </c:pt>
                <c:pt idx="159">
                  <c:v>4.2907880739097353</c:v>
                </c:pt>
                <c:pt idx="160">
                  <c:v>4.3177741624248904</c:v>
                </c:pt>
                <c:pt idx="161">
                  <c:v>4.3447602509400456</c:v>
                </c:pt>
                <c:pt idx="162">
                  <c:v>4.3717463394552007</c:v>
                </c:pt>
                <c:pt idx="163">
                  <c:v>4.3987324279703559</c:v>
                </c:pt>
                <c:pt idx="164">
                  <c:v>4.4257185164855111</c:v>
                </c:pt>
                <c:pt idx="165">
                  <c:v>4.4527046050006662</c:v>
                </c:pt>
                <c:pt idx="166">
                  <c:v>4.4796906935158214</c:v>
                </c:pt>
                <c:pt idx="167">
                  <c:v>4.5066767820309765</c:v>
                </c:pt>
                <c:pt idx="168">
                  <c:v>4.5336628705461317</c:v>
                </c:pt>
                <c:pt idx="169">
                  <c:v>4.5606489590612869</c:v>
                </c:pt>
                <c:pt idx="170">
                  <c:v>4.587635047576442</c:v>
                </c:pt>
                <c:pt idx="171">
                  <c:v>4.6146211360915972</c:v>
                </c:pt>
                <c:pt idx="172">
                  <c:v>4.6416072246067523</c:v>
                </c:pt>
                <c:pt idx="173">
                  <c:v>4.6685933131219075</c:v>
                </c:pt>
                <c:pt idx="174">
                  <c:v>4.6955794016370627</c:v>
                </c:pt>
                <c:pt idx="175">
                  <c:v>4.7225654901522178</c:v>
                </c:pt>
                <c:pt idx="176">
                  <c:v>4.749551578667373</c:v>
                </c:pt>
                <c:pt idx="177">
                  <c:v>4.7765376671825281</c:v>
                </c:pt>
                <c:pt idx="178">
                  <c:v>4.8035237556976833</c:v>
                </c:pt>
                <c:pt idx="179">
                  <c:v>4.8305098442128385</c:v>
                </c:pt>
                <c:pt idx="180">
                  <c:v>4.8574959327279936</c:v>
                </c:pt>
                <c:pt idx="181">
                  <c:v>4.8844820212431488</c:v>
                </c:pt>
                <c:pt idx="182">
                  <c:v>4.9114681097583039</c:v>
                </c:pt>
                <c:pt idx="183">
                  <c:v>4.9384541982734591</c:v>
                </c:pt>
                <c:pt idx="184">
                  <c:v>4.9654402867886143</c:v>
                </c:pt>
                <c:pt idx="185">
                  <c:v>4.9924263753037694</c:v>
                </c:pt>
                <c:pt idx="186">
                  <c:v>5.0194124638189246</c:v>
                </c:pt>
                <c:pt idx="187">
                  <c:v>5.0463985523340797</c:v>
                </c:pt>
                <c:pt idx="188">
                  <c:v>5.0733846408492349</c:v>
                </c:pt>
                <c:pt idx="189">
                  <c:v>5.1003707293643901</c:v>
                </c:pt>
                <c:pt idx="190">
                  <c:v>5.1273568178795452</c:v>
                </c:pt>
                <c:pt idx="191">
                  <c:v>5.1543429063947004</c:v>
                </c:pt>
                <c:pt idx="192">
                  <c:v>5.1813289949098555</c:v>
                </c:pt>
                <c:pt idx="193">
                  <c:v>5.2083150834250107</c:v>
                </c:pt>
                <c:pt idx="194">
                  <c:v>5.2353011719401659</c:v>
                </c:pt>
                <c:pt idx="195">
                  <c:v>5.262287260455321</c:v>
                </c:pt>
                <c:pt idx="196">
                  <c:v>5.2892733489704762</c:v>
                </c:pt>
                <c:pt idx="197">
                  <c:v>5.3162594374856313</c:v>
                </c:pt>
                <c:pt idx="198">
                  <c:v>5.3432455260007865</c:v>
                </c:pt>
                <c:pt idx="199">
                  <c:v>5.3702316145159417</c:v>
                </c:pt>
                <c:pt idx="200">
                  <c:v>5.3972177030310968</c:v>
                </c:pt>
                <c:pt idx="201">
                  <c:v>5.424203791546252</c:v>
                </c:pt>
                <c:pt idx="202">
                  <c:v>5.4511898800614071</c:v>
                </c:pt>
                <c:pt idx="203">
                  <c:v>5.4781759685765623</c:v>
                </c:pt>
                <c:pt idx="204">
                  <c:v>5.5051620570917175</c:v>
                </c:pt>
                <c:pt idx="205">
                  <c:v>5.5321481456068726</c:v>
                </c:pt>
                <c:pt idx="206">
                  <c:v>5.5591342341220278</c:v>
                </c:pt>
                <c:pt idx="207">
                  <c:v>5.5861203226371829</c:v>
                </c:pt>
                <c:pt idx="208">
                  <c:v>5.6131064111523381</c:v>
                </c:pt>
                <c:pt idx="209">
                  <c:v>5.6400924996674933</c:v>
                </c:pt>
                <c:pt idx="210">
                  <c:v>5.6670785881826484</c:v>
                </c:pt>
                <c:pt idx="211">
                  <c:v>5.6940646766978036</c:v>
                </c:pt>
                <c:pt idx="212">
                  <c:v>5.7210507652129587</c:v>
                </c:pt>
                <c:pt idx="213">
                  <c:v>5.7480368537281139</c:v>
                </c:pt>
                <c:pt idx="214">
                  <c:v>5.7750229422432691</c:v>
                </c:pt>
                <c:pt idx="215">
                  <c:v>5.8020090307584242</c:v>
                </c:pt>
                <c:pt idx="216">
                  <c:v>5.8289951192735794</c:v>
                </c:pt>
                <c:pt idx="217">
                  <c:v>5.8559812077887345</c:v>
                </c:pt>
                <c:pt idx="218">
                  <c:v>5.8829672963038897</c:v>
                </c:pt>
                <c:pt idx="219">
                  <c:v>5.9099533848190449</c:v>
                </c:pt>
                <c:pt idx="220">
                  <c:v>5.9369394733342</c:v>
                </c:pt>
                <c:pt idx="221">
                  <c:v>5.9639255618493552</c:v>
                </c:pt>
                <c:pt idx="222">
                  <c:v>5.9909116503645103</c:v>
                </c:pt>
                <c:pt idx="223">
                  <c:v>6.0178977388796655</c:v>
                </c:pt>
                <c:pt idx="224">
                  <c:v>6.0448838273948207</c:v>
                </c:pt>
                <c:pt idx="225">
                  <c:v>6.0718699159099758</c:v>
                </c:pt>
                <c:pt idx="226">
                  <c:v>6.098856004425131</c:v>
                </c:pt>
                <c:pt idx="227">
                  <c:v>6.1258420929402861</c:v>
                </c:pt>
                <c:pt idx="228">
                  <c:v>6.1528281814554413</c:v>
                </c:pt>
                <c:pt idx="229">
                  <c:v>6.1798142699705965</c:v>
                </c:pt>
                <c:pt idx="230">
                  <c:v>6.2068003584857516</c:v>
                </c:pt>
                <c:pt idx="231">
                  <c:v>6.2337864470009068</c:v>
                </c:pt>
                <c:pt idx="232">
                  <c:v>6.2607725355160619</c:v>
                </c:pt>
                <c:pt idx="233">
                  <c:v>6.2877586240312171</c:v>
                </c:pt>
                <c:pt idx="234">
                  <c:v>6.3147447125463723</c:v>
                </c:pt>
                <c:pt idx="235">
                  <c:v>6.3417308010615274</c:v>
                </c:pt>
                <c:pt idx="236">
                  <c:v>6.3687168895766826</c:v>
                </c:pt>
                <c:pt idx="237">
                  <c:v>6.3957029780918377</c:v>
                </c:pt>
                <c:pt idx="238">
                  <c:v>6.4226890666069929</c:v>
                </c:pt>
                <c:pt idx="239">
                  <c:v>6.4496751551221481</c:v>
                </c:pt>
                <c:pt idx="240">
                  <c:v>6.4766612436373032</c:v>
                </c:pt>
                <c:pt idx="241">
                  <c:v>6.5036473321524584</c:v>
                </c:pt>
                <c:pt idx="242">
                  <c:v>6.5306334206676135</c:v>
                </c:pt>
                <c:pt idx="243">
                  <c:v>6.5576195091827687</c:v>
                </c:pt>
                <c:pt idx="244">
                  <c:v>6.5846055976979239</c:v>
                </c:pt>
                <c:pt idx="245">
                  <c:v>6.611591686213079</c:v>
                </c:pt>
                <c:pt idx="246">
                  <c:v>6.6385777747282342</c:v>
                </c:pt>
                <c:pt idx="247">
                  <c:v>6.6655638632433893</c:v>
                </c:pt>
                <c:pt idx="248">
                  <c:v>6.6925499517585445</c:v>
                </c:pt>
                <c:pt idx="249">
                  <c:v>6.7195360402736997</c:v>
                </c:pt>
                <c:pt idx="250">
                  <c:v>6.7465221287888548</c:v>
                </c:pt>
                <c:pt idx="251">
                  <c:v>6.77350821730401</c:v>
                </c:pt>
                <c:pt idx="252">
                  <c:v>6.8004943058191651</c:v>
                </c:pt>
                <c:pt idx="253">
                  <c:v>6.8274803943343203</c:v>
                </c:pt>
                <c:pt idx="254">
                  <c:v>6.8544664828494755</c:v>
                </c:pt>
                <c:pt idx="255">
                  <c:v>6.8814525713646306</c:v>
                </c:pt>
                <c:pt idx="256">
                  <c:v>6.9084386598797858</c:v>
                </c:pt>
                <c:pt idx="257">
                  <c:v>6.9354247483949409</c:v>
                </c:pt>
                <c:pt idx="258">
                  <c:v>6.9624108369100961</c:v>
                </c:pt>
                <c:pt idx="259">
                  <c:v>6.9893969254252513</c:v>
                </c:pt>
                <c:pt idx="260">
                  <c:v>7.0163830139404064</c:v>
                </c:pt>
                <c:pt idx="261">
                  <c:v>7.0433691024555616</c:v>
                </c:pt>
                <c:pt idx="262">
                  <c:v>7.0703551909707167</c:v>
                </c:pt>
                <c:pt idx="263">
                  <c:v>7.0973412794858719</c:v>
                </c:pt>
                <c:pt idx="264">
                  <c:v>7.1243273680010271</c:v>
                </c:pt>
                <c:pt idx="265">
                  <c:v>7.1513134565161822</c:v>
                </c:pt>
                <c:pt idx="266">
                  <c:v>7.1782995450313374</c:v>
                </c:pt>
                <c:pt idx="267">
                  <c:v>7.2052856335464925</c:v>
                </c:pt>
                <c:pt idx="268">
                  <c:v>7.2322717220616477</c:v>
                </c:pt>
                <c:pt idx="269">
                  <c:v>7.2592578105768029</c:v>
                </c:pt>
                <c:pt idx="270">
                  <c:v>7.286243899091958</c:v>
                </c:pt>
                <c:pt idx="271">
                  <c:v>7.3132299876071132</c:v>
                </c:pt>
                <c:pt idx="272">
                  <c:v>7.3402160761222683</c:v>
                </c:pt>
                <c:pt idx="273">
                  <c:v>7.3672021646374235</c:v>
                </c:pt>
                <c:pt idx="274">
                  <c:v>7.3941882531525787</c:v>
                </c:pt>
                <c:pt idx="275">
                  <c:v>7.4211743416677338</c:v>
                </c:pt>
                <c:pt idx="276">
                  <c:v>7.448160430182889</c:v>
                </c:pt>
                <c:pt idx="277">
                  <c:v>7.4751465186980441</c:v>
                </c:pt>
                <c:pt idx="278">
                  <c:v>7.5021326072131993</c:v>
                </c:pt>
                <c:pt idx="279">
                  <c:v>7.5291186957283545</c:v>
                </c:pt>
                <c:pt idx="280">
                  <c:v>7.5561047842435096</c:v>
                </c:pt>
                <c:pt idx="281">
                  <c:v>7.5830908727586648</c:v>
                </c:pt>
                <c:pt idx="282">
                  <c:v>7.6100769612738199</c:v>
                </c:pt>
                <c:pt idx="283">
                  <c:v>7.6370630497889751</c:v>
                </c:pt>
                <c:pt idx="284">
                  <c:v>7.6640491383041303</c:v>
                </c:pt>
                <c:pt idx="285">
                  <c:v>7.6910352268192854</c:v>
                </c:pt>
                <c:pt idx="286">
                  <c:v>7.7180213153344406</c:v>
                </c:pt>
                <c:pt idx="287">
                  <c:v>7.7450074038495957</c:v>
                </c:pt>
                <c:pt idx="288">
                  <c:v>7.7719934923647509</c:v>
                </c:pt>
                <c:pt idx="289">
                  <c:v>7.7989795808799061</c:v>
                </c:pt>
                <c:pt idx="290">
                  <c:v>7.8259656693950612</c:v>
                </c:pt>
                <c:pt idx="291">
                  <c:v>7.8529517579102164</c:v>
                </c:pt>
                <c:pt idx="292">
                  <c:v>7.8799378464253715</c:v>
                </c:pt>
                <c:pt idx="293">
                  <c:v>7.9069239349405267</c:v>
                </c:pt>
                <c:pt idx="294">
                  <c:v>7.9339100234556819</c:v>
                </c:pt>
                <c:pt idx="295">
                  <c:v>7.960896111970837</c:v>
                </c:pt>
                <c:pt idx="296">
                  <c:v>7.9878822004859922</c:v>
                </c:pt>
                <c:pt idx="297">
                  <c:v>8.0148682890011482</c:v>
                </c:pt>
                <c:pt idx="298">
                  <c:v>8.0418543775163034</c:v>
                </c:pt>
                <c:pt idx="299">
                  <c:v>8.0688404660314585</c:v>
                </c:pt>
                <c:pt idx="300">
                  <c:v>8.0958265545466137</c:v>
                </c:pt>
                <c:pt idx="301">
                  <c:v>8.1228126430617689</c:v>
                </c:pt>
                <c:pt idx="302">
                  <c:v>8.149798731576924</c:v>
                </c:pt>
                <c:pt idx="303">
                  <c:v>8.1767848200920792</c:v>
                </c:pt>
                <c:pt idx="304">
                  <c:v>8.2037709086072343</c:v>
                </c:pt>
                <c:pt idx="305">
                  <c:v>8.2307569971223895</c:v>
                </c:pt>
                <c:pt idx="306">
                  <c:v>8.2577430856375447</c:v>
                </c:pt>
                <c:pt idx="307">
                  <c:v>8.2847291741526998</c:v>
                </c:pt>
                <c:pt idx="308">
                  <c:v>8.311715262667855</c:v>
                </c:pt>
                <c:pt idx="309">
                  <c:v>8.3387013511830101</c:v>
                </c:pt>
                <c:pt idx="310">
                  <c:v>8.3656874396981653</c:v>
                </c:pt>
                <c:pt idx="311">
                  <c:v>8.3926735282133205</c:v>
                </c:pt>
                <c:pt idx="312">
                  <c:v>8.4196596167284756</c:v>
                </c:pt>
                <c:pt idx="313">
                  <c:v>8.4466457052436308</c:v>
                </c:pt>
                <c:pt idx="314">
                  <c:v>8.4736317937587859</c:v>
                </c:pt>
                <c:pt idx="315">
                  <c:v>8.5006178822739411</c:v>
                </c:pt>
                <c:pt idx="316">
                  <c:v>8.5276039707890963</c:v>
                </c:pt>
                <c:pt idx="317">
                  <c:v>8.5545900593042514</c:v>
                </c:pt>
                <c:pt idx="318">
                  <c:v>8.5815761478194066</c:v>
                </c:pt>
                <c:pt idx="319">
                  <c:v>8.6085622363345617</c:v>
                </c:pt>
                <c:pt idx="320">
                  <c:v>8.6355483248497169</c:v>
                </c:pt>
                <c:pt idx="321">
                  <c:v>8.6625344133648721</c:v>
                </c:pt>
                <c:pt idx="322">
                  <c:v>8.6895205018800272</c:v>
                </c:pt>
                <c:pt idx="323">
                  <c:v>8.7165065903951824</c:v>
                </c:pt>
                <c:pt idx="324">
                  <c:v>8.7434926789103375</c:v>
                </c:pt>
                <c:pt idx="325">
                  <c:v>8.7704787674254927</c:v>
                </c:pt>
                <c:pt idx="326">
                  <c:v>8.7974648559406479</c:v>
                </c:pt>
                <c:pt idx="327">
                  <c:v>8.824450944455803</c:v>
                </c:pt>
                <c:pt idx="328">
                  <c:v>8.8514370329709582</c:v>
                </c:pt>
                <c:pt idx="329">
                  <c:v>8.8784231214861133</c:v>
                </c:pt>
                <c:pt idx="330">
                  <c:v>8.9054092100012685</c:v>
                </c:pt>
                <c:pt idx="331">
                  <c:v>8.9323952985164237</c:v>
                </c:pt>
                <c:pt idx="332">
                  <c:v>8.9593813870315788</c:v>
                </c:pt>
                <c:pt idx="333">
                  <c:v>8.986367475546734</c:v>
                </c:pt>
                <c:pt idx="334">
                  <c:v>9.0133535640618891</c:v>
                </c:pt>
                <c:pt idx="335">
                  <c:v>9.0403396525770443</c:v>
                </c:pt>
                <c:pt idx="336">
                  <c:v>9.0673257410921995</c:v>
                </c:pt>
                <c:pt idx="337">
                  <c:v>9.0943118296073546</c:v>
                </c:pt>
                <c:pt idx="338">
                  <c:v>9.1212979181225098</c:v>
                </c:pt>
                <c:pt idx="339">
                  <c:v>9.1482840066376649</c:v>
                </c:pt>
                <c:pt idx="340">
                  <c:v>9.1752700951528201</c:v>
                </c:pt>
                <c:pt idx="341">
                  <c:v>9.2022561836679753</c:v>
                </c:pt>
                <c:pt idx="342">
                  <c:v>9.2292422721831304</c:v>
                </c:pt>
                <c:pt idx="343">
                  <c:v>9.2562283606982856</c:v>
                </c:pt>
                <c:pt idx="344">
                  <c:v>9.2832144492134407</c:v>
                </c:pt>
                <c:pt idx="345">
                  <c:v>9.3102005377285959</c:v>
                </c:pt>
                <c:pt idx="346">
                  <c:v>9.3371866262437511</c:v>
                </c:pt>
                <c:pt idx="347">
                  <c:v>9.3641727147589062</c:v>
                </c:pt>
                <c:pt idx="348">
                  <c:v>9.3911588032740614</c:v>
                </c:pt>
                <c:pt idx="349">
                  <c:v>9.4181448917892165</c:v>
                </c:pt>
                <c:pt idx="350">
                  <c:v>9.4451309803043717</c:v>
                </c:pt>
                <c:pt idx="351">
                  <c:v>9.4721170688195269</c:v>
                </c:pt>
                <c:pt idx="352">
                  <c:v>9.499103157334682</c:v>
                </c:pt>
                <c:pt idx="353">
                  <c:v>9.5260892458498372</c:v>
                </c:pt>
                <c:pt idx="354">
                  <c:v>9.5530753343649923</c:v>
                </c:pt>
                <c:pt idx="355">
                  <c:v>9.5800614228801475</c:v>
                </c:pt>
                <c:pt idx="356">
                  <c:v>9.6070475113953027</c:v>
                </c:pt>
                <c:pt idx="357">
                  <c:v>9.6340335999104578</c:v>
                </c:pt>
                <c:pt idx="358">
                  <c:v>9.661019688425613</c:v>
                </c:pt>
                <c:pt idx="359">
                  <c:v>9.6880057769407681</c:v>
                </c:pt>
                <c:pt idx="360">
                  <c:v>9.7149918654559233</c:v>
                </c:pt>
                <c:pt idx="361">
                  <c:v>9.7419779539710785</c:v>
                </c:pt>
                <c:pt idx="362">
                  <c:v>9.7689640424862336</c:v>
                </c:pt>
                <c:pt idx="363">
                  <c:v>9.7959501310013888</c:v>
                </c:pt>
                <c:pt idx="364">
                  <c:v>9.8229362195165439</c:v>
                </c:pt>
                <c:pt idx="365">
                  <c:v>9.8499223080316991</c:v>
                </c:pt>
                <c:pt idx="366">
                  <c:v>9.8769083965468543</c:v>
                </c:pt>
                <c:pt idx="367">
                  <c:v>9.9038944850620094</c:v>
                </c:pt>
                <c:pt idx="368">
                  <c:v>9.9308805735771646</c:v>
                </c:pt>
                <c:pt idx="369">
                  <c:v>9.9578666620923197</c:v>
                </c:pt>
                <c:pt idx="370">
                  <c:v>9.9848527506074749</c:v>
                </c:pt>
                <c:pt idx="371">
                  <c:v>10.01183883912263</c:v>
                </c:pt>
                <c:pt idx="372">
                  <c:v>10.038824927637785</c:v>
                </c:pt>
                <c:pt idx="373">
                  <c:v>10.06581101615294</c:v>
                </c:pt>
                <c:pt idx="374">
                  <c:v>10.092797104668096</c:v>
                </c:pt>
                <c:pt idx="375">
                  <c:v>10.119783193183251</c:v>
                </c:pt>
                <c:pt idx="376">
                  <c:v>10.146769281698406</c:v>
                </c:pt>
                <c:pt idx="377">
                  <c:v>10.173755370213561</c:v>
                </c:pt>
                <c:pt idx="378">
                  <c:v>10.200741458728716</c:v>
                </c:pt>
                <c:pt idx="379">
                  <c:v>10.227727547243871</c:v>
                </c:pt>
                <c:pt idx="380">
                  <c:v>10.254713635759027</c:v>
                </c:pt>
                <c:pt idx="381">
                  <c:v>10.281699724274182</c:v>
                </c:pt>
                <c:pt idx="382">
                  <c:v>10.308685812789337</c:v>
                </c:pt>
                <c:pt idx="383">
                  <c:v>10.335671901304492</c:v>
                </c:pt>
                <c:pt idx="384">
                  <c:v>10.362657989819647</c:v>
                </c:pt>
                <c:pt idx="385">
                  <c:v>10.389644078334802</c:v>
                </c:pt>
                <c:pt idx="386">
                  <c:v>10.416630166849957</c:v>
                </c:pt>
                <c:pt idx="387">
                  <c:v>10.443616255365113</c:v>
                </c:pt>
                <c:pt idx="388">
                  <c:v>10.470602343880268</c:v>
                </c:pt>
                <c:pt idx="389">
                  <c:v>10.497588432395423</c:v>
                </c:pt>
                <c:pt idx="390">
                  <c:v>10.524574520910578</c:v>
                </c:pt>
                <c:pt idx="391">
                  <c:v>10.551560609425733</c:v>
                </c:pt>
                <c:pt idx="392">
                  <c:v>10.578546697940888</c:v>
                </c:pt>
                <c:pt idx="393">
                  <c:v>10.605532786456044</c:v>
                </c:pt>
                <c:pt idx="394">
                  <c:v>10.632518874971199</c:v>
                </c:pt>
                <c:pt idx="395">
                  <c:v>10.659504963486354</c:v>
                </c:pt>
                <c:pt idx="396">
                  <c:v>10.686491052001509</c:v>
                </c:pt>
                <c:pt idx="397">
                  <c:v>10.713477140516664</c:v>
                </c:pt>
                <c:pt idx="398">
                  <c:v>10.740463229031819</c:v>
                </c:pt>
                <c:pt idx="399">
                  <c:v>10.767449317546975</c:v>
                </c:pt>
                <c:pt idx="400">
                  <c:v>10.79443540606213</c:v>
                </c:pt>
                <c:pt idx="401">
                  <c:v>10.821421494577285</c:v>
                </c:pt>
                <c:pt idx="402">
                  <c:v>10.84840758309244</c:v>
                </c:pt>
                <c:pt idx="403">
                  <c:v>10.875393671607595</c:v>
                </c:pt>
                <c:pt idx="404">
                  <c:v>10.90237976012275</c:v>
                </c:pt>
                <c:pt idx="405">
                  <c:v>10.929365848637906</c:v>
                </c:pt>
                <c:pt idx="406">
                  <c:v>10.956351937153061</c:v>
                </c:pt>
                <c:pt idx="407">
                  <c:v>10.983338025668216</c:v>
                </c:pt>
                <c:pt idx="408">
                  <c:v>11.010324114183371</c:v>
                </c:pt>
                <c:pt idx="409">
                  <c:v>11.037310202698526</c:v>
                </c:pt>
                <c:pt idx="410">
                  <c:v>11.064296291213681</c:v>
                </c:pt>
                <c:pt idx="411">
                  <c:v>11.091282379728836</c:v>
                </c:pt>
                <c:pt idx="412">
                  <c:v>11.118268468243992</c:v>
                </c:pt>
                <c:pt idx="413">
                  <c:v>11.145254556759147</c:v>
                </c:pt>
                <c:pt idx="414">
                  <c:v>11.172240645274302</c:v>
                </c:pt>
                <c:pt idx="415">
                  <c:v>11.199226733789457</c:v>
                </c:pt>
                <c:pt idx="416">
                  <c:v>11.226212822304612</c:v>
                </c:pt>
                <c:pt idx="417">
                  <c:v>11.253198910819767</c:v>
                </c:pt>
                <c:pt idx="418">
                  <c:v>11.280184999334923</c:v>
                </c:pt>
                <c:pt idx="419">
                  <c:v>11.307171087850078</c:v>
                </c:pt>
                <c:pt idx="420">
                  <c:v>11.334157176365233</c:v>
                </c:pt>
                <c:pt idx="421">
                  <c:v>11.361143264880388</c:v>
                </c:pt>
                <c:pt idx="422">
                  <c:v>11.388129353395543</c:v>
                </c:pt>
                <c:pt idx="423">
                  <c:v>11.415115441910698</c:v>
                </c:pt>
                <c:pt idx="424">
                  <c:v>11.442101530425854</c:v>
                </c:pt>
                <c:pt idx="425">
                  <c:v>11.469087618941009</c:v>
                </c:pt>
                <c:pt idx="426">
                  <c:v>11.496073707456164</c:v>
                </c:pt>
                <c:pt idx="427">
                  <c:v>11.523059795971319</c:v>
                </c:pt>
                <c:pt idx="428">
                  <c:v>11.550045884486474</c:v>
                </c:pt>
                <c:pt idx="429">
                  <c:v>11.577031973001629</c:v>
                </c:pt>
                <c:pt idx="430">
                  <c:v>11.604018061516784</c:v>
                </c:pt>
                <c:pt idx="431">
                  <c:v>11.63100415003194</c:v>
                </c:pt>
                <c:pt idx="432">
                  <c:v>11.657990238547095</c:v>
                </c:pt>
                <c:pt idx="433">
                  <c:v>11.68497632706225</c:v>
                </c:pt>
                <c:pt idx="434">
                  <c:v>11.711962415577405</c:v>
                </c:pt>
                <c:pt idx="435">
                  <c:v>11.73894850409256</c:v>
                </c:pt>
                <c:pt idx="436">
                  <c:v>11.765934592607715</c:v>
                </c:pt>
                <c:pt idx="437">
                  <c:v>11.792920681122871</c:v>
                </c:pt>
                <c:pt idx="438">
                  <c:v>11.819906769638026</c:v>
                </c:pt>
                <c:pt idx="439">
                  <c:v>11.846892858153181</c:v>
                </c:pt>
                <c:pt idx="440">
                  <c:v>11.873878946668336</c:v>
                </c:pt>
                <c:pt idx="441">
                  <c:v>11.900865035183491</c:v>
                </c:pt>
                <c:pt idx="442">
                  <c:v>11.927851123698646</c:v>
                </c:pt>
                <c:pt idx="443">
                  <c:v>11.954837212213802</c:v>
                </c:pt>
                <c:pt idx="444">
                  <c:v>11.981823300728957</c:v>
                </c:pt>
                <c:pt idx="445">
                  <c:v>12.008809389244112</c:v>
                </c:pt>
                <c:pt idx="446">
                  <c:v>12.035795477759267</c:v>
                </c:pt>
                <c:pt idx="447">
                  <c:v>12.062781566274422</c:v>
                </c:pt>
                <c:pt idx="448">
                  <c:v>12.089767654789577</c:v>
                </c:pt>
                <c:pt idx="449">
                  <c:v>12.116753743304733</c:v>
                </c:pt>
                <c:pt idx="450">
                  <c:v>12.143739831819888</c:v>
                </c:pt>
                <c:pt idx="451">
                  <c:v>12.170725920335043</c:v>
                </c:pt>
                <c:pt idx="452">
                  <c:v>12.197712008850198</c:v>
                </c:pt>
                <c:pt idx="453">
                  <c:v>12.224698097365353</c:v>
                </c:pt>
                <c:pt idx="454">
                  <c:v>12.251684185880508</c:v>
                </c:pt>
                <c:pt idx="455">
                  <c:v>12.278670274395663</c:v>
                </c:pt>
                <c:pt idx="456">
                  <c:v>12.305656362910819</c:v>
                </c:pt>
                <c:pt idx="457">
                  <c:v>12.332642451425974</c:v>
                </c:pt>
                <c:pt idx="458">
                  <c:v>12.359628539941129</c:v>
                </c:pt>
                <c:pt idx="459">
                  <c:v>12.386614628456284</c:v>
                </c:pt>
                <c:pt idx="460">
                  <c:v>12.413600716971439</c:v>
                </c:pt>
                <c:pt idx="461">
                  <c:v>12.440586805486594</c:v>
                </c:pt>
                <c:pt idx="462">
                  <c:v>12.46757289400175</c:v>
                </c:pt>
                <c:pt idx="463">
                  <c:v>12.494558982516905</c:v>
                </c:pt>
                <c:pt idx="464">
                  <c:v>12.52154507103206</c:v>
                </c:pt>
                <c:pt idx="465">
                  <c:v>12.548531159547215</c:v>
                </c:pt>
                <c:pt idx="466">
                  <c:v>12.57551724806237</c:v>
                </c:pt>
                <c:pt idx="467">
                  <c:v>12.602503336577525</c:v>
                </c:pt>
                <c:pt idx="468">
                  <c:v>12.629489425092681</c:v>
                </c:pt>
                <c:pt idx="469">
                  <c:v>12.656475513607836</c:v>
                </c:pt>
                <c:pt idx="470">
                  <c:v>12.683461602122991</c:v>
                </c:pt>
                <c:pt idx="471">
                  <c:v>12.710447690638146</c:v>
                </c:pt>
                <c:pt idx="472">
                  <c:v>12.737433779153301</c:v>
                </c:pt>
                <c:pt idx="473">
                  <c:v>12.764419867668456</c:v>
                </c:pt>
                <c:pt idx="474">
                  <c:v>12.791405956183612</c:v>
                </c:pt>
                <c:pt idx="475">
                  <c:v>12.818392044698767</c:v>
                </c:pt>
                <c:pt idx="476">
                  <c:v>12.845378133213922</c:v>
                </c:pt>
                <c:pt idx="477">
                  <c:v>12.872364221729077</c:v>
                </c:pt>
                <c:pt idx="478">
                  <c:v>12.899350310244232</c:v>
                </c:pt>
                <c:pt idx="479">
                  <c:v>12.926336398759387</c:v>
                </c:pt>
                <c:pt idx="480">
                  <c:v>12.953322487274542</c:v>
                </c:pt>
                <c:pt idx="481">
                  <c:v>12.980308575789698</c:v>
                </c:pt>
                <c:pt idx="482">
                  <c:v>13.007294664304853</c:v>
                </c:pt>
                <c:pt idx="483">
                  <c:v>13.034280752820008</c:v>
                </c:pt>
                <c:pt idx="484">
                  <c:v>13.061266841335163</c:v>
                </c:pt>
                <c:pt idx="485">
                  <c:v>13.088252929850318</c:v>
                </c:pt>
                <c:pt idx="486">
                  <c:v>13.115239018365473</c:v>
                </c:pt>
                <c:pt idx="487">
                  <c:v>13.142225106880629</c:v>
                </c:pt>
                <c:pt idx="488">
                  <c:v>13.169211195395784</c:v>
                </c:pt>
                <c:pt idx="489">
                  <c:v>13.196197283910939</c:v>
                </c:pt>
                <c:pt idx="490">
                  <c:v>13.223183372426094</c:v>
                </c:pt>
                <c:pt idx="491">
                  <c:v>13.250169460941249</c:v>
                </c:pt>
                <c:pt idx="492">
                  <c:v>13.277155549456404</c:v>
                </c:pt>
                <c:pt idx="493">
                  <c:v>13.30414163797156</c:v>
                </c:pt>
                <c:pt idx="494">
                  <c:v>13.331127726486715</c:v>
                </c:pt>
                <c:pt idx="495">
                  <c:v>13.35811381500187</c:v>
                </c:pt>
                <c:pt idx="496">
                  <c:v>13.385099903517025</c:v>
                </c:pt>
                <c:pt idx="497">
                  <c:v>13.41208599203218</c:v>
                </c:pt>
                <c:pt idx="498">
                  <c:v>13.439072080547335</c:v>
                </c:pt>
                <c:pt idx="499">
                  <c:v>13.466058169062491</c:v>
                </c:pt>
                <c:pt idx="500">
                  <c:v>13.493044257577646</c:v>
                </c:pt>
                <c:pt idx="501">
                  <c:v>13.520030346092801</c:v>
                </c:pt>
                <c:pt idx="502">
                  <c:v>13.547016434607956</c:v>
                </c:pt>
                <c:pt idx="503">
                  <c:v>13.574002523123111</c:v>
                </c:pt>
                <c:pt idx="504">
                  <c:v>13.600988611638266</c:v>
                </c:pt>
                <c:pt idx="505">
                  <c:v>13.627974700153421</c:v>
                </c:pt>
                <c:pt idx="506">
                  <c:v>13.654960788668577</c:v>
                </c:pt>
                <c:pt idx="507">
                  <c:v>13.681946877183732</c:v>
                </c:pt>
                <c:pt idx="508">
                  <c:v>13.708932965698887</c:v>
                </c:pt>
                <c:pt idx="509">
                  <c:v>13.735919054214042</c:v>
                </c:pt>
                <c:pt idx="510">
                  <c:v>13.762905142729197</c:v>
                </c:pt>
                <c:pt idx="511">
                  <c:v>13.789891231244352</c:v>
                </c:pt>
                <c:pt idx="512">
                  <c:v>13.816877319759508</c:v>
                </c:pt>
                <c:pt idx="513">
                  <c:v>13.843863408274663</c:v>
                </c:pt>
                <c:pt idx="514">
                  <c:v>13.870849496789818</c:v>
                </c:pt>
                <c:pt idx="515">
                  <c:v>13.897835585304973</c:v>
                </c:pt>
                <c:pt idx="516">
                  <c:v>13.924821673820128</c:v>
                </c:pt>
                <c:pt idx="517">
                  <c:v>13.951807762335283</c:v>
                </c:pt>
                <c:pt idx="518">
                  <c:v>13.978793850850439</c:v>
                </c:pt>
                <c:pt idx="519">
                  <c:v>14.005779939365594</c:v>
                </c:pt>
                <c:pt idx="520">
                  <c:v>14.032766027880749</c:v>
                </c:pt>
                <c:pt idx="521">
                  <c:v>14.059752116395904</c:v>
                </c:pt>
                <c:pt idx="522">
                  <c:v>14.086738204911059</c:v>
                </c:pt>
                <c:pt idx="523">
                  <c:v>14.113724293426214</c:v>
                </c:pt>
                <c:pt idx="524">
                  <c:v>14.14071038194137</c:v>
                </c:pt>
                <c:pt idx="525">
                  <c:v>14.167696470456525</c:v>
                </c:pt>
                <c:pt idx="526">
                  <c:v>14.19468255897168</c:v>
                </c:pt>
                <c:pt idx="527">
                  <c:v>14.221668647486835</c:v>
                </c:pt>
                <c:pt idx="528">
                  <c:v>14.24865473600199</c:v>
                </c:pt>
                <c:pt idx="529">
                  <c:v>14.275640824517145</c:v>
                </c:pt>
                <c:pt idx="530">
                  <c:v>14.3026269130323</c:v>
                </c:pt>
                <c:pt idx="531">
                  <c:v>14.329613001547456</c:v>
                </c:pt>
                <c:pt idx="532">
                  <c:v>14.356599090062611</c:v>
                </c:pt>
                <c:pt idx="533">
                  <c:v>14.383585178577766</c:v>
                </c:pt>
                <c:pt idx="534">
                  <c:v>14.410571267092921</c:v>
                </c:pt>
                <c:pt idx="535">
                  <c:v>14.437557355608076</c:v>
                </c:pt>
                <c:pt idx="536">
                  <c:v>14.464543444123231</c:v>
                </c:pt>
                <c:pt idx="537">
                  <c:v>14.491529532638387</c:v>
                </c:pt>
                <c:pt idx="538">
                  <c:v>14.518515621153542</c:v>
                </c:pt>
                <c:pt idx="539">
                  <c:v>14.545501709668697</c:v>
                </c:pt>
                <c:pt idx="540">
                  <c:v>14.572487798183852</c:v>
                </c:pt>
                <c:pt idx="541">
                  <c:v>14.599473886699007</c:v>
                </c:pt>
                <c:pt idx="542">
                  <c:v>14.626459975214162</c:v>
                </c:pt>
                <c:pt idx="543">
                  <c:v>14.653446063729318</c:v>
                </c:pt>
                <c:pt idx="544">
                  <c:v>14.680432152244473</c:v>
                </c:pt>
                <c:pt idx="545">
                  <c:v>14.707418240759628</c:v>
                </c:pt>
                <c:pt idx="546">
                  <c:v>14.734404329274783</c:v>
                </c:pt>
                <c:pt idx="547">
                  <c:v>14.761390417789938</c:v>
                </c:pt>
                <c:pt idx="548">
                  <c:v>14.788376506305093</c:v>
                </c:pt>
                <c:pt idx="549">
                  <c:v>14.815362594820249</c:v>
                </c:pt>
                <c:pt idx="550">
                  <c:v>14.842348683335404</c:v>
                </c:pt>
                <c:pt idx="551">
                  <c:v>14.869334771850559</c:v>
                </c:pt>
                <c:pt idx="552">
                  <c:v>14.896320860365714</c:v>
                </c:pt>
                <c:pt idx="553">
                  <c:v>14.923306948880869</c:v>
                </c:pt>
                <c:pt idx="554">
                  <c:v>14.950293037396024</c:v>
                </c:pt>
                <c:pt idx="555">
                  <c:v>14.977279125911179</c:v>
                </c:pt>
                <c:pt idx="556">
                  <c:v>15.004265214426335</c:v>
                </c:pt>
                <c:pt idx="557">
                  <c:v>15.03125130294149</c:v>
                </c:pt>
                <c:pt idx="558">
                  <c:v>15.058237391456645</c:v>
                </c:pt>
                <c:pt idx="559">
                  <c:v>15.0852234799718</c:v>
                </c:pt>
                <c:pt idx="560">
                  <c:v>15.112209568486955</c:v>
                </c:pt>
                <c:pt idx="561">
                  <c:v>15.13919565700211</c:v>
                </c:pt>
                <c:pt idx="562">
                  <c:v>15.166181745517266</c:v>
                </c:pt>
                <c:pt idx="563">
                  <c:v>15.193167834032421</c:v>
                </c:pt>
                <c:pt idx="564">
                  <c:v>15.220153922547576</c:v>
                </c:pt>
                <c:pt idx="565">
                  <c:v>15.247140011062731</c:v>
                </c:pt>
                <c:pt idx="566">
                  <c:v>15.274126099577886</c:v>
                </c:pt>
                <c:pt idx="567">
                  <c:v>15.301112188093041</c:v>
                </c:pt>
                <c:pt idx="568">
                  <c:v>15.328098276608197</c:v>
                </c:pt>
                <c:pt idx="569">
                  <c:v>15.355084365123352</c:v>
                </c:pt>
                <c:pt idx="570">
                  <c:v>15.382070453638507</c:v>
                </c:pt>
                <c:pt idx="571">
                  <c:v>15.409056542153662</c:v>
                </c:pt>
                <c:pt idx="572">
                  <c:v>15.436042630668817</c:v>
                </c:pt>
                <c:pt idx="573">
                  <c:v>15.463028719183972</c:v>
                </c:pt>
                <c:pt idx="574">
                  <c:v>15.490014807699128</c:v>
                </c:pt>
                <c:pt idx="575">
                  <c:v>15.517000896214283</c:v>
                </c:pt>
                <c:pt idx="576">
                  <c:v>15.543986984729438</c:v>
                </c:pt>
                <c:pt idx="577">
                  <c:v>15.570973073244593</c:v>
                </c:pt>
                <c:pt idx="578">
                  <c:v>15.597959161759748</c:v>
                </c:pt>
                <c:pt idx="579">
                  <c:v>15.624945250274903</c:v>
                </c:pt>
                <c:pt idx="580">
                  <c:v>15.651931338790058</c:v>
                </c:pt>
                <c:pt idx="581">
                  <c:v>15.678917427305214</c:v>
                </c:pt>
                <c:pt idx="582">
                  <c:v>15.705903515820369</c:v>
                </c:pt>
                <c:pt idx="583">
                  <c:v>15.732889604335524</c:v>
                </c:pt>
                <c:pt idx="584">
                  <c:v>15.759875692850679</c:v>
                </c:pt>
                <c:pt idx="585">
                  <c:v>15.786861781365834</c:v>
                </c:pt>
                <c:pt idx="586">
                  <c:v>15.813847869880989</c:v>
                </c:pt>
                <c:pt idx="587">
                  <c:v>15.840833958396145</c:v>
                </c:pt>
                <c:pt idx="588">
                  <c:v>15.8678200469113</c:v>
                </c:pt>
                <c:pt idx="589">
                  <c:v>15.894806135426455</c:v>
                </c:pt>
                <c:pt idx="590">
                  <c:v>15.92179222394161</c:v>
                </c:pt>
                <c:pt idx="591">
                  <c:v>15.948778312456765</c:v>
                </c:pt>
                <c:pt idx="592">
                  <c:v>15.97576440097192</c:v>
                </c:pt>
                <c:pt idx="593">
                  <c:v>16.002750489487077</c:v>
                </c:pt>
                <c:pt idx="594">
                  <c:v>16.029736578002233</c:v>
                </c:pt>
                <c:pt idx="595">
                  <c:v>16.056722666517388</c:v>
                </c:pt>
                <c:pt idx="596">
                  <c:v>16.083708755032543</c:v>
                </c:pt>
                <c:pt idx="597">
                  <c:v>16.110694843547698</c:v>
                </c:pt>
                <c:pt idx="598">
                  <c:v>16.137680932062853</c:v>
                </c:pt>
                <c:pt idx="599">
                  <c:v>16.164667020578008</c:v>
                </c:pt>
                <c:pt idx="600">
                  <c:v>16.191653109093163</c:v>
                </c:pt>
                <c:pt idx="601">
                  <c:v>16.218639197608319</c:v>
                </c:pt>
                <c:pt idx="602">
                  <c:v>16.245625286123474</c:v>
                </c:pt>
                <c:pt idx="603">
                  <c:v>16.272611374638629</c:v>
                </c:pt>
                <c:pt idx="604">
                  <c:v>16.299597463153784</c:v>
                </c:pt>
                <c:pt idx="605">
                  <c:v>16.326583551668939</c:v>
                </c:pt>
                <c:pt idx="606">
                  <c:v>16.353569640184094</c:v>
                </c:pt>
                <c:pt idx="607">
                  <c:v>16.38055572869925</c:v>
                </c:pt>
                <c:pt idx="608">
                  <c:v>16.407541817214405</c:v>
                </c:pt>
                <c:pt idx="609">
                  <c:v>16.43452790572956</c:v>
                </c:pt>
                <c:pt idx="610">
                  <c:v>16.461513994244715</c:v>
                </c:pt>
                <c:pt idx="611">
                  <c:v>16.48850008275987</c:v>
                </c:pt>
                <c:pt idx="612">
                  <c:v>16.515486171275025</c:v>
                </c:pt>
                <c:pt idx="613">
                  <c:v>16.542472259790181</c:v>
                </c:pt>
                <c:pt idx="614">
                  <c:v>16.569458348305336</c:v>
                </c:pt>
                <c:pt idx="615">
                  <c:v>16.596444436820491</c:v>
                </c:pt>
                <c:pt idx="616">
                  <c:v>16.623430525335646</c:v>
                </c:pt>
                <c:pt idx="617">
                  <c:v>16.650416613850801</c:v>
                </c:pt>
                <c:pt idx="618">
                  <c:v>16.677402702365956</c:v>
                </c:pt>
                <c:pt idx="619">
                  <c:v>16.704388790881112</c:v>
                </c:pt>
                <c:pt idx="620">
                  <c:v>16.731374879396267</c:v>
                </c:pt>
                <c:pt idx="621">
                  <c:v>16.758360967911422</c:v>
                </c:pt>
                <c:pt idx="622">
                  <c:v>16.785347056426577</c:v>
                </c:pt>
                <c:pt idx="623">
                  <c:v>16.812333144941732</c:v>
                </c:pt>
                <c:pt idx="624">
                  <c:v>16.839319233456887</c:v>
                </c:pt>
                <c:pt idx="625">
                  <c:v>16.866305321972042</c:v>
                </c:pt>
                <c:pt idx="626">
                  <c:v>16.893291410487198</c:v>
                </c:pt>
                <c:pt idx="627">
                  <c:v>16.920277499002353</c:v>
                </c:pt>
                <c:pt idx="628">
                  <c:v>16.947263587517508</c:v>
                </c:pt>
                <c:pt idx="629">
                  <c:v>16.974249676032663</c:v>
                </c:pt>
                <c:pt idx="630">
                  <c:v>17.001235764547818</c:v>
                </c:pt>
                <c:pt idx="631">
                  <c:v>17.028221853062973</c:v>
                </c:pt>
                <c:pt idx="632">
                  <c:v>17.055207941578129</c:v>
                </c:pt>
                <c:pt idx="633">
                  <c:v>17.082194030093284</c:v>
                </c:pt>
                <c:pt idx="634">
                  <c:v>17.109180118608439</c:v>
                </c:pt>
                <c:pt idx="635">
                  <c:v>17.136166207123594</c:v>
                </c:pt>
                <c:pt idx="636">
                  <c:v>17.163152295638749</c:v>
                </c:pt>
                <c:pt idx="637">
                  <c:v>17.190138384153904</c:v>
                </c:pt>
                <c:pt idx="638">
                  <c:v>17.21712447266906</c:v>
                </c:pt>
                <c:pt idx="639">
                  <c:v>17.244110561184215</c:v>
                </c:pt>
                <c:pt idx="640">
                  <c:v>17.27109664969937</c:v>
                </c:pt>
                <c:pt idx="641">
                  <c:v>17.298082738214525</c:v>
                </c:pt>
                <c:pt idx="642">
                  <c:v>17.32506882672968</c:v>
                </c:pt>
                <c:pt idx="643">
                  <c:v>17.352054915244835</c:v>
                </c:pt>
                <c:pt idx="644">
                  <c:v>17.379041003759991</c:v>
                </c:pt>
                <c:pt idx="645">
                  <c:v>17.406027092275146</c:v>
                </c:pt>
                <c:pt idx="646">
                  <c:v>17.433013180790301</c:v>
                </c:pt>
                <c:pt idx="647">
                  <c:v>17.459999269305456</c:v>
                </c:pt>
                <c:pt idx="648">
                  <c:v>17.486985357820611</c:v>
                </c:pt>
                <c:pt idx="649">
                  <c:v>17.513971446335766</c:v>
                </c:pt>
                <c:pt idx="650">
                  <c:v>17.540957534850921</c:v>
                </c:pt>
                <c:pt idx="651">
                  <c:v>17.567943623366077</c:v>
                </c:pt>
                <c:pt idx="652">
                  <c:v>17.594929711881232</c:v>
                </c:pt>
                <c:pt idx="653">
                  <c:v>17.621915800396387</c:v>
                </c:pt>
                <c:pt idx="654">
                  <c:v>17.648901888911542</c:v>
                </c:pt>
                <c:pt idx="655">
                  <c:v>17.675887977426697</c:v>
                </c:pt>
                <c:pt idx="656">
                  <c:v>17.702874065941852</c:v>
                </c:pt>
                <c:pt idx="657">
                  <c:v>17.729860154457008</c:v>
                </c:pt>
                <c:pt idx="658">
                  <c:v>17.756846242972163</c:v>
                </c:pt>
                <c:pt idx="659">
                  <c:v>17.783832331487318</c:v>
                </c:pt>
                <c:pt idx="660">
                  <c:v>17.810818420002473</c:v>
                </c:pt>
                <c:pt idx="661">
                  <c:v>17.837804508517628</c:v>
                </c:pt>
                <c:pt idx="662">
                  <c:v>17.864790597032783</c:v>
                </c:pt>
                <c:pt idx="663">
                  <c:v>17.891776685547939</c:v>
                </c:pt>
                <c:pt idx="664">
                  <c:v>17.918762774063094</c:v>
                </c:pt>
                <c:pt idx="665">
                  <c:v>17.945748862578249</c:v>
                </c:pt>
                <c:pt idx="666">
                  <c:v>17.972734951093404</c:v>
                </c:pt>
                <c:pt idx="667">
                  <c:v>17.999721039608559</c:v>
                </c:pt>
                <c:pt idx="668">
                  <c:v>18.026707128123714</c:v>
                </c:pt>
                <c:pt idx="669">
                  <c:v>18.05369321663887</c:v>
                </c:pt>
                <c:pt idx="670">
                  <c:v>18.080679305154025</c:v>
                </c:pt>
                <c:pt idx="671">
                  <c:v>18.10766539366918</c:v>
                </c:pt>
                <c:pt idx="672">
                  <c:v>18.134651482184335</c:v>
                </c:pt>
                <c:pt idx="673">
                  <c:v>18.16163757069949</c:v>
                </c:pt>
                <c:pt idx="674">
                  <c:v>18.188623659214645</c:v>
                </c:pt>
                <c:pt idx="675">
                  <c:v>18.2156097477298</c:v>
                </c:pt>
                <c:pt idx="676">
                  <c:v>18.242595836244956</c:v>
                </c:pt>
                <c:pt idx="677">
                  <c:v>18.269581924760111</c:v>
                </c:pt>
                <c:pt idx="678">
                  <c:v>18.296568013275266</c:v>
                </c:pt>
                <c:pt idx="679">
                  <c:v>18.323554101790421</c:v>
                </c:pt>
                <c:pt idx="680">
                  <c:v>18.350540190305576</c:v>
                </c:pt>
                <c:pt idx="681">
                  <c:v>18.377526278820731</c:v>
                </c:pt>
                <c:pt idx="682">
                  <c:v>18.404512367335887</c:v>
                </c:pt>
                <c:pt idx="683">
                  <c:v>18.431498455851042</c:v>
                </c:pt>
                <c:pt idx="684">
                  <c:v>18.458484544366197</c:v>
                </c:pt>
                <c:pt idx="685">
                  <c:v>18.485470632881352</c:v>
                </c:pt>
                <c:pt idx="686">
                  <c:v>18.512456721396507</c:v>
                </c:pt>
                <c:pt idx="687">
                  <c:v>18.539442809911662</c:v>
                </c:pt>
                <c:pt idx="688">
                  <c:v>18.566428898426818</c:v>
                </c:pt>
                <c:pt idx="689">
                  <c:v>18.593414986941973</c:v>
                </c:pt>
                <c:pt idx="690">
                  <c:v>18.620401075457128</c:v>
                </c:pt>
                <c:pt idx="691">
                  <c:v>18.647387163972283</c:v>
                </c:pt>
                <c:pt idx="692">
                  <c:v>18.674373252487438</c:v>
                </c:pt>
                <c:pt idx="693">
                  <c:v>18.701359341002593</c:v>
                </c:pt>
                <c:pt idx="694">
                  <c:v>18.728345429517748</c:v>
                </c:pt>
                <c:pt idx="695">
                  <c:v>18.755331518032904</c:v>
                </c:pt>
                <c:pt idx="696">
                  <c:v>18.782317606548059</c:v>
                </c:pt>
                <c:pt idx="697">
                  <c:v>18.809303695063214</c:v>
                </c:pt>
                <c:pt idx="698">
                  <c:v>18.836289783578369</c:v>
                </c:pt>
                <c:pt idx="699">
                  <c:v>18.863275872093524</c:v>
                </c:pt>
                <c:pt idx="700">
                  <c:v>18.890261960608679</c:v>
                </c:pt>
                <c:pt idx="701">
                  <c:v>18.917248049123835</c:v>
                </c:pt>
                <c:pt idx="702">
                  <c:v>18.94423413763899</c:v>
                </c:pt>
                <c:pt idx="703">
                  <c:v>18.971220226154145</c:v>
                </c:pt>
                <c:pt idx="704">
                  <c:v>18.9982063146693</c:v>
                </c:pt>
                <c:pt idx="705">
                  <c:v>19.025192403184455</c:v>
                </c:pt>
                <c:pt idx="706">
                  <c:v>19.05217849169961</c:v>
                </c:pt>
                <c:pt idx="707">
                  <c:v>19.079164580214766</c:v>
                </c:pt>
                <c:pt idx="708">
                  <c:v>19.106150668729921</c:v>
                </c:pt>
                <c:pt idx="709">
                  <c:v>19.133136757245076</c:v>
                </c:pt>
                <c:pt idx="710">
                  <c:v>19.160122845760231</c:v>
                </c:pt>
                <c:pt idx="711">
                  <c:v>19.187108934275386</c:v>
                </c:pt>
                <c:pt idx="712">
                  <c:v>19.214095022790541</c:v>
                </c:pt>
                <c:pt idx="713">
                  <c:v>19.241081111305697</c:v>
                </c:pt>
                <c:pt idx="714">
                  <c:v>19.268067199820852</c:v>
                </c:pt>
                <c:pt idx="715">
                  <c:v>19.295053288336007</c:v>
                </c:pt>
                <c:pt idx="716">
                  <c:v>19.322039376851162</c:v>
                </c:pt>
                <c:pt idx="717">
                  <c:v>19.349025465366317</c:v>
                </c:pt>
                <c:pt idx="718">
                  <c:v>19.376011553881472</c:v>
                </c:pt>
                <c:pt idx="719">
                  <c:v>19.402997642396627</c:v>
                </c:pt>
                <c:pt idx="720">
                  <c:v>19.429983730911783</c:v>
                </c:pt>
                <c:pt idx="721">
                  <c:v>19.456969819426938</c:v>
                </c:pt>
                <c:pt idx="722">
                  <c:v>19.483955907942093</c:v>
                </c:pt>
                <c:pt idx="723">
                  <c:v>19.510941996457248</c:v>
                </c:pt>
                <c:pt idx="724">
                  <c:v>19.537928084972403</c:v>
                </c:pt>
                <c:pt idx="725">
                  <c:v>19.564914173487558</c:v>
                </c:pt>
                <c:pt idx="726">
                  <c:v>19.591900262002714</c:v>
                </c:pt>
                <c:pt idx="727">
                  <c:v>19.618886350517869</c:v>
                </c:pt>
                <c:pt idx="728">
                  <c:v>19.645872439033024</c:v>
                </c:pt>
                <c:pt idx="729">
                  <c:v>19.672858527548179</c:v>
                </c:pt>
                <c:pt idx="730">
                  <c:v>19.699844616063334</c:v>
                </c:pt>
                <c:pt idx="731">
                  <c:v>19.726830704578489</c:v>
                </c:pt>
                <c:pt idx="732">
                  <c:v>19.753816793093645</c:v>
                </c:pt>
                <c:pt idx="733">
                  <c:v>19.7808028816088</c:v>
                </c:pt>
                <c:pt idx="734">
                  <c:v>19.807788970123955</c:v>
                </c:pt>
                <c:pt idx="735">
                  <c:v>19.83477505863911</c:v>
                </c:pt>
                <c:pt idx="736">
                  <c:v>19.861761147154265</c:v>
                </c:pt>
                <c:pt idx="737">
                  <c:v>19.88874723566942</c:v>
                </c:pt>
                <c:pt idx="738">
                  <c:v>19.915733324184576</c:v>
                </c:pt>
                <c:pt idx="739">
                  <c:v>19.942719412699731</c:v>
                </c:pt>
                <c:pt idx="740">
                  <c:v>19.969705501214886</c:v>
                </c:pt>
                <c:pt idx="741">
                  <c:v>19.996691589730041</c:v>
                </c:pt>
                <c:pt idx="742">
                  <c:v>20.023677678245196</c:v>
                </c:pt>
                <c:pt idx="743">
                  <c:v>20.050663766760351</c:v>
                </c:pt>
                <c:pt idx="744">
                  <c:v>20.077649855275506</c:v>
                </c:pt>
                <c:pt idx="745">
                  <c:v>20.104635943790662</c:v>
                </c:pt>
                <c:pt idx="746">
                  <c:v>20.131622032305817</c:v>
                </c:pt>
                <c:pt idx="747">
                  <c:v>20.158608120820972</c:v>
                </c:pt>
                <c:pt idx="748">
                  <c:v>20.185594209336127</c:v>
                </c:pt>
                <c:pt idx="749">
                  <c:v>20.212580297851282</c:v>
                </c:pt>
                <c:pt idx="750">
                  <c:v>20.239566386366437</c:v>
                </c:pt>
                <c:pt idx="751">
                  <c:v>20.266552474881593</c:v>
                </c:pt>
                <c:pt idx="752">
                  <c:v>20.293538563396748</c:v>
                </c:pt>
                <c:pt idx="753">
                  <c:v>20.320524651911903</c:v>
                </c:pt>
                <c:pt idx="754">
                  <c:v>20.347510740427058</c:v>
                </c:pt>
                <c:pt idx="755">
                  <c:v>20.374496828942213</c:v>
                </c:pt>
                <c:pt idx="756">
                  <c:v>20.401482917457368</c:v>
                </c:pt>
                <c:pt idx="757">
                  <c:v>20.428469005972524</c:v>
                </c:pt>
                <c:pt idx="758">
                  <c:v>20.455455094487679</c:v>
                </c:pt>
                <c:pt idx="759">
                  <c:v>20.482441183002834</c:v>
                </c:pt>
                <c:pt idx="760">
                  <c:v>20.509427271517989</c:v>
                </c:pt>
                <c:pt idx="761">
                  <c:v>20.536413360033144</c:v>
                </c:pt>
                <c:pt idx="762">
                  <c:v>20.563399448548299</c:v>
                </c:pt>
                <c:pt idx="763">
                  <c:v>20.590385537063455</c:v>
                </c:pt>
                <c:pt idx="764">
                  <c:v>20.61737162557861</c:v>
                </c:pt>
                <c:pt idx="765">
                  <c:v>20.644357714093765</c:v>
                </c:pt>
                <c:pt idx="766">
                  <c:v>20.67134380260892</c:v>
                </c:pt>
                <c:pt idx="767">
                  <c:v>20.698329891124075</c:v>
                </c:pt>
                <c:pt idx="768">
                  <c:v>20.72531597963923</c:v>
                </c:pt>
                <c:pt idx="769">
                  <c:v>20.752302068154385</c:v>
                </c:pt>
                <c:pt idx="770">
                  <c:v>20.779288156669541</c:v>
                </c:pt>
                <c:pt idx="771">
                  <c:v>20.806274245184696</c:v>
                </c:pt>
                <c:pt idx="772">
                  <c:v>20.833260333699851</c:v>
                </c:pt>
                <c:pt idx="773">
                  <c:v>20.860246422215006</c:v>
                </c:pt>
                <c:pt idx="774">
                  <c:v>20.887232510730161</c:v>
                </c:pt>
                <c:pt idx="775">
                  <c:v>20.914218599245316</c:v>
                </c:pt>
                <c:pt idx="776">
                  <c:v>20.941204687760472</c:v>
                </c:pt>
                <c:pt idx="777">
                  <c:v>20.968190776275627</c:v>
                </c:pt>
                <c:pt idx="778">
                  <c:v>20.995176864790782</c:v>
                </c:pt>
                <c:pt idx="779">
                  <c:v>21.022162953305937</c:v>
                </c:pt>
                <c:pt idx="780">
                  <c:v>21.049149041821092</c:v>
                </c:pt>
                <c:pt idx="781">
                  <c:v>21.076135130336247</c:v>
                </c:pt>
                <c:pt idx="782">
                  <c:v>21.103121218851403</c:v>
                </c:pt>
                <c:pt idx="783">
                  <c:v>21.130107307366558</c:v>
                </c:pt>
                <c:pt idx="784">
                  <c:v>21.157093395881713</c:v>
                </c:pt>
                <c:pt idx="785">
                  <c:v>21.184079484396868</c:v>
                </c:pt>
                <c:pt idx="786">
                  <c:v>21.211065572912023</c:v>
                </c:pt>
                <c:pt idx="787">
                  <c:v>21.238051661427178</c:v>
                </c:pt>
                <c:pt idx="788">
                  <c:v>21.265037749942334</c:v>
                </c:pt>
                <c:pt idx="789">
                  <c:v>21.292023838457489</c:v>
                </c:pt>
                <c:pt idx="790">
                  <c:v>21.319009926972644</c:v>
                </c:pt>
                <c:pt idx="791">
                  <c:v>21.345996015487799</c:v>
                </c:pt>
                <c:pt idx="792">
                  <c:v>21.372982104002954</c:v>
                </c:pt>
                <c:pt idx="793">
                  <c:v>21.399968192518109</c:v>
                </c:pt>
                <c:pt idx="794">
                  <c:v>21.426954281033264</c:v>
                </c:pt>
                <c:pt idx="795">
                  <c:v>21.45394036954842</c:v>
                </c:pt>
                <c:pt idx="796">
                  <c:v>21.480926458063575</c:v>
                </c:pt>
                <c:pt idx="797">
                  <c:v>21.50791254657873</c:v>
                </c:pt>
                <c:pt idx="798">
                  <c:v>21.534898635093885</c:v>
                </c:pt>
                <c:pt idx="799">
                  <c:v>21.56188472360904</c:v>
                </c:pt>
                <c:pt idx="800">
                  <c:v>21.588870812124195</c:v>
                </c:pt>
                <c:pt idx="801">
                  <c:v>21.615856900639351</c:v>
                </c:pt>
                <c:pt idx="802">
                  <c:v>21.642842989154506</c:v>
                </c:pt>
                <c:pt idx="803">
                  <c:v>21.669829077669661</c:v>
                </c:pt>
                <c:pt idx="804">
                  <c:v>21.696815166184816</c:v>
                </c:pt>
                <c:pt idx="805">
                  <c:v>21.723801254699971</c:v>
                </c:pt>
                <c:pt idx="806">
                  <c:v>21.750787343215126</c:v>
                </c:pt>
                <c:pt idx="807">
                  <c:v>21.777773431730282</c:v>
                </c:pt>
                <c:pt idx="808">
                  <c:v>21.804759520245437</c:v>
                </c:pt>
                <c:pt idx="809">
                  <c:v>21.831745608760592</c:v>
                </c:pt>
                <c:pt idx="810">
                  <c:v>21.858731697275747</c:v>
                </c:pt>
                <c:pt idx="811">
                  <c:v>21.885717785790902</c:v>
                </c:pt>
                <c:pt idx="812">
                  <c:v>21.912703874306057</c:v>
                </c:pt>
                <c:pt idx="813">
                  <c:v>21.939689962821213</c:v>
                </c:pt>
                <c:pt idx="814">
                  <c:v>21.966676051336368</c:v>
                </c:pt>
                <c:pt idx="815">
                  <c:v>21.993662139851523</c:v>
                </c:pt>
                <c:pt idx="816">
                  <c:v>22.020648228366678</c:v>
                </c:pt>
                <c:pt idx="817">
                  <c:v>22.047634316881833</c:v>
                </c:pt>
                <c:pt idx="818">
                  <c:v>22.074620405396988</c:v>
                </c:pt>
                <c:pt idx="819">
                  <c:v>22.101606493912143</c:v>
                </c:pt>
                <c:pt idx="820">
                  <c:v>22.128592582427299</c:v>
                </c:pt>
                <c:pt idx="821">
                  <c:v>22.155578670942454</c:v>
                </c:pt>
                <c:pt idx="822">
                  <c:v>22.182564759457609</c:v>
                </c:pt>
                <c:pt idx="823">
                  <c:v>22.209550847972764</c:v>
                </c:pt>
                <c:pt idx="824">
                  <c:v>22.236536936487919</c:v>
                </c:pt>
                <c:pt idx="825">
                  <c:v>22.263523025003074</c:v>
                </c:pt>
                <c:pt idx="826">
                  <c:v>22.29050911351823</c:v>
                </c:pt>
                <c:pt idx="827">
                  <c:v>22.317495202033385</c:v>
                </c:pt>
                <c:pt idx="828">
                  <c:v>22.34448129054854</c:v>
                </c:pt>
                <c:pt idx="829">
                  <c:v>22.371467379063695</c:v>
                </c:pt>
                <c:pt idx="830">
                  <c:v>22.39845346757885</c:v>
                </c:pt>
                <c:pt idx="831">
                  <c:v>22.425439556094005</c:v>
                </c:pt>
                <c:pt idx="832">
                  <c:v>22.452425644609161</c:v>
                </c:pt>
                <c:pt idx="833">
                  <c:v>22.479411733124316</c:v>
                </c:pt>
                <c:pt idx="834">
                  <c:v>22.506397821639471</c:v>
                </c:pt>
                <c:pt idx="835">
                  <c:v>22.533383910154626</c:v>
                </c:pt>
                <c:pt idx="836">
                  <c:v>22.560369998669781</c:v>
                </c:pt>
                <c:pt idx="837">
                  <c:v>22.587356087184936</c:v>
                </c:pt>
                <c:pt idx="838">
                  <c:v>22.614342175700092</c:v>
                </c:pt>
                <c:pt idx="839">
                  <c:v>22.641328264215247</c:v>
                </c:pt>
                <c:pt idx="840">
                  <c:v>22.668314352730402</c:v>
                </c:pt>
                <c:pt idx="841">
                  <c:v>22.695300441245557</c:v>
                </c:pt>
                <c:pt idx="842">
                  <c:v>22.722286529760712</c:v>
                </c:pt>
                <c:pt idx="843">
                  <c:v>22.749272618275867</c:v>
                </c:pt>
                <c:pt idx="844">
                  <c:v>22.776258706791022</c:v>
                </c:pt>
                <c:pt idx="845">
                  <c:v>22.803244795306178</c:v>
                </c:pt>
                <c:pt idx="846">
                  <c:v>22.830230883821333</c:v>
                </c:pt>
                <c:pt idx="847">
                  <c:v>22.857216972336488</c:v>
                </c:pt>
                <c:pt idx="848">
                  <c:v>22.884203060851643</c:v>
                </c:pt>
                <c:pt idx="849">
                  <c:v>22.911189149366798</c:v>
                </c:pt>
                <c:pt idx="850">
                  <c:v>22.938175237881953</c:v>
                </c:pt>
                <c:pt idx="851">
                  <c:v>22.965161326397109</c:v>
                </c:pt>
                <c:pt idx="852">
                  <c:v>22.992147414912264</c:v>
                </c:pt>
                <c:pt idx="853">
                  <c:v>23.019133503427419</c:v>
                </c:pt>
                <c:pt idx="854">
                  <c:v>23.046119591942574</c:v>
                </c:pt>
                <c:pt idx="855">
                  <c:v>23.073105680457729</c:v>
                </c:pt>
                <c:pt idx="856">
                  <c:v>23.100091768972884</c:v>
                </c:pt>
                <c:pt idx="857">
                  <c:v>23.12707785748804</c:v>
                </c:pt>
                <c:pt idx="858">
                  <c:v>23.154063946003195</c:v>
                </c:pt>
                <c:pt idx="859">
                  <c:v>23.18105003451835</c:v>
                </c:pt>
                <c:pt idx="860">
                  <c:v>23.208036123033505</c:v>
                </c:pt>
                <c:pt idx="861">
                  <c:v>23.23502221154866</c:v>
                </c:pt>
                <c:pt idx="862">
                  <c:v>23.262008300063815</c:v>
                </c:pt>
                <c:pt idx="863">
                  <c:v>23.288994388578971</c:v>
                </c:pt>
                <c:pt idx="864">
                  <c:v>23.315980477094126</c:v>
                </c:pt>
                <c:pt idx="865">
                  <c:v>23.342966565609281</c:v>
                </c:pt>
                <c:pt idx="866">
                  <c:v>23.369952654124436</c:v>
                </c:pt>
                <c:pt idx="867">
                  <c:v>23.396938742639591</c:v>
                </c:pt>
                <c:pt idx="868">
                  <c:v>23.423924831154746</c:v>
                </c:pt>
                <c:pt idx="869">
                  <c:v>23.450910919669901</c:v>
                </c:pt>
                <c:pt idx="870">
                  <c:v>23.477897008185057</c:v>
                </c:pt>
                <c:pt idx="871">
                  <c:v>23.504883096700212</c:v>
                </c:pt>
                <c:pt idx="872">
                  <c:v>23.531869185215367</c:v>
                </c:pt>
                <c:pt idx="873">
                  <c:v>23.558855273730522</c:v>
                </c:pt>
                <c:pt idx="874">
                  <c:v>23.585841362245677</c:v>
                </c:pt>
                <c:pt idx="875">
                  <c:v>23.612827450760832</c:v>
                </c:pt>
                <c:pt idx="876">
                  <c:v>23.639813539275988</c:v>
                </c:pt>
                <c:pt idx="877">
                  <c:v>23.666799627791143</c:v>
                </c:pt>
                <c:pt idx="878">
                  <c:v>23.693785716306298</c:v>
                </c:pt>
                <c:pt idx="879">
                  <c:v>23.720771804821453</c:v>
                </c:pt>
                <c:pt idx="880">
                  <c:v>23.747757893336608</c:v>
                </c:pt>
                <c:pt idx="881">
                  <c:v>23.774743981851763</c:v>
                </c:pt>
                <c:pt idx="882">
                  <c:v>23.801730070366919</c:v>
                </c:pt>
                <c:pt idx="883">
                  <c:v>23.828716158882074</c:v>
                </c:pt>
                <c:pt idx="884">
                  <c:v>23.855702247397229</c:v>
                </c:pt>
                <c:pt idx="885">
                  <c:v>23.882688335912384</c:v>
                </c:pt>
                <c:pt idx="886">
                  <c:v>23.909674424427539</c:v>
                </c:pt>
                <c:pt idx="887">
                  <c:v>23.936660512942694</c:v>
                </c:pt>
                <c:pt idx="888">
                  <c:v>23.96364660145785</c:v>
                </c:pt>
                <c:pt idx="889">
                  <c:v>23.990632689973005</c:v>
                </c:pt>
                <c:pt idx="890">
                  <c:v>24.01761877848816</c:v>
                </c:pt>
                <c:pt idx="891">
                  <c:v>24.044604867003315</c:v>
                </c:pt>
                <c:pt idx="892">
                  <c:v>24.07159095551847</c:v>
                </c:pt>
                <c:pt idx="893">
                  <c:v>24.098577044033625</c:v>
                </c:pt>
                <c:pt idx="894">
                  <c:v>24.12556313254878</c:v>
                </c:pt>
                <c:pt idx="895">
                  <c:v>24.152549221063936</c:v>
                </c:pt>
                <c:pt idx="896">
                  <c:v>24.179535309579091</c:v>
                </c:pt>
                <c:pt idx="897">
                  <c:v>24.206521398094246</c:v>
                </c:pt>
                <c:pt idx="898">
                  <c:v>24.233507486609401</c:v>
                </c:pt>
                <c:pt idx="899">
                  <c:v>24.260493575124556</c:v>
                </c:pt>
                <c:pt idx="900">
                  <c:v>24.287479663639711</c:v>
                </c:pt>
                <c:pt idx="901">
                  <c:v>24.314465752154867</c:v>
                </c:pt>
                <c:pt idx="902">
                  <c:v>24.341451840670022</c:v>
                </c:pt>
                <c:pt idx="903">
                  <c:v>24.368437929185177</c:v>
                </c:pt>
                <c:pt idx="904">
                  <c:v>24.395424017700332</c:v>
                </c:pt>
                <c:pt idx="905">
                  <c:v>24.422410106215487</c:v>
                </c:pt>
                <c:pt idx="906">
                  <c:v>24.449396194730642</c:v>
                </c:pt>
                <c:pt idx="907">
                  <c:v>24.476382283245798</c:v>
                </c:pt>
                <c:pt idx="908">
                  <c:v>24.503368371760953</c:v>
                </c:pt>
                <c:pt idx="909">
                  <c:v>24.530354460276108</c:v>
                </c:pt>
                <c:pt idx="910">
                  <c:v>24.557340548791263</c:v>
                </c:pt>
                <c:pt idx="911">
                  <c:v>24.584326637306418</c:v>
                </c:pt>
                <c:pt idx="912">
                  <c:v>24.611312725821573</c:v>
                </c:pt>
                <c:pt idx="913">
                  <c:v>24.638298814336729</c:v>
                </c:pt>
                <c:pt idx="914">
                  <c:v>24.665284902851884</c:v>
                </c:pt>
                <c:pt idx="915">
                  <c:v>24.692270991367039</c:v>
                </c:pt>
                <c:pt idx="916">
                  <c:v>24.719257079882194</c:v>
                </c:pt>
                <c:pt idx="917">
                  <c:v>24.746243168397349</c:v>
                </c:pt>
                <c:pt idx="918">
                  <c:v>24.773229256912504</c:v>
                </c:pt>
                <c:pt idx="919">
                  <c:v>24.800215345427659</c:v>
                </c:pt>
                <c:pt idx="920">
                  <c:v>24.827201433942815</c:v>
                </c:pt>
                <c:pt idx="921">
                  <c:v>24.85418752245797</c:v>
                </c:pt>
                <c:pt idx="922">
                  <c:v>24.881173610973125</c:v>
                </c:pt>
                <c:pt idx="923">
                  <c:v>24.90815969948828</c:v>
                </c:pt>
                <c:pt idx="924">
                  <c:v>24.935145788003435</c:v>
                </c:pt>
                <c:pt idx="925">
                  <c:v>24.96213187651859</c:v>
                </c:pt>
                <c:pt idx="926">
                  <c:v>24.989117965033746</c:v>
                </c:pt>
                <c:pt idx="927">
                  <c:v>25.016104053548901</c:v>
                </c:pt>
                <c:pt idx="928">
                  <c:v>25.043090142064056</c:v>
                </c:pt>
                <c:pt idx="929">
                  <c:v>25.070076230579211</c:v>
                </c:pt>
                <c:pt idx="930">
                  <c:v>25.097062319094366</c:v>
                </c:pt>
                <c:pt idx="931">
                  <c:v>25.124048407609521</c:v>
                </c:pt>
                <c:pt idx="932">
                  <c:v>25.151034496124677</c:v>
                </c:pt>
                <c:pt idx="933">
                  <c:v>25.178020584639832</c:v>
                </c:pt>
                <c:pt idx="934">
                  <c:v>25.205006673154987</c:v>
                </c:pt>
                <c:pt idx="935">
                  <c:v>25.231992761670142</c:v>
                </c:pt>
                <c:pt idx="936">
                  <c:v>25.258978850185297</c:v>
                </c:pt>
                <c:pt idx="937">
                  <c:v>25.285964938700452</c:v>
                </c:pt>
                <c:pt idx="938">
                  <c:v>25.312951027215608</c:v>
                </c:pt>
                <c:pt idx="939">
                  <c:v>25.339937115730763</c:v>
                </c:pt>
                <c:pt idx="940">
                  <c:v>25.366923204245918</c:v>
                </c:pt>
                <c:pt idx="941">
                  <c:v>25.393909292761073</c:v>
                </c:pt>
                <c:pt idx="942">
                  <c:v>25.420895381276228</c:v>
                </c:pt>
                <c:pt idx="943">
                  <c:v>25.447881469791383</c:v>
                </c:pt>
                <c:pt idx="944">
                  <c:v>25.474867558306538</c:v>
                </c:pt>
                <c:pt idx="945">
                  <c:v>25.501853646821694</c:v>
                </c:pt>
                <c:pt idx="946">
                  <c:v>25.528839735336849</c:v>
                </c:pt>
                <c:pt idx="947">
                  <c:v>25.555825823852004</c:v>
                </c:pt>
                <c:pt idx="948">
                  <c:v>25.582811912367159</c:v>
                </c:pt>
                <c:pt idx="949">
                  <c:v>25.609798000882314</c:v>
                </c:pt>
                <c:pt idx="950">
                  <c:v>25.636784089397469</c:v>
                </c:pt>
                <c:pt idx="951">
                  <c:v>25.663770177912625</c:v>
                </c:pt>
                <c:pt idx="952">
                  <c:v>25.69075626642778</c:v>
                </c:pt>
                <c:pt idx="953">
                  <c:v>25.717742354942935</c:v>
                </c:pt>
                <c:pt idx="954">
                  <c:v>25.74472844345809</c:v>
                </c:pt>
                <c:pt idx="955">
                  <c:v>25.771714531973245</c:v>
                </c:pt>
                <c:pt idx="956">
                  <c:v>25.7987006204884</c:v>
                </c:pt>
                <c:pt idx="957">
                  <c:v>25.825686709003556</c:v>
                </c:pt>
                <c:pt idx="958">
                  <c:v>25.852672797518711</c:v>
                </c:pt>
                <c:pt idx="959">
                  <c:v>25.879658886033866</c:v>
                </c:pt>
                <c:pt idx="960">
                  <c:v>25.906644974549021</c:v>
                </c:pt>
                <c:pt idx="961">
                  <c:v>25.933631063064176</c:v>
                </c:pt>
                <c:pt idx="962">
                  <c:v>25.960617151579331</c:v>
                </c:pt>
                <c:pt idx="963">
                  <c:v>25.987603240094487</c:v>
                </c:pt>
                <c:pt idx="964">
                  <c:v>26.014589328609642</c:v>
                </c:pt>
                <c:pt idx="965">
                  <c:v>26.041575417124797</c:v>
                </c:pt>
                <c:pt idx="966">
                  <c:v>26.068561505639952</c:v>
                </c:pt>
                <c:pt idx="967">
                  <c:v>26.095547594155107</c:v>
                </c:pt>
                <c:pt idx="968">
                  <c:v>26.122533682670262</c:v>
                </c:pt>
                <c:pt idx="969">
                  <c:v>26.149519771185417</c:v>
                </c:pt>
                <c:pt idx="970">
                  <c:v>26.176505859700573</c:v>
                </c:pt>
                <c:pt idx="971">
                  <c:v>26.203491948215728</c:v>
                </c:pt>
                <c:pt idx="972">
                  <c:v>26.230478036730883</c:v>
                </c:pt>
                <c:pt idx="973">
                  <c:v>26.257464125246038</c:v>
                </c:pt>
                <c:pt idx="974">
                  <c:v>26.284450213761193</c:v>
                </c:pt>
                <c:pt idx="975">
                  <c:v>26.311436302276348</c:v>
                </c:pt>
                <c:pt idx="976">
                  <c:v>26.338422390791504</c:v>
                </c:pt>
                <c:pt idx="977">
                  <c:v>26.365408479306659</c:v>
                </c:pt>
                <c:pt idx="978">
                  <c:v>26.392394567821814</c:v>
                </c:pt>
                <c:pt idx="979">
                  <c:v>26.419380656336969</c:v>
                </c:pt>
                <c:pt idx="980">
                  <c:v>26.446366744852124</c:v>
                </c:pt>
                <c:pt idx="981">
                  <c:v>26.473352833367279</c:v>
                </c:pt>
                <c:pt idx="982">
                  <c:v>26.500338921882435</c:v>
                </c:pt>
                <c:pt idx="983">
                  <c:v>26.52732501039759</c:v>
                </c:pt>
                <c:pt idx="984">
                  <c:v>26.554311098912745</c:v>
                </c:pt>
                <c:pt idx="985">
                  <c:v>26.5812971874279</c:v>
                </c:pt>
                <c:pt idx="986">
                  <c:v>26.608283275943055</c:v>
                </c:pt>
                <c:pt idx="987">
                  <c:v>26.63526936445821</c:v>
                </c:pt>
                <c:pt idx="988">
                  <c:v>26.662255452973366</c:v>
                </c:pt>
                <c:pt idx="989">
                  <c:v>26.689241541488521</c:v>
                </c:pt>
                <c:pt idx="990">
                  <c:v>26.716227630003676</c:v>
                </c:pt>
                <c:pt idx="991">
                  <c:v>26.743213718518831</c:v>
                </c:pt>
                <c:pt idx="992">
                  <c:v>26.770199807033986</c:v>
                </c:pt>
                <c:pt idx="993">
                  <c:v>26.797185895549141</c:v>
                </c:pt>
                <c:pt idx="994">
                  <c:v>26.824171984064296</c:v>
                </c:pt>
                <c:pt idx="995">
                  <c:v>26.851158072579452</c:v>
                </c:pt>
                <c:pt idx="996">
                  <c:v>26.878144161094607</c:v>
                </c:pt>
                <c:pt idx="997">
                  <c:v>26.905130249609762</c:v>
                </c:pt>
                <c:pt idx="998">
                  <c:v>26.932116338124917</c:v>
                </c:pt>
                <c:pt idx="999">
                  <c:v>26.959102426640072</c:v>
                </c:pt>
                <c:pt idx="1000">
                  <c:v>26.986088515155227</c:v>
                </c:pt>
                <c:pt idx="1001">
                  <c:v>27.013074603670383</c:v>
                </c:pt>
                <c:pt idx="1002">
                  <c:v>27.040060692185538</c:v>
                </c:pt>
                <c:pt idx="1003">
                  <c:v>27.067046780700693</c:v>
                </c:pt>
                <c:pt idx="1004">
                  <c:v>27.094032869215848</c:v>
                </c:pt>
                <c:pt idx="1005">
                  <c:v>27.121018957731003</c:v>
                </c:pt>
                <c:pt idx="1006">
                  <c:v>27.148005046246158</c:v>
                </c:pt>
                <c:pt idx="1007">
                  <c:v>27.174991134761314</c:v>
                </c:pt>
                <c:pt idx="1008">
                  <c:v>27.201977223276469</c:v>
                </c:pt>
                <c:pt idx="1009">
                  <c:v>27.228963311791624</c:v>
                </c:pt>
                <c:pt idx="1010">
                  <c:v>27.255949400306779</c:v>
                </c:pt>
                <c:pt idx="1011">
                  <c:v>27.282935488821934</c:v>
                </c:pt>
                <c:pt idx="1012">
                  <c:v>27.309921577337089</c:v>
                </c:pt>
                <c:pt idx="1013">
                  <c:v>27.336907665852245</c:v>
                </c:pt>
                <c:pt idx="1014">
                  <c:v>27.3638937543674</c:v>
                </c:pt>
                <c:pt idx="1015">
                  <c:v>27.390879842882555</c:v>
                </c:pt>
                <c:pt idx="1016">
                  <c:v>27.41786593139771</c:v>
                </c:pt>
                <c:pt idx="1017">
                  <c:v>27.444852019912865</c:v>
                </c:pt>
                <c:pt idx="1018">
                  <c:v>27.47183810842802</c:v>
                </c:pt>
                <c:pt idx="1019">
                  <c:v>27.498824196943175</c:v>
                </c:pt>
                <c:pt idx="1020">
                  <c:v>27.525810285458331</c:v>
                </c:pt>
                <c:pt idx="1021">
                  <c:v>27.552796373973486</c:v>
                </c:pt>
                <c:pt idx="1022">
                  <c:v>27.579782462488641</c:v>
                </c:pt>
                <c:pt idx="1023">
                  <c:v>27.606768551003796</c:v>
                </c:pt>
                <c:pt idx="1024">
                  <c:v>27.633754639518951</c:v>
                </c:pt>
                <c:pt idx="1025">
                  <c:v>27.660740728034106</c:v>
                </c:pt>
                <c:pt idx="1026">
                  <c:v>27.687726816549262</c:v>
                </c:pt>
                <c:pt idx="1027">
                  <c:v>27.714712905064417</c:v>
                </c:pt>
                <c:pt idx="1028">
                  <c:v>27.741698993579572</c:v>
                </c:pt>
                <c:pt idx="1029">
                  <c:v>27.768685082094727</c:v>
                </c:pt>
                <c:pt idx="1030">
                  <c:v>27.795671170609882</c:v>
                </c:pt>
                <c:pt idx="1031">
                  <c:v>27.822657259125037</c:v>
                </c:pt>
                <c:pt idx="1032">
                  <c:v>27.849643347640193</c:v>
                </c:pt>
                <c:pt idx="1033">
                  <c:v>27.876629436155348</c:v>
                </c:pt>
                <c:pt idx="1034">
                  <c:v>27.903615524670503</c:v>
                </c:pt>
                <c:pt idx="1035">
                  <c:v>27.930601613185658</c:v>
                </c:pt>
                <c:pt idx="1036">
                  <c:v>27.957587701700813</c:v>
                </c:pt>
                <c:pt idx="1037">
                  <c:v>27.984573790215968</c:v>
                </c:pt>
                <c:pt idx="1038">
                  <c:v>28.011559878731124</c:v>
                </c:pt>
                <c:pt idx="1039">
                  <c:v>28.038545967246279</c:v>
                </c:pt>
                <c:pt idx="1040">
                  <c:v>28.065532055761434</c:v>
                </c:pt>
                <c:pt idx="1041">
                  <c:v>28.092518144276589</c:v>
                </c:pt>
                <c:pt idx="1042">
                  <c:v>28.119504232791744</c:v>
                </c:pt>
                <c:pt idx="1043">
                  <c:v>28.146490321306899</c:v>
                </c:pt>
                <c:pt idx="1044">
                  <c:v>28.173476409822054</c:v>
                </c:pt>
                <c:pt idx="1045">
                  <c:v>28.20046249833721</c:v>
                </c:pt>
                <c:pt idx="1046">
                  <c:v>28.227448586852365</c:v>
                </c:pt>
                <c:pt idx="1047">
                  <c:v>28.25443467536752</c:v>
                </c:pt>
                <c:pt idx="1048">
                  <c:v>28.281420763882675</c:v>
                </c:pt>
                <c:pt idx="1049">
                  <c:v>28.30840685239783</c:v>
                </c:pt>
                <c:pt idx="1050">
                  <c:v>28.335392940912985</c:v>
                </c:pt>
                <c:pt idx="1051">
                  <c:v>28.362379029428141</c:v>
                </c:pt>
                <c:pt idx="1052">
                  <c:v>28.389365117943296</c:v>
                </c:pt>
                <c:pt idx="1053">
                  <c:v>28.416351206458451</c:v>
                </c:pt>
                <c:pt idx="1054">
                  <c:v>28.443337294973606</c:v>
                </c:pt>
                <c:pt idx="1055">
                  <c:v>28.470323383488761</c:v>
                </c:pt>
                <c:pt idx="1056">
                  <c:v>28.497309472003916</c:v>
                </c:pt>
                <c:pt idx="1057">
                  <c:v>28.524295560519072</c:v>
                </c:pt>
                <c:pt idx="1058">
                  <c:v>28.551281649034227</c:v>
                </c:pt>
                <c:pt idx="1059">
                  <c:v>28.578267737549382</c:v>
                </c:pt>
                <c:pt idx="1060">
                  <c:v>28.605253826064537</c:v>
                </c:pt>
                <c:pt idx="1061">
                  <c:v>28.632239914579692</c:v>
                </c:pt>
                <c:pt idx="1062">
                  <c:v>28.659226003094847</c:v>
                </c:pt>
                <c:pt idx="1063">
                  <c:v>28.686212091610003</c:v>
                </c:pt>
                <c:pt idx="1064">
                  <c:v>28.713198180125158</c:v>
                </c:pt>
                <c:pt idx="1065">
                  <c:v>28.740184268640313</c:v>
                </c:pt>
                <c:pt idx="1066">
                  <c:v>28.767170357155468</c:v>
                </c:pt>
                <c:pt idx="1067">
                  <c:v>28.794156445670623</c:v>
                </c:pt>
                <c:pt idx="1068">
                  <c:v>28.821142534185778</c:v>
                </c:pt>
                <c:pt idx="1069">
                  <c:v>28.848128622700933</c:v>
                </c:pt>
                <c:pt idx="1070">
                  <c:v>28.875114711216089</c:v>
                </c:pt>
                <c:pt idx="1071">
                  <c:v>28.902100799731244</c:v>
                </c:pt>
                <c:pt idx="1072">
                  <c:v>28.929086888246399</c:v>
                </c:pt>
                <c:pt idx="1073">
                  <c:v>28.956072976761554</c:v>
                </c:pt>
                <c:pt idx="1074">
                  <c:v>28.983059065276709</c:v>
                </c:pt>
                <c:pt idx="1075">
                  <c:v>29.010045153791864</c:v>
                </c:pt>
                <c:pt idx="1076">
                  <c:v>29.03703124230702</c:v>
                </c:pt>
                <c:pt idx="1077">
                  <c:v>29.064017330822175</c:v>
                </c:pt>
                <c:pt idx="1078">
                  <c:v>29.09100341933733</c:v>
                </c:pt>
                <c:pt idx="1079">
                  <c:v>29.117989507852485</c:v>
                </c:pt>
                <c:pt idx="1080">
                  <c:v>29.14497559636764</c:v>
                </c:pt>
                <c:pt idx="1081">
                  <c:v>29.171961684882795</c:v>
                </c:pt>
                <c:pt idx="1082">
                  <c:v>29.198947773397951</c:v>
                </c:pt>
                <c:pt idx="1083">
                  <c:v>29.225933861913106</c:v>
                </c:pt>
                <c:pt idx="1084">
                  <c:v>29.252919950428261</c:v>
                </c:pt>
                <c:pt idx="1085">
                  <c:v>29.279906038943416</c:v>
                </c:pt>
                <c:pt idx="1086">
                  <c:v>29.306892127458571</c:v>
                </c:pt>
                <c:pt idx="1087">
                  <c:v>29.333878215973726</c:v>
                </c:pt>
                <c:pt idx="1088">
                  <c:v>29.360864304488882</c:v>
                </c:pt>
                <c:pt idx="1089">
                  <c:v>29.387850393004037</c:v>
                </c:pt>
                <c:pt idx="1090">
                  <c:v>29.414836481519192</c:v>
                </c:pt>
                <c:pt idx="1091">
                  <c:v>29.441822570034347</c:v>
                </c:pt>
                <c:pt idx="1092">
                  <c:v>29.468808658549502</c:v>
                </c:pt>
                <c:pt idx="1093">
                  <c:v>29.495794747064657</c:v>
                </c:pt>
                <c:pt idx="1094">
                  <c:v>29.522780835579812</c:v>
                </c:pt>
                <c:pt idx="1095">
                  <c:v>29.549766924094968</c:v>
                </c:pt>
                <c:pt idx="1096">
                  <c:v>29.576753012610123</c:v>
                </c:pt>
                <c:pt idx="1097">
                  <c:v>29.603739101125278</c:v>
                </c:pt>
                <c:pt idx="1098">
                  <c:v>29.630725189640433</c:v>
                </c:pt>
                <c:pt idx="1099">
                  <c:v>29.657711278155588</c:v>
                </c:pt>
                <c:pt idx="1100">
                  <c:v>29.684697366670743</c:v>
                </c:pt>
                <c:pt idx="1101">
                  <c:v>29.711683455185899</c:v>
                </c:pt>
                <c:pt idx="1102">
                  <c:v>29.738669543701054</c:v>
                </c:pt>
                <c:pt idx="1103">
                  <c:v>29.765655632216209</c:v>
                </c:pt>
                <c:pt idx="1104">
                  <c:v>29.792641720731364</c:v>
                </c:pt>
                <c:pt idx="1105">
                  <c:v>29.819627809246519</c:v>
                </c:pt>
                <c:pt idx="1106">
                  <c:v>29.846613897761674</c:v>
                </c:pt>
                <c:pt idx="1107">
                  <c:v>29.87359998627683</c:v>
                </c:pt>
                <c:pt idx="1108">
                  <c:v>29.900586074791985</c:v>
                </c:pt>
                <c:pt idx="1109">
                  <c:v>29.92757216330714</c:v>
                </c:pt>
                <c:pt idx="1110">
                  <c:v>29.954558251822295</c:v>
                </c:pt>
                <c:pt idx="1111">
                  <c:v>29.98154434033745</c:v>
                </c:pt>
                <c:pt idx="1112">
                  <c:v>30.008530428852605</c:v>
                </c:pt>
                <c:pt idx="1113">
                  <c:v>30.035516517367761</c:v>
                </c:pt>
                <c:pt idx="1114">
                  <c:v>30.062502605882916</c:v>
                </c:pt>
                <c:pt idx="1115">
                  <c:v>30.089488694398071</c:v>
                </c:pt>
                <c:pt idx="1116">
                  <c:v>30.116474782913226</c:v>
                </c:pt>
                <c:pt idx="1117">
                  <c:v>30.143460871428381</c:v>
                </c:pt>
                <c:pt idx="1118">
                  <c:v>30.170446959943536</c:v>
                </c:pt>
                <c:pt idx="1119">
                  <c:v>30.197433048458691</c:v>
                </c:pt>
                <c:pt idx="1120">
                  <c:v>30.224419136973847</c:v>
                </c:pt>
                <c:pt idx="1121">
                  <c:v>30.251405225489002</c:v>
                </c:pt>
                <c:pt idx="1122">
                  <c:v>30.278391314004157</c:v>
                </c:pt>
                <c:pt idx="1123">
                  <c:v>30.305377402519312</c:v>
                </c:pt>
                <c:pt idx="1124">
                  <c:v>30.332363491034467</c:v>
                </c:pt>
                <c:pt idx="1125">
                  <c:v>30.359349579549622</c:v>
                </c:pt>
                <c:pt idx="1126">
                  <c:v>30.386335668064778</c:v>
                </c:pt>
                <c:pt idx="1127">
                  <c:v>30.413321756579933</c:v>
                </c:pt>
                <c:pt idx="1128">
                  <c:v>30.440307845095088</c:v>
                </c:pt>
                <c:pt idx="1129">
                  <c:v>30.467293933610243</c:v>
                </c:pt>
                <c:pt idx="1130">
                  <c:v>30.494280022125398</c:v>
                </c:pt>
                <c:pt idx="1131">
                  <c:v>30.521266110640553</c:v>
                </c:pt>
                <c:pt idx="1132">
                  <c:v>30.548252199155709</c:v>
                </c:pt>
                <c:pt idx="1133">
                  <c:v>30.575238287670864</c:v>
                </c:pt>
                <c:pt idx="1134">
                  <c:v>30.602224376186019</c:v>
                </c:pt>
                <c:pt idx="1135">
                  <c:v>30.629210464701174</c:v>
                </c:pt>
                <c:pt idx="1136">
                  <c:v>30.656196553216329</c:v>
                </c:pt>
                <c:pt idx="1137">
                  <c:v>30.683182641731484</c:v>
                </c:pt>
                <c:pt idx="1138">
                  <c:v>30.71016873024664</c:v>
                </c:pt>
                <c:pt idx="1139">
                  <c:v>30.737154818761795</c:v>
                </c:pt>
                <c:pt idx="1140">
                  <c:v>30.76414090727695</c:v>
                </c:pt>
                <c:pt idx="1141">
                  <c:v>30.791126995792105</c:v>
                </c:pt>
                <c:pt idx="1142">
                  <c:v>30.81811308430726</c:v>
                </c:pt>
                <c:pt idx="1143">
                  <c:v>30.845099172822415</c:v>
                </c:pt>
                <c:pt idx="1144">
                  <c:v>30.87208526133757</c:v>
                </c:pt>
                <c:pt idx="1145">
                  <c:v>30.899071349852726</c:v>
                </c:pt>
                <c:pt idx="1146">
                  <c:v>30.926057438367881</c:v>
                </c:pt>
                <c:pt idx="1147">
                  <c:v>30.953043526883036</c:v>
                </c:pt>
                <c:pt idx="1148">
                  <c:v>30.980029615398191</c:v>
                </c:pt>
                <c:pt idx="1149">
                  <c:v>31.007015703913346</c:v>
                </c:pt>
                <c:pt idx="1150">
                  <c:v>31.034001792428501</c:v>
                </c:pt>
                <c:pt idx="1151">
                  <c:v>31.060987880943657</c:v>
                </c:pt>
                <c:pt idx="1152">
                  <c:v>31.087973969458812</c:v>
                </c:pt>
                <c:pt idx="1153">
                  <c:v>31.114960057973967</c:v>
                </c:pt>
                <c:pt idx="1154">
                  <c:v>31.141946146489122</c:v>
                </c:pt>
                <c:pt idx="1155">
                  <c:v>31.168932235004277</c:v>
                </c:pt>
                <c:pt idx="1156">
                  <c:v>31.195918323519432</c:v>
                </c:pt>
                <c:pt idx="1157">
                  <c:v>31.222904412034588</c:v>
                </c:pt>
                <c:pt idx="1158">
                  <c:v>31.249890500549743</c:v>
                </c:pt>
                <c:pt idx="1159">
                  <c:v>31.276876589064898</c:v>
                </c:pt>
                <c:pt idx="1160">
                  <c:v>31.303862677580053</c:v>
                </c:pt>
                <c:pt idx="1161">
                  <c:v>31.330848766095208</c:v>
                </c:pt>
                <c:pt idx="1162">
                  <c:v>31.357834854610363</c:v>
                </c:pt>
                <c:pt idx="1163">
                  <c:v>31.384820943125519</c:v>
                </c:pt>
                <c:pt idx="1164">
                  <c:v>31.411807031640674</c:v>
                </c:pt>
                <c:pt idx="1165">
                  <c:v>31.438793120155829</c:v>
                </c:pt>
                <c:pt idx="1166">
                  <c:v>31.465779208670984</c:v>
                </c:pt>
                <c:pt idx="1167">
                  <c:v>31.492765297186139</c:v>
                </c:pt>
                <c:pt idx="1168">
                  <c:v>31.519751385701294</c:v>
                </c:pt>
                <c:pt idx="1169">
                  <c:v>31.546737474216449</c:v>
                </c:pt>
                <c:pt idx="1170">
                  <c:v>31.573723562731605</c:v>
                </c:pt>
                <c:pt idx="1171">
                  <c:v>31.60070965124676</c:v>
                </c:pt>
                <c:pt idx="1172">
                  <c:v>31.627695739761915</c:v>
                </c:pt>
                <c:pt idx="1173">
                  <c:v>31.65468182827707</c:v>
                </c:pt>
                <c:pt idx="1174">
                  <c:v>31.681667916792225</c:v>
                </c:pt>
                <c:pt idx="1175">
                  <c:v>31.70865400530738</c:v>
                </c:pt>
                <c:pt idx="1176">
                  <c:v>31.735640093822536</c:v>
                </c:pt>
                <c:pt idx="1177">
                  <c:v>31.762626182337691</c:v>
                </c:pt>
                <c:pt idx="1178">
                  <c:v>31.789612270852846</c:v>
                </c:pt>
                <c:pt idx="1179">
                  <c:v>31.816598359368001</c:v>
                </c:pt>
                <c:pt idx="1180">
                  <c:v>31.843584447883156</c:v>
                </c:pt>
                <c:pt idx="1181">
                  <c:v>31.870570536398311</c:v>
                </c:pt>
                <c:pt idx="1182">
                  <c:v>31.897556624913467</c:v>
                </c:pt>
                <c:pt idx="1183">
                  <c:v>31.924542713428622</c:v>
                </c:pt>
                <c:pt idx="1184">
                  <c:v>31.951528801943777</c:v>
                </c:pt>
                <c:pt idx="1185">
                  <c:v>31.978514890458932</c:v>
                </c:pt>
                <c:pt idx="1186">
                  <c:v>32.005500978974091</c:v>
                </c:pt>
                <c:pt idx="1187">
                  <c:v>32.032487067489249</c:v>
                </c:pt>
                <c:pt idx="1188">
                  <c:v>32.059473156004408</c:v>
                </c:pt>
                <c:pt idx="1189">
                  <c:v>32.086459244519567</c:v>
                </c:pt>
                <c:pt idx="1190">
                  <c:v>32.113445333034726</c:v>
                </c:pt>
                <c:pt idx="1191">
                  <c:v>32.140431421549884</c:v>
                </c:pt>
                <c:pt idx="1192">
                  <c:v>32.167417510065043</c:v>
                </c:pt>
                <c:pt idx="1193">
                  <c:v>32.194403598580202</c:v>
                </c:pt>
                <c:pt idx="1194">
                  <c:v>32.22138968709536</c:v>
                </c:pt>
                <c:pt idx="1195">
                  <c:v>32.248375775610519</c:v>
                </c:pt>
                <c:pt idx="1196">
                  <c:v>32.275361864125678</c:v>
                </c:pt>
                <c:pt idx="1197">
                  <c:v>32.302347952640837</c:v>
                </c:pt>
                <c:pt idx="1198">
                  <c:v>32.329334041155995</c:v>
                </c:pt>
                <c:pt idx="1199">
                  <c:v>32.356320129671154</c:v>
                </c:pt>
                <c:pt idx="1200">
                  <c:v>32.383306218186313</c:v>
                </c:pt>
                <c:pt idx="1201">
                  <c:v>32.410292306701471</c:v>
                </c:pt>
                <c:pt idx="1202">
                  <c:v>32.43727839521663</c:v>
                </c:pt>
                <c:pt idx="1203">
                  <c:v>32.464264483731789</c:v>
                </c:pt>
                <c:pt idx="1204">
                  <c:v>32.491250572246948</c:v>
                </c:pt>
                <c:pt idx="1205">
                  <c:v>32.518236660762106</c:v>
                </c:pt>
                <c:pt idx="1206">
                  <c:v>32.545222749277265</c:v>
                </c:pt>
                <c:pt idx="1207">
                  <c:v>32.572208837792424</c:v>
                </c:pt>
                <c:pt idx="1208">
                  <c:v>32.599194926307582</c:v>
                </c:pt>
                <c:pt idx="1209">
                  <c:v>32.626181014822741</c:v>
                </c:pt>
                <c:pt idx="1210">
                  <c:v>32.6531671033379</c:v>
                </c:pt>
                <c:pt idx="1211">
                  <c:v>32.680153191853059</c:v>
                </c:pt>
                <c:pt idx="1212">
                  <c:v>32.707139280368217</c:v>
                </c:pt>
                <c:pt idx="1213">
                  <c:v>32.734125368883376</c:v>
                </c:pt>
                <c:pt idx="1214">
                  <c:v>32.761111457398535</c:v>
                </c:pt>
                <c:pt idx="1215">
                  <c:v>32.788097545913693</c:v>
                </c:pt>
                <c:pt idx="1216">
                  <c:v>32.815083634428852</c:v>
                </c:pt>
                <c:pt idx="1217">
                  <c:v>32.842069722944011</c:v>
                </c:pt>
                <c:pt idx="1218">
                  <c:v>32.86905581145917</c:v>
                </c:pt>
                <c:pt idx="1219">
                  <c:v>32.896041899974328</c:v>
                </c:pt>
                <c:pt idx="1220">
                  <c:v>32.923027988489487</c:v>
                </c:pt>
                <c:pt idx="1221">
                  <c:v>32.950014077004646</c:v>
                </c:pt>
                <c:pt idx="1222">
                  <c:v>32.977000165519804</c:v>
                </c:pt>
                <c:pt idx="1223">
                  <c:v>33.003986254034963</c:v>
                </c:pt>
                <c:pt idx="1224">
                  <c:v>33.030972342550122</c:v>
                </c:pt>
                <c:pt idx="1225">
                  <c:v>33.057958431065281</c:v>
                </c:pt>
                <c:pt idx="1226">
                  <c:v>33.084944519580439</c:v>
                </c:pt>
                <c:pt idx="1227">
                  <c:v>33.111930608095598</c:v>
                </c:pt>
                <c:pt idx="1228">
                  <c:v>33.138916696610757</c:v>
                </c:pt>
                <c:pt idx="1229">
                  <c:v>33.165902785125915</c:v>
                </c:pt>
                <c:pt idx="1230">
                  <c:v>33.192888873641074</c:v>
                </c:pt>
                <c:pt idx="1231">
                  <c:v>33.219874962156233</c:v>
                </c:pt>
                <c:pt idx="1232">
                  <c:v>33.246861050671392</c:v>
                </c:pt>
                <c:pt idx="1233">
                  <c:v>33.27384713918655</c:v>
                </c:pt>
                <c:pt idx="1234">
                  <c:v>33.300833227701709</c:v>
                </c:pt>
                <c:pt idx="1235">
                  <c:v>33.327819316216868</c:v>
                </c:pt>
                <c:pt idx="1236">
                  <c:v>33.354805404732026</c:v>
                </c:pt>
                <c:pt idx="1237">
                  <c:v>33.381791493247185</c:v>
                </c:pt>
                <c:pt idx="1238">
                  <c:v>33.408777581762344</c:v>
                </c:pt>
                <c:pt idx="1239">
                  <c:v>33.435763670277503</c:v>
                </c:pt>
                <c:pt idx="1240">
                  <c:v>33.462749758792661</c:v>
                </c:pt>
                <c:pt idx="1241">
                  <c:v>33.48973584730782</c:v>
                </c:pt>
                <c:pt idx="1242">
                  <c:v>33.516721935822979</c:v>
                </c:pt>
                <c:pt idx="1243">
                  <c:v>33.543708024338137</c:v>
                </c:pt>
                <c:pt idx="1244">
                  <c:v>33.570694112853296</c:v>
                </c:pt>
                <c:pt idx="1245">
                  <c:v>33.597680201368455</c:v>
                </c:pt>
                <c:pt idx="1246">
                  <c:v>33.624666289883614</c:v>
                </c:pt>
                <c:pt idx="1247">
                  <c:v>33.651652378398772</c:v>
                </c:pt>
                <c:pt idx="1248">
                  <c:v>33.678638466913931</c:v>
                </c:pt>
                <c:pt idx="1249">
                  <c:v>33.70562455542909</c:v>
                </c:pt>
                <c:pt idx="1250">
                  <c:v>33.732610643944248</c:v>
                </c:pt>
                <c:pt idx="1251">
                  <c:v>33.759596732459407</c:v>
                </c:pt>
                <c:pt idx="1252">
                  <c:v>33.786582820974566</c:v>
                </c:pt>
                <c:pt idx="1253">
                  <c:v>33.813568909489724</c:v>
                </c:pt>
                <c:pt idx="1254">
                  <c:v>33.840554998004883</c:v>
                </c:pt>
                <c:pt idx="1255">
                  <c:v>33.867541086520042</c:v>
                </c:pt>
                <c:pt idx="1256">
                  <c:v>33.894527175035201</c:v>
                </c:pt>
                <c:pt idx="1257">
                  <c:v>33.921513263550359</c:v>
                </c:pt>
                <c:pt idx="1258">
                  <c:v>33.948499352065518</c:v>
                </c:pt>
                <c:pt idx="1259">
                  <c:v>33.975485440580677</c:v>
                </c:pt>
                <c:pt idx="1260">
                  <c:v>34.002471529095835</c:v>
                </c:pt>
                <c:pt idx="1261">
                  <c:v>34.029457617610994</c:v>
                </c:pt>
                <c:pt idx="1262">
                  <c:v>34.056443706126153</c:v>
                </c:pt>
                <c:pt idx="1263">
                  <c:v>34.083429794641312</c:v>
                </c:pt>
                <c:pt idx="1264">
                  <c:v>34.11041588315647</c:v>
                </c:pt>
                <c:pt idx="1265">
                  <c:v>34.137401971671629</c:v>
                </c:pt>
                <c:pt idx="1266">
                  <c:v>34.164388060186788</c:v>
                </c:pt>
                <c:pt idx="1267">
                  <c:v>34.191374148701946</c:v>
                </c:pt>
                <c:pt idx="1268">
                  <c:v>34.218360237217105</c:v>
                </c:pt>
                <c:pt idx="1269">
                  <c:v>34.245346325732264</c:v>
                </c:pt>
                <c:pt idx="1270">
                  <c:v>34.272332414247423</c:v>
                </c:pt>
                <c:pt idx="1271">
                  <c:v>34.299318502762581</c:v>
                </c:pt>
                <c:pt idx="1272">
                  <c:v>34.32630459127774</c:v>
                </c:pt>
                <c:pt idx="1273">
                  <c:v>34.353290679792899</c:v>
                </c:pt>
                <c:pt idx="1274">
                  <c:v>34.380276768308057</c:v>
                </c:pt>
                <c:pt idx="1275">
                  <c:v>34.407262856823216</c:v>
                </c:pt>
                <c:pt idx="1276">
                  <c:v>34.434248945338375</c:v>
                </c:pt>
                <c:pt idx="1277">
                  <c:v>34.461235033853534</c:v>
                </c:pt>
                <c:pt idx="1278">
                  <c:v>34.488221122368692</c:v>
                </c:pt>
                <c:pt idx="1279">
                  <c:v>34.515207210883851</c:v>
                </c:pt>
                <c:pt idx="1280">
                  <c:v>34.54219329939901</c:v>
                </c:pt>
                <c:pt idx="1281">
                  <c:v>34.569179387914168</c:v>
                </c:pt>
                <c:pt idx="1282">
                  <c:v>34.596165476429327</c:v>
                </c:pt>
                <c:pt idx="1283">
                  <c:v>34.623151564944486</c:v>
                </c:pt>
                <c:pt idx="1284">
                  <c:v>34.650137653459645</c:v>
                </c:pt>
                <c:pt idx="1285">
                  <c:v>34.677123741974803</c:v>
                </c:pt>
                <c:pt idx="1286">
                  <c:v>34.704109830489962</c:v>
                </c:pt>
                <c:pt idx="1287">
                  <c:v>34.731095919005121</c:v>
                </c:pt>
                <c:pt idx="1288">
                  <c:v>34.758082007520279</c:v>
                </c:pt>
                <c:pt idx="1289">
                  <c:v>34.785068096035438</c:v>
                </c:pt>
                <c:pt idx="1290">
                  <c:v>34.812054184550597</c:v>
                </c:pt>
                <c:pt idx="1291">
                  <c:v>34.839040273065756</c:v>
                </c:pt>
                <c:pt idx="1292">
                  <c:v>34.866026361580914</c:v>
                </c:pt>
                <c:pt idx="1293">
                  <c:v>34.893012450096073</c:v>
                </c:pt>
                <c:pt idx="1294">
                  <c:v>34.919998538611232</c:v>
                </c:pt>
                <c:pt idx="1295">
                  <c:v>34.94698462712639</c:v>
                </c:pt>
                <c:pt idx="1296">
                  <c:v>34.973970715641549</c:v>
                </c:pt>
                <c:pt idx="1297">
                  <c:v>35.000956804156708</c:v>
                </c:pt>
                <c:pt idx="1298">
                  <c:v>35.027942892671867</c:v>
                </c:pt>
                <c:pt idx="1299">
                  <c:v>35.054928981187025</c:v>
                </c:pt>
                <c:pt idx="1300">
                  <c:v>35.081915069702184</c:v>
                </c:pt>
                <c:pt idx="1301">
                  <c:v>35.108901158217343</c:v>
                </c:pt>
                <c:pt idx="1302">
                  <c:v>35.135887246732501</c:v>
                </c:pt>
                <c:pt idx="1303">
                  <c:v>35.16287333524766</c:v>
                </c:pt>
                <c:pt idx="1304">
                  <c:v>35.189859423762819</c:v>
                </c:pt>
                <c:pt idx="1305">
                  <c:v>35.216845512277978</c:v>
                </c:pt>
                <c:pt idx="1306">
                  <c:v>35.243831600793136</c:v>
                </c:pt>
                <c:pt idx="1307">
                  <c:v>35.270817689308295</c:v>
                </c:pt>
                <c:pt idx="1308">
                  <c:v>35.297803777823454</c:v>
                </c:pt>
                <c:pt idx="1309">
                  <c:v>35.324789866338612</c:v>
                </c:pt>
                <c:pt idx="1310">
                  <c:v>35.351775954853771</c:v>
                </c:pt>
                <c:pt idx="1311">
                  <c:v>35.37876204336893</c:v>
                </c:pt>
                <c:pt idx="1312">
                  <c:v>35.405748131884089</c:v>
                </c:pt>
                <c:pt idx="1313">
                  <c:v>35.432734220399247</c:v>
                </c:pt>
                <c:pt idx="1314">
                  <c:v>35.459720308914406</c:v>
                </c:pt>
                <c:pt idx="1315">
                  <c:v>35.486706397429565</c:v>
                </c:pt>
                <c:pt idx="1316">
                  <c:v>35.513692485944723</c:v>
                </c:pt>
                <c:pt idx="1317">
                  <c:v>35.540678574459882</c:v>
                </c:pt>
                <c:pt idx="1318">
                  <c:v>35.567664662975041</c:v>
                </c:pt>
                <c:pt idx="1319">
                  <c:v>35.5946507514902</c:v>
                </c:pt>
                <c:pt idx="1320">
                  <c:v>35.621636840005358</c:v>
                </c:pt>
                <c:pt idx="1321">
                  <c:v>35.648622928520517</c:v>
                </c:pt>
                <c:pt idx="1322">
                  <c:v>35.675609017035676</c:v>
                </c:pt>
                <c:pt idx="1323">
                  <c:v>35.702595105550834</c:v>
                </c:pt>
                <c:pt idx="1324">
                  <c:v>35.729581194065993</c:v>
                </c:pt>
                <c:pt idx="1325">
                  <c:v>35.756567282581152</c:v>
                </c:pt>
                <c:pt idx="1326">
                  <c:v>35.783553371096311</c:v>
                </c:pt>
                <c:pt idx="1327">
                  <c:v>35.810539459611469</c:v>
                </c:pt>
                <c:pt idx="1328">
                  <c:v>35.837525548126628</c:v>
                </c:pt>
                <c:pt idx="1329">
                  <c:v>35.864511636641787</c:v>
                </c:pt>
                <c:pt idx="1330">
                  <c:v>35.891497725156945</c:v>
                </c:pt>
                <c:pt idx="1331">
                  <c:v>35.918483813672104</c:v>
                </c:pt>
                <c:pt idx="1332">
                  <c:v>35.945469902187263</c:v>
                </c:pt>
                <c:pt idx="1333">
                  <c:v>35.972455990702422</c:v>
                </c:pt>
                <c:pt idx="1334">
                  <c:v>35.99944207921758</c:v>
                </c:pt>
                <c:pt idx="1335">
                  <c:v>36.026428167732739</c:v>
                </c:pt>
                <c:pt idx="1336">
                  <c:v>36.053414256247898</c:v>
                </c:pt>
                <c:pt idx="1337">
                  <c:v>36.080400344763056</c:v>
                </c:pt>
                <c:pt idx="1338">
                  <c:v>36.107386433278215</c:v>
                </c:pt>
                <c:pt idx="1339">
                  <c:v>36.134372521793374</c:v>
                </c:pt>
                <c:pt idx="1340">
                  <c:v>36.161358610308532</c:v>
                </c:pt>
                <c:pt idx="1341">
                  <c:v>36.188344698823691</c:v>
                </c:pt>
                <c:pt idx="1342">
                  <c:v>36.21533078733885</c:v>
                </c:pt>
                <c:pt idx="1343">
                  <c:v>36.242316875854009</c:v>
                </c:pt>
                <c:pt idx="1344">
                  <c:v>36.269302964369167</c:v>
                </c:pt>
                <c:pt idx="1345">
                  <c:v>36.296289052884326</c:v>
                </c:pt>
                <c:pt idx="1346">
                  <c:v>36.323275141399485</c:v>
                </c:pt>
                <c:pt idx="1347">
                  <c:v>36.350261229914643</c:v>
                </c:pt>
                <c:pt idx="1348">
                  <c:v>36.377247318429802</c:v>
                </c:pt>
                <c:pt idx="1349">
                  <c:v>36.404233406944961</c:v>
                </c:pt>
                <c:pt idx="1350">
                  <c:v>36.43121949546012</c:v>
                </c:pt>
                <c:pt idx="1351">
                  <c:v>36.458205583975278</c:v>
                </c:pt>
                <c:pt idx="1352">
                  <c:v>36.485191672490437</c:v>
                </c:pt>
                <c:pt idx="1353">
                  <c:v>36.512177761005596</c:v>
                </c:pt>
                <c:pt idx="1354">
                  <c:v>36.539163849520754</c:v>
                </c:pt>
                <c:pt idx="1355">
                  <c:v>36.566149938035913</c:v>
                </c:pt>
                <c:pt idx="1356">
                  <c:v>36.593136026551072</c:v>
                </c:pt>
                <c:pt idx="1357">
                  <c:v>36.620122115066231</c:v>
                </c:pt>
                <c:pt idx="1358">
                  <c:v>36.647108203581389</c:v>
                </c:pt>
                <c:pt idx="1359">
                  <c:v>36.674094292096548</c:v>
                </c:pt>
                <c:pt idx="1360">
                  <c:v>36.701080380611707</c:v>
                </c:pt>
                <c:pt idx="1361">
                  <c:v>36.728066469126865</c:v>
                </c:pt>
                <c:pt idx="1362">
                  <c:v>36.755052557642024</c:v>
                </c:pt>
                <c:pt idx="1363">
                  <c:v>36.782038646157183</c:v>
                </c:pt>
                <c:pt idx="1364">
                  <c:v>36.809024734672342</c:v>
                </c:pt>
                <c:pt idx="1365">
                  <c:v>36.8360108231875</c:v>
                </c:pt>
                <c:pt idx="1366">
                  <c:v>36.862996911702659</c:v>
                </c:pt>
                <c:pt idx="1367">
                  <c:v>36.889983000217818</c:v>
                </c:pt>
                <c:pt idx="1368">
                  <c:v>36.916969088732976</c:v>
                </c:pt>
                <c:pt idx="1369">
                  <c:v>36.943955177248135</c:v>
                </c:pt>
                <c:pt idx="1370">
                  <c:v>36.970941265763294</c:v>
                </c:pt>
                <c:pt idx="1371">
                  <c:v>36.997927354278453</c:v>
                </c:pt>
                <c:pt idx="1372">
                  <c:v>37.024913442793611</c:v>
                </c:pt>
                <c:pt idx="1373">
                  <c:v>37.05189953130877</c:v>
                </c:pt>
                <c:pt idx="1374">
                  <c:v>37.078885619823929</c:v>
                </c:pt>
                <c:pt idx="1375">
                  <c:v>37.105871708339087</c:v>
                </c:pt>
                <c:pt idx="1376">
                  <c:v>37.132857796854246</c:v>
                </c:pt>
                <c:pt idx="1377">
                  <c:v>37.159843885369405</c:v>
                </c:pt>
                <c:pt idx="1378">
                  <c:v>37.186829973884564</c:v>
                </c:pt>
                <c:pt idx="1379">
                  <c:v>37.213816062399722</c:v>
                </c:pt>
                <c:pt idx="1380">
                  <c:v>37.240802150914881</c:v>
                </c:pt>
                <c:pt idx="1381">
                  <c:v>37.26778823943004</c:v>
                </c:pt>
                <c:pt idx="1382">
                  <c:v>37.294774327945198</c:v>
                </c:pt>
                <c:pt idx="1383">
                  <c:v>37.321760416460357</c:v>
                </c:pt>
                <c:pt idx="1384">
                  <c:v>37.348746504975516</c:v>
                </c:pt>
                <c:pt idx="1385">
                  <c:v>37.375732593490675</c:v>
                </c:pt>
                <c:pt idx="1386">
                  <c:v>37.402718682005833</c:v>
                </c:pt>
                <c:pt idx="1387">
                  <c:v>37.429704770520992</c:v>
                </c:pt>
                <c:pt idx="1388">
                  <c:v>37.456690859036151</c:v>
                </c:pt>
                <c:pt idx="1389">
                  <c:v>37.483676947551309</c:v>
                </c:pt>
                <c:pt idx="1390">
                  <c:v>37.510663036066468</c:v>
                </c:pt>
                <c:pt idx="1391">
                  <c:v>37.537649124581627</c:v>
                </c:pt>
                <c:pt idx="1392">
                  <c:v>37.564635213096786</c:v>
                </c:pt>
                <c:pt idx="1393">
                  <c:v>37.591621301611944</c:v>
                </c:pt>
                <c:pt idx="1394">
                  <c:v>37.618607390127103</c:v>
                </c:pt>
                <c:pt idx="1395">
                  <c:v>37.645593478642262</c:v>
                </c:pt>
                <c:pt idx="1396">
                  <c:v>37.67257956715742</c:v>
                </c:pt>
                <c:pt idx="1397">
                  <c:v>37.699565655672579</c:v>
                </c:pt>
                <c:pt idx="1398">
                  <c:v>37.726551744187738</c:v>
                </c:pt>
                <c:pt idx="1399">
                  <c:v>37.753537832702897</c:v>
                </c:pt>
                <c:pt idx="1400">
                  <c:v>37.780523921218055</c:v>
                </c:pt>
                <c:pt idx="1401">
                  <c:v>37.807510009733214</c:v>
                </c:pt>
                <c:pt idx="1402">
                  <c:v>37.834496098248373</c:v>
                </c:pt>
                <c:pt idx="1403">
                  <c:v>37.861482186763531</c:v>
                </c:pt>
                <c:pt idx="1404">
                  <c:v>37.88846827527869</c:v>
                </c:pt>
                <c:pt idx="1405">
                  <c:v>37.915454363793849</c:v>
                </c:pt>
                <c:pt idx="1406">
                  <c:v>37.942440452309008</c:v>
                </c:pt>
                <c:pt idx="1407">
                  <c:v>37.969426540824166</c:v>
                </c:pt>
                <c:pt idx="1408">
                  <c:v>37.996412629339325</c:v>
                </c:pt>
                <c:pt idx="1409">
                  <c:v>38.023398717854484</c:v>
                </c:pt>
                <c:pt idx="1410">
                  <c:v>38.050384806369642</c:v>
                </c:pt>
                <c:pt idx="1411">
                  <c:v>38.077370894884801</c:v>
                </c:pt>
                <c:pt idx="1412">
                  <c:v>38.10435698339996</c:v>
                </c:pt>
                <c:pt idx="1413">
                  <c:v>38.131343071915119</c:v>
                </c:pt>
                <c:pt idx="1414">
                  <c:v>38.158329160430277</c:v>
                </c:pt>
                <c:pt idx="1415">
                  <c:v>38.185315248945436</c:v>
                </c:pt>
                <c:pt idx="1416">
                  <c:v>38.212301337460595</c:v>
                </c:pt>
                <c:pt idx="1417">
                  <c:v>38.239287425975753</c:v>
                </c:pt>
                <c:pt idx="1418">
                  <c:v>38.266273514490912</c:v>
                </c:pt>
                <c:pt idx="1419">
                  <c:v>38.293259603006071</c:v>
                </c:pt>
                <c:pt idx="1420">
                  <c:v>38.32024569152123</c:v>
                </c:pt>
                <c:pt idx="1421">
                  <c:v>38.347231780036388</c:v>
                </c:pt>
                <c:pt idx="1422">
                  <c:v>38.374217868551547</c:v>
                </c:pt>
                <c:pt idx="1423">
                  <c:v>38.401203957066706</c:v>
                </c:pt>
                <c:pt idx="1424">
                  <c:v>38.428190045581864</c:v>
                </c:pt>
                <c:pt idx="1425">
                  <c:v>38.455176134097023</c:v>
                </c:pt>
                <c:pt idx="1426">
                  <c:v>38.482162222612182</c:v>
                </c:pt>
                <c:pt idx="1427">
                  <c:v>38.50914831112734</c:v>
                </c:pt>
                <c:pt idx="1428">
                  <c:v>38.536134399642499</c:v>
                </c:pt>
                <c:pt idx="1429">
                  <c:v>38.563120488157658</c:v>
                </c:pt>
                <c:pt idx="1430">
                  <c:v>38.590106576672817</c:v>
                </c:pt>
                <c:pt idx="1431">
                  <c:v>38.617092665187975</c:v>
                </c:pt>
                <c:pt idx="1432">
                  <c:v>38.644078753703134</c:v>
                </c:pt>
                <c:pt idx="1433">
                  <c:v>38.671064842218293</c:v>
                </c:pt>
                <c:pt idx="1434">
                  <c:v>38.698050930733451</c:v>
                </c:pt>
              </c:numCache>
            </c:numRef>
          </c:xVal>
          <c:yVal>
            <c:numRef>
              <c:f>'[Vento Sintético rev24 (1).xlsm]momento harmonicos fora fase'!$BY$21:$BY$1455</c:f>
              <c:numCache>
                <c:formatCode>#,##0</c:formatCode>
                <c:ptCount val="1435"/>
                <c:pt idx="0">
                  <c:v>971787.9490514769</c:v>
                </c:pt>
                <c:pt idx="1">
                  <c:v>971787.9490514769</c:v>
                </c:pt>
                <c:pt idx="2">
                  <c:v>971787.9490514769</c:v>
                </c:pt>
                <c:pt idx="3">
                  <c:v>971787.9490514769</c:v>
                </c:pt>
                <c:pt idx="4">
                  <c:v>971787.9490514769</c:v>
                </c:pt>
                <c:pt idx="5">
                  <c:v>971787.9490514769</c:v>
                </c:pt>
                <c:pt idx="6">
                  <c:v>971787.9490514769</c:v>
                </c:pt>
                <c:pt idx="7">
                  <c:v>971787.9490514769</c:v>
                </c:pt>
                <c:pt idx="8">
                  <c:v>971787.9490514769</c:v>
                </c:pt>
                <c:pt idx="9">
                  <c:v>971787.9490514769</c:v>
                </c:pt>
                <c:pt idx="10">
                  <c:v>971787.9490514769</c:v>
                </c:pt>
                <c:pt idx="11">
                  <c:v>971787.9490514769</c:v>
                </c:pt>
                <c:pt idx="12">
                  <c:v>971787.9490514769</c:v>
                </c:pt>
                <c:pt idx="13">
                  <c:v>971787.9490514769</c:v>
                </c:pt>
                <c:pt idx="14">
                  <c:v>971787.9490514769</c:v>
                </c:pt>
                <c:pt idx="15">
                  <c:v>971787.9490514769</c:v>
                </c:pt>
                <c:pt idx="16">
                  <c:v>971787.9490514769</c:v>
                </c:pt>
                <c:pt idx="17">
                  <c:v>971787.9490514769</c:v>
                </c:pt>
                <c:pt idx="18">
                  <c:v>971787.9490514769</c:v>
                </c:pt>
                <c:pt idx="19">
                  <c:v>971787.9490514769</c:v>
                </c:pt>
                <c:pt idx="20">
                  <c:v>971787.9490514769</c:v>
                </c:pt>
                <c:pt idx="21">
                  <c:v>971787.9490514769</c:v>
                </c:pt>
                <c:pt idx="22">
                  <c:v>971787.9490514769</c:v>
                </c:pt>
                <c:pt idx="23">
                  <c:v>971787.9490514769</c:v>
                </c:pt>
                <c:pt idx="24">
                  <c:v>971787.9490514769</c:v>
                </c:pt>
                <c:pt idx="25">
                  <c:v>971787.9490514769</c:v>
                </c:pt>
                <c:pt idx="26">
                  <c:v>971787.9490514769</c:v>
                </c:pt>
                <c:pt idx="27">
                  <c:v>971787.9490514769</c:v>
                </c:pt>
                <c:pt idx="28">
                  <c:v>971787.9490514769</c:v>
                </c:pt>
                <c:pt idx="29">
                  <c:v>971787.9490514769</c:v>
                </c:pt>
                <c:pt idx="30">
                  <c:v>971787.9490514769</c:v>
                </c:pt>
                <c:pt idx="31">
                  <c:v>971787.9490514769</c:v>
                </c:pt>
                <c:pt idx="32">
                  <c:v>971787.9490514769</c:v>
                </c:pt>
                <c:pt idx="33">
                  <c:v>971787.9490514769</c:v>
                </c:pt>
                <c:pt idx="34">
                  <c:v>971787.9490514769</c:v>
                </c:pt>
                <c:pt idx="35">
                  <c:v>971787.9490514769</c:v>
                </c:pt>
                <c:pt idx="36">
                  <c:v>971787.9490514769</c:v>
                </c:pt>
                <c:pt idx="37">
                  <c:v>971787.9490514769</c:v>
                </c:pt>
                <c:pt idx="38">
                  <c:v>971787.9490514769</c:v>
                </c:pt>
                <c:pt idx="39">
                  <c:v>971787.9490514769</c:v>
                </c:pt>
                <c:pt idx="40">
                  <c:v>971787.9490514769</c:v>
                </c:pt>
                <c:pt idx="41">
                  <c:v>971787.9490514769</c:v>
                </c:pt>
                <c:pt idx="42">
                  <c:v>971787.9490514769</c:v>
                </c:pt>
                <c:pt idx="43">
                  <c:v>971787.9490514769</c:v>
                </c:pt>
                <c:pt idx="44">
                  <c:v>971787.9490514769</c:v>
                </c:pt>
                <c:pt idx="45">
                  <c:v>971787.9490514769</c:v>
                </c:pt>
                <c:pt idx="46">
                  <c:v>971787.9490514769</c:v>
                </c:pt>
                <c:pt idx="47">
                  <c:v>971787.9490514769</c:v>
                </c:pt>
                <c:pt idx="48">
                  <c:v>971787.9490514769</c:v>
                </c:pt>
                <c:pt idx="49">
                  <c:v>971787.9490514769</c:v>
                </c:pt>
                <c:pt idx="50">
                  <c:v>971787.9490514769</c:v>
                </c:pt>
                <c:pt idx="51">
                  <c:v>971787.9490514769</c:v>
                </c:pt>
                <c:pt idx="52">
                  <c:v>971787.9490514769</c:v>
                </c:pt>
                <c:pt idx="53">
                  <c:v>971787.9490514769</c:v>
                </c:pt>
                <c:pt idx="54">
                  <c:v>971787.9490514769</c:v>
                </c:pt>
                <c:pt idx="55">
                  <c:v>971787.9490514769</c:v>
                </c:pt>
                <c:pt idx="56">
                  <c:v>971787.9490514769</c:v>
                </c:pt>
                <c:pt idx="57">
                  <c:v>971787.9490514769</c:v>
                </c:pt>
                <c:pt idx="58">
                  <c:v>971787.9490514769</c:v>
                </c:pt>
                <c:pt idx="59">
                  <c:v>971787.9490514769</c:v>
                </c:pt>
                <c:pt idx="60">
                  <c:v>971787.9490514769</c:v>
                </c:pt>
                <c:pt idx="61">
                  <c:v>971787.9490514769</c:v>
                </c:pt>
                <c:pt idx="62">
                  <c:v>971787.9490514769</c:v>
                </c:pt>
                <c:pt idx="63">
                  <c:v>971787.9490514769</c:v>
                </c:pt>
                <c:pt idx="64">
                  <c:v>971787.9490514769</c:v>
                </c:pt>
                <c:pt idx="65">
                  <c:v>971787.9490514769</c:v>
                </c:pt>
                <c:pt idx="66">
                  <c:v>971787.9490514769</c:v>
                </c:pt>
                <c:pt idx="67">
                  <c:v>971787.9490514769</c:v>
                </c:pt>
                <c:pt idx="68">
                  <c:v>971787.9490514769</c:v>
                </c:pt>
                <c:pt idx="69">
                  <c:v>971787.9490514769</c:v>
                </c:pt>
                <c:pt idx="70">
                  <c:v>971787.9490514769</c:v>
                </c:pt>
                <c:pt idx="71">
                  <c:v>971787.9490514769</c:v>
                </c:pt>
                <c:pt idx="72">
                  <c:v>971787.9490514769</c:v>
                </c:pt>
                <c:pt idx="73">
                  <c:v>971787.9490514769</c:v>
                </c:pt>
                <c:pt idx="74">
                  <c:v>971787.9490514769</c:v>
                </c:pt>
                <c:pt idx="75">
                  <c:v>971787.9490514769</c:v>
                </c:pt>
                <c:pt idx="76">
                  <c:v>971787.9490514769</c:v>
                </c:pt>
                <c:pt idx="77">
                  <c:v>971787.9490514769</c:v>
                </c:pt>
                <c:pt idx="78">
                  <c:v>971787.9490514769</c:v>
                </c:pt>
                <c:pt idx="79">
                  <c:v>971787.9490514769</c:v>
                </c:pt>
                <c:pt idx="80">
                  <c:v>971787.9490514769</c:v>
                </c:pt>
                <c:pt idx="81">
                  <c:v>971787.9490514769</c:v>
                </c:pt>
                <c:pt idx="82">
                  <c:v>971787.9490514769</c:v>
                </c:pt>
                <c:pt idx="83">
                  <c:v>971787.9490514769</c:v>
                </c:pt>
                <c:pt idx="84">
                  <c:v>971787.9490514769</c:v>
                </c:pt>
                <c:pt idx="85">
                  <c:v>971787.9490514769</c:v>
                </c:pt>
                <c:pt idx="86">
                  <c:v>971787.9490514769</c:v>
                </c:pt>
                <c:pt idx="87">
                  <c:v>971787.9490514769</c:v>
                </c:pt>
                <c:pt idx="88">
                  <c:v>971787.9490514769</c:v>
                </c:pt>
                <c:pt idx="89">
                  <c:v>971787.9490514769</c:v>
                </c:pt>
                <c:pt idx="90">
                  <c:v>971787.9490514769</c:v>
                </c:pt>
                <c:pt idx="91">
                  <c:v>971787.9490514769</c:v>
                </c:pt>
                <c:pt idx="92">
                  <c:v>971787.9490514769</c:v>
                </c:pt>
                <c:pt idx="93">
                  <c:v>971787.9490514769</c:v>
                </c:pt>
                <c:pt idx="94">
                  <c:v>971787.9490514769</c:v>
                </c:pt>
                <c:pt idx="95">
                  <c:v>971787.9490514769</c:v>
                </c:pt>
                <c:pt idx="96">
                  <c:v>971787.9490514769</c:v>
                </c:pt>
                <c:pt idx="97">
                  <c:v>971787.9490514769</c:v>
                </c:pt>
                <c:pt idx="98">
                  <c:v>971787.9490514769</c:v>
                </c:pt>
                <c:pt idx="99">
                  <c:v>971787.9490514769</c:v>
                </c:pt>
                <c:pt idx="100">
                  <c:v>971787.9490514769</c:v>
                </c:pt>
                <c:pt idx="101">
                  <c:v>971787.9490514769</c:v>
                </c:pt>
                <c:pt idx="102">
                  <c:v>971787.9490514769</c:v>
                </c:pt>
                <c:pt idx="103">
                  <c:v>971787.9490514769</c:v>
                </c:pt>
                <c:pt idx="104">
                  <c:v>971787.9490514769</c:v>
                </c:pt>
                <c:pt idx="105">
                  <c:v>971787.9490514769</c:v>
                </c:pt>
                <c:pt idx="106">
                  <c:v>971787.9490514769</c:v>
                </c:pt>
                <c:pt idx="107">
                  <c:v>971787.9490514769</c:v>
                </c:pt>
                <c:pt idx="108">
                  <c:v>971787.9490514769</c:v>
                </c:pt>
                <c:pt idx="109">
                  <c:v>971787.9490514769</c:v>
                </c:pt>
                <c:pt idx="110">
                  <c:v>971787.9490514769</c:v>
                </c:pt>
                <c:pt idx="111">
                  <c:v>971787.9490514769</c:v>
                </c:pt>
                <c:pt idx="112">
                  <c:v>971787.9490514769</c:v>
                </c:pt>
                <c:pt idx="113">
                  <c:v>971787.9490514769</c:v>
                </c:pt>
                <c:pt idx="114">
                  <c:v>971787.9490514769</c:v>
                </c:pt>
                <c:pt idx="115">
                  <c:v>971787.9490514769</c:v>
                </c:pt>
                <c:pt idx="116">
                  <c:v>971787.9490514769</c:v>
                </c:pt>
                <c:pt idx="117">
                  <c:v>971787.9490514769</c:v>
                </c:pt>
                <c:pt idx="118">
                  <c:v>971787.9490514769</c:v>
                </c:pt>
                <c:pt idx="119">
                  <c:v>971787.9490514769</c:v>
                </c:pt>
                <c:pt idx="120">
                  <c:v>971787.9490514769</c:v>
                </c:pt>
                <c:pt idx="121">
                  <c:v>971787.9490514769</c:v>
                </c:pt>
                <c:pt idx="122">
                  <c:v>971787.9490514769</c:v>
                </c:pt>
                <c:pt idx="123">
                  <c:v>971787.9490514769</c:v>
                </c:pt>
                <c:pt idx="124">
                  <c:v>971787.9490514769</c:v>
                </c:pt>
                <c:pt idx="125">
                  <c:v>971787.9490514769</c:v>
                </c:pt>
                <c:pt idx="126">
                  <c:v>971787.9490514769</c:v>
                </c:pt>
                <c:pt idx="127">
                  <c:v>971787.9490514769</c:v>
                </c:pt>
                <c:pt idx="128">
                  <c:v>971787.9490514769</c:v>
                </c:pt>
                <c:pt idx="129">
                  <c:v>971787.9490514769</c:v>
                </c:pt>
                <c:pt idx="130">
                  <c:v>971787.9490514769</c:v>
                </c:pt>
                <c:pt idx="131">
                  <c:v>971787.9490514769</c:v>
                </c:pt>
                <c:pt idx="132">
                  <c:v>971787.9490514769</c:v>
                </c:pt>
                <c:pt idx="133">
                  <c:v>971787.9490514769</c:v>
                </c:pt>
                <c:pt idx="134">
                  <c:v>971787.9490514769</c:v>
                </c:pt>
                <c:pt idx="135">
                  <c:v>971787.9490514769</c:v>
                </c:pt>
                <c:pt idx="136">
                  <c:v>971787.9490514769</c:v>
                </c:pt>
                <c:pt idx="137">
                  <c:v>971787.9490514769</c:v>
                </c:pt>
                <c:pt idx="138">
                  <c:v>971787.9490514769</c:v>
                </c:pt>
                <c:pt idx="139">
                  <c:v>971787.9490514769</c:v>
                </c:pt>
                <c:pt idx="140">
                  <c:v>971787.9490514769</c:v>
                </c:pt>
                <c:pt idx="141">
                  <c:v>971787.9490514769</c:v>
                </c:pt>
                <c:pt idx="142">
                  <c:v>971787.9490514769</c:v>
                </c:pt>
                <c:pt idx="143">
                  <c:v>971787.9490514769</c:v>
                </c:pt>
                <c:pt idx="144">
                  <c:v>971787.9490514769</c:v>
                </c:pt>
                <c:pt idx="145">
                  <c:v>971787.9490514769</c:v>
                </c:pt>
                <c:pt idx="146">
                  <c:v>971787.9490514769</c:v>
                </c:pt>
                <c:pt idx="147">
                  <c:v>971787.9490514769</c:v>
                </c:pt>
                <c:pt idx="148">
                  <c:v>971787.9490514769</c:v>
                </c:pt>
                <c:pt idx="149">
                  <c:v>971787.9490514769</c:v>
                </c:pt>
                <c:pt idx="150">
                  <c:v>971787.9490514769</c:v>
                </c:pt>
                <c:pt idx="151">
                  <c:v>971787.9490514769</c:v>
                </c:pt>
                <c:pt idx="152">
                  <c:v>971787.9490514769</c:v>
                </c:pt>
                <c:pt idx="153">
                  <c:v>971787.9490514769</c:v>
                </c:pt>
                <c:pt idx="154">
                  <c:v>971787.9490514769</c:v>
                </c:pt>
                <c:pt idx="155">
                  <c:v>971787.9490514769</c:v>
                </c:pt>
                <c:pt idx="156">
                  <c:v>971787.9490514769</c:v>
                </c:pt>
                <c:pt idx="157">
                  <c:v>971787.9490514769</c:v>
                </c:pt>
                <c:pt idx="158">
                  <c:v>971787.9490514769</c:v>
                </c:pt>
                <c:pt idx="159">
                  <c:v>971787.9490514769</c:v>
                </c:pt>
                <c:pt idx="160">
                  <c:v>971787.9490514769</c:v>
                </c:pt>
                <c:pt idx="161">
                  <c:v>971787.9490514769</c:v>
                </c:pt>
                <c:pt idx="162">
                  <c:v>971787.9490514769</c:v>
                </c:pt>
                <c:pt idx="163">
                  <c:v>971787.9490514769</c:v>
                </c:pt>
                <c:pt idx="164">
                  <c:v>971787.9490514769</c:v>
                </c:pt>
                <c:pt idx="165">
                  <c:v>971787.9490514769</c:v>
                </c:pt>
                <c:pt idx="166">
                  <c:v>971787.9490514769</c:v>
                </c:pt>
                <c:pt idx="167">
                  <c:v>971787.9490514769</c:v>
                </c:pt>
                <c:pt idx="168">
                  <c:v>971787.9490514769</c:v>
                </c:pt>
                <c:pt idx="169">
                  <c:v>971787.9490514769</c:v>
                </c:pt>
                <c:pt idx="170">
                  <c:v>971787.9490514769</c:v>
                </c:pt>
                <c:pt idx="171">
                  <c:v>971787.9490514769</c:v>
                </c:pt>
                <c:pt idx="172">
                  <c:v>971787.9490514769</c:v>
                </c:pt>
                <c:pt idx="173">
                  <c:v>971787.9490514769</c:v>
                </c:pt>
                <c:pt idx="174">
                  <c:v>971787.9490514769</c:v>
                </c:pt>
                <c:pt idx="175">
                  <c:v>971787.9490514769</c:v>
                </c:pt>
                <c:pt idx="176">
                  <c:v>971787.9490514769</c:v>
                </c:pt>
                <c:pt idx="177">
                  <c:v>971787.9490514769</c:v>
                </c:pt>
                <c:pt idx="178">
                  <c:v>971787.9490514769</c:v>
                </c:pt>
                <c:pt idx="179">
                  <c:v>971787.9490514769</c:v>
                </c:pt>
                <c:pt idx="180">
                  <c:v>971787.9490514769</c:v>
                </c:pt>
                <c:pt idx="181">
                  <c:v>971787.9490514769</c:v>
                </c:pt>
                <c:pt idx="182">
                  <c:v>971787.9490514769</c:v>
                </c:pt>
                <c:pt idx="183">
                  <c:v>971787.9490514769</c:v>
                </c:pt>
                <c:pt idx="184">
                  <c:v>971787.9490514769</c:v>
                </c:pt>
                <c:pt idx="185">
                  <c:v>971787.9490514769</c:v>
                </c:pt>
                <c:pt idx="186">
                  <c:v>971787.9490514769</c:v>
                </c:pt>
                <c:pt idx="187">
                  <c:v>971787.9490514769</c:v>
                </c:pt>
                <c:pt idx="188">
                  <c:v>971787.9490514769</c:v>
                </c:pt>
                <c:pt idx="189">
                  <c:v>971787.9490514769</c:v>
                </c:pt>
                <c:pt idx="190">
                  <c:v>971787.9490514769</c:v>
                </c:pt>
                <c:pt idx="191">
                  <c:v>971787.9490514769</c:v>
                </c:pt>
                <c:pt idx="192">
                  <c:v>971787.9490514769</c:v>
                </c:pt>
                <c:pt idx="193">
                  <c:v>971787.9490514769</c:v>
                </c:pt>
                <c:pt idx="194">
                  <c:v>971787.9490514769</c:v>
                </c:pt>
                <c:pt idx="195">
                  <c:v>971787.9490514769</c:v>
                </c:pt>
                <c:pt idx="196">
                  <c:v>971787.9490514769</c:v>
                </c:pt>
                <c:pt idx="197">
                  <c:v>971787.9490514769</c:v>
                </c:pt>
                <c:pt idx="198">
                  <c:v>971787.9490514769</c:v>
                </c:pt>
                <c:pt idx="199">
                  <c:v>971787.9490514769</c:v>
                </c:pt>
                <c:pt idx="200">
                  <c:v>971787.9490514769</c:v>
                </c:pt>
                <c:pt idx="201">
                  <c:v>971787.9490514769</c:v>
                </c:pt>
                <c:pt idx="202">
                  <c:v>971787.9490514769</c:v>
                </c:pt>
                <c:pt idx="203">
                  <c:v>971787.9490514769</c:v>
                </c:pt>
                <c:pt idx="204">
                  <c:v>971787.9490514769</c:v>
                </c:pt>
                <c:pt idx="205">
                  <c:v>971787.9490514769</c:v>
                </c:pt>
                <c:pt idx="206">
                  <c:v>971787.9490514769</c:v>
                </c:pt>
                <c:pt idx="207">
                  <c:v>971787.9490514769</c:v>
                </c:pt>
                <c:pt idx="208">
                  <c:v>971787.9490514769</c:v>
                </c:pt>
                <c:pt idx="209">
                  <c:v>971787.9490514769</c:v>
                </c:pt>
                <c:pt idx="210">
                  <c:v>971787.9490514769</c:v>
                </c:pt>
                <c:pt idx="211">
                  <c:v>971787.9490514769</c:v>
                </c:pt>
                <c:pt idx="212">
                  <c:v>971787.9490514769</c:v>
                </c:pt>
                <c:pt idx="213">
                  <c:v>971787.9490514769</c:v>
                </c:pt>
                <c:pt idx="214">
                  <c:v>971787.9490514769</c:v>
                </c:pt>
                <c:pt idx="215">
                  <c:v>971787.9490514769</c:v>
                </c:pt>
                <c:pt idx="216">
                  <c:v>971787.9490514769</c:v>
                </c:pt>
                <c:pt idx="217">
                  <c:v>971787.9490514769</c:v>
                </c:pt>
                <c:pt idx="218">
                  <c:v>971787.9490514769</c:v>
                </c:pt>
                <c:pt idx="219">
                  <c:v>971787.9490514769</c:v>
                </c:pt>
                <c:pt idx="220">
                  <c:v>971787.9490514769</c:v>
                </c:pt>
                <c:pt idx="221">
                  <c:v>971787.9490514769</c:v>
                </c:pt>
                <c:pt idx="222">
                  <c:v>971787.9490514769</c:v>
                </c:pt>
                <c:pt idx="223">
                  <c:v>971787.9490514769</c:v>
                </c:pt>
                <c:pt idx="224">
                  <c:v>971787.9490514769</c:v>
                </c:pt>
                <c:pt idx="225">
                  <c:v>971787.9490514769</c:v>
                </c:pt>
                <c:pt idx="226">
                  <c:v>971787.9490514769</c:v>
                </c:pt>
                <c:pt idx="227">
                  <c:v>971787.9490514769</c:v>
                </c:pt>
                <c:pt idx="228">
                  <c:v>971787.9490514769</c:v>
                </c:pt>
                <c:pt idx="229">
                  <c:v>971787.9490514769</c:v>
                </c:pt>
                <c:pt idx="230">
                  <c:v>971787.9490514769</c:v>
                </c:pt>
                <c:pt idx="231">
                  <c:v>971787.9490514769</c:v>
                </c:pt>
                <c:pt idx="232">
                  <c:v>971787.9490514769</c:v>
                </c:pt>
                <c:pt idx="233">
                  <c:v>971787.9490514769</c:v>
                </c:pt>
                <c:pt idx="234">
                  <c:v>971787.9490514769</c:v>
                </c:pt>
                <c:pt idx="235">
                  <c:v>971787.9490514769</c:v>
                </c:pt>
                <c:pt idx="236">
                  <c:v>971787.9490514769</c:v>
                </c:pt>
                <c:pt idx="237">
                  <c:v>971787.9490514769</c:v>
                </c:pt>
                <c:pt idx="238">
                  <c:v>971787.9490514769</c:v>
                </c:pt>
                <c:pt idx="239">
                  <c:v>971787.9490514769</c:v>
                </c:pt>
                <c:pt idx="240">
                  <c:v>971787.9490514769</c:v>
                </c:pt>
                <c:pt idx="241">
                  <c:v>971787.9490514769</c:v>
                </c:pt>
                <c:pt idx="242">
                  <c:v>971787.9490514769</c:v>
                </c:pt>
                <c:pt idx="243">
                  <c:v>971787.9490514769</c:v>
                </c:pt>
                <c:pt idx="244">
                  <c:v>971787.9490514769</c:v>
                </c:pt>
                <c:pt idx="245">
                  <c:v>971787.9490514769</c:v>
                </c:pt>
                <c:pt idx="246">
                  <c:v>971787.9490514769</c:v>
                </c:pt>
                <c:pt idx="247">
                  <c:v>971787.9490514769</c:v>
                </c:pt>
                <c:pt idx="248">
                  <c:v>971787.9490514769</c:v>
                </c:pt>
                <c:pt idx="249">
                  <c:v>971787.9490514769</c:v>
                </c:pt>
                <c:pt idx="250">
                  <c:v>971787.9490514769</c:v>
                </c:pt>
                <c:pt idx="251">
                  <c:v>971787.9490514769</c:v>
                </c:pt>
                <c:pt idx="252">
                  <c:v>971787.9490514769</c:v>
                </c:pt>
                <c:pt idx="253">
                  <c:v>971787.9490514769</c:v>
                </c:pt>
                <c:pt idx="254">
                  <c:v>971787.9490514769</c:v>
                </c:pt>
                <c:pt idx="255">
                  <c:v>971787.9490514769</c:v>
                </c:pt>
                <c:pt idx="256">
                  <c:v>971787.9490514769</c:v>
                </c:pt>
                <c:pt idx="257">
                  <c:v>971787.9490514769</c:v>
                </c:pt>
                <c:pt idx="258">
                  <c:v>971787.9490514769</c:v>
                </c:pt>
                <c:pt idx="259">
                  <c:v>971787.9490514769</c:v>
                </c:pt>
                <c:pt idx="260">
                  <c:v>971787.9490514769</c:v>
                </c:pt>
                <c:pt idx="261">
                  <c:v>971787.9490514769</c:v>
                </c:pt>
                <c:pt idx="262">
                  <c:v>971787.9490514769</c:v>
                </c:pt>
                <c:pt idx="263">
                  <c:v>971787.9490514769</c:v>
                </c:pt>
                <c:pt idx="264">
                  <c:v>971787.9490514769</c:v>
                </c:pt>
                <c:pt idx="265">
                  <c:v>971787.9490514769</c:v>
                </c:pt>
                <c:pt idx="266">
                  <c:v>971787.9490514769</c:v>
                </c:pt>
                <c:pt idx="267">
                  <c:v>971787.9490514769</c:v>
                </c:pt>
                <c:pt idx="268">
                  <c:v>971787.9490514769</c:v>
                </c:pt>
                <c:pt idx="269">
                  <c:v>971787.9490514769</c:v>
                </c:pt>
                <c:pt idx="270">
                  <c:v>971787.9490514769</c:v>
                </c:pt>
                <c:pt idx="271">
                  <c:v>971787.9490514769</c:v>
                </c:pt>
                <c:pt idx="272">
                  <c:v>971787.9490514769</c:v>
                </c:pt>
                <c:pt idx="273">
                  <c:v>971787.9490514769</c:v>
                </c:pt>
                <c:pt idx="274">
                  <c:v>971787.9490514769</c:v>
                </c:pt>
                <c:pt idx="275">
                  <c:v>971787.9490514769</c:v>
                </c:pt>
                <c:pt idx="276">
                  <c:v>971787.9490514769</c:v>
                </c:pt>
                <c:pt idx="277">
                  <c:v>971787.9490514769</c:v>
                </c:pt>
                <c:pt idx="278">
                  <c:v>971787.9490514769</c:v>
                </c:pt>
                <c:pt idx="279">
                  <c:v>971787.9490514769</c:v>
                </c:pt>
                <c:pt idx="280">
                  <c:v>971787.9490514769</c:v>
                </c:pt>
                <c:pt idx="281">
                  <c:v>971787.9490514769</c:v>
                </c:pt>
                <c:pt idx="282">
                  <c:v>971787.9490514769</c:v>
                </c:pt>
                <c:pt idx="283">
                  <c:v>971787.9490514769</c:v>
                </c:pt>
                <c:pt idx="284">
                  <c:v>971787.9490514769</c:v>
                </c:pt>
                <c:pt idx="285">
                  <c:v>971787.9490514769</c:v>
                </c:pt>
                <c:pt idx="286">
                  <c:v>971787.9490514769</c:v>
                </c:pt>
                <c:pt idx="287">
                  <c:v>971787.9490514769</c:v>
                </c:pt>
                <c:pt idx="288">
                  <c:v>971787.9490514769</c:v>
                </c:pt>
                <c:pt idx="289">
                  <c:v>971787.9490514769</c:v>
                </c:pt>
                <c:pt idx="290">
                  <c:v>971787.9490514769</c:v>
                </c:pt>
                <c:pt idx="291">
                  <c:v>971787.9490514769</c:v>
                </c:pt>
                <c:pt idx="292">
                  <c:v>971787.9490514769</c:v>
                </c:pt>
                <c:pt idx="293">
                  <c:v>971787.9490514769</c:v>
                </c:pt>
                <c:pt idx="294">
                  <c:v>971787.9490514769</c:v>
                </c:pt>
                <c:pt idx="295">
                  <c:v>971787.9490514769</c:v>
                </c:pt>
                <c:pt idx="296">
                  <c:v>971787.9490514769</c:v>
                </c:pt>
                <c:pt idx="297">
                  <c:v>971787.9490514769</c:v>
                </c:pt>
                <c:pt idx="298">
                  <c:v>971787.9490514769</c:v>
                </c:pt>
                <c:pt idx="299">
                  <c:v>971787.9490514769</c:v>
                </c:pt>
                <c:pt idx="300">
                  <c:v>971787.9490514769</c:v>
                </c:pt>
                <c:pt idx="301">
                  <c:v>971787.9490514769</c:v>
                </c:pt>
                <c:pt idx="302">
                  <c:v>971787.9490514769</c:v>
                </c:pt>
                <c:pt idx="303">
                  <c:v>971787.9490514769</c:v>
                </c:pt>
                <c:pt idx="304">
                  <c:v>971787.9490514769</c:v>
                </c:pt>
                <c:pt idx="305">
                  <c:v>971787.9490514769</c:v>
                </c:pt>
                <c:pt idx="306">
                  <c:v>971787.9490514769</c:v>
                </c:pt>
                <c:pt idx="307">
                  <c:v>971787.9490514769</c:v>
                </c:pt>
                <c:pt idx="308">
                  <c:v>971787.9490514769</c:v>
                </c:pt>
                <c:pt idx="309">
                  <c:v>971787.9490514769</c:v>
                </c:pt>
                <c:pt idx="310">
                  <c:v>971787.9490514769</c:v>
                </c:pt>
                <c:pt idx="311">
                  <c:v>971787.9490514769</c:v>
                </c:pt>
                <c:pt idx="312">
                  <c:v>971787.9490514769</c:v>
                </c:pt>
                <c:pt idx="313">
                  <c:v>971787.9490514769</c:v>
                </c:pt>
                <c:pt idx="314">
                  <c:v>971787.9490514769</c:v>
                </c:pt>
                <c:pt idx="315">
                  <c:v>971787.9490514769</c:v>
                </c:pt>
                <c:pt idx="316">
                  <c:v>971787.9490514769</c:v>
                </c:pt>
                <c:pt idx="317">
                  <c:v>971787.9490514769</c:v>
                </c:pt>
                <c:pt idx="318">
                  <c:v>971787.9490514769</c:v>
                </c:pt>
                <c:pt idx="319">
                  <c:v>971787.9490514769</c:v>
                </c:pt>
                <c:pt idx="320">
                  <c:v>971787.9490514769</c:v>
                </c:pt>
                <c:pt idx="321">
                  <c:v>971787.9490514769</c:v>
                </c:pt>
                <c:pt idx="322">
                  <c:v>971787.9490514769</c:v>
                </c:pt>
                <c:pt idx="323">
                  <c:v>971787.9490514769</c:v>
                </c:pt>
                <c:pt idx="324">
                  <c:v>971787.9490514769</c:v>
                </c:pt>
                <c:pt idx="325">
                  <c:v>971787.9490514769</c:v>
                </c:pt>
                <c:pt idx="326">
                  <c:v>971787.9490514769</c:v>
                </c:pt>
                <c:pt idx="327">
                  <c:v>971787.9490514769</c:v>
                </c:pt>
                <c:pt idx="328">
                  <c:v>971787.9490514769</c:v>
                </c:pt>
                <c:pt idx="329">
                  <c:v>971787.9490514769</c:v>
                </c:pt>
                <c:pt idx="330">
                  <c:v>971787.9490514769</c:v>
                </c:pt>
                <c:pt idx="331">
                  <c:v>971787.9490514769</c:v>
                </c:pt>
                <c:pt idx="332">
                  <c:v>971787.9490514769</c:v>
                </c:pt>
                <c:pt idx="333">
                  <c:v>971787.9490514769</c:v>
                </c:pt>
                <c:pt idx="334">
                  <c:v>971787.9490514769</c:v>
                </c:pt>
                <c:pt idx="335">
                  <c:v>971787.9490514769</c:v>
                </c:pt>
                <c:pt idx="336">
                  <c:v>971787.9490514769</c:v>
                </c:pt>
                <c:pt idx="337">
                  <c:v>971787.9490514769</c:v>
                </c:pt>
                <c:pt idx="338">
                  <c:v>971787.9490514769</c:v>
                </c:pt>
                <c:pt idx="339">
                  <c:v>971787.9490514769</c:v>
                </c:pt>
                <c:pt idx="340">
                  <c:v>971787.9490514769</c:v>
                </c:pt>
                <c:pt idx="341">
                  <c:v>971787.9490514769</c:v>
                </c:pt>
                <c:pt idx="342">
                  <c:v>971787.9490514769</c:v>
                </c:pt>
                <c:pt idx="343">
                  <c:v>971787.9490514769</c:v>
                </c:pt>
                <c:pt idx="344">
                  <c:v>971787.9490514769</c:v>
                </c:pt>
                <c:pt idx="345">
                  <c:v>971787.9490514769</c:v>
                </c:pt>
                <c:pt idx="346">
                  <c:v>971787.9490514769</c:v>
                </c:pt>
                <c:pt idx="347">
                  <c:v>971787.9490514769</c:v>
                </c:pt>
                <c:pt idx="348">
                  <c:v>971787.9490514769</c:v>
                </c:pt>
                <c:pt idx="349">
                  <c:v>971787.9490514769</c:v>
                </c:pt>
                <c:pt idx="350">
                  <c:v>971787.9490514769</c:v>
                </c:pt>
                <c:pt idx="351">
                  <c:v>971787.9490514769</c:v>
                </c:pt>
                <c:pt idx="352">
                  <c:v>971787.9490514769</c:v>
                </c:pt>
                <c:pt idx="353">
                  <c:v>971787.9490514769</c:v>
                </c:pt>
                <c:pt idx="354">
                  <c:v>971787.9490514769</c:v>
                </c:pt>
                <c:pt idx="355">
                  <c:v>971787.9490514769</c:v>
                </c:pt>
                <c:pt idx="356">
                  <c:v>971787.9490514769</c:v>
                </c:pt>
                <c:pt idx="357">
                  <c:v>971787.9490514769</c:v>
                </c:pt>
                <c:pt idx="358">
                  <c:v>971787.9490514769</c:v>
                </c:pt>
                <c:pt idx="359">
                  <c:v>971787.9490514769</c:v>
                </c:pt>
                <c:pt idx="360">
                  <c:v>971787.9490514769</c:v>
                </c:pt>
                <c:pt idx="361">
                  <c:v>971787.9490514769</c:v>
                </c:pt>
                <c:pt idx="362">
                  <c:v>971787.9490514769</c:v>
                </c:pt>
                <c:pt idx="363">
                  <c:v>971787.9490514769</c:v>
                </c:pt>
                <c:pt idx="364">
                  <c:v>971787.9490514769</c:v>
                </c:pt>
                <c:pt idx="365">
                  <c:v>971787.9490514769</c:v>
                </c:pt>
                <c:pt idx="366">
                  <c:v>971787.9490514769</c:v>
                </c:pt>
                <c:pt idx="367">
                  <c:v>971787.9490514769</c:v>
                </c:pt>
                <c:pt idx="368">
                  <c:v>971787.9490514769</c:v>
                </c:pt>
                <c:pt idx="369">
                  <c:v>971787.9490514769</c:v>
                </c:pt>
                <c:pt idx="370">
                  <c:v>971787.9490514769</c:v>
                </c:pt>
                <c:pt idx="371">
                  <c:v>971787.9490514769</c:v>
                </c:pt>
                <c:pt idx="372">
                  <c:v>971787.9490514769</c:v>
                </c:pt>
                <c:pt idx="373">
                  <c:v>971787.9490514769</c:v>
                </c:pt>
                <c:pt idx="374">
                  <c:v>971787.9490514769</c:v>
                </c:pt>
                <c:pt idx="375">
                  <c:v>971787.9490514769</c:v>
                </c:pt>
                <c:pt idx="376">
                  <c:v>971787.9490514769</c:v>
                </c:pt>
                <c:pt idx="377">
                  <c:v>971787.9490514769</c:v>
                </c:pt>
                <c:pt idx="378">
                  <c:v>971787.9490514769</c:v>
                </c:pt>
                <c:pt idx="379">
                  <c:v>971787.9490514769</c:v>
                </c:pt>
                <c:pt idx="380">
                  <c:v>971787.9490514769</c:v>
                </c:pt>
                <c:pt idx="381">
                  <c:v>971787.9490514769</c:v>
                </c:pt>
                <c:pt idx="382">
                  <c:v>971787.9490514769</c:v>
                </c:pt>
                <c:pt idx="383">
                  <c:v>971787.9490514769</c:v>
                </c:pt>
                <c:pt idx="384">
                  <c:v>971787.9490514769</c:v>
                </c:pt>
                <c:pt idx="385">
                  <c:v>971787.9490514769</c:v>
                </c:pt>
                <c:pt idx="386">
                  <c:v>971787.9490514769</c:v>
                </c:pt>
                <c:pt idx="387">
                  <c:v>971787.9490514769</c:v>
                </c:pt>
                <c:pt idx="388">
                  <c:v>971787.9490514769</c:v>
                </c:pt>
                <c:pt idx="389">
                  <c:v>971787.9490514769</c:v>
                </c:pt>
                <c:pt idx="390">
                  <c:v>971787.9490514769</c:v>
                </c:pt>
                <c:pt idx="391">
                  <c:v>971787.9490514769</c:v>
                </c:pt>
                <c:pt idx="392">
                  <c:v>971787.9490514769</c:v>
                </c:pt>
                <c:pt idx="393">
                  <c:v>971787.9490514769</c:v>
                </c:pt>
                <c:pt idx="394">
                  <c:v>971787.9490514769</c:v>
                </c:pt>
                <c:pt idx="395">
                  <c:v>971787.9490514769</c:v>
                </c:pt>
                <c:pt idx="396">
                  <c:v>971787.9490514769</c:v>
                </c:pt>
                <c:pt idx="397">
                  <c:v>971787.9490514769</c:v>
                </c:pt>
                <c:pt idx="398">
                  <c:v>971787.9490514769</c:v>
                </c:pt>
                <c:pt idx="399">
                  <c:v>971787.9490514769</c:v>
                </c:pt>
                <c:pt idx="400">
                  <c:v>971787.9490514769</c:v>
                </c:pt>
                <c:pt idx="401">
                  <c:v>971787.9490514769</c:v>
                </c:pt>
                <c:pt idx="402">
                  <c:v>971787.9490514769</c:v>
                </c:pt>
                <c:pt idx="403">
                  <c:v>971787.9490514769</c:v>
                </c:pt>
                <c:pt idx="404">
                  <c:v>971787.9490514769</c:v>
                </c:pt>
                <c:pt idx="405">
                  <c:v>971787.9490514769</c:v>
                </c:pt>
                <c:pt idx="406">
                  <c:v>971787.9490514769</c:v>
                </c:pt>
                <c:pt idx="407">
                  <c:v>971787.9490514769</c:v>
                </c:pt>
                <c:pt idx="408">
                  <c:v>971787.9490514769</c:v>
                </c:pt>
                <c:pt idx="409">
                  <c:v>971787.9490514769</c:v>
                </c:pt>
                <c:pt idx="410">
                  <c:v>971787.9490514769</c:v>
                </c:pt>
                <c:pt idx="411">
                  <c:v>971787.9490514769</c:v>
                </c:pt>
                <c:pt idx="412">
                  <c:v>971787.9490514769</c:v>
                </c:pt>
                <c:pt idx="413">
                  <c:v>971787.9490514769</c:v>
                </c:pt>
                <c:pt idx="414">
                  <c:v>971787.9490514769</c:v>
                </c:pt>
                <c:pt idx="415">
                  <c:v>971787.9490514769</c:v>
                </c:pt>
                <c:pt idx="416">
                  <c:v>971787.9490514769</c:v>
                </c:pt>
                <c:pt idx="417">
                  <c:v>971787.9490514769</c:v>
                </c:pt>
                <c:pt idx="418">
                  <c:v>971787.9490514769</c:v>
                </c:pt>
                <c:pt idx="419">
                  <c:v>971787.9490514769</c:v>
                </c:pt>
                <c:pt idx="420">
                  <c:v>971787.9490514769</c:v>
                </c:pt>
                <c:pt idx="421">
                  <c:v>971787.9490514769</c:v>
                </c:pt>
                <c:pt idx="422">
                  <c:v>971787.9490514769</c:v>
                </c:pt>
                <c:pt idx="423">
                  <c:v>971787.9490514769</c:v>
                </c:pt>
                <c:pt idx="424">
                  <c:v>971787.9490514769</c:v>
                </c:pt>
                <c:pt idx="425">
                  <c:v>971787.9490514769</c:v>
                </c:pt>
                <c:pt idx="426">
                  <c:v>971787.9490514769</c:v>
                </c:pt>
                <c:pt idx="427">
                  <c:v>971787.9490514769</c:v>
                </c:pt>
                <c:pt idx="428">
                  <c:v>971787.9490514769</c:v>
                </c:pt>
                <c:pt idx="429">
                  <c:v>971787.9490514769</c:v>
                </c:pt>
                <c:pt idx="430">
                  <c:v>971787.9490514769</c:v>
                </c:pt>
                <c:pt idx="431">
                  <c:v>971787.9490514769</c:v>
                </c:pt>
                <c:pt idx="432">
                  <c:v>971787.9490514769</c:v>
                </c:pt>
                <c:pt idx="433">
                  <c:v>971787.9490514769</c:v>
                </c:pt>
                <c:pt idx="434">
                  <c:v>971787.9490514769</c:v>
                </c:pt>
                <c:pt idx="435">
                  <c:v>971787.9490514769</c:v>
                </c:pt>
                <c:pt idx="436">
                  <c:v>971787.9490514769</c:v>
                </c:pt>
                <c:pt idx="437">
                  <c:v>971787.9490514769</c:v>
                </c:pt>
                <c:pt idx="438">
                  <c:v>971787.9490514769</c:v>
                </c:pt>
                <c:pt idx="439">
                  <c:v>971787.9490514769</c:v>
                </c:pt>
                <c:pt idx="440">
                  <c:v>971787.9490514769</c:v>
                </c:pt>
                <c:pt idx="441">
                  <c:v>971787.9490514769</c:v>
                </c:pt>
                <c:pt idx="442">
                  <c:v>971787.9490514769</c:v>
                </c:pt>
                <c:pt idx="443">
                  <c:v>971787.9490514769</c:v>
                </c:pt>
                <c:pt idx="444">
                  <c:v>971787.9490514769</c:v>
                </c:pt>
                <c:pt idx="445">
                  <c:v>971787.9490514769</c:v>
                </c:pt>
                <c:pt idx="446">
                  <c:v>971787.9490514769</c:v>
                </c:pt>
                <c:pt idx="447">
                  <c:v>971787.9490514769</c:v>
                </c:pt>
                <c:pt idx="448">
                  <c:v>971787.9490514769</c:v>
                </c:pt>
                <c:pt idx="449">
                  <c:v>971787.9490514769</c:v>
                </c:pt>
                <c:pt idx="450">
                  <c:v>971787.9490514769</c:v>
                </c:pt>
                <c:pt idx="451">
                  <c:v>971787.9490514769</c:v>
                </c:pt>
                <c:pt idx="452">
                  <c:v>971787.9490514769</c:v>
                </c:pt>
                <c:pt idx="453">
                  <c:v>971787.9490514769</c:v>
                </c:pt>
                <c:pt idx="454">
                  <c:v>971787.9490514769</c:v>
                </c:pt>
                <c:pt idx="455">
                  <c:v>971787.9490514769</c:v>
                </c:pt>
                <c:pt idx="456">
                  <c:v>971787.9490514769</c:v>
                </c:pt>
                <c:pt idx="457">
                  <c:v>971787.9490514769</c:v>
                </c:pt>
                <c:pt idx="458">
                  <c:v>971787.9490514769</c:v>
                </c:pt>
                <c:pt idx="459">
                  <c:v>971787.9490514769</c:v>
                </c:pt>
                <c:pt idx="460">
                  <c:v>971787.9490514769</c:v>
                </c:pt>
                <c:pt idx="461">
                  <c:v>971787.9490514769</c:v>
                </c:pt>
                <c:pt idx="462">
                  <c:v>971787.9490514769</c:v>
                </c:pt>
                <c:pt idx="463">
                  <c:v>971787.9490514769</c:v>
                </c:pt>
                <c:pt idx="464">
                  <c:v>971787.9490514769</c:v>
                </c:pt>
                <c:pt idx="465">
                  <c:v>971787.9490514769</c:v>
                </c:pt>
                <c:pt idx="466">
                  <c:v>971787.9490514769</c:v>
                </c:pt>
                <c:pt idx="467">
                  <c:v>971787.9490514769</c:v>
                </c:pt>
                <c:pt idx="468">
                  <c:v>971787.9490514769</c:v>
                </c:pt>
                <c:pt idx="469">
                  <c:v>971787.9490514769</c:v>
                </c:pt>
                <c:pt idx="470">
                  <c:v>971787.9490514769</c:v>
                </c:pt>
                <c:pt idx="471">
                  <c:v>971787.9490514769</c:v>
                </c:pt>
                <c:pt idx="472">
                  <c:v>971787.9490514769</c:v>
                </c:pt>
                <c:pt idx="473">
                  <c:v>971787.9490514769</c:v>
                </c:pt>
                <c:pt idx="474">
                  <c:v>971787.9490514769</c:v>
                </c:pt>
                <c:pt idx="475">
                  <c:v>971787.9490514769</c:v>
                </c:pt>
                <c:pt idx="476">
                  <c:v>971787.9490514769</c:v>
                </c:pt>
                <c:pt idx="477">
                  <c:v>971787.9490514769</c:v>
                </c:pt>
                <c:pt idx="478">
                  <c:v>971787.9490514769</c:v>
                </c:pt>
                <c:pt idx="479">
                  <c:v>971787.9490514769</c:v>
                </c:pt>
                <c:pt idx="480">
                  <c:v>971787.9490514769</c:v>
                </c:pt>
                <c:pt idx="481">
                  <c:v>971787.9490514769</c:v>
                </c:pt>
                <c:pt idx="482">
                  <c:v>971787.9490514769</c:v>
                </c:pt>
                <c:pt idx="483">
                  <c:v>971787.9490514769</c:v>
                </c:pt>
                <c:pt idx="484">
                  <c:v>971787.9490514769</c:v>
                </c:pt>
                <c:pt idx="485">
                  <c:v>971787.9490514769</c:v>
                </c:pt>
                <c:pt idx="486">
                  <c:v>971787.9490514769</c:v>
                </c:pt>
                <c:pt idx="487">
                  <c:v>971787.9490514769</c:v>
                </c:pt>
                <c:pt idx="488">
                  <c:v>971787.9490514769</c:v>
                </c:pt>
                <c:pt idx="489">
                  <c:v>971787.9490514769</c:v>
                </c:pt>
                <c:pt idx="490">
                  <c:v>971787.9490514769</c:v>
                </c:pt>
                <c:pt idx="491">
                  <c:v>971787.9490514769</c:v>
                </c:pt>
                <c:pt idx="492">
                  <c:v>971787.9490514769</c:v>
                </c:pt>
                <c:pt idx="493">
                  <c:v>971787.9490514769</c:v>
                </c:pt>
                <c:pt idx="494">
                  <c:v>971787.9490514769</c:v>
                </c:pt>
                <c:pt idx="495">
                  <c:v>971787.9490514769</c:v>
                </c:pt>
                <c:pt idx="496">
                  <c:v>971787.9490514769</c:v>
                </c:pt>
                <c:pt idx="497">
                  <c:v>971787.9490514769</c:v>
                </c:pt>
                <c:pt idx="498">
                  <c:v>971787.9490514769</c:v>
                </c:pt>
                <c:pt idx="499">
                  <c:v>971787.9490514769</c:v>
                </c:pt>
                <c:pt idx="500">
                  <c:v>971787.9490514769</c:v>
                </c:pt>
                <c:pt idx="501">
                  <c:v>971787.9490514769</c:v>
                </c:pt>
                <c:pt idx="502">
                  <c:v>971787.9490514769</c:v>
                </c:pt>
                <c:pt idx="503">
                  <c:v>971787.9490514769</c:v>
                </c:pt>
                <c:pt idx="504">
                  <c:v>971787.9490514769</c:v>
                </c:pt>
                <c:pt idx="505">
                  <c:v>971787.9490514769</c:v>
                </c:pt>
                <c:pt idx="506">
                  <c:v>971787.9490514769</c:v>
                </c:pt>
                <c:pt idx="507">
                  <c:v>971787.9490514769</c:v>
                </c:pt>
                <c:pt idx="508">
                  <c:v>971787.9490514769</c:v>
                </c:pt>
                <c:pt idx="509">
                  <c:v>971787.9490514769</c:v>
                </c:pt>
                <c:pt idx="510">
                  <c:v>971787.9490514769</c:v>
                </c:pt>
                <c:pt idx="511">
                  <c:v>971787.9490514769</c:v>
                </c:pt>
                <c:pt idx="512">
                  <c:v>971787.9490514769</c:v>
                </c:pt>
                <c:pt idx="513">
                  <c:v>971787.9490514769</c:v>
                </c:pt>
                <c:pt idx="514">
                  <c:v>971787.9490514769</c:v>
                </c:pt>
                <c:pt idx="515">
                  <c:v>971787.9490514769</c:v>
                </c:pt>
                <c:pt idx="516">
                  <c:v>971787.9490514769</c:v>
                </c:pt>
                <c:pt idx="517">
                  <c:v>971787.9490514769</c:v>
                </c:pt>
                <c:pt idx="518">
                  <c:v>971787.9490514769</c:v>
                </c:pt>
                <c:pt idx="519">
                  <c:v>971787.9490514769</c:v>
                </c:pt>
                <c:pt idx="520">
                  <c:v>971787.9490514769</c:v>
                </c:pt>
                <c:pt idx="521">
                  <c:v>971787.9490514769</c:v>
                </c:pt>
                <c:pt idx="522">
                  <c:v>971787.9490514769</c:v>
                </c:pt>
                <c:pt idx="523">
                  <c:v>971787.9490514769</c:v>
                </c:pt>
                <c:pt idx="524">
                  <c:v>971787.9490514769</c:v>
                </c:pt>
                <c:pt idx="525">
                  <c:v>971787.9490514769</c:v>
                </c:pt>
                <c:pt idx="526">
                  <c:v>971787.9490514769</c:v>
                </c:pt>
                <c:pt idx="527">
                  <c:v>971787.9490514769</c:v>
                </c:pt>
                <c:pt idx="528">
                  <c:v>971787.9490514769</c:v>
                </c:pt>
                <c:pt idx="529">
                  <c:v>971787.9490514769</c:v>
                </c:pt>
                <c:pt idx="530">
                  <c:v>971787.9490514769</c:v>
                </c:pt>
                <c:pt idx="531">
                  <c:v>971787.9490514769</c:v>
                </c:pt>
                <c:pt idx="532">
                  <c:v>971787.9490514769</c:v>
                </c:pt>
                <c:pt idx="533">
                  <c:v>971787.9490514769</c:v>
                </c:pt>
                <c:pt idx="534">
                  <c:v>971787.9490514769</c:v>
                </c:pt>
                <c:pt idx="535">
                  <c:v>971787.9490514769</c:v>
                </c:pt>
                <c:pt idx="536">
                  <c:v>971787.9490514769</c:v>
                </c:pt>
                <c:pt idx="537">
                  <c:v>971787.9490514769</c:v>
                </c:pt>
                <c:pt idx="538">
                  <c:v>971787.9490514769</c:v>
                </c:pt>
                <c:pt idx="539">
                  <c:v>971787.9490514769</c:v>
                </c:pt>
                <c:pt idx="540">
                  <c:v>971787.9490514769</c:v>
                </c:pt>
                <c:pt idx="541">
                  <c:v>971787.9490514769</c:v>
                </c:pt>
                <c:pt idx="542">
                  <c:v>971787.9490514769</c:v>
                </c:pt>
                <c:pt idx="543">
                  <c:v>971787.9490514769</c:v>
                </c:pt>
                <c:pt idx="544">
                  <c:v>971787.9490514769</c:v>
                </c:pt>
                <c:pt idx="545">
                  <c:v>971787.9490514769</c:v>
                </c:pt>
                <c:pt idx="546">
                  <c:v>971787.9490514769</c:v>
                </c:pt>
                <c:pt idx="547">
                  <c:v>971787.9490514769</c:v>
                </c:pt>
                <c:pt idx="548">
                  <c:v>971787.9490514769</c:v>
                </c:pt>
                <c:pt idx="549">
                  <c:v>971787.9490514769</c:v>
                </c:pt>
                <c:pt idx="550">
                  <c:v>971787.9490514769</c:v>
                </c:pt>
                <c:pt idx="551">
                  <c:v>971787.9490514769</c:v>
                </c:pt>
                <c:pt idx="552">
                  <c:v>971787.9490514769</c:v>
                </c:pt>
                <c:pt idx="553">
                  <c:v>971787.9490514769</c:v>
                </c:pt>
                <c:pt idx="554">
                  <c:v>971787.9490514769</c:v>
                </c:pt>
                <c:pt idx="555">
                  <c:v>971787.9490514769</c:v>
                </c:pt>
                <c:pt idx="556">
                  <c:v>971787.9490514769</c:v>
                </c:pt>
                <c:pt idx="557">
                  <c:v>971787.9490514769</c:v>
                </c:pt>
                <c:pt idx="558">
                  <c:v>971787.9490514769</c:v>
                </c:pt>
                <c:pt idx="559">
                  <c:v>971787.9490514769</c:v>
                </c:pt>
                <c:pt idx="560">
                  <c:v>971787.9490514769</c:v>
                </c:pt>
                <c:pt idx="561">
                  <c:v>971787.9490514769</c:v>
                </c:pt>
                <c:pt idx="562">
                  <c:v>971787.9490514769</c:v>
                </c:pt>
                <c:pt idx="563">
                  <c:v>971787.9490514769</c:v>
                </c:pt>
                <c:pt idx="564">
                  <c:v>971787.9490514769</c:v>
                </c:pt>
                <c:pt idx="565">
                  <c:v>971787.9490514769</c:v>
                </c:pt>
                <c:pt idx="566">
                  <c:v>971787.9490514769</c:v>
                </c:pt>
                <c:pt idx="567">
                  <c:v>971787.9490514769</c:v>
                </c:pt>
                <c:pt idx="568">
                  <c:v>971787.9490514769</c:v>
                </c:pt>
                <c:pt idx="569">
                  <c:v>971787.9490514769</c:v>
                </c:pt>
                <c:pt idx="570">
                  <c:v>971787.9490514769</c:v>
                </c:pt>
                <c:pt idx="571">
                  <c:v>971787.9490514769</c:v>
                </c:pt>
                <c:pt idx="572">
                  <c:v>971787.9490514769</c:v>
                </c:pt>
                <c:pt idx="573">
                  <c:v>971787.9490514769</c:v>
                </c:pt>
                <c:pt idx="574">
                  <c:v>971787.9490514769</c:v>
                </c:pt>
                <c:pt idx="575">
                  <c:v>971787.9490514769</c:v>
                </c:pt>
                <c:pt idx="576">
                  <c:v>971787.9490514769</c:v>
                </c:pt>
                <c:pt idx="577">
                  <c:v>971787.9490514769</c:v>
                </c:pt>
                <c:pt idx="578">
                  <c:v>971787.9490514769</c:v>
                </c:pt>
                <c:pt idx="579">
                  <c:v>971787.9490514769</c:v>
                </c:pt>
                <c:pt idx="580">
                  <c:v>971787.9490514769</c:v>
                </c:pt>
                <c:pt idx="581">
                  <c:v>971787.9490514769</c:v>
                </c:pt>
                <c:pt idx="582">
                  <c:v>971787.9490514769</c:v>
                </c:pt>
                <c:pt idx="583">
                  <c:v>971787.9490514769</c:v>
                </c:pt>
                <c:pt idx="584">
                  <c:v>971787.9490514769</c:v>
                </c:pt>
                <c:pt idx="585">
                  <c:v>971787.9490514769</c:v>
                </c:pt>
                <c:pt idx="586">
                  <c:v>971787.9490514769</c:v>
                </c:pt>
                <c:pt idx="587">
                  <c:v>971787.9490514769</c:v>
                </c:pt>
                <c:pt idx="588">
                  <c:v>971787.9490514769</c:v>
                </c:pt>
                <c:pt idx="589">
                  <c:v>971787.9490514769</c:v>
                </c:pt>
                <c:pt idx="590">
                  <c:v>971787.9490514769</c:v>
                </c:pt>
                <c:pt idx="591">
                  <c:v>971787.9490514769</c:v>
                </c:pt>
                <c:pt idx="592">
                  <c:v>971787.9490514769</c:v>
                </c:pt>
                <c:pt idx="593">
                  <c:v>971787.9490514769</c:v>
                </c:pt>
                <c:pt idx="594">
                  <c:v>971787.9490514769</c:v>
                </c:pt>
                <c:pt idx="595">
                  <c:v>971787.9490514769</c:v>
                </c:pt>
                <c:pt idx="596">
                  <c:v>971787.9490514769</c:v>
                </c:pt>
                <c:pt idx="597">
                  <c:v>971787.9490514769</c:v>
                </c:pt>
                <c:pt idx="598">
                  <c:v>971787.9490514769</c:v>
                </c:pt>
                <c:pt idx="599">
                  <c:v>971787.9490514769</c:v>
                </c:pt>
                <c:pt idx="600">
                  <c:v>971787.9490514769</c:v>
                </c:pt>
                <c:pt idx="601">
                  <c:v>971787.9490514769</c:v>
                </c:pt>
                <c:pt idx="602">
                  <c:v>971787.9490514769</c:v>
                </c:pt>
                <c:pt idx="603">
                  <c:v>971787.9490514769</c:v>
                </c:pt>
                <c:pt idx="604">
                  <c:v>971787.9490514769</c:v>
                </c:pt>
                <c:pt idx="605">
                  <c:v>971787.9490514769</c:v>
                </c:pt>
                <c:pt idx="606">
                  <c:v>971787.9490514769</c:v>
                </c:pt>
                <c:pt idx="607">
                  <c:v>971787.9490514769</c:v>
                </c:pt>
                <c:pt idx="608">
                  <c:v>971787.9490514769</c:v>
                </c:pt>
                <c:pt idx="609">
                  <c:v>971787.9490514769</c:v>
                </c:pt>
                <c:pt idx="610">
                  <c:v>971787.9490514769</c:v>
                </c:pt>
                <c:pt idx="611">
                  <c:v>971787.9490514769</c:v>
                </c:pt>
                <c:pt idx="612">
                  <c:v>971787.9490514769</c:v>
                </c:pt>
                <c:pt idx="613">
                  <c:v>971787.9490514769</c:v>
                </c:pt>
                <c:pt idx="614">
                  <c:v>971787.9490514769</c:v>
                </c:pt>
                <c:pt idx="615">
                  <c:v>971787.9490514769</c:v>
                </c:pt>
                <c:pt idx="616">
                  <c:v>971787.9490514769</c:v>
                </c:pt>
                <c:pt idx="617">
                  <c:v>971787.9490514769</c:v>
                </c:pt>
                <c:pt idx="618">
                  <c:v>971787.9490514769</c:v>
                </c:pt>
                <c:pt idx="619">
                  <c:v>971787.9490514769</c:v>
                </c:pt>
                <c:pt idx="620">
                  <c:v>971787.9490514769</c:v>
                </c:pt>
                <c:pt idx="621">
                  <c:v>971787.9490514769</c:v>
                </c:pt>
                <c:pt idx="622">
                  <c:v>971787.9490514769</c:v>
                </c:pt>
                <c:pt idx="623">
                  <c:v>971787.9490514769</c:v>
                </c:pt>
                <c:pt idx="624">
                  <c:v>971787.9490514769</c:v>
                </c:pt>
                <c:pt idx="625">
                  <c:v>971787.9490514769</c:v>
                </c:pt>
                <c:pt idx="626">
                  <c:v>971787.9490514769</c:v>
                </c:pt>
                <c:pt idx="627">
                  <c:v>971787.9490514769</c:v>
                </c:pt>
                <c:pt idx="628">
                  <c:v>971787.9490514769</c:v>
                </c:pt>
                <c:pt idx="629">
                  <c:v>971787.9490514769</c:v>
                </c:pt>
                <c:pt idx="630">
                  <c:v>971787.9490514769</c:v>
                </c:pt>
                <c:pt idx="631">
                  <c:v>971787.9490514769</c:v>
                </c:pt>
                <c:pt idx="632">
                  <c:v>971787.9490514769</c:v>
                </c:pt>
                <c:pt idx="633">
                  <c:v>971787.9490514769</c:v>
                </c:pt>
                <c:pt idx="634">
                  <c:v>971787.9490514769</c:v>
                </c:pt>
                <c:pt idx="635">
                  <c:v>971787.9490514769</c:v>
                </c:pt>
                <c:pt idx="636">
                  <c:v>971787.9490514769</c:v>
                </c:pt>
                <c:pt idx="637">
                  <c:v>971787.9490514769</c:v>
                </c:pt>
                <c:pt idx="638">
                  <c:v>971787.9490514769</c:v>
                </c:pt>
                <c:pt idx="639">
                  <c:v>971787.9490514769</c:v>
                </c:pt>
                <c:pt idx="640">
                  <c:v>971787.9490514769</c:v>
                </c:pt>
                <c:pt idx="641">
                  <c:v>971787.9490514769</c:v>
                </c:pt>
                <c:pt idx="642">
                  <c:v>971787.9490514769</c:v>
                </c:pt>
                <c:pt idx="643">
                  <c:v>971787.9490514769</c:v>
                </c:pt>
                <c:pt idx="644">
                  <c:v>971787.9490514769</c:v>
                </c:pt>
                <c:pt idx="645">
                  <c:v>971787.9490514769</c:v>
                </c:pt>
                <c:pt idx="646">
                  <c:v>971787.9490514769</c:v>
                </c:pt>
                <c:pt idx="647">
                  <c:v>971787.9490514769</c:v>
                </c:pt>
                <c:pt idx="648">
                  <c:v>971787.9490514769</c:v>
                </c:pt>
                <c:pt idx="649">
                  <c:v>971787.9490514769</c:v>
                </c:pt>
                <c:pt idx="650">
                  <c:v>971787.9490514769</c:v>
                </c:pt>
                <c:pt idx="651">
                  <c:v>971787.9490514769</c:v>
                </c:pt>
                <c:pt idx="652">
                  <c:v>971787.9490514769</c:v>
                </c:pt>
                <c:pt idx="653">
                  <c:v>971787.9490514769</c:v>
                </c:pt>
                <c:pt idx="654">
                  <c:v>971787.9490514769</c:v>
                </c:pt>
                <c:pt idx="655">
                  <c:v>971787.9490514769</c:v>
                </c:pt>
                <c:pt idx="656">
                  <c:v>971787.9490514769</c:v>
                </c:pt>
                <c:pt idx="657">
                  <c:v>971787.9490514769</c:v>
                </c:pt>
                <c:pt idx="658">
                  <c:v>971787.9490514769</c:v>
                </c:pt>
                <c:pt idx="659">
                  <c:v>971787.9490514769</c:v>
                </c:pt>
                <c:pt idx="660">
                  <c:v>971787.9490514769</c:v>
                </c:pt>
                <c:pt idx="661">
                  <c:v>971787.9490514769</c:v>
                </c:pt>
                <c:pt idx="662">
                  <c:v>971787.9490514769</c:v>
                </c:pt>
                <c:pt idx="663">
                  <c:v>971787.9490514769</c:v>
                </c:pt>
                <c:pt idx="664">
                  <c:v>971787.9490514769</c:v>
                </c:pt>
                <c:pt idx="665">
                  <c:v>971787.9490514769</c:v>
                </c:pt>
                <c:pt idx="666">
                  <c:v>971787.9490514769</c:v>
                </c:pt>
                <c:pt idx="667">
                  <c:v>971787.9490514769</c:v>
                </c:pt>
                <c:pt idx="668">
                  <c:v>971787.9490514769</c:v>
                </c:pt>
                <c:pt idx="669">
                  <c:v>971787.9490514769</c:v>
                </c:pt>
                <c:pt idx="670">
                  <c:v>971787.9490514769</c:v>
                </c:pt>
                <c:pt idx="671">
                  <c:v>971787.9490514769</c:v>
                </c:pt>
                <c:pt idx="672">
                  <c:v>971787.9490514769</c:v>
                </c:pt>
                <c:pt idx="673">
                  <c:v>971787.9490514769</c:v>
                </c:pt>
                <c:pt idx="674">
                  <c:v>971787.9490514769</c:v>
                </c:pt>
                <c:pt idx="675">
                  <c:v>971787.9490514769</c:v>
                </c:pt>
                <c:pt idx="676">
                  <c:v>971787.9490514769</c:v>
                </c:pt>
                <c:pt idx="677">
                  <c:v>971787.9490514769</c:v>
                </c:pt>
                <c:pt idx="678">
                  <c:v>971787.9490514769</c:v>
                </c:pt>
                <c:pt idx="679">
                  <c:v>971787.9490514769</c:v>
                </c:pt>
                <c:pt idx="680">
                  <c:v>971787.9490514769</c:v>
                </c:pt>
                <c:pt idx="681">
                  <c:v>971787.9490514769</c:v>
                </c:pt>
                <c:pt idx="682">
                  <c:v>971787.9490514769</c:v>
                </c:pt>
                <c:pt idx="683">
                  <c:v>971787.9490514769</c:v>
                </c:pt>
                <c:pt idx="684">
                  <c:v>971787.9490514769</c:v>
                </c:pt>
                <c:pt idx="685">
                  <c:v>971787.9490514769</c:v>
                </c:pt>
                <c:pt idx="686">
                  <c:v>971787.9490514769</c:v>
                </c:pt>
                <c:pt idx="687">
                  <c:v>971787.9490514769</c:v>
                </c:pt>
                <c:pt idx="688">
                  <c:v>971787.9490514769</c:v>
                </c:pt>
                <c:pt idx="689">
                  <c:v>971787.9490514769</c:v>
                </c:pt>
                <c:pt idx="690">
                  <c:v>971787.9490514769</c:v>
                </c:pt>
                <c:pt idx="691">
                  <c:v>971787.9490514769</c:v>
                </c:pt>
                <c:pt idx="692">
                  <c:v>971787.9490514769</c:v>
                </c:pt>
                <c:pt idx="693">
                  <c:v>971787.9490514769</c:v>
                </c:pt>
                <c:pt idx="694">
                  <c:v>971787.9490514769</c:v>
                </c:pt>
                <c:pt idx="695">
                  <c:v>971787.9490514769</c:v>
                </c:pt>
                <c:pt idx="696">
                  <c:v>971787.9490514769</c:v>
                </c:pt>
                <c:pt idx="697">
                  <c:v>971787.9490514769</c:v>
                </c:pt>
                <c:pt idx="698">
                  <c:v>971787.9490514769</c:v>
                </c:pt>
                <c:pt idx="699">
                  <c:v>971787.9490514769</c:v>
                </c:pt>
                <c:pt idx="700">
                  <c:v>971787.9490514769</c:v>
                </c:pt>
                <c:pt idx="701">
                  <c:v>971787.9490514769</c:v>
                </c:pt>
                <c:pt idx="702">
                  <c:v>971787.9490514769</c:v>
                </c:pt>
                <c:pt idx="703">
                  <c:v>971787.9490514769</c:v>
                </c:pt>
                <c:pt idx="704">
                  <c:v>971787.9490514769</c:v>
                </c:pt>
                <c:pt idx="705">
                  <c:v>971787.9490514769</c:v>
                </c:pt>
                <c:pt idx="706">
                  <c:v>971787.9490514769</c:v>
                </c:pt>
                <c:pt idx="707">
                  <c:v>971787.9490514769</c:v>
                </c:pt>
                <c:pt idx="708">
                  <c:v>971787.9490514769</c:v>
                </c:pt>
                <c:pt idx="709">
                  <c:v>971787.9490514769</c:v>
                </c:pt>
                <c:pt idx="710">
                  <c:v>971787.9490514769</c:v>
                </c:pt>
                <c:pt idx="711">
                  <c:v>971787.9490514769</c:v>
                </c:pt>
                <c:pt idx="712">
                  <c:v>971787.9490514769</c:v>
                </c:pt>
                <c:pt idx="713">
                  <c:v>971787.9490514769</c:v>
                </c:pt>
                <c:pt idx="714">
                  <c:v>971787.9490514769</c:v>
                </c:pt>
                <c:pt idx="715">
                  <c:v>971787.9490514769</c:v>
                </c:pt>
                <c:pt idx="716">
                  <c:v>971787.9490514769</c:v>
                </c:pt>
                <c:pt idx="717">
                  <c:v>971787.9490514769</c:v>
                </c:pt>
                <c:pt idx="718">
                  <c:v>971787.9490514769</c:v>
                </c:pt>
                <c:pt idx="719">
                  <c:v>971787.9490514769</c:v>
                </c:pt>
                <c:pt idx="720">
                  <c:v>971787.9490514769</c:v>
                </c:pt>
                <c:pt idx="721">
                  <c:v>971787.9490514769</c:v>
                </c:pt>
                <c:pt idx="722">
                  <c:v>971787.9490514769</c:v>
                </c:pt>
                <c:pt idx="723">
                  <c:v>971787.9490514769</c:v>
                </c:pt>
                <c:pt idx="724">
                  <c:v>971787.9490514769</c:v>
                </c:pt>
                <c:pt idx="725">
                  <c:v>971787.9490514769</c:v>
                </c:pt>
                <c:pt idx="726">
                  <c:v>971787.9490514769</c:v>
                </c:pt>
                <c:pt idx="727">
                  <c:v>971787.9490514769</c:v>
                </c:pt>
                <c:pt idx="728">
                  <c:v>971787.9490514769</c:v>
                </c:pt>
                <c:pt idx="729">
                  <c:v>971787.9490514769</c:v>
                </c:pt>
                <c:pt idx="730">
                  <c:v>971787.9490514769</c:v>
                </c:pt>
                <c:pt idx="731">
                  <c:v>971787.9490514769</c:v>
                </c:pt>
                <c:pt idx="732">
                  <c:v>971787.9490514769</c:v>
                </c:pt>
                <c:pt idx="733">
                  <c:v>971787.9490514769</c:v>
                </c:pt>
                <c:pt idx="734">
                  <c:v>971787.9490514769</c:v>
                </c:pt>
                <c:pt idx="735">
                  <c:v>971787.9490514769</c:v>
                </c:pt>
                <c:pt idx="736">
                  <c:v>971787.9490514769</c:v>
                </c:pt>
                <c:pt idx="737">
                  <c:v>971787.9490514769</c:v>
                </c:pt>
                <c:pt idx="738">
                  <c:v>971787.9490514769</c:v>
                </c:pt>
                <c:pt idx="739">
                  <c:v>971787.9490514769</c:v>
                </c:pt>
                <c:pt idx="740">
                  <c:v>971787.9490514769</c:v>
                </c:pt>
                <c:pt idx="741">
                  <c:v>971787.9490514769</c:v>
                </c:pt>
                <c:pt idx="742">
                  <c:v>971787.9490514769</c:v>
                </c:pt>
                <c:pt idx="743">
                  <c:v>971787.9490514769</c:v>
                </c:pt>
                <c:pt idx="744">
                  <c:v>971787.9490514769</c:v>
                </c:pt>
                <c:pt idx="745">
                  <c:v>971787.9490514769</c:v>
                </c:pt>
                <c:pt idx="746">
                  <c:v>971787.9490514769</c:v>
                </c:pt>
                <c:pt idx="747">
                  <c:v>971787.9490514769</c:v>
                </c:pt>
                <c:pt idx="748">
                  <c:v>971787.9490514769</c:v>
                </c:pt>
                <c:pt idx="749">
                  <c:v>971787.9490514769</c:v>
                </c:pt>
                <c:pt idx="750">
                  <c:v>971787.9490514769</c:v>
                </c:pt>
                <c:pt idx="751">
                  <c:v>971787.9490514769</c:v>
                </c:pt>
                <c:pt idx="752">
                  <c:v>971787.9490514769</c:v>
                </c:pt>
                <c:pt idx="753">
                  <c:v>971787.9490514769</c:v>
                </c:pt>
                <c:pt idx="754">
                  <c:v>971787.9490514769</c:v>
                </c:pt>
                <c:pt idx="755">
                  <c:v>971787.9490514769</c:v>
                </c:pt>
                <c:pt idx="756">
                  <c:v>971787.9490514769</c:v>
                </c:pt>
                <c:pt idx="757">
                  <c:v>971787.9490514769</c:v>
                </c:pt>
                <c:pt idx="758">
                  <c:v>971787.9490514769</c:v>
                </c:pt>
                <c:pt idx="759">
                  <c:v>971787.9490514769</c:v>
                </c:pt>
                <c:pt idx="760">
                  <c:v>971787.9490514769</c:v>
                </c:pt>
                <c:pt idx="761">
                  <c:v>971787.9490514769</c:v>
                </c:pt>
                <c:pt idx="762">
                  <c:v>971787.9490514769</c:v>
                </c:pt>
                <c:pt idx="763">
                  <c:v>971787.9490514769</c:v>
                </c:pt>
                <c:pt idx="764">
                  <c:v>971787.9490514769</c:v>
                </c:pt>
                <c:pt idx="765">
                  <c:v>971787.9490514769</c:v>
                </c:pt>
                <c:pt idx="766">
                  <c:v>971787.9490514769</c:v>
                </c:pt>
                <c:pt idx="767">
                  <c:v>971787.9490514769</c:v>
                </c:pt>
                <c:pt idx="768">
                  <c:v>971787.9490514769</c:v>
                </c:pt>
                <c:pt idx="769">
                  <c:v>971787.9490514769</c:v>
                </c:pt>
                <c:pt idx="770">
                  <c:v>971787.9490514769</c:v>
                </c:pt>
                <c:pt idx="771">
                  <c:v>971787.9490514769</c:v>
                </c:pt>
                <c:pt idx="772">
                  <c:v>971787.9490514769</c:v>
                </c:pt>
                <c:pt idx="773">
                  <c:v>971787.9490514769</c:v>
                </c:pt>
                <c:pt idx="774">
                  <c:v>971787.9490514769</c:v>
                </c:pt>
                <c:pt idx="775">
                  <c:v>971787.9490514769</c:v>
                </c:pt>
                <c:pt idx="776">
                  <c:v>971787.9490514769</c:v>
                </c:pt>
                <c:pt idx="777">
                  <c:v>971787.9490514769</c:v>
                </c:pt>
                <c:pt idx="778">
                  <c:v>971787.9490514769</c:v>
                </c:pt>
                <c:pt idx="779">
                  <c:v>971787.9490514769</c:v>
                </c:pt>
                <c:pt idx="780">
                  <c:v>971787.9490514769</c:v>
                </c:pt>
                <c:pt idx="781">
                  <c:v>971787.9490514769</c:v>
                </c:pt>
                <c:pt idx="782">
                  <c:v>971787.9490514769</c:v>
                </c:pt>
                <c:pt idx="783">
                  <c:v>971787.9490514769</c:v>
                </c:pt>
                <c:pt idx="784">
                  <c:v>971787.9490514769</c:v>
                </c:pt>
                <c:pt idx="785">
                  <c:v>971787.9490514769</c:v>
                </c:pt>
                <c:pt idx="786">
                  <c:v>971787.9490514769</c:v>
                </c:pt>
                <c:pt idx="787">
                  <c:v>971787.9490514769</c:v>
                </c:pt>
                <c:pt idx="788">
                  <c:v>971787.9490514769</c:v>
                </c:pt>
                <c:pt idx="789">
                  <c:v>971787.9490514769</c:v>
                </c:pt>
                <c:pt idx="790">
                  <c:v>971787.9490514769</c:v>
                </c:pt>
                <c:pt idx="791">
                  <c:v>971787.9490514769</c:v>
                </c:pt>
                <c:pt idx="792">
                  <c:v>971787.9490514769</c:v>
                </c:pt>
                <c:pt idx="793">
                  <c:v>971787.9490514769</c:v>
                </c:pt>
                <c:pt idx="794">
                  <c:v>971787.9490514769</c:v>
                </c:pt>
                <c:pt idx="795">
                  <c:v>971787.9490514769</c:v>
                </c:pt>
                <c:pt idx="796">
                  <c:v>971787.9490514769</c:v>
                </c:pt>
                <c:pt idx="797">
                  <c:v>971787.9490514769</c:v>
                </c:pt>
                <c:pt idx="798">
                  <c:v>971787.9490514769</c:v>
                </c:pt>
                <c:pt idx="799">
                  <c:v>971787.9490514769</c:v>
                </c:pt>
                <c:pt idx="800">
                  <c:v>971787.9490514769</c:v>
                </c:pt>
                <c:pt idx="801">
                  <c:v>971787.9490514769</c:v>
                </c:pt>
                <c:pt idx="802">
                  <c:v>971787.9490514769</c:v>
                </c:pt>
                <c:pt idx="803">
                  <c:v>971787.9490514769</c:v>
                </c:pt>
                <c:pt idx="804">
                  <c:v>971787.9490514769</c:v>
                </c:pt>
                <c:pt idx="805">
                  <c:v>971787.9490514769</c:v>
                </c:pt>
                <c:pt idx="806">
                  <c:v>971787.9490514769</c:v>
                </c:pt>
                <c:pt idx="807">
                  <c:v>971787.9490514769</c:v>
                </c:pt>
                <c:pt idx="808">
                  <c:v>971787.9490514769</c:v>
                </c:pt>
                <c:pt idx="809">
                  <c:v>971787.9490514769</c:v>
                </c:pt>
                <c:pt idx="810">
                  <c:v>971787.9490514769</c:v>
                </c:pt>
                <c:pt idx="811">
                  <c:v>971787.9490514769</c:v>
                </c:pt>
                <c:pt idx="812">
                  <c:v>971787.9490514769</c:v>
                </c:pt>
                <c:pt idx="813">
                  <c:v>971787.9490514769</c:v>
                </c:pt>
                <c:pt idx="814">
                  <c:v>971787.9490514769</c:v>
                </c:pt>
                <c:pt idx="815">
                  <c:v>971787.9490514769</c:v>
                </c:pt>
                <c:pt idx="816">
                  <c:v>971787.9490514769</c:v>
                </c:pt>
                <c:pt idx="817">
                  <c:v>971787.9490514769</c:v>
                </c:pt>
                <c:pt idx="818">
                  <c:v>971787.9490514769</c:v>
                </c:pt>
                <c:pt idx="819">
                  <c:v>971787.9490514769</c:v>
                </c:pt>
                <c:pt idx="820">
                  <c:v>971787.9490514769</c:v>
                </c:pt>
                <c:pt idx="821">
                  <c:v>971787.9490514769</c:v>
                </c:pt>
                <c:pt idx="822">
                  <c:v>971787.9490514769</c:v>
                </c:pt>
                <c:pt idx="823">
                  <c:v>971787.9490514769</c:v>
                </c:pt>
                <c:pt idx="824">
                  <c:v>971787.9490514769</c:v>
                </c:pt>
                <c:pt idx="825">
                  <c:v>971787.9490514769</c:v>
                </c:pt>
                <c:pt idx="826">
                  <c:v>971787.9490514769</c:v>
                </c:pt>
                <c:pt idx="827">
                  <c:v>971787.9490514769</c:v>
                </c:pt>
                <c:pt idx="828">
                  <c:v>971787.9490514769</c:v>
                </c:pt>
                <c:pt idx="829">
                  <c:v>971787.9490514769</c:v>
                </c:pt>
                <c:pt idx="830">
                  <c:v>971787.9490514769</c:v>
                </c:pt>
                <c:pt idx="831">
                  <c:v>971787.9490514769</c:v>
                </c:pt>
                <c:pt idx="832">
                  <c:v>971787.9490514769</c:v>
                </c:pt>
                <c:pt idx="833">
                  <c:v>971787.9490514769</c:v>
                </c:pt>
                <c:pt idx="834">
                  <c:v>971787.9490514769</c:v>
                </c:pt>
                <c:pt idx="835">
                  <c:v>971787.9490514769</c:v>
                </c:pt>
                <c:pt idx="836">
                  <c:v>971787.9490514769</c:v>
                </c:pt>
                <c:pt idx="837">
                  <c:v>971787.9490514769</c:v>
                </c:pt>
                <c:pt idx="838">
                  <c:v>971787.9490514769</c:v>
                </c:pt>
                <c:pt idx="839">
                  <c:v>971787.9490514769</c:v>
                </c:pt>
                <c:pt idx="840">
                  <c:v>971787.9490514769</c:v>
                </c:pt>
                <c:pt idx="841">
                  <c:v>971787.9490514769</c:v>
                </c:pt>
                <c:pt idx="842">
                  <c:v>971787.9490514769</c:v>
                </c:pt>
                <c:pt idx="843">
                  <c:v>971787.9490514769</c:v>
                </c:pt>
                <c:pt idx="844">
                  <c:v>971787.9490514769</c:v>
                </c:pt>
                <c:pt idx="845">
                  <c:v>971787.9490514769</c:v>
                </c:pt>
                <c:pt idx="846">
                  <c:v>971787.9490514769</c:v>
                </c:pt>
                <c:pt idx="847">
                  <c:v>971787.9490514769</c:v>
                </c:pt>
                <c:pt idx="848">
                  <c:v>971787.9490514769</c:v>
                </c:pt>
                <c:pt idx="849">
                  <c:v>971787.9490514769</c:v>
                </c:pt>
                <c:pt idx="850">
                  <c:v>971787.9490514769</c:v>
                </c:pt>
                <c:pt idx="851">
                  <c:v>971787.9490514769</c:v>
                </c:pt>
                <c:pt idx="852">
                  <c:v>971787.9490514769</c:v>
                </c:pt>
                <c:pt idx="853">
                  <c:v>971787.9490514769</c:v>
                </c:pt>
                <c:pt idx="854">
                  <c:v>971787.9490514769</c:v>
                </c:pt>
                <c:pt idx="855">
                  <c:v>971787.9490514769</c:v>
                </c:pt>
                <c:pt idx="856">
                  <c:v>971787.9490514769</c:v>
                </c:pt>
                <c:pt idx="857">
                  <c:v>971787.9490514769</c:v>
                </c:pt>
                <c:pt idx="858">
                  <c:v>971787.9490514769</c:v>
                </c:pt>
                <c:pt idx="859">
                  <c:v>971787.9490514769</c:v>
                </c:pt>
                <c:pt idx="860">
                  <c:v>971787.9490514769</c:v>
                </c:pt>
                <c:pt idx="861">
                  <c:v>971787.9490514769</c:v>
                </c:pt>
                <c:pt idx="862">
                  <c:v>971787.9490514769</c:v>
                </c:pt>
                <c:pt idx="863">
                  <c:v>971787.9490514769</c:v>
                </c:pt>
                <c:pt idx="864">
                  <c:v>971787.9490514769</c:v>
                </c:pt>
                <c:pt idx="865">
                  <c:v>971787.9490514769</c:v>
                </c:pt>
                <c:pt idx="866">
                  <c:v>971787.9490514769</c:v>
                </c:pt>
                <c:pt idx="867">
                  <c:v>971787.9490514769</c:v>
                </c:pt>
                <c:pt idx="868">
                  <c:v>971787.9490514769</c:v>
                </c:pt>
                <c:pt idx="869">
                  <c:v>971787.9490514769</c:v>
                </c:pt>
                <c:pt idx="870">
                  <c:v>971787.9490514769</c:v>
                </c:pt>
                <c:pt idx="871">
                  <c:v>971787.9490514769</c:v>
                </c:pt>
                <c:pt idx="872">
                  <c:v>971787.9490514769</c:v>
                </c:pt>
                <c:pt idx="873">
                  <c:v>971787.9490514769</c:v>
                </c:pt>
                <c:pt idx="874">
                  <c:v>971787.9490514769</c:v>
                </c:pt>
                <c:pt idx="875">
                  <c:v>971787.9490514769</c:v>
                </c:pt>
                <c:pt idx="876">
                  <c:v>971787.9490514769</c:v>
                </c:pt>
                <c:pt idx="877">
                  <c:v>971787.9490514769</c:v>
                </c:pt>
                <c:pt idx="878">
                  <c:v>971787.9490514769</c:v>
                </c:pt>
                <c:pt idx="879">
                  <c:v>971787.9490514769</c:v>
                </c:pt>
                <c:pt idx="880">
                  <c:v>971787.9490514769</c:v>
                </c:pt>
                <c:pt idx="881">
                  <c:v>971787.9490514769</c:v>
                </c:pt>
                <c:pt idx="882">
                  <c:v>971787.9490514769</c:v>
                </c:pt>
                <c:pt idx="883">
                  <c:v>971787.9490514769</c:v>
                </c:pt>
                <c:pt idx="884">
                  <c:v>971787.9490514769</c:v>
                </c:pt>
                <c:pt idx="885">
                  <c:v>971787.9490514769</c:v>
                </c:pt>
                <c:pt idx="886">
                  <c:v>971787.9490514769</c:v>
                </c:pt>
                <c:pt idx="887">
                  <c:v>971787.9490514769</c:v>
                </c:pt>
                <c:pt idx="888">
                  <c:v>971787.9490514769</c:v>
                </c:pt>
                <c:pt idx="889">
                  <c:v>971787.9490514769</c:v>
                </c:pt>
                <c:pt idx="890">
                  <c:v>971787.9490514769</c:v>
                </c:pt>
                <c:pt idx="891">
                  <c:v>971787.9490514769</c:v>
                </c:pt>
                <c:pt idx="892">
                  <c:v>971787.9490514769</c:v>
                </c:pt>
                <c:pt idx="893">
                  <c:v>971787.9490514769</c:v>
                </c:pt>
                <c:pt idx="894">
                  <c:v>971787.9490514769</c:v>
                </c:pt>
                <c:pt idx="895">
                  <c:v>971787.9490514769</c:v>
                </c:pt>
                <c:pt idx="896">
                  <c:v>971787.9490514769</c:v>
                </c:pt>
                <c:pt idx="897">
                  <c:v>971787.9490514769</c:v>
                </c:pt>
                <c:pt idx="898">
                  <c:v>971787.9490514769</c:v>
                </c:pt>
                <c:pt idx="899">
                  <c:v>971787.9490514769</c:v>
                </c:pt>
                <c:pt idx="900">
                  <c:v>971787.9490514769</c:v>
                </c:pt>
                <c:pt idx="901">
                  <c:v>971787.9490514769</c:v>
                </c:pt>
                <c:pt idx="902">
                  <c:v>971787.9490514769</c:v>
                </c:pt>
                <c:pt idx="903">
                  <c:v>971787.9490514769</c:v>
                </c:pt>
                <c:pt idx="904">
                  <c:v>971787.9490514769</c:v>
                </c:pt>
                <c:pt idx="905">
                  <c:v>971787.9490514769</c:v>
                </c:pt>
                <c:pt idx="906">
                  <c:v>971787.9490514769</c:v>
                </c:pt>
                <c:pt idx="907">
                  <c:v>971787.9490514769</c:v>
                </c:pt>
                <c:pt idx="908">
                  <c:v>971787.9490514769</c:v>
                </c:pt>
                <c:pt idx="909">
                  <c:v>971787.9490514769</c:v>
                </c:pt>
                <c:pt idx="910">
                  <c:v>971787.9490514769</c:v>
                </c:pt>
                <c:pt idx="911">
                  <c:v>971787.9490514769</c:v>
                </c:pt>
                <c:pt idx="912">
                  <c:v>971787.9490514769</c:v>
                </c:pt>
                <c:pt idx="913">
                  <c:v>971787.9490514769</c:v>
                </c:pt>
                <c:pt idx="914">
                  <c:v>971787.9490514769</c:v>
                </c:pt>
                <c:pt idx="915">
                  <c:v>971787.9490514769</c:v>
                </c:pt>
                <c:pt idx="916">
                  <c:v>971787.9490514769</c:v>
                </c:pt>
                <c:pt idx="917">
                  <c:v>971787.9490514769</c:v>
                </c:pt>
                <c:pt idx="918">
                  <c:v>971787.9490514769</c:v>
                </c:pt>
                <c:pt idx="919">
                  <c:v>971787.9490514769</c:v>
                </c:pt>
                <c:pt idx="920">
                  <c:v>971787.9490514769</c:v>
                </c:pt>
                <c:pt idx="921">
                  <c:v>971787.9490514769</c:v>
                </c:pt>
                <c:pt idx="922">
                  <c:v>971787.9490514769</c:v>
                </c:pt>
                <c:pt idx="923">
                  <c:v>971787.9490514769</c:v>
                </c:pt>
                <c:pt idx="924">
                  <c:v>971787.9490514769</c:v>
                </c:pt>
                <c:pt idx="925">
                  <c:v>971787.9490514769</c:v>
                </c:pt>
                <c:pt idx="926">
                  <c:v>971787.9490514769</c:v>
                </c:pt>
                <c:pt idx="927">
                  <c:v>971787.9490514769</c:v>
                </c:pt>
                <c:pt idx="928">
                  <c:v>971787.9490514769</c:v>
                </c:pt>
                <c:pt idx="929">
                  <c:v>971787.9490514769</c:v>
                </c:pt>
                <c:pt idx="930">
                  <c:v>971787.9490514769</c:v>
                </c:pt>
                <c:pt idx="931">
                  <c:v>971787.9490514769</c:v>
                </c:pt>
                <c:pt idx="932">
                  <c:v>971787.9490514769</c:v>
                </c:pt>
                <c:pt idx="933">
                  <c:v>971787.9490514769</c:v>
                </c:pt>
                <c:pt idx="934">
                  <c:v>971787.9490514769</c:v>
                </c:pt>
                <c:pt idx="935">
                  <c:v>971787.9490514769</c:v>
                </c:pt>
                <c:pt idx="936">
                  <c:v>971787.9490514769</c:v>
                </c:pt>
                <c:pt idx="937">
                  <c:v>971787.9490514769</c:v>
                </c:pt>
                <c:pt idx="938">
                  <c:v>971787.9490514769</c:v>
                </c:pt>
                <c:pt idx="939">
                  <c:v>971787.9490514769</c:v>
                </c:pt>
                <c:pt idx="940">
                  <c:v>971787.9490514769</c:v>
                </c:pt>
                <c:pt idx="941">
                  <c:v>971787.9490514769</c:v>
                </c:pt>
                <c:pt idx="942">
                  <c:v>971787.9490514769</c:v>
                </c:pt>
                <c:pt idx="943">
                  <c:v>971787.9490514769</c:v>
                </c:pt>
                <c:pt idx="944">
                  <c:v>971787.9490514769</c:v>
                </c:pt>
                <c:pt idx="945">
                  <c:v>971787.9490514769</c:v>
                </c:pt>
                <c:pt idx="946">
                  <c:v>971787.9490514769</c:v>
                </c:pt>
                <c:pt idx="947">
                  <c:v>971787.9490514769</c:v>
                </c:pt>
                <c:pt idx="948">
                  <c:v>971787.9490514769</c:v>
                </c:pt>
                <c:pt idx="949">
                  <c:v>971787.9490514769</c:v>
                </c:pt>
                <c:pt idx="950">
                  <c:v>971787.9490514769</c:v>
                </c:pt>
                <c:pt idx="951">
                  <c:v>971787.9490514769</c:v>
                </c:pt>
                <c:pt idx="952">
                  <c:v>971787.9490514769</c:v>
                </c:pt>
                <c:pt idx="953">
                  <c:v>971787.9490514769</c:v>
                </c:pt>
                <c:pt idx="954">
                  <c:v>971787.9490514769</c:v>
                </c:pt>
                <c:pt idx="955">
                  <c:v>971787.9490514769</c:v>
                </c:pt>
                <c:pt idx="956">
                  <c:v>971787.9490514769</c:v>
                </c:pt>
                <c:pt idx="957">
                  <c:v>971787.9490514769</c:v>
                </c:pt>
                <c:pt idx="958">
                  <c:v>971787.9490514769</c:v>
                </c:pt>
                <c:pt idx="959">
                  <c:v>971787.9490514769</c:v>
                </c:pt>
                <c:pt idx="960">
                  <c:v>971787.9490514769</c:v>
                </c:pt>
                <c:pt idx="961">
                  <c:v>971787.9490514769</c:v>
                </c:pt>
                <c:pt idx="962">
                  <c:v>971787.9490514769</c:v>
                </c:pt>
                <c:pt idx="963">
                  <c:v>971787.9490514769</c:v>
                </c:pt>
                <c:pt idx="964">
                  <c:v>971787.9490514769</c:v>
                </c:pt>
                <c:pt idx="965">
                  <c:v>971787.9490514769</c:v>
                </c:pt>
                <c:pt idx="966">
                  <c:v>971787.9490514769</c:v>
                </c:pt>
                <c:pt idx="967">
                  <c:v>971787.9490514769</c:v>
                </c:pt>
                <c:pt idx="968">
                  <c:v>971787.9490514769</c:v>
                </c:pt>
                <c:pt idx="969">
                  <c:v>971787.9490514769</c:v>
                </c:pt>
                <c:pt idx="970">
                  <c:v>971787.9490514769</c:v>
                </c:pt>
                <c:pt idx="971">
                  <c:v>971787.9490514769</c:v>
                </c:pt>
                <c:pt idx="972">
                  <c:v>971787.9490514769</c:v>
                </c:pt>
                <c:pt idx="973">
                  <c:v>971787.9490514769</c:v>
                </c:pt>
                <c:pt idx="974">
                  <c:v>971787.9490514769</c:v>
                </c:pt>
                <c:pt idx="975">
                  <c:v>971787.9490514769</c:v>
                </c:pt>
                <c:pt idx="976">
                  <c:v>971787.9490514769</c:v>
                </c:pt>
                <c:pt idx="977">
                  <c:v>971787.9490514769</c:v>
                </c:pt>
                <c:pt idx="978">
                  <c:v>971787.9490514769</c:v>
                </c:pt>
                <c:pt idx="979">
                  <c:v>971787.9490514769</c:v>
                </c:pt>
                <c:pt idx="980">
                  <c:v>971787.9490514769</c:v>
                </c:pt>
                <c:pt idx="981">
                  <c:v>971787.9490514769</c:v>
                </c:pt>
                <c:pt idx="982">
                  <c:v>971787.9490514769</c:v>
                </c:pt>
                <c:pt idx="983">
                  <c:v>971787.9490514769</c:v>
                </c:pt>
                <c:pt idx="984">
                  <c:v>971787.9490514769</c:v>
                </c:pt>
                <c:pt idx="985">
                  <c:v>971787.9490514769</c:v>
                </c:pt>
                <c:pt idx="986">
                  <c:v>971787.9490514769</c:v>
                </c:pt>
                <c:pt idx="987">
                  <c:v>971787.9490514769</c:v>
                </c:pt>
                <c:pt idx="988">
                  <c:v>971787.9490514769</c:v>
                </c:pt>
                <c:pt idx="989">
                  <c:v>971787.9490514769</c:v>
                </c:pt>
                <c:pt idx="990">
                  <c:v>971787.9490514769</c:v>
                </c:pt>
                <c:pt idx="991">
                  <c:v>971787.9490514769</c:v>
                </c:pt>
                <c:pt idx="992">
                  <c:v>971787.9490514769</c:v>
                </c:pt>
                <c:pt idx="993">
                  <c:v>971787.9490514769</c:v>
                </c:pt>
                <c:pt idx="994">
                  <c:v>971787.9490514769</c:v>
                </c:pt>
                <c:pt idx="995">
                  <c:v>971787.9490514769</c:v>
                </c:pt>
                <c:pt idx="996">
                  <c:v>971787.9490514769</c:v>
                </c:pt>
                <c:pt idx="997">
                  <c:v>971787.9490514769</c:v>
                </c:pt>
                <c:pt idx="998">
                  <c:v>971787.9490514769</c:v>
                </c:pt>
                <c:pt idx="999">
                  <c:v>971787.9490514769</c:v>
                </c:pt>
                <c:pt idx="1000">
                  <c:v>971787.9490514769</c:v>
                </c:pt>
                <c:pt idx="1001">
                  <c:v>971787.9490514769</c:v>
                </c:pt>
                <c:pt idx="1002">
                  <c:v>971787.9490514769</c:v>
                </c:pt>
                <c:pt idx="1003">
                  <c:v>971787.9490514769</c:v>
                </c:pt>
                <c:pt idx="1004">
                  <c:v>971787.9490514769</c:v>
                </c:pt>
                <c:pt idx="1005">
                  <c:v>971787.9490514769</c:v>
                </c:pt>
                <c:pt idx="1006">
                  <c:v>971787.9490514769</c:v>
                </c:pt>
                <c:pt idx="1007">
                  <c:v>971787.9490514769</c:v>
                </c:pt>
                <c:pt idx="1008">
                  <c:v>971787.9490514769</c:v>
                </c:pt>
                <c:pt idx="1009">
                  <c:v>971787.9490514769</c:v>
                </c:pt>
                <c:pt idx="1010">
                  <c:v>971787.9490514769</c:v>
                </c:pt>
                <c:pt idx="1011">
                  <c:v>971787.9490514769</c:v>
                </c:pt>
                <c:pt idx="1012">
                  <c:v>971787.9490514769</c:v>
                </c:pt>
                <c:pt idx="1013">
                  <c:v>971787.9490514769</c:v>
                </c:pt>
                <c:pt idx="1014">
                  <c:v>971787.9490514769</c:v>
                </c:pt>
                <c:pt idx="1015">
                  <c:v>971787.9490514769</c:v>
                </c:pt>
                <c:pt idx="1016">
                  <c:v>971787.9490514769</c:v>
                </c:pt>
                <c:pt idx="1017">
                  <c:v>971787.9490514769</c:v>
                </c:pt>
                <c:pt idx="1018">
                  <c:v>971787.9490514769</c:v>
                </c:pt>
                <c:pt idx="1019">
                  <c:v>971787.9490514769</c:v>
                </c:pt>
                <c:pt idx="1020">
                  <c:v>971787.9490514769</c:v>
                </c:pt>
                <c:pt idx="1021">
                  <c:v>971787.9490514769</c:v>
                </c:pt>
                <c:pt idx="1022">
                  <c:v>971787.9490514769</c:v>
                </c:pt>
                <c:pt idx="1023">
                  <c:v>971787.9490514769</c:v>
                </c:pt>
                <c:pt idx="1024">
                  <c:v>971787.9490514769</c:v>
                </c:pt>
                <c:pt idx="1025">
                  <c:v>971787.9490514769</c:v>
                </c:pt>
                <c:pt idx="1026">
                  <c:v>971787.9490514769</c:v>
                </c:pt>
                <c:pt idx="1027">
                  <c:v>971787.9490514769</c:v>
                </c:pt>
                <c:pt idx="1028">
                  <c:v>971787.9490514769</c:v>
                </c:pt>
                <c:pt idx="1029">
                  <c:v>971787.9490514769</c:v>
                </c:pt>
                <c:pt idx="1030">
                  <c:v>971787.9490514769</c:v>
                </c:pt>
                <c:pt idx="1031">
                  <c:v>971787.9490514769</c:v>
                </c:pt>
                <c:pt idx="1032">
                  <c:v>971787.9490514769</c:v>
                </c:pt>
                <c:pt idx="1033">
                  <c:v>971787.9490514769</c:v>
                </c:pt>
                <c:pt idx="1034">
                  <c:v>971787.9490514769</c:v>
                </c:pt>
                <c:pt idx="1035">
                  <c:v>971787.9490514769</c:v>
                </c:pt>
                <c:pt idx="1036">
                  <c:v>971787.9490514769</c:v>
                </c:pt>
                <c:pt idx="1037">
                  <c:v>971787.9490514769</c:v>
                </c:pt>
                <c:pt idx="1038">
                  <c:v>971787.9490514769</c:v>
                </c:pt>
                <c:pt idx="1039">
                  <c:v>971787.9490514769</c:v>
                </c:pt>
                <c:pt idx="1040">
                  <c:v>971787.9490514769</c:v>
                </c:pt>
                <c:pt idx="1041">
                  <c:v>971787.9490514769</c:v>
                </c:pt>
                <c:pt idx="1042">
                  <c:v>971787.9490514769</c:v>
                </c:pt>
                <c:pt idx="1043">
                  <c:v>971787.9490514769</c:v>
                </c:pt>
                <c:pt idx="1044">
                  <c:v>971787.9490514769</c:v>
                </c:pt>
                <c:pt idx="1045">
                  <c:v>971787.9490514769</c:v>
                </c:pt>
                <c:pt idx="1046">
                  <c:v>971787.9490514769</c:v>
                </c:pt>
                <c:pt idx="1047">
                  <c:v>971787.9490514769</c:v>
                </c:pt>
                <c:pt idx="1048">
                  <c:v>971787.9490514769</c:v>
                </c:pt>
                <c:pt idx="1049">
                  <c:v>971787.9490514769</c:v>
                </c:pt>
                <c:pt idx="1050">
                  <c:v>971787.9490514769</c:v>
                </c:pt>
                <c:pt idx="1051">
                  <c:v>971787.9490514769</c:v>
                </c:pt>
                <c:pt idx="1052">
                  <c:v>971787.9490514769</c:v>
                </c:pt>
                <c:pt idx="1053">
                  <c:v>971787.9490514769</c:v>
                </c:pt>
                <c:pt idx="1054">
                  <c:v>971787.9490514769</c:v>
                </c:pt>
                <c:pt idx="1055">
                  <c:v>971787.9490514769</c:v>
                </c:pt>
                <c:pt idx="1056">
                  <c:v>971787.9490514769</c:v>
                </c:pt>
                <c:pt idx="1057">
                  <c:v>971787.9490514769</c:v>
                </c:pt>
                <c:pt idx="1058">
                  <c:v>971787.9490514769</c:v>
                </c:pt>
                <c:pt idx="1059">
                  <c:v>971787.9490514769</c:v>
                </c:pt>
                <c:pt idx="1060">
                  <c:v>971787.9490514769</c:v>
                </c:pt>
                <c:pt idx="1061">
                  <c:v>971787.9490514769</c:v>
                </c:pt>
                <c:pt idx="1062">
                  <c:v>971787.9490514769</c:v>
                </c:pt>
                <c:pt idx="1063">
                  <c:v>971787.9490514769</c:v>
                </c:pt>
                <c:pt idx="1064">
                  <c:v>971787.9490514769</c:v>
                </c:pt>
                <c:pt idx="1065">
                  <c:v>971787.9490514769</c:v>
                </c:pt>
                <c:pt idx="1066">
                  <c:v>971787.9490514769</c:v>
                </c:pt>
                <c:pt idx="1067">
                  <c:v>971787.9490514769</c:v>
                </c:pt>
                <c:pt idx="1068">
                  <c:v>971787.9490514769</c:v>
                </c:pt>
                <c:pt idx="1069">
                  <c:v>971787.9490514769</c:v>
                </c:pt>
                <c:pt idx="1070">
                  <c:v>971787.9490514769</c:v>
                </c:pt>
                <c:pt idx="1071">
                  <c:v>971787.9490514769</c:v>
                </c:pt>
                <c:pt idx="1072">
                  <c:v>971787.9490514769</c:v>
                </c:pt>
                <c:pt idx="1073">
                  <c:v>971787.9490514769</c:v>
                </c:pt>
                <c:pt idx="1074">
                  <c:v>971787.9490514769</c:v>
                </c:pt>
                <c:pt idx="1075">
                  <c:v>971787.9490514769</c:v>
                </c:pt>
                <c:pt idx="1076">
                  <c:v>971787.9490514769</c:v>
                </c:pt>
                <c:pt idx="1077">
                  <c:v>971787.9490514769</c:v>
                </c:pt>
                <c:pt idx="1078">
                  <c:v>971787.9490514769</c:v>
                </c:pt>
                <c:pt idx="1079">
                  <c:v>971787.9490514769</c:v>
                </c:pt>
                <c:pt idx="1080">
                  <c:v>971787.9490514769</c:v>
                </c:pt>
                <c:pt idx="1081">
                  <c:v>971787.9490514769</c:v>
                </c:pt>
                <c:pt idx="1082">
                  <c:v>971787.9490514769</c:v>
                </c:pt>
                <c:pt idx="1083">
                  <c:v>971787.9490514769</c:v>
                </c:pt>
                <c:pt idx="1084">
                  <c:v>971787.9490514769</c:v>
                </c:pt>
                <c:pt idx="1085">
                  <c:v>971787.9490514769</c:v>
                </c:pt>
                <c:pt idx="1086">
                  <c:v>971787.9490514769</c:v>
                </c:pt>
                <c:pt idx="1087">
                  <c:v>971787.9490514769</c:v>
                </c:pt>
                <c:pt idx="1088">
                  <c:v>971787.9490514769</c:v>
                </c:pt>
                <c:pt idx="1089">
                  <c:v>971787.9490514769</c:v>
                </c:pt>
                <c:pt idx="1090">
                  <c:v>971787.9490514769</c:v>
                </c:pt>
                <c:pt idx="1091">
                  <c:v>971787.9490514769</c:v>
                </c:pt>
                <c:pt idx="1092">
                  <c:v>971787.9490514769</c:v>
                </c:pt>
                <c:pt idx="1093">
                  <c:v>971787.9490514769</c:v>
                </c:pt>
                <c:pt idx="1094">
                  <c:v>971787.9490514769</c:v>
                </c:pt>
                <c:pt idx="1095">
                  <c:v>971787.9490514769</c:v>
                </c:pt>
                <c:pt idx="1096">
                  <c:v>971787.9490514769</c:v>
                </c:pt>
                <c:pt idx="1097">
                  <c:v>971787.9490514769</c:v>
                </c:pt>
                <c:pt idx="1098">
                  <c:v>971787.9490514769</c:v>
                </c:pt>
                <c:pt idx="1099">
                  <c:v>971787.9490514769</c:v>
                </c:pt>
                <c:pt idx="1100">
                  <c:v>971787.9490514769</c:v>
                </c:pt>
                <c:pt idx="1101">
                  <c:v>971787.9490514769</c:v>
                </c:pt>
                <c:pt idx="1102">
                  <c:v>971787.9490514769</c:v>
                </c:pt>
                <c:pt idx="1103">
                  <c:v>971787.9490514769</c:v>
                </c:pt>
                <c:pt idx="1104">
                  <c:v>971787.9490514769</c:v>
                </c:pt>
                <c:pt idx="1105">
                  <c:v>971787.9490514769</c:v>
                </c:pt>
                <c:pt idx="1106">
                  <c:v>971787.9490514769</c:v>
                </c:pt>
                <c:pt idx="1107">
                  <c:v>971787.9490514769</c:v>
                </c:pt>
                <c:pt idx="1108">
                  <c:v>971787.9490514769</c:v>
                </c:pt>
                <c:pt idx="1109">
                  <c:v>971787.9490514769</c:v>
                </c:pt>
                <c:pt idx="1110">
                  <c:v>971787.9490514769</c:v>
                </c:pt>
                <c:pt idx="1111">
                  <c:v>971787.9490514769</c:v>
                </c:pt>
                <c:pt idx="1112">
                  <c:v>971787.9490514769</c:v>
                </c:pt>
                <c:pt idx="1113">
                  <c:v>971787.9490514769</c:v>
                </c:pt>
                <c:pt idx="1114">
                  <c:v>971787.9490514769</c:v>
                </c:pt>
                <c:pt idx="1115">
                  <c:v>971787.9490514769</c:v>
                </c:pt>
                <c:pt idx="1116">
                  <c:v>971787.9490514769</c:v>
                </c:pt>
                <c:pt idx="1117">
                  <c:v>971787.9490514769</c:v>
                </c:pt>
                <c:pt idx="1118">
                  <c:v>971787.9490514769</c:v>
                </c:pt>
                <c:pt idx="1119">
                  <c:v>971787.9490514769</c:v>
                </c:pt>
                <c:pt idx="1120">
                  <c:v>971787.9490514769</c:v>
                </c:pt>
                <c:pt idx="1121">
                  <c:v>971787.9490514769</c:v>
                </c:pt>
                <c:pt idx="1122">
                  <c:v>971787.9490514769</c:v>
                </c:pt>
                <c:pt idx="1123">
                  <c:v>971787.9490514769</c:v>
                </c:pt>
                <c:pt idx="1124">
                  <c:v>971787.9490514769</c:v>
                </c:pt>
                <c:pt idx="1125">
                  <c:v>971787.9490514769</c:v>
                </c:pt>
                <c:pt idx="1126">
                  <c:v>971787.9490514769</c:v>
                </c:pt>
                <c:pt idx="1127">
                  <c:v>971787.9490514769</c:v>
                </c:pt>
                <c:pt idx="1128">
                  <c:v>971787.9490514769</c:v>
                </c:pt>
                <c:pt idx="1129">
                  <c:v>971787.9490514769</c:v>
                </c:pt>
                <c:pt idx="1130">
                  <c:v>971787.9490514769</c:v>
                </c:pt>
                <c:pt idx="1131">
                  <c:v>971787.9490514769</c:v>
                </c:pt>
                <c:pt idx="1132">
                  <c:v>971787.9490514769</c:v>
                </c:pt>
                <c:pt idx="1133">
                  <c:v>971787.9490514769</c:v>
                </c:pt>
                <c:pt idx="1134">
                  <c:v>971787.9490514769</c:v>
                </c:pt>
                <c:pt idx="1135">
                  <c:v>971787.9490514769</c:v>
                </c:pt>
                <c:pt idx="1136">
                  <c:v>971787.9490514769</c:v>
                </c:pt>
                <c:pt idx="1137">
                  <c:v>971787.9490514769</c:v>
                </c:pt>
                <c:pt idx="1138">
                  <c:v>971787.9490514769</c:v>
                </c:pt>
                <c:pt idx="1139">
                  <c:v>971787.9490514769</c:v>
                </c:pt>
                <c:pt idx="1140">
                  <c:v>971787.9490514769</c:v>
                </c:pt>
                <c:pt idx="1141">
                  <c:v>971787.9490514769</c:v>
                </c:pt>
                <c:pt idx="1142">
                  <c:v>971787.9490514769</c:v>
                </c:pt>
                <c:pt idx="1143">
                  <c:v>971787.9490514769</c:v>
                </c:pt>
                <c:pt idx="1144">
                  <c:v>971787.9490514769</c:v>
                </c:pt>
                <c:pt idx="1145">
                  <c:v>971787.9490514769</c:v>
                </c:pt>
                <c:pt idx="1146">
                  <c:v>971787.9490514769</c:v>
                </c:pt>
                <c:pt idx="1147">
                  <c:v>971787.9490514769</c:v>
                </c:pt>
                <c:pt idx="1148">
                  <c:v>971787.9490514769</c:v>
                </c:pt>
                <c:pt idx="1149">
                  <c:v>971787.9490514769</c:v>
                </c:pt>
                <c:pt idx="1150">
                  <c:v>971787.9490514769</c:v>
                </c:pt>
                <c:pt idx="1151">
                  <c:v>971787.9490514769</c:v>
                </c:pt>
                <c:pt idx="1152">
                  <c:v>971787.9490514769</c:v>
                </c:pt>
                <c:pt idx="1153">
                  <c:v>971787.9490514769</c:v>
                </c:pt>
                <c:pt idx="1154">
                  <c:v>971787.9490514769</c:v>
                </c:pt>
                <c:pt idx="1155">
                  <c:v>971787.9490514769</c:v>
                </c:pt>
                <c:pt idx="1156">
                  <c:v>971787.9490514769</c:v>
                </c:pt>
                <c:pt idx="1157">
                  <c:v>971787.9490514769</c:v>
                </c:pt>
                <c:pt idx="1158">
                  <c:v>971787.9490514769</c:v>
                </c:pt>
                <c:pt idx="1159">
                  <c:v>971787.9490514769</c:v>
                </c:pt>
                <c:pt idx="1160">
                  <c:v>971787.9490514769</c:v>
                </c:pt>
                <c:pt idx="1161">
                  <c:v>971787.9490514769</c:v>
                </c:pt>
                <c:pt idx="1162">
                  <c:v>971787.9490514769</c:v>
                </c:pt>
                <c:pt idx="1163">
                  <c:v>971787.9490514769</c:v>
                </c:pt>
                <c:pt idx="1164">
                  <c:v>971787.9490514769</c:v>
                </c:pt>
                <c:pt idx="1165">
                  <c:v>971787.9490514769</c:v>
                </c:pt>
                <c:pt idx="1166">
                  <c:v>971787.9490514769</c:v>
                </c:pt>
                <c:pt idx="1167">
                  <c:v>971787.9490514769</c:v>
                </c:pt>
                <c:pt idx="1168">
                  <c:v>971787.9490514769</c:v>
                </c:pt>
                <c:pt idx="1169">
                  <c:v>971787.9490514769</c:v>
                </c:pt>
                <c:pt idx="1170">
                  <c:v>971787.9490514769</c:v>
                </c:pt>
                <c:pt idx="1171">
                  <c:v>971787.9490514769</c:v>
                </c:pt>
                <c:pt idx="1172">
                  <c:v>971787.9490514769</c:v>
                </c:pt>
                <c:pt idx="1173">
                  <c:v>971787.9490514769</c:v>
                </c:pt>
                <c:pt idx="1174">
                  <c:v>971787.9490514769</c:v>
                </c:pt>
                <c:pt idx="1175">
                  <c:v>971787.9490514769</c:v>
                </c:pt>
                <c:pt idx="1176">
                  <c:v>971787.9490514769</c:v>
                </c:pt>
                <c:pt idx="1177">
                  <c:v>971787.9490514769</c:v>
                </c:pt>
                <c:pt idx="1178">
                  <c:v>971787.9490514769</c:v>
                </c:pt>
                <c:pt idx="1179">
                  <c:v>971787.9490514769</c:v>
                </c:pt>
                <c:pt idx="1180">
                  <c:v>971787.9490514769</c:v>
                </c:pt>
                <c:pt idx="1181">
                  <c:v>971787.9490514769</c:v>
                </c:pt>
                <c:pt idx="1182">
                  <c:v>971787.9490514769</c:v>
                </c:pt>
                <c:pt idx="1183">
                  <c:v>971787.9490514769</c:v>
                </c:pt>
                <c:pt idx="1184">
                  <c:v>971787.9490514769</c:v>
                </c:pt>
                <c:pt idx="1185">
                  <c:v>971787.9490514769</c:v>
                </c:pt>
                <c:pt idx="1186">
                  <c:v>971787.9490514769</c:v>
                </c:pt>
                <c:pt idx="1187">
                  <c:v>971787.9490514769</c:v>
                </c:pt>
                <c:pt idx="1188">
                  <c:v>971787.9490514769</c:v>
                </c:pt>
                <c:pt idx="1189">
                  <c:v>971787.9490514769</c:v>
                </c:pt>
                <c:pt idx="1190">
                  <c:v>971787.9490514769</c:v>
                </c:pt>
                <c:pt idx="1191">
                  <c:v>971787.9490514769</c:v>
                </c:pt>
                <c:pt idx="1192">
                  <c:v>971787.9490514769</c:v>
                </c:pt>
                <c:pt idx="1193">
                  <c:v>971787.9490514769</c:v>
                </c:pt>
                <c:pt idx="1194">
                  <c:v>971787.9490514769</c:v>
                </c:pt>
                <c:pt idx="1195">
                  <c:v>971787.9490514769</c:v>
                </c:pt>
                <c:pt idx="1196">
                  <c:v>971787.9490514769</c:v>
                </c:pt>
                <c:pt idx="1197">
                  <c:v>971787.9490514769</c:v>
                </c:pt>
                <c:pt idx="1198">
                  <c:v>971787.9490514769</c:v>
                </c:pt>
                <c:pt idx="1199">
                  <c:v>971787.9490514769</c:v>
                </c:pt>
                <c:pt idx="1200">
                  <c:v>971787.9490514769</c:v>
                </c:pt>
                <c:pt idx="1201">
                  <c:v>971787.9490514769</c:v>
                </c:pt>
                <c:pt idx="1202">
                  <c:v>971787.9490514769</c:v>
                </c:pt>
                <c:pt idx="1203">
                  <c:v>971787.9490514769</c:v>
                </c:pt>
                <c:pt idx="1204">
                  <c:v>971787.9490514769</c:v>
                </c:pt>
                <c:pt idx="1205">
                  <c:v>971787.9490514769</c:v>
                </c:pt>
                <c:pt idx="1206">
                  <c:v>971787.9490514769</c:v>
                </c:pt>
                <c:pt idx="1207">
                  <c:v>971787.9490514769</c:v>
                </c:pt>
                <c:pt idx="1208">
                  <c:v>971787.9490514769</c:v>
                </c:pt>
                <c:pt idx="1209">
                  <c:v>971787.9490514769</c:v>
                </c:pt>
                <c:pt idx="1210">
                  <c:v>971787.9490514769</c:v>
                </c:pt>
                <c:pt idx="1211">
                  <c:v>971787.9490514769</c:v>
                </c:pt>
                <c:pt idx="1212">
                  <c:v>971787.9490514769</c:v>
                </c:pt>
                <c:pt idx="1213">
                  <c:v>971787.9490514769</c:v>
                </c:pt>
                <c:pt idx="1214">
                  <c:v>971787.9490514769</c:v>
                </c:pt>
                <c:pt idx="1215">
                  <c:v>971787.9490514769</c:v>
                </c:pt>
                <c:pt idx="1216">
                  <c:v>971787.9490514769</c:v>
                </c:pt>
                <c:pt idx="1217">
                  <c:v>971787.9490514769</c:v>
                </c:pt>
                <c:pt idx="1218">
                  <c:v>971787.9490514769</c:v>
                </c:pt>
                <c:pt idx="1219">
                  <c:v>971787.9490514769</c:v>
                </c:pt>
                <c:pt idx="1220">
                  <c:v>971787.9490514769</c:v>
                </c:pt>
                <c:pt idx="1221">
                  <c:v>971787.9490514769</c:v>
                </c:pt>
                <c:pt idx="1222">
                  <c:v>971787.9490514769</c:v>
                </c:pt>
                <c:pt idx="1223">
                  <c:v>971787.9490514769</c:v>
                </c:pt>
                <c:pt idx="1224">
                  <c:v>971787.9490514769</c:v>
                </c:pt>
                <c:pt idx="1225">
                  <c:v>971787.9490514769</c:v>
                </c:pt>
                <c:pt idx="1226">
                  <c:v>971787.9490514769</c:v>
                </c:pt>
                <c:pt idx="1227">
                  <c:v>971787.9490514769</c:v>
                </c:pt>
                <c:pt idx="1228">
                  <c:v>971787.9490514769</c:v>
                </c:pt>
                <c:pt idx="1229">
                  <c:v>971787.9490514769</c:v>
                </c:pt>
                <c:pt idx="1230">
                  <c:v>971787.9490514769</c:v>
                </c:pt>
                <c:pt idx="1231">
                  <c:v>971787.9490514769</c:v>
                </c:pt>
                <c:pt idx="1232">
                  <c:v>971787.9490514769</c:v>
                </c:pt>
                <c:pt idx="1233">
                  <c:v>971787.9490514769</c:v>
                </c:pt>
                <c:pt idx="1234">
                  <c:v>971787.9490514769</c:v>
                </c:pt>
                <c:pt idx="1235">
                  <c:v>971787.9490514769</c:v>
                </c:pt>
                <c:pt idx="1236">
                  <c:v>971787.9490514769</c:v>
                </c:pt>
                <c:pt idx="1237">
                  <c:v>971787.9490514769</c:v>
                </c:pt>
                <c:pt idx="1238">
                  <c:v>971787.9490514769</c:v>
                </c:pt>
                <c:pt idx="1239">
                  <c:v>971787.9490514769</c:v>
                </c:pt>
                <c:pt idx="1240">
                  <c:v>971787.9490514769</c:v>
                </c:pt>
                <c:pt idx="1241">
                  <c:v>971787.9490514769</c:v>
                </c:pt>
                <c:pt idx="1242">
                  <c:v>971787.9490514769</c:v>
                </c:pt>
                <c:pt idx="1243">
                  <c:v>971787.9490514769</c:v>
                </c:pt>
                <c:pt idx="1244">
                  <c:v>971787.9490514769</c:v>
                </c:pt>
                <c:pt idx="1245">
                  <c:v>971787.9490514769</c:v>
                </c:pt>
                <c:pt idx="1246">
                  <c:v>971787.9490514769</c:v>
                </c:pt>
                <c:pt idx="1247">
                  <c:v>971787.9490514769</c:v>
                </c:pt>
                <c:pt idx="1248">
                  <c:v>971787.9490514769</c:v>
                </c:pt>
                <c:pt idx="1249">
                  <c:v>971787.9490514769</c:v>
                </c:pt>
                <c:pt idx="1250">
                  <c:v>971787.9490514769</c:v>
                </c:pt>
                <c:pt idx="1251">
                  <c:v>971787.9490514769</c:v>
                </c:pt>
                <c:pt idx="1252">
                  <c:v>971787.9490514769</c:v>
                </c:pt>
                <c:pt idx="1253">
                  <c:v>971787.9490514769</c:v>
                </c:pt>
                <c:pt idx="1254">
                  <c:v>971787.9490514769</c:v>
                </c:pt>
                <c:pt idx="1255">
                  <c:v>971787.9490514769</c:v>
                </c:pt>
                <c:pt idx="1256">
                  <c:v>971787.9490514769</c:v>
                </c:pt>
                <c:pt idx="1257">
                  <c:v>971787.9490514769</c:v>
                </c:pt>
                <c:pt idx="1258">
                  <c:v>971787.9490514769</c:v>
                </c:pt>
                <c:pt idx="1259">
                  <c:v>971787.9490514769</c:v>
                </c:pt>
                <c:pt idx="1260">
                  <c:v>971787.9490514769</c:v>
                </c:pt>
                <c:pt idx="1261">
                  <c:v>971787.9490514769</c:v>
                </c:pt>
                <c:pt idx="1262">
                  <c:v>971787.9490514769</c:v>
                </c:pt>
                <c:pt idx="1263">
                  <c:v>971787.9490514769</c:v>
                </c:pt>
                <c:pt idx="1264">
                  <c:v>971787.9490514769</c:v>
                </c:pt>
                <c:pt idx="1265">
                  <c:v>971787.9490514769</c:v>
                </c:pt>
                <c:pt idx="1266">
                  <c:v>971787.9490514769</c:v>
                </c:pt>
                <c:pt idx="1267">
                  <c:v>971787.9490514769</c:v>
                </c:pt>
                <c:pt idx="1268">
                  <c:v>971787.9490514769</c:v>
                </c:pt>
                <c:pt idx="1269">
                  <c:v>971787.9490514769</c:v>
                </c:pt>
                <c:pt idx="1270">
                  <c:v>971787.9490514769</c:v>
                </c:pt>
                <c:pt idx="1271">
                  <c:v>971787.9490514769</c:v>
                </c:pt>
                <c:pt idx="1272">
                  <c:v>971787.9490514769</c:v>
                </c:pt>
                <c:pt idx="1273">
                  <c:v>971787.9490514769</c:v>
                </c:pt>
                <c:pt idx="1274">
                  <c:v>971787.9490514769</c:v>
                </c:pt>
                <c:pt idx="1275">
                  <c:v>971787.9490514769</c:v>
                </c:pt>
                <c:pt idx="1276">
                  <c:v>971787.9490514769</c:v>
                </c:pt>
                <c:pt idx="1277">
                  <c:v>971787.9490514769</c:v>
                </c:pt>
                <c:pt idx="1278">
                  <c:v>971787.9490514769</c:v>
                </c:pt>
                <c:pt idx="1279">
                  <c:v>971787.9490514769</c:v>
                </c:pt>
                <c:pt idx="1280">
                  <c:v>971787.9490514769</c:v>
                </c:pt>
                <c:pt idx="1281">
                  <c:v>971787.9490514769</c:v>
                </c:pt>
                <c:pt idx="1282">
                  <c:v>971787.9490514769</c:v>
                </c:pt>
                <c:pt idx="1283">
                  <c:v>971787.9490514769</c:v>
                </c:pt>
                <c:pt idx="1284">
                  <c:v>971787.9490514769</c:v>
                </c:pt>
                <c:pt idx="1285">
                  <c:v>971787.9490514769</c:v>
                </c:pt>
                <c:pt idx="1286">
                  <c:v>971787.9490514769</c:v>
                </c:pt>
                <c:pt idx="1287">
                  <c:v>971787.9490514769</c:v>
                </c:pt>
                <c:pt idx="1288">
                  <c:v>971787.9490514769</c:v>
                </c:pt>
                <c:pt idx="1289">
                  <c:v>971787.9490514769</c:v>
                </c:pt>
                <c:pt idx="1290">
                  <c:v>971787.9490514769</c:v>
                </c:pt>
                <c:pt idx="1291">
                  <c:v>971787.9490514769</c:v>
                </c:pt>
                <c:pt idx="1292">
                  <c:v>971787.9490514769</c:v>
                </c:pt>
                <c:pt idx="1293">
                  <c:v>971787.9490514769</c:v>
                </c:pt>
                <c:pt idx="1294">
                  <c:v>971787.9490514769</c:v>
                </c:pt>
                <c:pt idx="1295">
                  <c:v>971787.9490514769</c:v>
                </c:pt>
                <c:pt idx="1296">
                  <c:v>971787.9490514769</c:v>
                </c:pt>
                <c:pt idx="1297">
                  <c:v>971787.9490514769</c:v>
                </c:pt>
                <c:pt idx="1298">
                  <c:v>971787.9490514769</c:v>
                </c:pt>
                <c:pt idx="1299">
                  <c:v>971787.9490514769</c:v>
                </c:pt>
                <c:pt idx="1300">
                  <c:v>971787.9490514769</c:v>
                </c:pt>
                <c:pt idx="1301">
                  <c:v>971787.9490514769</c:v>
                </c:pt>
                <c:pt idx="1302">
                  <c:v>971787.9490514769</c:v>
                </c:pt>
                <c:pt idx="1303">
                  <c:v>971787.9490514769</c:v>
                </c:pt>
                <c:pt idx="1304">
                  <c:v>971787.9490514769</c:v>
                </c:pt>
                <c:pt idx="1305">
                  <c:v>971787.9490514769</c:v>
                </c:pt>
                <c:pt idx="1306">
                  <c:v>971787.9490514769</c:v>
                </c:pt>
                <c:pt idx="1307">
                  <c:v>971787.9490514769</c:v>
                </c:pt>
                <c:pt idx="1308">
                  <c:v>971787.9490514769</c:v>
                </c:pt>
                <c:pt idx="1309">
                  <c:v>971787.9490514769</c:v>
                </c:pt>
                <c:pt idx="1310">
                  <c:v>971787.9490514769</c:v>
                </c:pt>
                <c:pt idx="1311">
                  <c:v>971787.9490514769</c:v>
                </c:pt>
                <c:pt idx="1312">
                  <c:v>971787.9490514769</c:v>
                </c:pt>
                <c:pt idx="1313">
                  <c:v>971787.9490514769</c:v>
                </c:pt>
                <c:pt idx="1314">
                  <c:v>971787.9490514769</c:v>
                </c:pt>
                <c:pt idx="1315">
                  <c:v>971787.9490514769</c:v>
                </c:pt>
                <c:pt idx="1316">
                  <c:v>971787.9490514769</c:v>
                </c:pt>
                <c:pt idx="1317">
                  <c:v>971787.9490514769</c:v>
                </c:pt>
                <c:pt idx="1318">
                  <c:v>971787.9490514769</c:v>
                </c:pt>
                <c:pt idx="1319">
                  <c:v>971787.9490514769</c:v>
                </c:pt>
                <c:pt idx="1320">
                  <c:v>971787.9490514769</c:v>
                </c:pt>
                <c:pt idx="1321">
                  <c:v>971787.9490514769</c:v>
                </c:pt>
                <c:pt idx="1322">
                  <c:v>971787.9490514769</c:v>
                </c:pt>
                <c:pt idx="1323">
                  <c:v>971787.9490514769</c:v>
                </c:pt>
                <c:pt idx="1324">
                  <c:v>971787.9490514769</c:v>
                </c:pt>
                <c:pt idx="1325">
                  <c:v>971787.9490514769</c:v>
                </c:pt>
                <c:pt idx="1326">
                  <c:v>971787.9490514769</c:v>
                </c:pt>
                <c:pt idx="1327">
                  <c:v>971787.9490514769</c:v>
                </c:pt>
                <c:pt idx="1328">
                  <c:v>971787.9490514769</c:v>
                </c:pt>
                <c:pt idx="1329">
                  <c:v>971787.9490514769</c:v>
                </c:pt>
                <c:pt idx="1330">
                  <c:v>971787.9490514769</c:v>
                </c:pt>
                <c:pt idx="1331">
                  <c:v>971787.9490514769</c:v>
                </c:pt>
                <c:pt idx="1332">
                  <c:v>971787.9490514769</c:v>
                </c:pt>
                <c:pt idx="1333">
                  <c:v>971787.9490514769</c:v>
                </c:pt>
                <c:pt idx="1334">
                  <c:v>971787.9490514769</c:v>
                </c:pt>
                <c:pt idx="1335">
                  <c:v>971787.9490514769</c:v>
                </c:pt>
                <c:pt idx="1336">
                  <c:v>971787.9490514769</c:v>
                </c:pt>
                <c:pt idx="1337">
                  <c:v>971787.9490514769</c:v>
                </c:pt>
                <c:pt idx="1338">
                  <c:v>971787.9490514769</c:v>
                </c:pt>
                <c:pt idx="1339">
                  <c:v>971787.9490514769</c:v>
                </c:pt>
                <c:pt idx="1340">
                  <c:v>971787.9490514769</c:v>
                </c:pt>
                <c:pt idx="1341">
                  <c:v>971787.9490514769</c:v>
                </c:pt>
                <c:pt idx="1342">
                  <c:v>971787.9490514769</c:v>
                </c:pt>
                <c:pt idx="1343">
                  <c:v>971787.9490514769</c:v>
                </c:pt>
                <c:pt idx="1344">
                  <c:v>971787.9490514769</c:v>
                </c:pt>
                <c:pt idx="1345">
                  <c:v>971787.9490514769</c:v>
                </c:pt>
                <c:pt idx="1346">
                  <c:v>971787.9490514769</c:v>
                </c:pt>
                <c:pt idx="1347">
                  <c:v>971787.9490514769</c:v>
                </c:pt>
                <c:pt idx="1348">
                  <c:v>971787.9490514769</c:v>
                </c:pt>
                <c:pt idx="1349">
                  <c:v>971787.9490514769</c:v>
                </c:pt>
                <c:pt idx="1350">
                  <c:v>971787.9490514769</c:v>
                </c:pt>
                <c:pt idx="1351">
                  <c:v>971787.9490514769</c:v>
                </c:pt>
                <c:pt idx="1352">
                  <c:v>971787.9490514769</c:v>
                </c:pt>
                <c:pt idx="1353">
                  <c:v>971787.9490514769</c:v>
                </c:pt>
                <c:pt idx="1354">
                  <c:v>971787.9490514769</c:v>
                </c:pt>
                <c:pt idx="1355">
                  <c:v>971787.9490514769</c:v>
                </c:pt>
                <c:pt idx="1356">
                  <c:v>971787.9490514769</c:v>
                </c:pt>
                <c:pt idx="1357">
                  <c:v>971787.9490514769</c:v>
                </c:pt>
                <c:pt idx="1358">
                  <c:v>971787.9490514769</c:v>
                </c:pt>
                <c:pt idx="1359">
                  <c:v>971787.9490514769</c:v>
                </c:pt>
                <c:pt idx="1360">
                  <c:v>971787.9490514769</c:v>
                </c:pt>
                <c:pt idx="1361">
                  <c:v>971787.9490514769</c:v>
                </c:pt>
                <c:pt idx="1362">
                  <c:v>971787.9490514769</c:v>
                </c:pt>
                <c:pt idx="1363">
                  <c:v>971787.9490514769</c:v>
                </c:pt>
                <c:pt idx="1364">
                  <c:v>971787.9490514769</c:v>
                </c:pt>
                <c:pt idx="1365">
                  <c:v>971787.9490514769</c:v>
                </c:pt>
                <c:pt idx="1366">
                  <c:v>971787.9490514769</c:v>
                </c:pt>
                <c:pt idx="1367">
                  <c:v>971787.9490514769</c:v>
                </c:pt>
                <c:pt idx="1368">
                  <c:v>971787.9490514769</c:v>
                </c:pt>
                <c:pt idx="1369">
                  <c:v>971787.9490514769</c:v>
                </c:pt>
                <c:pt idx="1370">
                  <c:v>971787.9490514769</c:v>
                </c:pt>
                <c:pt idx="1371">
                  <c:v>971787.9490514769</c:v>
                </c:pt>
                <c:pt idx="1372">
                  <c:v>971787.9490514769</c:v>
                </c:pt>
                <c:pt idx="1373">
                  <c:v>971787.9490514769</c:v>
                </c:pt>
                <c:pt idx="1374">
                  <c:v>971787.9490514769</c:v>
                </c:pt>
                <c:pt idx="1375">
                  <c:v>971787.9490514769</c:v>
                </c:pt>
                <c:pt idx="1376">
                  <c:v>971787.9490514769</c:v>
                </c:pt>
                <c:pt idx="1377">
                  <c:v>971787.9490514769</c:v>
                </c:pt>
                <c:pt idx="1378">
                  <c:v>971787.9490514769</c:v>
                </c:pt>
                <c:pt idx="1379">
                  <c:v>971787.9490514769</c:v>
                </c:pt>
                <c:pt idx="1380">
                  <c:v>971787.9490514769</c:v>
                </c:pt>
                <c:pt idx="1381">
                  <c:v>971787.9490514769</c:v>
                </c:pt>
                <c:pt idx="1382">
                  <c:v>971787.9490514769</c:v>
                </c:pt>
                <c:pt idx="1383">
                  <c:v>971787.9490514769</c:v>
                </c:pt>
                <c:pt idx="1384">
                  <c:v>971787.9490514769</c:v>
                </c:pt>
                <c:pt idx="1385">
                  <c:v>971787.9490514769</c:v>
                </c:pt>
                <c:pt idx="1386">
                  <c:v>971787.9490514769</c:v>
                </c:pt>
                <c:pt idx="1387">
                  <c:v>971787.9490514769</c:v>
                </c:pt>
                <c:pt idx="1388">
                  <c:v>971787.9490514769</c:v>
                </c:pt>
                <c:pt idx="1389">
                  <c:v>971787.9490514769</c:v>
                </c:pt>
                <c:pt idx="1390">
                  <c:v>971787.9490514769</c:v>
                </c:pt>
                <c:pt idx="1391">
                  <c:v>971787.9490514769</c:v>
                </c:pt>
                <c:pt idx="1392">
                  <c:v>971787.9490514769</c:v>
                </c:pt>
                <c:pt idx="1393">
                  <c:v>971787.9490514769</c:v>
                </c:pt>
                <c:pt idx="1394">
                  <c:v>971787.9490514769</c:v>
                </c:pt>
                <c:pt idx="1395">
                  <c:v>971787.9490514769</c:v>
                </c:pt>
                <c:pt idx="1396">
                  <c:v>971787.9490514769</c:v>
                </c:pt>
                <c:pt idx="1397">
                  <c:v>971787.9490514769</c:v>
                </c:pt>
                <c:pt idx="1398">
                  <c:v>971787.9490514769</c:v>
                </c:pt>
                <c:pt idx="1399">
                  <c:v>971787.9490514769</c:v>
                </c:pt>
                <c:pt idx="1400">
                  <c:v>971787.9490514769</c:v>
                </c:pt>
                <c:pt idx="1401">
                  <c:v>971787.9490514769</c:v>
                </c:pt>
                <c:pt idx="1402">
                  <c:v>971787.9490514769</c:v>
                </c:pt>
                <c:pt idx="1403">
                  <c:v>971787.9490514769</c:v>
                </c:pt>
                <c:pt idx="1404">
                  <c:v>971787.9490514769</c:v>
                </c:pt>
                <c:pt idx="1405">
                  <c:v>971787.9490514769</c:v>
                </c:pt>
                <c:pt idx="1406">
                  <c:v>971787.9490514769</c:v>
                </c:pt>
                <c:pt idx="1407">
                  <c:v>971787.9490514769</c:v>
                </c:pt>
                <c:pt idx="1408">
                  <c:v>971787.9490514769</c:v>
                </c:pt>
                <c:pt idx="1409">
                  <c:v>971787.9490514769</c:v>
                </c:pt>
                <c:pt idx="1410">
                  <c:v>971787.9490514769</c:v>
                </c:pt>
                <c:pt idx="1411">
                  <c:v>971787.9490514769</c:v>
                </c:pt>
                <c:pt idx="1412">
                  <c:v>971787.9490514769</c:v>
                </c:pt>
                <c:pt idx="1413">
                  <c:v>971787.9490514769</c:v>
                </c:pt>
                <c:pt idx="1414">
                  <c:v>971787.9490514769</c:v>
                </c:pt>
                <c:pt idx="1415">
                  <c:v>971787.9490514769</c:v>
                </c:pt>
                <c:pt idx="1416">
                  <c:v>971787.9490514769</c:v>
                </c:pt>
                <c:pt idx="1417">
                  <c:v>971787.9490514769</c:v>
                </c:pt>
                <c:pt idx="1418">
                  <c:v>971787.9490514769</c:v>
                </c:pt>
                <c:pt idx="1419">
                  <c:v>971787.9490514769</c:v>
                </c:pt>
                <c:pt idx="1420">
                  <c:v>971787.9490514769</c:v>
                </c:pt>
                <c:pt idx="1421">
                  <c:v>971787.9490514769</c:v>
                </c:pt>
                <c:pt idx="1422">
                  <c:v>971787.9490514769</c:v>
                </c:pt>
                <c:pt idx="1423">
                  <c:v>971787.9490514769</c:v>
                </c:pt>
                <c:pt idx="1424">
                  <c:v>971787.9490514769</c:v>
                </c:pt>
                <c:pt idx="1425">
                  <c:v>971787.9490514769</c:v>
                </c:pt>
                <c:pt idx="1426">
                  <c:v>971787.9490514769</c:v>
                </c:pt>
                <c:pt idx="1427">
                  <c:v>971787.9490514769</c:v>
                </c:pt>
                <c:pt idx="1428">
                  <c:v>971787.9490514769</c:v>
                </c:pt>
                <c:pt idx="1429">
                  <c:v>971787.9490514769</c:v>
                </c:pt>
                <c:pt idx="1430">
                  <c:v>971787.9490514769</c:v>
                </c:pt>
                <c:pt idx="1431">
                  <c:v>971787.9490514769</c:v>
                </c:pt>
                <c:pt idx="1432">
                  <c:v>971787.9490514769</c:v>
                </c:pt>
                <c:pt idx="1433">
                  <c:v>971787.9490514769</c:v>
                </c:pt>
                <c:pt idx="1434">
                  <c:v>971787.9490514769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8D1-46C7-A4E3-015DCEF51526}"/>
            </c:ext>
          </c:extLst>
        </c:ser>
        <c:ser>
          <c:idx val="2"/>
          <c:order val="2"/>
          <c:tx>
            <c:v>Momento  total na base - modo 1</c:v>
          </c:tx>
          <c:spPr>
            <a:ln w="1905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'[Vento Sintético rev24 (1).xlsm]momento harmonicos fora fase'!$BW$21:$BW$1455</c:f>
              <c:numCache>
                <c:formatCode>0.0000</c:formatCode>
                <c:ptCount val="1435"/>
                <c:pt idx="0">
                  <c:v>0</c:v>
                </c:pt>
                <c:pt idx="1">
                  <c:v>2.6986088515155566E-2</c:v>
                </c:pt>
                <c:pt idx="2">
                  <c:v>5.3972177030311132E-2</c:v>
                </c:pt>
                <c:pt idx="3">
                  <c:v>8.0958265545466701E-2</c:v>
                </c:pt>
                <c:pt idx="4">
                  <c:v>0.10794435406062226</c:v>
                </c:pt>
                <c:pt idx="5">
                  <c:v>0.13493044257577783</c:v>
                </c:pt>
                <c:pt idx="6">
                  <c:v>0.1619165310909334</c:v>
                </c:pt>
                <c:pt idx="7">
                  <c:v>0.18890261960608898</c:v>
                </c:pt>
                <c:pt idx="8">
                  <c:v>0.21588870812124455</c:v>
                </c:pt>
                <c:pt idx="9">
                  <c:v>0.24287479663640013</c:v>
                </c:pt>
                <c:pt idx="10">
                  <c:v>0.26986088515155571</c:v>
                </c:pt>
                <c:pt idx="11">
                  <c:v>0.29684697366671126</c:v>
                </c:pt>
                <c:pt idx="12">
                  <c:v>0.3238330621818668</c:v>
                </c:pt>
                <c:pt idx="13">
                  <c:v>0.35081915069702235</c:v>
                </c:pt>
                <c:pt idx="14">
                  <c:v>0.3778052392121779</c:v>
                </c:pt>
                <c:pt idx="15">
                  <c:v>0.40479132772733345</c:v>
                </c:pt>
                <c:pt idx="16">
                  <c:v>0.431777416242489</c:v>
                </c:pt>
                <c:pt idx="17">
                  <c:v>0.45876350475764455</c:v>
                </c:pt>
                <c:pt idx="18">
                  <c:v>0.4857495932728001</c:v>
                </c:pt>
                <c:pt idx="19">
                  <c:v>0.5127356817879557</c:v>
                </c:pt>
                <c:pt idx="20">
                  <c:v>0.5397217703031113</c:v>
                </c:pt>
                <c:pt idx="21">
                  <c:v>0.56670785881826691</c:v>
                </c:pt>
                <c:pt idx="22">
                  <c:v>0.59369394733342251</c:v>
                </c:pt>
                <c:pt idx="23">
                  <c:v>0.62068003584857812</c:v>
                </c:pt>
                <c:pt idx="24">
                  <c:v>0.64766612436373372</c:v>
                </c:pt>
                <c:pt idx="25">
                  <c:v>0.67465221287888932</c:v>
                </c:pt>
                <c:pt idx="26">
                  <c:v>0.70163830139404493</c:v>
                </c:pt>
                <c:pt idx="27">
                  <c:v>0.72862438990920053</c:v>
                </c:pt>
                <c:pt idx="28">
                  <c:v>0.75561047842435614</c:v>
                </c:pt>
                <c:pt idx="29">
                  <c:v>0.78259656693951174</c:v>
                </c:pt>
                <c:pt idx="30">
                  <c:v>0.80958265545466734</c:v>
                </c:pt>
                <c:pt idx="31">
                  <c:v>0.83656874396982295</c:v>
                </c:pt>
                <c:pt idx="32">
                  <c:v>0.86355483248497855</c:v>
                </c:pt>
                <c:pt idx="33">
                  <c:v>0.89054092100013416</c:v>
                </c:pt>
                <c:pt idx="34">
                  <c:v>0.91752700951528976</c:v>
                </c:pt>
                <c:pt idx="35">
                  <c:v>0.94451309803044536</c:v>
                </c:pt>
                <c:pt idx="36">
                  <c:v>0.97149918654560097</c:v>
                </c:pt>
                <c:pt idx="37">
                  <c:v>0.99848527506075657</c:v>
                </c:pt>
                <c:pt idx="38">
                  <c:v>1.0254713635759121</c:v>
                </c:pt>
                <c:pt idx="39">
                  <c:v>1.0524574520910677</c:v>
                </c:pt>
                <c:pt idx="40">
                  <c:v>1.0794435406062233</c:v>
                </c:pt>
                <c:pt idx="41">
                  <c:v>1.1064296291213789</c:v>
                </c:pt>
                <c:pt idx="42">
                  <c:v>1.1334157176365345</c:v>
                </c:pt>
                <c:pt idx="43">
                  <c:v>1.1604018061516901</c:v>
                </c:pt>
                <c:pt idx="44">
                  <c:v>1.1873878946668457</c:v>
                </c:pt>
                <c:pt idx="45">
                  <c:v>1.2143739831820013</c:v>
                </c:pt>
                <c:pt idx="46">
                  <c:v>1.2413600716971569</c:v>
                </c:pt>
                <c:pt idx="47">
                  <c:v>1.2683461602123125</c:v>
                </c:pt>
                <c:pt idx="48">
                  <c:v>1.2953322487274681</c:v>
                </c:pt>
                <c:pt idx="49">
                  <c:v>1.3223183372426237</c:v>
                </c:pt>
                <c:pt idx="50">
                  <c:v>1.3493044257577793</c:v>
                </c:pt>
                <c:pt idx="51">
                  <c:v>1.3762905142729349</c:v>
                </c:pt>
                <c:pt idx="52">
                  <c:v>1.4032766027880905</c:v>
                </c:pt>
                <c:pt idx="53">
                  <c:v>1.4302626913032461</c:v>
                </c:pt>
                <c:pt idx="54">
                  <c:v>1.4572487798184017</c:v>
                </c:pt>
                <c:pt idx="55">
                  <c:v>1.4842348683335573</c:v>
                </c:pt>
                <c:pt idx="56">
                  <c:v>1.5112209568487129</c:v>
                </c:pt>
                <c:pt idx="57">
                  <c:v>1.5382070453638685</c:v>
                </c:pt>
                <c:pt idx="58">
                  <c:v>1.5651931338790241</c:v>
                </c:pt>
                <c:pt idx="59">
                  <c:v>1.5921792223941797</c:v>
                </c:pt>
                <c:pt idx="60">
                  <c:v>1.6191653109093354</c:v>
                </c:pt>
                <c:pt idx="61">
                  <c:v>1.646151399424491</c:v>
                </c:pt>
                <c:pt idx="62">
                  <c:v>1.6731374879396466</c:v>
                </c:pt>
                <c:pt idx="63">
                  <c:v>1.7001235764548022</c:v>
                </c:pt>
                <c:pt idx="64">
                  <c:v>1.7271096649699578</c:v>
                </c:pt>
                <c:pt idx="65">
                  <c:v>1.7540957534851134</c:v>
                </c:pt>
                <c:pt idx="66">
                  <c:v>1.781081842000269</c:v>
                </c:pt>
                <c:pt idx="67">
                  <c:v>1.8080679305154246</c:v>
                </c:pt>
                <c:pt idx="68">
                  <c:v>1.8350540190305802</c:v>
                </c:pt>
                <c:pt idx="69">
                  <c:v>1.8620401075457358</c:v>
                </c:pt>
                <c:pt idx="70">
                  <c:v>1.8890261960608914</c:v>
                </c:pt>
                <c:pt idx="71">
                  <c:v>1.916012284576047</c:v>
                </c:pt>
                <c:pt idx="72">
                  <c:v>1.9429983730912026</c:v>
                </c:pt>
                <c:pt idx="73">
                  <c:v>1.9699844616063582</c:v>
                </c:pt>
                <c:pt idx="74">
                  <c:v>1.9969705501215138</c:v>
                </c:pt>
                <c:pt idx="75">
                  <c:v>2.0239566386366694</c:v>
                </c:pt>
                <c:pt idx="76">
                  <c:v>2.050942727151825</c:v>
                </c:pt>
                <c:pt idx="77">
                  <c:v>2.0779288156669806</c:v>
                </c:pt>
                <c:pt idx="78">
                  <c:v>2.1049149041821362</c:v>
                </c:pt>
                <c:pt idx="79">
                  <c:v>2.1319009926972918</c:v>
                </c:pt>
                <c:pt idx="80">
                  <c:v>2.1588870812124474</c:v>
                </c:pt>
                <c:pt idx="81">
                  <c:v>2.185873169727603</c:v>
                </c:pt>
                <c:pt idx="82">
                  <c:v>2.2128592582427586</c:v>
                </c:pt>
                <c:pt idx="83">
                  <c:v>2.2398453467579142</c:v>
                </c:pt>
                <c:pt idx="84">
                  <c:v>2.2668314352730699</c:v>
                </c:pt>
                <c:pt idx="85">
                  <c:v>2.2938175237882255</c:v>
                </c:pt>
                <c:pt idx="86">
                  <c:v>2.3208036123033811</c:v>
                </c:pt>
                <c:pt idx="87">
                  <c:v>2.3477897008185367</c:v>
                </c:pt>
                <c:pt idx="88">
                  <c:v>2.3747757893336923</c:v>
                </c:pt>
                <c:pt idx="89">
                  <c:v>2.4017618778488479</c:v>
                </c:pt>
                <c:pt idx="90">
                  <c:v>2.4287479663640035</c:v>
                </c:pt>
                <c:pt idx="91">
                  <c:v>2.4557340548791591</c:v>
                </c:pt>
                <c:pt idx="92">
                  <c:v>2.4827201433943147</c:v>
                </c:pt>
                <c:pt idx="93">
                  <c:v>2.5097062319094703</c:v>
                </c:pt>
                <c:pt idx="94">
                  <c:v>2.5366923204246259</c:v>
                </c:pt>
                <c:pt idx="95">
                  <c:v>2.5636784089397815</c:v>
                </c:pt>
                <c:pt idx="96">
                  <c:v>2.5906644974549371</c:v>
                </c:pt>
                <c:pt idx="97">
                  <c:v>2.6176505859700927</c:v>
                </c:pt>
                <c:pt idx="98">
                  <c:v>2.6446366744852483</c:v>
                </c:pt>
                <c:pt idx="99">
                  <c:v>2.6716227630004039</c:v>
                </c:pt>
                <c:pt idx="100">
                  <c:v>2.6986088515155595</c:v>
                </c:pt>
                <c:pt idx="101">
                  <c:v>2.7255949400307151</c:v>
                </c:pt>
                <c:pt idx="102">
                  <c:v>2.7525810285458707</c:v>
                </c:pt>
                <c:pt idx="103">
                  <c:v>2.7795671170610263</c:v>
                </c:pt>
                <c:pt idx="104">
                  <c:v>2.8065532055761819</c:v>
                </c:pt>
                <c:pt idx="105">
                  <c:v>2.8335392940913375</c:v>
                </c:pt>
                <c:pt idx="106">
                  <c:v>2.8605253826064931</c:v>
                </c:pt>
                <c:pt idx="107">
                  <c:v>2.8875114711216487</c:v>
                </c:pt>
                <c:pt idx="108">
                  <c:v>2.9144975596368043</c:v>
                </c:pt>
                <c:pt idx="109">
                  <c:v>2.94148364815196</c:v>
                </c:pt>
                <c:pt idx="110">
                  <c:v>2.9684697366671156</c:v>
                </c:pt>
                <c:pt idx="111">
                  <c:v>2.9954558251822712</c:v>
                </c:pt>
                <c:pt idx="112">
                  <c:v>3.0224419136974268</c:v>
                </c:pt>
                <c:pt idx="113">
                  <c:v>3.0494280022125824</c:v>
                </c:pt>
                <c:pt idx="114">
                  <c:v>3.076414090727738</c:v>
                </c:pt>
                <c:pt idx="115">
                  <c:v>3.1034001792428936</c:v>
                </c:pt>
                <c:pt idx="116">
                  <c:v>3.1303862677580492</c:v>
                </c:pt>
                <c:pt idx="117">
                  <c:v>3.1573723562732048</c:v>
                </c:pt>
                <c:pt idx="118">
                  <c:v>3.1843584447883604</c:v>
                </c:pt>
                <c:pt idx="119">
                  <c:v>3.211344533303516</c:v>
                </c:pt>
                <c:pt idx="120">
                  <c:v>3.2383306218186716</c:v>
                </c:pt>
                <c:pt idx="121">
                  <c:v>3.2653167103338272</c:v>
                </c:pt>
                <c:pt idx="122">
                  <c:v>3.2923027988489828</c:v>
                </c:pt>
                <c:pt idx="123">
                  <c:v>3.3192888873641384</c:v>
                </c:pt>
                <c:pt idx="124">
                  <c:v>3.346274975879294</c:v>
                </c:pt>
                <c:pt idx="125">
                  <c:v>3.3732610643944496</c:v>
                </c:pt>
                <c:pt idx="126">
                  <c:v>3.4002471529096052</c:v>
                </c:pt>
                <c:pt idx="127">
                  <c:v>3.4272332414247608</c:v>
                </c:pt>
                <c:pt idx="128">
                  <c:v>3.4542193299399164</c:v>
                </c:pt>
                <c:pt idx="129">
                  <c:v>3.481205418455072</c:v>
                </c:pt>
                <c:pt idx="130">
                  <c:v>3.5081915069702276</c:v>
                </c:pt>
                <c:pt idx="131">
                  <c:v>3.5351775954853832</c:v>
                </c:pt>
                <c:pt idx="132">
                  <c:v>3.5621636840005388</c:v>
                </c:pt>
                <c:pt idx="133">
                  <c:v>3.5891497725156944</c:v>
                </c:pt>
                <c:pt idx="134">
                  <c:v>3.6161358610308501</c:v>
                </c:pt>
                <c:pt idx="135">
                  <c:v>3.6431219495460057</c:v>
                </c:pt>
                <c:pt idx="136">
                  <c:v>3.6701080380611613</c:v>
                </c:pt>
                <c:pt idx="137">
                  <c:v>3.6970941265763169</c:v>
                </c:pt>
                <c:pt idx="138">
                  <c:v>3.7240802150914725</c:v>
                </c:pt>
                <c:pt idx="139">
                  <c:v>3.7510663036066281</c:v>
                </c:pt>
                <c:pt idx="140">
                  <c:v>3.7780523921217837</c:v>
                </c:pt>
                <c:pt idx="141">
                  <c:v>3.8050384806369393</c:v>
                </c:pt>
                <c:pt idx="142">
                  <c:v>3.8320245691520949</c:v>
                </c:pt>
                <c:pt idx="143">
                  <c:v>3.8590106576672505</c:v>
                </c:pt>
                <c:pt idx="144">
                  <c:v>3.8859967461824061</c:v>
                </c:pt>
                <c:pt idx="145">
                  <c:v>3.9129828346975617</c:v>
                </c:pt>
                <c:pt idx="146">
                  <c:v>3.9399689232127173</c:v>
                </c:pt>
                <c:pt idx="147">
                  <c:v>3.9669550117278729</c:v>
                </c:pt>
                <c:pt idx="148">
                  <c:v>3.9939411002430285</c:v>
                </c:pt>
                <c:pt idx="149">
                  <c:v>4.0209271887581837</c:v>
                </c:pt>
                <c:pt idx="150">
                  <c:v>4.0479132772733388</c:v>
                </c:pt>
                <c:pt idx="151">
                  <c:v>4.074899365788494</c:v>
                </c:pt>
                <c:pt idx="152">
                  <c:v>4.1018854543036491</c:v>
                </c:pt>
                <c:pt idx="153">
                  <c:v>4.1288715428188043</c:v>
                </c:pt>
                <c:pt idx="154">
                  <c:v>4.1558576313339595</c:v>
                </c:pt>
                <c:pt idx="155">
                  <c:v>4.1828437198491146</c:v>
                </c:pt>
                <c:pt idx="156">
                  <c:v>4.2098298083642698</c:v>
                </c:pt>
                <c:pt idx="157">
                  <c:v>4.2368158968794249</c:v>
                </c:pt>
                <c:pt idx="158">
                  <c:v>4.2638019853945801</c:v>
                </c:pt>
                <c:pt idx="159">
                  <c:v>4.2907880739097353</c:v>
                </c:pt>
                <c:pt idx="160">
                  <c:v>4.3177741624248904</c:v>
                </c:pt>
                <c:pt idx="161">
                  <c:v>4.3447602509400456</c:v>
                </c:pt>
                <c:pt idx="162">
                  <c:v>4.3717463394552007</c:v>
                </c:pt>
                <c:pt idx="163">
                  <c:v>4.3987324279703559</c:v>
                </c:pt>
                <c:pt idx="164">
                  <c:v>4.4257185164855111</c:v>
                </c:pt>
                <c:pt idx="165">
                  <c:v>4.4527046050006662</c:v>
                </c:pt>
                <c:pt idx="166">
                  <c:v>4.4796906935158214</c:v>
                </c:pt>
                <c:pt idx="167">
                  <c:v>4.5066767820309765</c:v>
                </c:pt>
                <c:pt idx="168">
                  <c:v>4.5336628705461317</c:v>
                </c:pt>
                <c:pt idx="169">
                  <c:v>4.5606489590612869</c:v>
                </c:pt>
                <c:pt idx="170">
                  <c:v>4.587635047576442</c:v>
                </c:pt>
                <c:pt idx="171">
                  <c:v>4.6146211360915972</c:v>
                </c:pt>
                <c:pt idx="172">
                  <c:v>4.6416072246067523</c:v>
                </c:pt>
                <c:pt idx="173">
                  <c:v>4.6685933131219075</c:v>
                </c:pt>
                <c:pt idx="174">
                  <c:v>4.6955794016370627</c:v>
                </c:pt>
                <c:pt idx="175">
                  <c:v>4.7225654901522178</c:v>
                </c:pt>
                <c:pt idx="176">
                  <c:v>4.749551578667373</c:v>
                </c:pt>
                <c:pt idx="177">
                  <c:v>4.7765376671825281</c:v>
                </c:pt>
                <c:pt idx="178">
                  <c:v>4.8035237556976833</c:v>
                </c:pt>
                <c:pt idx="179">
                  <c:v>4.8305098442128385</c:v>
                </c:pt>
                <c:pt idx="180">
                  <c:v>4.8574959327279936</c:v>
                </c:pt>
                <c:pt idx="181">
                  <c:v>4.8844820212431488</c:v>
                </c:pt>
                <c:pt idx="182">
                  <c:v>4.9114681097583039</c:v>
                </c:pt>
                <c:pt idx="183">
                  <c:v>4.9384541982734591</c:v>
                </c:pt>
                <c:pt idx="184">
                  <c:v>4.9654402867886143</c:v>
                </c:pt>
                <c:pt idx="185">
                  <c:v>4.9924263753037694</c:v>
                </c:pt>
                <c:pt idx="186">
                  <c:v>5.0194124638189246</c:v>
                </c:pt>
                <c:pt idx="187">
                  <c:v>5.0463985523340797</c:v>
                </c:pt>
                <c:pt idx="188">
                  <c:v>5.0733846408492349</c:v>
                </c:pt>
                <c:pt idx="189">
                  <c:v>5.1003707293643901</c:v>
                </c:pt>
                <c:pt idx="190">
                  <c:v>5.1273568178795452</c:v>
                </c:pt>
                <c:pt idx="191">
                  <c:v>5.1543429063947004</c:v>
                </c:pt>
                <c:pt idx="192">
                  <c:v>5.1813289949098555</c:v>
                </c:pt>
                <c:pt idx="193">
                  <c:v>5.2083150834250107</c:v>
                </c:pt>
                <c:pt idx="194">
                  <c:v>5.2353011719401659</c:v>
                </c:pt>
                <c:pt idx="195">
                  <c:v>5.262287260455321</c:v>
                </c:pt>
                <c:pt idx="196">
                  <c:v>5.2892733489704762</c:v>
                </c:pt>
                <c:pt idx="197">
                  <c:v>5.3162594374856313</c:v>
                </c:pt>
                <c:pt idx="198">
                  <c:v>5.3432455260007865</c:v>
                </c:pt>
                <c:pt idx="199">
                  <c:v>5.3702316145159417</c:v>
                </c:pt>
                <c:pt idx="200">
                  <c:v>5.3972177030310968</c:v>
                </c:pt>
                <c:pt idx="201">
                  <c:v>5.424203791546252</c:v>
                </c:pt>
                <c:pt idx="202">
                  <c:v>5.4511898800614071</c:v>
                </c:pt>
                <c:pt idx="203">
                  <c:v>5.4781759685765623</c:v>
                </c:pt>
                <c:pt idx="204">
                  <c:v>5.5051620570917175</c:v>
                </c:pt>
                <c:pt idx="205">
                  <c:v>5.5321481456068726</c:v>
                </c:pt>
                <c:pt idx="206">
                  <c:v>5.5591342341220278</c:v>
                </c:pt>
                <c:pt idx="207">
                  <c:v>5.5861203226371829</c:v>
                </c:pt>
                <c:pt idx="208">
                  <c:v>5.6131064111523381</c:v>
                </c:pt>
                <c:pt idx="209">
                  <c:v>5.6400924996674933</c:v>
                </c:pt>
                <c:pt idx="210">
                  <c:v>5.6670785881826484</c:v>
                </c:pt>
                <c:pt idx="211">
                  <c:v>5.6940646766978036</c:v>
                </c:pt>
                <c:pt idx="212">
                  <c:v>5.7210507652129587</c:v>
                </c:pt>
                <c:pt idx="213">
                  <c:v>5.7480368537281139</c:v>
                </c:pt>
                <c:pt idx="214">
                  <c:v>5.7750229422432691</c:v>
                </c:pt>
                <c:pt idx="215">
                  <c:v>5.8020090307584242</c:v>
                </c:pt>
                <c:pt idx="216">
                  <c:v>5.8289951192735794</c:v>
                </c:pt>
                <c:pt idx="217">
                  <c:v>5.8559812077887345</c:v>
                </c:pt>
                <c:pt idx="218">
                  <c:v>5.8829672963038897</c:v>
                </c:pt>
                <c:pt idx="219">
                  <c:v>5.9099533848190449</c:v>
                </c:pt>
                <c:pt idx="220">
                  <c:v>5.9369394733342</c:v>
                </c:pt>
                <c:pt idx="221">
                  <c:v>5.9639255618493552</c:v>
                </c:pt>
                <c:pt idx="222">
                  <c:v>5.9909116503645103</c:v>
                </c:pt>
                <c:pt idx="223">
                  <c:v>6.0178977388796655</c:v>
                </c:pt>
                <c:pt idx="224">
                  <c:v>6.0448838273948207</c:v>
                </c:pt>
                <c:pt idx="225">
                  <c:v>6.0718699159099758</c:v>
                </c:pt>
                <c:pt idx="226">
                  <c:v>6.098856004425131</c:v>
                </c:pt>
                <c:pt idx="227">
                  <c:v>6.1258420929402861</c:v>
                </c:pt>
                <c:pt idx="228">
                  <c:v>6.1528281814554413</c:v>
                </c:pt>
                <c:pt idx="229">
                  <c:v>6.1798142699705965</c:v>
                </c:pt>
                <c:pt idx="230">
                  <c:v>6.2068003584857516</c:v>
                </c:pt>
                <c:pt idx="231">
                  <c:v>6.2337864470009068</c:v>
                </c:pt>
                <c:pt idx="232">
                  <c:v>6.2607725355160619</c:v>
                </c:pt>
                <c:pt idx="233">
                  <c:v>6.2877586240312171</c:v>
                </c:pt>
                <c:pt idx="234">
                  <c:v>6.3147447125463723</c:v>
                </c:pt>
                <c:pt idx="235">
                  <c:v>6.3417308010615274</c:v>
                </c:pt>
                <c:pt idx="236">
                  <c:v>6.3687168895766826</c:v>
                </c:pt>
                <c:pt idx="237">
                  <c:v>6.3957029780918377</c:v>
                </c:pt>
                <c:pt idx="238">
                  <c:v>6.4226890666069929</c:v>
                </c:pt>
                <c:pt idx="239">
                  <c:v>6.4496751551221481</c:v>
                </c:pt>
                <c:pt idx="240">
                  <c:v>6.4766612436373032</c:v>
                </c:pt>
                <c:pt idx="241">
                  <c:v>6.5036473321524584</c:v>
                </c:pt>
                <c:pt idx="242">
                  <c:v>6.5306334206676135</c:v>
                </c:pt>
                <c:pt idx="243">
                  <c:v>6.5576195091827687</c:v>
                </c:pt>
                <c:pt idx="244">
                  <c:v>6.5846055976979239</c:v>
                </c:pt>
                <c:pt idx="245">
                  <c:v>6.611591686213079</c:v>
                </c:pt>
                <c:pt idx="246">
                  <c:v>6.6385777747282342</c:v>
                </c:pt>
                <c:pt idx="247">
                  <c:v>6.6655638632433893</c:v>
                </c:pt>
                <c:pt idx="248">
                  <c:v>6.6925499517585445</c:v>
                </c:pt>
                <c:pt idx="249">
                  <c:v>6.7195360402736997</c:v>
                </c:pt>
                <c:pt idx="250">
                  <c:v>6.7465221287888548</c:v>
                </c:pt>
                <c:pt idx="251">
                  <c:v>6.77350821730401</c:v>
                </c:pt>
                <c:pt idx="252">
                  <c:v>6.8004943058191651</c:v>
                </c:pt>
                <c:pt idx="253">
                  <c:v>6.8274803943343203</c:v>
                </c:pt>
                <c:pt idx="254">
                  <c:v>6.8544664828494755</c:v>
                </c:pt>
                <c:pt idx="255">
                  <c:v>6.8814525713646306</c:v>
                </c:pt>
                <c:pt idx="256">
                  <c:v>6.9084386598797858</c:v>
                </c:pt>
                <c:pt idx="257">
                  <c:v>6.9354247483949409</c:v>
                </c:pt>
                <c:pt idx="258">
                  <c:v>6.9624108369100961</c:v>
                </c:pt>
                <c:pt idx="259">
                  <c:v>6.9893969254252513</c:v>
                </c:pt>
                <c:pt idx="260">
                  <c:v>7.0163830139404064</c:v>
                </c:pt>
                <c:pt idx="261">
                  <c:v>7.0433691024555616</c:v>
                </c:pt>
                <c:pt idx="262">
                  <c:v>7.0703551909707167</c:v>
                </c:pt>
                <c:pt idx="263">
                  <c:v>7.0973412794858719</c:v>
                </c:pt>
                <c:pt idx="264">
                  <c:v>7.1243273680010271</c:v>
                </c:pt>
                <c:pt idx="265">
                  <c:v>7.1513134565161822</c:v>
                </c:pt>
                <c:pt idx="266">
                  <c:v>7.1782995450313374</c:v>
                </c:pt>
                <c:pt idx="267">
                  <c:v>7.2052856335464925</c:v>
                </c:pt>
                <c:pt idx="268">
                  <c:v>7.2322717220616477</c:v>
                </c:pt>
                <c:pt idx="269">
                  <c:v>7.2592578105768029</c:v>
                </c:pt>
                <c:pt idx="270">
                  <c:v>7.286243899091958</c:v>
                </c:pt>
                <c:pt idx="271">
                  <c:v>7.3132299876071132</c:v>
                </c:pt>
                <c:pt idx="272">
                  <c:v>7.3402160761222683</c:v>
                </c:pt>
                <c:pt idx="273">
                  <c:v>7.3672021646374235</c:v>
                </c:pt>
                <c:pt idx="274">
                  <c:v>7.3941882531525787</c:v>
                </c:pt>
                <c:pt idx="275">
                  <c:v>7.4211743416677338</c:v>
                </c:pt>
                <c:pt idx="276">
                  <c:v>7.448160430182889</c:v>
                </c:pt>
                <c:pt idx="277">
                  <c:v>7.4751465186980441</c:v>
                </c:pt>
                <c:pt idx="278">
                  <c:v>7.5021326072131993</c:v>
                </c:pt>
                <c:pt idx="279">
                  <c:v>7.5291186957283545</c:v>
                </c:pt>
                <c:pt idx="280">
                  <c:v>7.5561047842435096</c:v>
                </c:pt>
                <c:pt idx="281">
                  <c:v>7.5830908727586648</c:v>
                </c:pt>
                <c:pt idx="282">
                  <c:v>7.6100769612738199</c:v>
                </c:pt>
                <c:pt idx="283">
                  <c:v>7.6370630497889751</c:v>
                </c:pt>
                <c:pt idx="284">
                  <c:v>7.6640491383041303</c:v>
                </c:pt>
                <c:pt idx="285">
                  <c:v>7.6910352268192854</c:v>
                </c:pt>
                <c:pt idx="286">
                  <c:v>7.7180213153344406</c:v>
                </c:pt>
                <c:pt idx="287">
                  <c:v>7.7450074038495957</c:v>
                </c:pt>
                <c:pt idx="288">
                  <c:v>7.7719934923647509</c:v>
                </c:pt>
                <c:pt idx="289">
                  <c:v>7.7989795808799061</c:v>
                </c:pt>
                <c:pt idx="290">
                  <c:v>7.8259656693950612</c:v>
                </c:pt>
                <c:pt idx="291">
                  <c:v>7.8529517579102164</c:v>
                </c:pt>
                <c:pt idx="292">
                  <c:v>7.8799378464253715</c:v>
                </c:pt>
                <c:pt idx="293">
                  <c:v>7.9069239349405267</c:v>
                </c:pt>
                <c:pt idx="294">
                  <c:v>7.9339100234556819</c:v>
                </c:pt>
                <c:pt idx="295">
                  <c:v>7.960896111970837</c:v>
                </c:pt>
                <c:pt idx="296">
                  <c:v>7.9878822004859922</c:v>
                </c:pt>
                <c:pt idx="297">
                  <c:v>8.0148682890011482</c:v>
                </c:pt>
                <c:pt idx="298">
                  <c:v>8.0418543775163034</c:v>
                </c:pt>
                <c:pt idx="299">
                  <c:v>8.0688404660314585</c:v>
                </c:pt>
                <c:pt idx="300">
                  <c:v>8.0958265545466137</c:v>
                </c:pt>
                <c:pt idx="301">
                  <c:v>8.1228126430617689</c:v>
                </c:pt>
                <c:pt idx="302">
                  <c:v>8.149798731576924</c:v>
                </c:pt>
                <c:pt idx="303">
                  <c:v>8.1767848200920792</c:v>
                </c:pt>
                <c:pt idx="304">
                  <c:v>8.2037709086072343</c:v>
                </c:pt>
                <c:pt idx="305">
                  <c:v>8.2307569971223895</c:v>
                </c:pt>
                <c:pt idx="306">
                  <c:v>8.2577430856375447</c:v>
                </c:pt>
                <c:pt idx="307">
                  <c:v>8.2847291741526998</c:v>
                </c:pt>
                <c:pt idx="308">
                  <c:v>8.311715262667855</c:v>
                </c:pt>
                <c:pt idx="309">
                  <c:v>8.3387013511830101</c:v>
                </c:pt>
                <c:pt idx="310">
                  <c:v>8.3656874396981653</c:v>
                </c:pt>
                <c:pt idx="311">
                  <c:v>8.3926735282133205</c:v>
                </c:pt>
                <c:pt idx="312">
                  <c:v>8.4196596167284756</c:v>
                </c:pt>
                <c:pt idx="313">
                  <c:v>8.4466457052436308</c:v>
                </c:pt>
                <c:pt idx="314">
                  <c:v>8.4736317937587859</c:v>
                </c:pt>
                <c:pt idx="315">
                  <c:v>8.5006178822739411</c:v>
                </c:pt>
                <c:pt idx="316">
                  <c:v>8.5276039707890963</c:v>
                </c:pt>
                <c:pt idx="317">
                  <c:v>8.5545900593042514</c:v>
                </c:pt>
                <c:pt idx="318">
                  <c:v>8.5815761478194066</c:v>
                </c:pt>
                <c:pt idx="319">
                  <c:v>8.6085622363345617</c:v>
                </c:pt>
                <c:pt idx="320">
                  <c:v>8.6355483248497169</c:v>
                </c:pt>
                <c:pt idx="321">
                  <c:v>8.6625344133648721</c:v>
                </c:pt>
                <c:pt idx="322">
                  <c:v>8.6895205018800272</c:v>
                </c:pt>
                <c:pt idx="323">
                  <c:v>8.7165065903951824</c:v>
                </c:pt>
                <c:pt idx="324">
                  <c:v>8.7434926789103375</c:v>
                </c:pt>
                <c:pt idx="325">
                  <c:v>8.7704787674254927</c:v>
                </c:pt>
                <c:pt idx="326">
                  <c:v>8.7974648559406479</c:v>
                </c:pt>
                <c:pt idx="327">
                  <c:v>8.824450944455803</c:v>
                </c:pt>
                <c:pt idx="328">
                  <c:v>8.8514370329709582</c:v>
                </c:pt>
                <c:pt idx="329">
                  <c:v>8.8784231214861133</c:v>
                </c:pt>
                <c:pt idx="330">
                  <c:v>8.9054092100012685</c:v>
                </c:pt>
                <c:pt idx="331">
                  <c:v>8.9323952985164237</c:v>
                </c:pt>
                <c:pt idx="332">
                  <c:v>8.9593813870315788</c:v>
                </c:pt>
                <c:pt idx="333">
                  <c:v>8.986367475546734</c:v>
                </c:pt>
                <c:pt idx="334">
                  <c:v>9.0133535640618891</c:v>
                </c:pt>
                <c:pt idx="335">
                  <c:v>9.0403396525770443</c:v>
                </c:pt>
                <c:pt idx="336">
                  <c:v>9.0673257410921995</c:v>
                </c:pt>
                <c:pt idx="337">
                  <c:v>9.0943118296073546</c:v>
                </c:pt>
                <c:pt idx="338">
                  <c:v>9.1212979181225098</c:v>
                </c:pt>
                <c:pt idx="339">
                  <c:v>9.1482840066376649</c:v>
                </c:pt>
                <c:pt idx="340">
                  <c:v>9.1752700951528201</c:v>
                </c:pt>
                <c:pt idx="341">
                  <c:v>9.2022561836679753</c:v>
                </c:pt>
                <c:pt idx="342">
                  <c:v>9.2292422721831304</c:v>
                </c:pt>
                <c:pt idx="343">
                  <c:v>9.2562283606982856</c:v>
                </c:pt>
                <c:pt idx="344">
                  <c:v>9.2832144492134407</c:v>
                </c:pt>
                <c:pt idx="345">
                  <c:v>9.3102005377285959</c:v>
                </c:pt>
                <c:pt idx="346">
                  <c:v>9.3371866262437511</c:v>
                </c:pt>
                <c:pt idx="347">
                  <c:v>9.3641727147589062</c:v>
                </c:pt>
                <c:pt idx="348">
                  <c:v>9.3911588032740614</c:v>
                </c:pt>
                <c:pt idx="349">
                  <c:v>9.4181448917892165</c:v>
                </c:pt>
                <c:pt idx="350">
                  <c:v>9.4451309803043717</c:v>
                </c:pt>
                <c:pt idx="351">
                  <c:v>9.4721170688195269</c:v>
                </c:pt>
                <c:pt idx="352">
                  <c:v>9.499103157334682</c:v>
                </c:pt>
                <c:pt idx="353">
                  <c:v>9.5260892458498372</c:v>
                </c:pt>
                <c:pt idx="354">
                  <c:v>9.5530753343649923</c:v>
                </c:pt>
                <c:pt idx="355">
                  <c:v>9.5800614228801475</c:v>
                </c:pt>
                <c:pt idx="356">
                  <c:v>9.6070475113953027</c:v>
                </c:pt>
                <c:pt idx="357">
                  <c:v>9.6340335999104578</c:v>
                </c:pt>
                <c:pt idx="358">
                  <c:v>9.661019688425613</c:v>
                </c:pt>
                <c:pt idx="359">
                  <c:v>9.6880057769407681</c:v>
                </c:pt>
                <c:pt idx="360">
                  <c:v>9.7149918654559233</c:v>
                </c:pt>
                <c:pt idx="361">
                  <c:v>9.7419779539710785</c:v>
                </c:pt>
                <c:pt idx="362">
                  <c:v>9.7689640424862336</c:v>
                </c:pt>
                <c:pt idx="363">
                  <c:v>9.7959501310013888</c:v>
                </c:pt>
                <c:pt idx="364">
                  <c:v>9.8229362195165439</c:v>
                </c:pt>
                <c:pt idx="365">
                  <c:v>9.8499223080316991</c:v>
                </c:pt>
                <c:pt idx="366">
                  <c:v>9.8769083965468543</c:v>
                </c:pt>
                <c:pt idx="367">
                  <c:v>9.9038944850620094</c:v>
                </c:pt>
                <c:pt idx="368">
                  <c:v>9.9308805735771646</c:v>
                </c:pt>
                <c:pt idx="369">
                  <c:v>9.9578666620923197</c:v>
                </c:pt>
                <c:pt idx="370">
                  <c:v>9.9848527506074749</c:v>
                </c:pt>
                <c:pt idx="371">
                  <c:v>10.01183883912263</c:v>
                </c:pt>
                <c:pt idx="372">
                  <c:v>10.038824927637785</c:v>
                </c:pt>
                <c:pt idx="373">
                  <c:v>10.06581101615294</c:v>
                </c:pt>
                <c:pt idx="374">
                  <c:v>10.092797104668096</c:v>
                </c:pt>
                <c:pt idx="375">
                  <c:v>10.119783193183251</c:v>
                </c:pt>
                <c:pt idx="376">
                  <c:v>10.146769281698406</c:v>
                </c:pt>
                <c:pt idx="377">
                  <c:v>10.173755370213561</c:v>
                </c:pt>
                <c:pt idx="378">
                  <c:v>10.200741458728716</c:v>
                </c:pt>
                <c:pt idx="379">
                  <c:v>10.227727547243871</c:v>
                </c:pt>
                <c:pt idx="380">
                  <c:v>10.254713635759027</c:v>
                </c:pt>
                <c:pt idx="381">
                  <c:v>10.281699724274182</c:v>
                </c:pt>
                <c:pt idx="382">
                  <c:v>10.308685812789337</c:v>
                </c:pt>
                <c:pt idx="383">
                  <c:v>10.335671901304492</c:v>
                </c:pt>
                <c:pt idx="384">
                  <c:v>10.362657989819647</c:v>
                </c:pt>
                <c:pt idx="385">
                  <c:v>10.389644078334802</c:v>
                </c:pt>
                <c:pt idx="386">
                  <c:v>10.416630166849957</c:v>
                </c:pt>
                <c:pt idx="387">
                  <c:v>10.443616255365113</c:v>
                </c:pt>
                <c:pt idx="388">
                  <c:v>10.470602343880268</c:v>
                </c:pt>
                <c:pt idx="389">
                  <c:v>10.497588432395423</c:v>
                </c:pt>
                <c:pt idx="390">
                  <c:v>10.524574520910578</c:v>
                </c:pt>
                <c:pt idx="391">
                  <c:v>10.551560609425733</c:v>
                </c:pt>
                <c:pt idx="392">
                  <c:v>10.578546697940888</c:v>
                </c:pt>
                <c:pt idx="393">
                  <c:v>10.605532786456044</c:v>
                </c:pt>
                <c:pt idx="394">
                  <c:v>10.632518874971199</c:v>
                </c:pt>
                <c:pt idx="395">
                  <c:v>10.659504963486354</c:v>
                </c:pt>
                <c:pt idx="396">
                  <c:v>10.686491052001509</c:v>
                </c:pt>
                <c:pt idx="397">
                  <c:v>10.713477140516664</c:v>
                </c:pt>
                <c:pt idx="398">
                  <c:v>10.740463229031819</c:v>
                </c:pt>
                <c:pt idx="399">
                  <c:v>10.767449317546975</c:v>
                </c:pt>
                <c:pt idx="400">
                  <c:v>10.79443540606213</c:v>
                </c:pt>
                <c:pt idx="401">
                  <c:v>10.821421494577285</c:v>
                </c:pt>
                <c:pt idx="402">
                  <c:v>10.84840758309244</c:v>
                </c:pt>
                <c:pt idx="403">
                  <c:v>10.875393671607595</c:v>
                </c:pt>
                <c:pt idx="404">
                  <c:v>10.90237976012275</c:v>
                </c:pt>
                <c:pt idx="405">
                  <c:v>10.929365848637906</c:v>
                </c:pt>
                <c:pt idx="406">
                  <c:v>10.956351937153061</c:v>
                </c:pt>
                <c:pt idx="407">
                  <c:v>10.983338025668216</c:v>
                </c:pt>
                <c:pt idx="408">
                  <c:v>11.010324114183371</c:v>
                </c:pt>
                <c:pt idx="409">
                  <c:v>11.037310202698526</c:v>
                </c:pt>
                <c:pt idx="410">
                  <c:v>11.064296291213681</c:v>
                </c:pt>
                <c:pt idx="411">
                  <c:v>11.091282379728836</c:v>
                </c:pt>
                <c:pt idx="412">
                  <c:v>11.118268468243992</c:v>
                </c:pt>
                <c:pt idx="413">
                  <c:v>11.145254556759147</c:v>
                </c:pt>
                <c:pt idx="414">
                  <c:v>11.172240645274302</c:v>
                </c:pt>
                <c:pt idx="415">
                  <c:v>11.199226733789457</c:v>
                </c:pt>
                <c:pt idx="416">
                  <c:v>11.226212822304612</c:v>
                </c:pt>
                <c:pt idx="417">
                  <c:v>11.253198910819767</c:v>
                </c:pt>
                <c:pt idx="418">
                  <c:v>11.280184999334923</c:v>
                </c:pt>
                <c:pt idx="419">
                  <c:v>11.307171087850078</c:v>
                </c:pt>
                <c:pt idx="420">
                  <c:v>11.334157176365233</c:v>
                </c:pt>
                <c:pt idx="421">
                  <c:v>11.361143264880388</c:v>
                </c:pt>
                <c:pt idx="422">
                  <c:v>11.388129353395543</c:v>
                </c:pt>
                <c:pt idx="423">
                  <c:v>11.415115441910698</c:v>
                </c:pt>
                <c:pt idx="424">
                  <c:v>11.442101530425854</c:v>
                </c:pt>
                <c:pt idx="425">
                  <c:v>11.469087618941009</c:v>
                </c:pt>
                <c:pt idx="426">
                  <c:v>11.496073707456164</c:v>
                </c:pt>
                <c:pt idx="427">
                  <c:v>11.523059795971319</c:v>
                </c:pt>
                <c:pt idx="428">
                  <c:v>11.550045884486474</c:v>
                </c:pt>
                <c:pt idx="429">
                  <c:v>11.577031973001629</c:v>
                </c:pt>
                <c:pt idx="430">
                  <c:v>11.604018061516784</c:v>
                </c:pt>
                <c:pt idx="431">
                  <c:v>11.63100415003194</c:v>
                </c:pt>
                <c:pt idx="432">
                  <c:v>11.657990238547095</c:v>
                </c:pt>
                <c:pt idx="433">
                  <c:v>11.68497632706225</c:v>
                </c:pt>
                <c:pt idx="434">
                  <c:v>11.711962415577405</c:v>
                </c:pt>
                <c:pt idx="435">
                  <c:v>11.73894850409256</c:v>
                </c:pt>
                <c:pt idx="436">
                  <c:v>11.765934592607715</c:v>
                </c:pt>
                <c:pt idx="437">
                  <c:v>11.792920681122871</c:v>
                </c:pt>
                <c:pt idx="438">
                  <c:v>11.819906769638026</c:v>
                </c:pt>
                <c:pt idx="439">
                  <c:v>11.846892858153181</c:v>
                </c:pt>
                <c:pt idx="440">
                  <c:v>11.873878946668336</c:v>
                </c:pt>
                <c:pt idx="441">
                  <c:v>11.900865035183491</c:v>
                </c:pt>
                <c:pt idx="442">
                  <c:v>11.927851123698646</c:v>
                </c:pt>
                <c:pt idx="443">
                  <c:v>11.954837212213802</c:v>
                </c:pt>
                <c:pt idx="444">
                  <c:v>11.981823300728957</c:v>
                </c:pt>
                <c:pt idx="445">
                  <c:v>12.008809389244112</c:v>
                </c:pt>
                <c:pt idx="446">
                  <c:v>12.035795477759267</c:v>
                </c:pt>
                <c:pt idx="447">
                  <c:v>12.062781566274422</c:v>
                </c:pt>
                <c:pt idx="448">
                  <c:v>12.089767654789577</c:v>
                </c:pt>
                <c:pt idx="449">
                  <c:v>12.116753743304733</c:v>
                </c:pt>
                <c:pt idx="450">
                  <c:v>12.143739831819888</c:v>
                </c:pt>
                <c:pt idx="451">
                  <c:v>12.170725920335043</c:v>
                </c:pt>
                <c:pt idx="452">
                  <c:v>12.197712008850198</c:v>
                </c:pt>
                <c:pt idx="453">
                  <c:v>12.224698097365353</c:v>
                </c:pt>
                <c:pt idx="454">
                  <c:v>12.251684185880508</c:v>
                </c:pt>
                <c:pt idx="455">
                  <c:v>12.278670274395663</c:v>
                </c:pt>
                <c:pt idx="456">
                  <c:v>12.305656362910819</c:v>
                </c:pt>
                <c:pt idx="457">
                  <c:v>12.332642451425974</c:v>
                </c:pt>
                <c:pt idx="458">
                  <c:v>12.359628539941129</c:v>
                </c:pt>
                <c:pt idx="459">
                  <c:v>12.386614628456284</c:v>
                </c:pt>
                <c:pt idx="460">
                  <c:v>12.413600716971439</c:v>
                </c:pt>
                <c:pt idx="461">
                  <c:v>12.440586805486594</c:v>
                </c:pt>
                <c:pt idx="462">
                  <c:v>12.46757289400175</c:v>
                </c:pt>
                <c:pt idx="463">
                  <c:v>12.494558982516905</c:v>
                </c:pt>
                <c:pt idx="464">
                  <c:v>12.52154507103206</c:v>
                </c:pt>
                <c:pt idx="465">
                  <c:v>12.548531159547215</c:v>
                </c:pt>
                <c:pt idx="466">
                  <c:v>12.57551724806237</c:v>
                </c:pt>
                <c:pt idx="467">
                  <c:v>12.602503336577525</c:v>
                </c:pt>
                <c:pt idx="468">
                  <c:v>12.629489425092681</c:v>
                </c:pt>
                <c:pt idx="469">
                  <c:v>12.656475513607836</c:v>
                </c:pt>
                <c:pt idx="470">
                  <c:v>12.683461602122991</c:v>
                </c:pt>
                <c:pt idx="471">
                  <c:v>12.710447690638146</c:v>
                </c:pt>
                <c:pt idx="472">
                  <c:v>12.737433779153301</c:v>
                </c:pt>
                <c:pt idx="473">
                  <c:v>12.764419867668456</c:v>
                </c:pt>
                <c:pt idx="474">
                  <c:v>12.791405956183612</c:v>
                </c:pt>
                <c:pt idx="475">
                  <c:v>12.818392044698767</c:v>
                </c:pt>
                <c:pt idx="476">
                  <c:v>12.845378133213922</c:v>
                </c:pt>
                <c:pt idx="477">
                  <c:v>12.872364221729077</c:v>
                </c:pt>
                <c:pt idx="478">
                  <c:v>12.899350310244232</c:v>
                </c:pt>
                <c:pt idx="479">
                  <c:v>12.926336398759387</c:v>
                </c:pt>
                <c:pt idx="480">
                  <c:v>12.953322487274542</c:v>
                </c:pt>
                <c:pt idx="481">
                  <c:v>12.980308575789698</c:v>
                </c:pt>
                <c:pt idx="482">
                  <c:v>13.007294664304853</c:v>
                </c:pt>
                <c:pt idx="483">
                  <c:v>13.034280752820008</c:v>
                </c:pt>
                <c:pt idx="484">
                  <c:v>13.061266841335163</c:v>
                </c:pt>
                <c:pt idx="485">
                  <c:v>13.088252929850318</c:v>
                </c:pt>
                <c:pt idx="486">
                  <c:v>13.115239018365473</c:v>
                </c:pt>
                <c:pt idx="487">
                  <c:v>13.142225106880629</c:v>
                </c:pt>
                <c:pt idx="488">
                  <c:v>13.169211195395784</c:v>
                </c:pt>
                <c:pt idx="489">
                  <c:v>13.196197283910939</c:v>
                </c:pt>
                <c:pt idx="490">
                  <c:v>13.223183372426094</c:v>
                </c:pt>
                <c:pt idx="491">
                  <c:v>13.250169460941249</c:v>
                </c:pt>
                <c:pt idx="492">
                  <c:v>13.277155549456404</c:v>
                </c:pt>
                <c:pt idx="493">
                  <c:v>13.30414163797156</c:v>
                </c:pt>
                <c:pt idx="494">
                  <c:v>13.331127726486715</c:v>
                </c:pt>
                <c:pt idx="495">
                  <c:v>13.35811381500187</c:v>
                </c:pt>
                <c:pt idx="496">
                  <c:v>13.385099903517025</c:v>
                </c:pt>
                <c:pt idx="497">
                  <c:v>13.41208599203218</c:v>
                </c:pt>
                <c:pt idx="498">
                  <c:v>13.439072080547335</c:v>
                </c:pt>
                <c:pt idx="499">
                  <c:v>13.466058169062491</c:v>
                </c:pt>
                <c:pt idx="500">
                  <c:v>13.493044257577646</c:v>
                </c:pt>
                <c:pt idx="501">
                  <c:v>13.520030346092801</c:v>
                </c:pt>
                <c:pt idx="502">
                  <c:v>13.547016434607956</c:v>
                </c:pt>
                <c:pt idx="503">
                  <c:v>13.574002523123111</c:v>
                </c:pt>
                <c:pt idx="504">
                  <c:v>13.600988611638266</c:v>
                </c:pt>
                <c:pt idx="505">
                  <c:v>13.627974700153421</c:v>
                </c:pt>
                <c:pt idx="506">
                  <c:v>13.654960788668577</c:v>
                </c:pt>
                <c:pt idx="507">
                  <c:v>13.681946877183732</c:v>
                </c:pt>
                <c:pt idx="508">
                  <c:v>13.708932965698887</c:v>
                </c:pt>
                <c:pt idx="509">
                  <c:v>13.735919054214042</c:v>
                </c:pt>
                <c:pt idx="510">
                  <c:v>13.762905142729197</c:v>
                </c:pt>
                <c:pt idx="511">
                  <c:v>13.789891231244352</c:v>
                </c:pt>
                <c:pt idx="512">
                  <c:v>13.816877319759508</c:v>
                </c:pt>
                <c:pt idx="513">
                  <c:v>13.843863408274663</c:v>
                </c:pt>
                <c:pt idx="514">
                  <c:v>13.870849496789818</c:v>
                </c:pt>
                <c:pt idx="515">
                  <c:v>13.897835585304973</c:v>
                </c:pt>
                <c:pt idx="516">
                  <c:v>13.924821673820128</c:v>
                </c:pt>
                <c:pt idx="517">
                  <c:v>13.951807762335283</c:v>
                </c:pt>
                <c:pt idx="518">
                  <c:v>13.978793850850439</c:v>
                </c:pt>
                <c:pt idx="519">
                  <c:v>14.005779939365594</c:v>
                </c:pt>
                <c:pt idx="520">
                  <c:v>14.032766027880749</c:v>
                </c:pt>
                <c:pt idx="521">
                  <c:v>14.059752116395904</c:v>
                </c:pt>
                <c:pt idx="522">
                  <c:v>14.086738204911059</c:v>
                </c:pt>
                <c:pt idx="523">
                  <c:v>14.113724293426214</c:v>
                </c:pt>
                <c:pt idx="524">
                  <c:v>14.14071038194137</c:v>
                </c:pt>
                <c:pt idx="525">
                  <c:v>14.167696470456525</c:v>
                </c:pt>
                <c:pt idx="526">
                  <c:v>14.19468255897168</c:v>
                </c:pt>
                <c:pt idx="527">
                  <c:v>14.221668647486835</c:v>
                </c:pt>
                <c:pt idx="528">
                  <c:v>14.24865473600199</c:v>
                </c:pt>
                <c:pt idx="529">
                  <c:v>14.275640824517145</c:v>
                </c:pt>
                <c:pt idx="530">
                  <c:v>14.3026269130323</c:v>
                </c:pt>
                <c:pt idx="531">
                  <c:v>14.329613001547456</c:v>
                </c:pt>
                <c:pt idx="532">
                  <c:v>14.356599090062611</c:v>
                </c:pt>
                <c:pt idx="533">
                  <c:v>14.383585178577766</c:v>
                </c:pt>
                <c:pt idx="534">
                  <c:v>14.410571267092921</c:v>
                </c:pt>
                <c:pt idx="535">
                  <c:v>14.437557355608076</c:v>
                </c:pt>
                <c:pt idx="536">
                  <c:v>14.464543444123231</c:v>
                </c:pt>
                <c:pt idx="537">
                  <c:v>14.491529532638387</c:v>
                </c:pt>
                <c:pt idx="538">
                  <c:v>14.518515621153542</c:v>
                </c:pt>
                <c:pt idx="539">
                  <c:v>14.545501709668697</c:v>
                </c:pt>
                <c:pt idx="540">
                  <c:v>14.572487798183852</c:v>
                </c:pt>
                <c:pt idx="541">
                  <c:v>14.599473886699007</c:v>
                </c:pt>
                <c:pt idx="542">
                  <c:v>14.626459975214162</c:v>
                </c:pt>
                <c:pt idx="543">
                  <c:v>14.653446063729318</c:v>
                </c:pt>
                <c:pt idx="544">
                  <c:v>14.680432152244473</c:v>
                </c:pt>
                <c:pt idx="545">
                  <c:v>14.707418240759628</c:v>
                </c:pt>
                <c:pt idx="546">
                  <c:v>14.734404329274783</c:v>
                </c:pt>
                <c:pt idx="547">
                  <c:v>14.761390417789938</c:v>
                </c:pt>
                <c:pt idx="548">
                  <c:v>14.788376506305093</c:v>
                </c:pt>
                <c:pt idx="549">
                  <c:v>14.815362594820249</c:v>
                </c:pt>
                <c:pt idx="550">
                  <c:v>14.842348683335404</c:v>
                </c:pt>
                <c:pt idx="551">
                  <c:v>14.869334771850559</c:v>
                </c:pt>
                <c:pt idx="552">
                  <c:v>14.896320860365714</c:v>
                </c:pt>
                <c:pt idx="553">
                  <c:v>14.923306948880869</c:v>
                </c:pt>
                <c:pt idx="554">
                  <c:v>14.950293037396024</c:v>
                </c:pt>
                <c:pt idx="555">
                  <c:v>14.977279125911179</c:v>
                </c:pt>
                <c:pt idx="556">
                  <c:v>15.004265214426335</c:v>
                </c:pt>
                <c:pt idx="557">
                  <c:v>15.03125130294149</c:v>
                </c:pt>
                <c:pt idx="558">
                  <c:v>15.058237391456645</c:v>
                </c:pt>
                <c:pt idx="559">
                  <c:v>15.0852234799718</c:v>
                </c:pt>
                <c:pt idx="560">
                  <c:v>15.112209568486955</c:v>
                </c:pt>
                <c:pt idx="561">
                  <c:v>15.13919565700211</c:v>
                </c:pt>
                <c:pt idx="562">
                  <c:v>15.166181745517266</c:v>
                </c:pt>
                <c:pt idx="563">
                  <c:v>15.193167834032421</c:v>
                </c:pt>
                <c:pt idx="564">
                  <c:v>15.220153922547576</c:v>
                </c:pt>
                <c:pt idx="565">
                  <c:v>15.247140011062731</c:v>
                </c:pt>
                <c:pt idx="566">
                  <c:v>15.274126099577886</c:v>
                </c:pt>
                <c:pt idx="567">
                  <c:v>15.301112188093041</c:v>
                </c:pt>
                <c:pt idx="568">
                  <c:v>15.328098276608197</c:v>
                </c:pt>
                <c:pt idx="569">
                  <c:v>15.355084365123352</c:v>
                </c:pt>
                <c:pt idx="570">
                  <c:v>15.382070453638507</c:v>
                </c:pt>
                <c:pt idx="571">
                  <c:v>15.409056542153662</c:v>
                </c:pt>
                <c:pt idx="572">
                  <c:v>15.436042630668817</c:v>
                </c:pt>
                <c:pt idx="573">
                  <c:v>15.463028719183972</c:v>
                </c:pt>
                <c:pt idx="574">
                  <c:v>15.490014807699128</c:v>
                </c:pt>
                <c:pt idx="575">
                  <c:v>15.517000896214283</c:v>
                </c:pt>
                <c:pt idx="576">
                  <c:v>15.543986984729438</c:v>
                </c:pt>
                <c:pt idx="577">
                  <c:v>15.570973073244593</c:v>
                </c:pt>
                <c:pt idx="578">
                  <c:v>15.597959161759748</c:v>
                </c:pt>
                <c:pt idx="579">
                  <c:v>15.624945250274903</c:v>
                </c:pt>
                <c:pt idx="580">
                  <c:v>15.651931338790058</c:v>
                </c:pt>
                <c:pt idx="581">
                  <c:v>15.678917427305214</c:v>
                </c:pt>
                <c:pt idx="582">
                  <c:v>15.705903515820369</c:v>
                </c:pt>
                <c:pt idx="583">
                  <c:v>15.732889604335524</c:v>
                </c:pt>
                <c:pt idx="584">
                  <c:v>15.759875692850679</c:v>
                </c:pt>
                <c:pt idx="585">
                  <c:v>15.786861781365834</c:v>
                </c:pt>
                <c:pt idx="586">
                  <c:v>15.813847869880989</c:v>
                </c:pt>
                <c:pt idx="587">
                  <c:v>15.840833958396145</c:v>
                </c:pt>
                <c:pt idx="588">
                  <c:v>15.8678200469113</c:v>
                </c:pt>
                <c:pt idx="589">
                  <c:v>15.894806135426455</c:v>
                </c:pt>
                <c:pt idx="590">
                  <c:v>15.92179222394161</c:v>
                </c:pt>
                <c:pt idx="591">
                  <c:v>15.948778312456765</c:v>
                </c:pt>
                <c:pt idx="592">
                  <c:v>15.97576440097192</c:v>
                </c:pt>
                <c:pt idx="593">
                  <c:v>16.002750489487077</c:v>
                </c:pt>
                <c:pt idx="594">
                  <c:v>16.029736578002233</c:v>
                </c:pt>
                <c:pt idx="595">
                  <c:v>16.056722666517388</c:v>
                </c:pt>
                <c:pt idx="596">
                  <c:v>16.083708755032543</c:v>
                </c:pt>
                <c:pt idx="597">
                  <c:v>16.110694843547698</c:v>
                </c:pt>
                <c:pt idx="598">
                  <c:v>16.137680932062853</c:v>
                </c:pt>
                <c:pt idx="599">
                  <c:v>16.164667020578008</c:v>
                </c:pt>
                <c:pt idx="600">
                  <c:v>16.191653109093163</c:v>
                </c:pt>
                <c:pt idx="601">
                  <c:v>16.218639197608319</c:v>
                </c:pt>
                <c:pt idx="602">
                  <c:v>16.245625286123474</c:v>
                </c:pt>
                <c:pt idx="603">
                  <c:v>16.272611374638629</c:v>
                </c:pt>
                <c:pt idx="604">
                  <c:v>16.299597463153784</c:v>
                </c:pt>
                <c:pt idx="605">
                  <c:v>16.326583551668939</c:v>
                </c:pt>
                <c:pt idx="606">
                  <c:v>16.353569640184094</c:v>
                </c:pt>
                <c:pt idx="607">
                  <c:v>16.38055572869925</c:v>
                </c:pt>
                <c:pt idx="608">
                  <c:v>16.407541817214405</c:v>
                </c:pt>
                <c:pt idx="609">
                  <c:v>16.43452790572956</c:v>
                </c:pt>
                <c:pt idx="610">
                  <c:v>16.461513994244715</c:v>
                </c:pt>
                <c:pt idx="611">
                  <c:v>16.48850008275987</c:v>
                </c:pt>
                <c:pt idx="612">
                  <c:v>16.515486171275025</c:v>
                </c:pt>
                <c:pt idx="613">
                  <c:v>16.542472259790181</c:v>
                </c:pt>
                <c:pt idx="614">
                  <c:v>16.569458348305336</c:v>
                </c:pt>
                <c:pt idx="615">
                  <c:v>16.596444436820491</c:v>
                </c:pt>
                <c:pt idx="616">
                  <c:v>16.623430525335646</c:v>
                </c:pt>
                <c:pt idx="617">
                  <c:v>16.650416613850801</c:v>
                </c:pt>
                <c:pt idx="618">
                  <c:v>16.677402702365956</c:v>
                </c:pt>
                <c:pt idx="619">
                  <c:v>16.704388790881112</c:v>
                </c:pt>
                <c:pt idx="620">
                  <c:v>16.731374879396267</c:v>
                </c:pt>
                <c:pt idx="621">
                  <c:v>16.758360967911422</c:v>
                </c:pt>
                <c:pt idx="622">
                  <c:v>16.785347056426577</c:v>
                </c:pt>
                <c:pt idx="623">
                  <c:v>16.812333144941732</c:v>
                </c:pt>
                <c:pt idx="624">
                  <c:v>16.839319233456887</c:v>
                </c:pt>
                <c:pt idx="625">
                  <c:v>16.866305321972042</c:v>
                </c:pt>
                <c:pt idx="626">
                  <c:v>16.893291410487198</c:v>
                </c:pt>
                <c:pt idx="627">
                  <c:v>16.920277499002353</c:v>
                </c:pt>
                <c:pt idx="628">
                  <c:v>16.947263587517508</c:v>
                </c:pt>
                <c:pt idx="629">
                  <c:v>16.974249676032663</c:v>
                </c:pt>
                <c:pt idx="630">
                  <c:v>17.001235764547818</c:v>
                </c:pt>
                <c:pt idx="631">
                  <c:v>17.028221853062973</c:v>
                </c:pt>
                <c:pt idx="632">
                  <c:v>17.055207941578129</c:v>
                </c:pt>
                <c:pt idx="633">
                  <c:v>17.082194030093284</c:v>
                </c:pt>
                <c:pt idx="634">
                  <c:v>17.109180118608439</c:v>
                </c:pt>
                <c:pt idx="635">
                  <c:v>17.136166207123594</c:v>
                </c:pt>
                <c:pt idx="636">
                  <c:v>17.163152295638749</c:v>
                </c:pt>
                <c:pt idx="637">
                  <c:v>17.190138384153904</c:v>
                </c:pt>
                <c:pt idx="638">
                  <c:v>17.21712447266906</c:v>
                </c:pt>
                <c:pt idx="639">
                  <c:v>17.244110561184215</c:v>
                </c:pt>
                <c:pt idx="640">
                  <c:v>17.27109664969937</c:v>
                </c:pt>
                <c:pt idx="641">
                  <c:v>17.298082738214525</c:v>
                </c:pt>
                <c:pt idx="642">
                  <c:v>17.32506882672968</c:v>
                </c:pt>
                <c:pt idx="643">
                  <c:v>17.352054915244835</c:v>
                </c:pt>
                <c:pt idx="644">
                  <c:v>17.379041003759991</c:v>
                </c:pt>
                <c:pt idx="645">
                  <c:v>17.406027092275146</c:v>
                </c:pt>
                <c:pt idx="646">
                  <c:v>17.433013180790301</c:v>
                </c:pt>
                <c:pt idx="647">
                  <c:v>17.459999269305456</c:v>
                </c:pt>
                <c:pt idx="648">
                  <c:v>17.486985357820611</c:v>
                </c:pt>
                <c:pt idx="649">
                  <c:v>17.513971446335766</c:v>
                </c:pt>
                <c:pt idx="650">
                  <c:v>17.540957534850921</c:v>
                </c:pt>
                <c:pt idx="651">
                  <c:v>17.567943623366077</c:v>
                </c:pt>
                <c:pt idx="652">
                  <c:v>17.594929711881232</c:v>
                </c:pt>
                <c:pt idx="653">
                  <c:v>17.621915800396387</c:v>
                </c:pt>
                <c:pt idx="654">
                  <c:v>17.648901888911542</c:v>
                </c:pt>
                <c:pt idx="655">
                  <c:v>17.675887977426697</c:v>
                </c:pt>
                <c:pt idx="656">
                  <c:v>17.702874065941852</c:v>
                </c:pt>
                <c:pt idx="657">
                  <c:v>17.729860154457008</c:v>
                </c:pt>
                <c:pt idx="658">
                  <c:v>17.756846242972163</c:v>
                </c:pt>
                <c:pt idx="659">
                  <c:v>17.783832331487318</c:v>
                </c:pt>
                <c:pt idx="660">
                  <c:v>17.810818420002473</c:v>
                </c:pt>
                <c:pt idx="661">
                  <c:v>17.837804508517628</c:v>
                </c:pt>
                <c:pt idx="662">
                  <c:v>17.864790597032783</c:v>
                </c:pt>
                <c:pt idx="663">
                  <c:v>17.891776685547939</c:v>
                </c:pt>
                <c:pt idx="664">
                  <c:v>17.918762774063094</c:v>
                </c:pt>
                <c:pt idx="665">
                  <c:v>17.945748862578249</c:v>
                </c:pt>
                <c:pt idx="666">
                  <c:v>17.972734951093404</c:v>
                </c:pt>
                <c:pt idx="667">
                  <c:v>17.999721039608559</c:v>
                </c:pt>
                <c:pt idx="668">
                  <c:v>18.026707128123714</c:v>
                </c:pt>
                <c:pt idx="669">
                  <c:v>18.05369321663887</c:v>
                </c:pt>
                <c:pt idx="670">
                  <c:v>18.080679305154025</c:v>
                </c:pt>
                <c:pt idx="671">
                  <c:v>18.10766539366918</c:v>
                </c:pt>
                <c:pt idx="672">
                  <c:v>18.134651482184335</c:v>
                </c:pt>
                <c:pt idx="673">
                  <c:v>18.16163757069949</c:v>
                </c:pt>
                <c:pt idx="674">
                  <c:v>18.188623659214645</c:v>
                </c:pt>
                <c:pt idx="675">
                  <c:v>18.2156097477298</c:v>
                </c:pt>
                <c:pt idx="676">
                  <c:v>18.242595836244956</c:v>
                </c:pt>
                <c:pt idx="677">
                  <c:v>18.269581924760111</c:v>
                </c:pt>
                <c:pt idx="678">
                  <c:v>18.296568013275266</c:v>
                </c:pt>
                <c:pt idx="679">
                  <c:v>18.323554101790421</c:v>
                </c:pt>
                <c:pt idx="680">
                  <c:v>18.350540190305576</c:v>
                </c:pt>
                <c:pt idx="681">
                  <c:v>18.377526278820731</c:v>
                </c:pt>
                <c:pt idx="682">
                  <c:v>18.404512367335887</c:v>
                </c:pt>
                <c:pt idx="683">
                  <c:v>18.431498455851042</c:v>
                </c:pt>
                <c:pt idx="684">
                  <c:v>18.458484544366197</c:v>
                </c:pt>
                <c:pt idx="685">
                  <c:v>18.485470632881352</c:v>
                </c:pt>
                <c:pt idx="686">
                  <c:v>18.512456721396507</c:v>
                </c:pt>
                <c:pt idx="687">
                  <c:v>18.539442809911662</c:v>
                </c:pt>
                <c:pt idx="688">
                  <c:v>18.566428898426818</c:v>
                </c:pt>
                <c:pt idx="689">
                  <c:v>18.593414986941973</c:v>
                </c:pt>
                <c:pt idx="690">
                  <c:v>18.620401075457128</c:v>
                </c:pt>
                <c:pt idx="691">
                  <c:v>18.647387163972283</c:v>
                </c:pt>
                <c:pt idx="692">
                  <c:v>18.674373252487438</c:v>
                </c:pt>
                <c:pt idx="693">
                  <c:v>18.701359341002593</c:v>
                </c:pt>
                <c:pt idx="694">
                  <c:v>18.728345429517748</c:v>
                </c:pt>
                <c:pt idx="695">
                  <c:v>18.755331518032904</c:v>
                </c:pt>
                <c:pt idx="696">
                  <c:v>18.782317606548059</c:v>
                </c:pt>
                <c:pt idx="697">
                  <c:v>18.809303695063214</c:v>
                </c:pt>
                <c:pt idx="698">
                  <c:v>18.836289783578369</c:v>
                </c:pt>
                <c:pt idx="699">
                  <c:v>18.863275872093524</c:v>
                </c:pt>
                <c:pt idx="700">
                  <c:v>18.890261960608679</c:v>
                </c:pt>
                <c:pt idx="701">
                  <c:v>18.917248049123835</c:v>
                </c:pt>
                <c:pt idx="702">
                  <c:v>18.94423413763899</c:v>
                </c:pt>
                <c:pt idx="703">
                  <c:v>18.971220226154145</c:v>
                </c:pt>
                <c:pt idx="704">
                  <c:v>18.9982063146693</c:v>
                </c:pt>
                <c:pt idx="705">
                  <c:v>19.025192403184455</c:v>
                </c:pt>
                <c:pt idx="706">
                  <c:v>19.05217849169961</c:v>
                </c:pt>
                <c:pt idx="707">
                  <c:v>19.079164580214766</c:v>
                </c:pt>
                <c:pt idx="708">
                  <c:v>19.106150668729921</c:v>
                </c:pt>
                <c:pt idx="709">
                  <c:v>19.133136757245076</c:v>
                </c:pt>
                <c:pt idx="710">
                  <c:v>19.160122845760231</c:v>
                </c:pt>
                <c:pt idx="711">
                  <c:v>19.187108934275386</c:v>
                </c:pt>
                <c:pt idx="712">
                  <c:v>19.214095022790541</c:v>
                </c:pt>
                <c:pt idx="713">
                  <c:v>19.241081111305697</c:v>
                </c:pt>
                <c:pt idx="714">
                  <c:v>19.268067199820852</c:v>
                </c:pt>
                <c:pt idx="715">
                  <c:v>19.295053288336007</c:v>
                </c:pt>
                <c:pt idx="716">
                  <c:v>19.322039376851162</c:v>
                </c:pt>
                <c:pt idx="717">
                  <c:v>19.349025465366317</c:v>
                </c:pt>
                <c:pt idx="718">
                  <c:v>19.376011553881472</c:v>
                </c:pt>
                <c:pt idx="719">
                  <c:v>19.402997642396627</c:v>
                </c:pt>
                <c:pt idx="720">
                  <c:v>19.429983730911783</c:v>
                </c:pt>
                <c:pt idx="721">
                  <c:v>19.456969819426938</c:v>
                </c:pt>
                <c:pt idx="722">
                  <c:v>19.483955907942093</c:v>
                </c:pt>
                <c:pt idx="723">
                  <c:v>19.510941996457248</c:v>
                </c:pt>
                <c:pt idx="724">
                  <c:v>19.537928084972403</c:v>
                </c:pt>
                <c:pt idx="725">
                  <c:v>19.564914173487558</c:v>
                </c:pt>
                <c:pt idx="726">
                  <c:v>19.591900262002714</c:v>
                </c:pt>
                <c:pt idx="727">
                  <c:v>19.618886350517869</c:v>
                </c:pt>
                <c:pt idx="728">
                  <c:v>19.645872439033024</c:v>
                </c:pt>
                <c:pt idx="729">
                  <c:v>19.672858527548179</c:v>
                </c:pt>
                <c:pt idx="730">
                  <c:v>19.699844616063334</c:v>
                </c:pt>
                <c:pt idx="731">
                  <c:v>19.726830704578489</c:v>
                </c:pt>
                <c:pt idx="732">
                  <c:v>19.753816793093645</c:v>
                </c:pt>
                <c:pt idx="733">
                  <c:v>19.7808028816088</c:v>
                </c:pt>
                <c:pt idx="734">
                  <c:v>19.807788970123955</c:v>
                </c:pt>
                <c:pt idx="735">
                  <c:v>19.83477505863911</c:v>
                </c:pt>
                <c:pt idx="736">
                  <c:v>19.861761147154265</c:v>
                </c:pt>
                <c:pt idx="737">
                  <c:v>19.88874723566942</c:v>
                </c:pt>
                <c:pt idx="738">
                  <c:v>19.915733324184576</c:v>
                </c:pt>
                <c:pt idx="739">
                  <c:v>19.942719412699731</c:v>
                </c:pt>
                <c:pt idx="740">
                  <c:v>19.969705501214886</c:v>
                </c:pt>
                <c:pt idx="741">
                  <c:v>19.996691589730041</c:v>
                </c:pt>
                <c:pt idx="742">
                  <c:v>20.023677678245196</c:v>
                </c:pt>
                <c:pt idx="743">
                  <c:v>20.050663766760351</c:v>
                </c:pt>
                <c:pt idx="744">
                  <c:v>20.077649855275506</c:v>
                </c:pt>
                <c:pt idx="745">
                  <c:v>20.104635943790662</c:v>
                </c:pt>
                <c:pt idx="746">
                  <c:v>20.131622032305817</c:v>
                </c:pt>
                <c:pt idx="747">
                  <c:v>20.158608120820972</c:v>
                </c:pt>
                <c:pt idx="748">
                  <c:v>20.185594209336127</c:v>
                </c:pt>
                <c:pt idx="749">
                  <c:v>20.212580297851282</c:v>
                </c:pt>
                <c:pt idx="750">
                  <c:v>20.239566386366437</c:v>
                </c:pt>
                <c:pt idx="751">
                  <c:v>20.266552474881593</c:v>
                </c:pt>
                <c:pt idx="752">
                  <c:v>20.293538563396748</c:v>
                </c:pt>
                <c:pt idx="753">
                  <c:v>20.320524651911903</c:v>
                </c:pt>
                <c:pt idx="754">
                  <c:v>20.347510740427058</c:v>
                </c:pt>
                <c:pt idx="755">
                  <c:v>20.374496828942213</c:v>
                </c:pt>
                <c:pt idx="756">
                  <c:v>20.401482917457368</c:v>
                </c:pt>
                <c:pt idx="757">
                  <c:v>20.428469005972524</c:v>
                </c:pt>
                <c:pt idx="758">
                  <c:v>20.455455094487679</c:v>
                </c:pt>
                <c:pt idx="759">
                  <c:v>20.482441183002834</c:v>
                </c:pt>
                <c:pt idx="760">
                  <c:v>20.509427271517989</c:v>
                </c:pt>
                <c:pt idx="761">
                  <c:v>20.536413360033144</c:v>
                </c:pt>
                <c:pt idx="762">
                  <c:v>20.563399448548299</c:v>
                </c:pt>
                <c:pt idx="763">
                  <c:v>20.590385537063455</c:v>
                </c:pt>
                <c:pt idx="764">
                  <c:v>20.61737162557861</c:v>
                </c:pt>
                <c:pt idx="765">
                  <c:v>20.644357714093765</c:v>
                </c:pt>
                <c:pt idx="766">
                  <c:v>20.67134380260892</c:v>
                </c:pt>
                <c:pt idx="767">
                  <c:v>20.698329891124075</c:v>
                </c:pt>
                <c:pt idx="768">
                  <c:v>20.72531597963923</c:v>
                </c:pt>
                <c:pt idx="769">
                  <c:v>20.752302068154385</c:v>
                </c:pt>
                <c:pt idx="770">
                  <c:v>20.779288156669541</c:v>
                </c:pt>
                <c:pt idx="771">
                  <c:v>20.806274245184696</c:v>
                </c:pt>
                <c:pt idx="772">
                  <c:v>20.833260333699851</c:v>
                </c:pt>
                <c:pt idx="773">
                  <c:v>20.860246422215006</c:v>
                </c:pt>
                <c:pt idx="774">
                  <c:v>20.887232510730161</c:v>
                </c:pt>
                <c:pt idx="775">
                  <c:v>20.914218599245316</c:v>
                </c:pt>
                <c:pt idx="776">
                  <c:v>20.941204687760472</c:v>
                </c:pt>
                <c:pt idx="777">
                  <c:v>20.968190776275627</c:v>
                </c:pt>
                <c:pt idx="778">
                  <c:v>20.995176864790782</c:v>
                </c:pt>
                <c:pt idx="779">
                  <c:v>21.022162953305937</c:v>
                </c:pt>
                <c:pt idx="780">
                  <c:v>21.049149041821092</c:v>
                </c:pt>
                <c:pt idx="781">
                  <c:v>21.076135130336247</c:v>
                </c:pt>
                <c:pt idx="782">
                  <c:v>21.103121218851403</c:v>
                </c:pt>
                <c:pt idx="783">
                  <c:v>21.130107307366558</c:v>
                </c:pt>
                <c:pt idx="784">
                  <c:v>21.157093395881713</c:v>
                </c:pt>
                <c:pt idx="785">
                  <c:v>21.184079484396868</c:v>
                </c:pt>
                <c:pt idx="786">
                  <c:v>21.211065572912023</c:v>
                </c:pt>
                <c:pt idx="787">
                  <c:v>21.238051661427178</c:v>
                </c:pt>
                <c:pt idx="788">
                  <c:v>21.265037749942334</c:v>
                </c:pt>
                <c:pt idx="789">
                  <c:v>21.292023838457489</c:v>
                </c:pt>
                <c:pt idx="790">
                  <c:v>21.319009926972644</c:v>
                </c:pt>
                <c:pt idx="791">
                  <c:v>21.345996015487799</c:v>
                </c:pt>
                <c:pt idx="792">
                  <c:v>21.372982104002954</c:v>
                </c:pt>
                <c:pt idx="793">
                  <c:v>21.399968192518109</c:v>
                </c:pt>
                <c:pt idx="794">
                  <c:v>21.426954281033264</c:v>
                </c:pt>
                <c:pt idx="795">
                  <c:v>21.45394036954842</c:v>
                </c:pt>
                <c:pt idx="796">
                  <c:v>21.480926458063575</c:v>
                </c:pt>
                <c:pt idx="797">
                  <c:v>21.50791254657873</c:v>
                </c:pt>
                <c:pt idx="798">
                  <c:v>21.534898635093885</c:v>
                </c:pt>
                <c:pt idx="799">
                  <c:v>21.56188472360904</c:v>
                </c:pt>
                <c:pt idx="800">
                  <c:v>21.588870812124195</c:v>
                </c:pt>
                <c:pt idx="801">
                  <c:v>21.615856900639351</c:v>
                </c:pt>
                <c:pt idx="802">
                  <c:v>21.642842989154506</c:v>
                </c:pt>
                <c:pt idx="803">
                  <c:v>21.669829077669661</c:v>
                </c:pt>
                <c:pt idx="804">
                  <c:v>21.696815166184816</c:v>
                </c:pt>
                <c:pt idx="805">
                  <c:v>21.723801254699971</c:v>
                </c:pt>
                <c:pt idx="806">
                  <c:v>21.750787343215126</c:v>
                </c:pt>
                <c:pt idx="807">
                  <c:v>21.777773431730282</c:v>
                </c:pt>
                <c:pt idx="808">
                  <c:v>21.804759520245437</c:v>
                </c:pt>
                <c:pt idx="809">
                  <c:v>21.831745608760592</c:v>
                </c:pt>
                <c:pt idx="810">
                  <c:v>21.858731697275747</c:v>
                </c:pt>
                <c:pt idx="811">
                  <c:v>21.885717785790902</c:v>
                </c:pt>
                <c:pt idx="812">
                  <c:v>21.912703874306057</c:v>
                </c:pt>
                <c:pt idx="813">
                  <c:v>21.939689962821213</c:v>
                </c:pt>
                <c:pt idx="814">
                  <c:v>21.966676051336368</c:v>
                </c:pt>
                <c:pt idx="815">
                  <c:v>21.993662139851523</c:v>
                </c:pt>
                <c:pt idx="816">
                  <c:v>22.020648228366678</c:v>
                </c:pt>
                <c:pt idx="817">
                  <c:v>22.047634316881833</c:v>
                </c:pt>
                <c:pt idx="818">
                  <c:v>22.074620405396988</c:v>
                </c:pt>
                <c:pt idx="819">
                  <c:v>22.101606493912143</c:v>
                </c:pt>
                <c:pt idx="820">
                  <c:v>22.128592582427299</c:v>
                </c:pt>
                <c:pt idx="821">
                  <c:v>22.155578670942454</c:v>
                </c:pt>
                <c:pt idx="822">
                  <c:v>22.182564759457609</c:v>
                </c:pt>
                <c:pt idx="823">
                  <c:v>22.209550847972764</c:v>
                </c:pt>
                <c:pt idx="824">
                  <c:v>22.236536936487919</c:v>
                </c:pt>
                <c:pt idx="825">
                  <c:v>22.263523025003074</c:v>
                </c:pt>
                <c:pt idx="826">
                  <c:v>22.29050911351823</c:v>
                </c:pt>
                <c:pt idx="827">
                  <c:v>22.317495202033385</c:v>
                </c:pt>
                <c:pt idx="828">
                  <c:v>22.34448129054854</c:v>
                </c:pt>
                <c:pt idx="829">
                  <c:v>22.371467379063695</c:v>
                </c:pt>
                <c:pt idx="830">
                  <c:v>22.39845346757885</c:v>
                </c:pt>
                <c:pt idx="831">
                  <c:v>22.425439556094005</c:v>
                </c:pt>
                <c:pt idx="832">
                  <c:v>22.452425644609161</c:v>
                </c:pt>
                <c:pt idx="833">
                  <c:v>22.479411733124316</c:v>
                </c:pt>
                <c:pt idx="834">
                  <c:v>22.506397821639471</c:v>
                </c:pt>
                <c:pt idx="835">
                  <c:v>22.533383910154626</c:v>
                </c:pt>
                <c:pt idx="836">
                  <c:v>22.560369998669781</c:v>
                </c:pt>
                <c:pt idx="837">
                  <c:v>22.587356087184936</c:v>
                </c:pt>
                <c:pt idx="838">
                  <c:v>22.614342175700092</c:v>
                </c:pt>
                <c:pt idx="839">
                  <c:v>22.641328264215247</c:v>
                </c:pt>
                <c:pt idx="840">
                  <c:v>22.668314352730402</c:v>
                </c:pt>
                <c:pt idx="841">
                  <c:v>22.695300441245557</c:v>
                </c:pt>
                <c:pt idx="842">
                  <c:v>22.722286529760712</c:v>
                </c:pt>
                <c:pt idx="843">
                  <c:v>22.749272618275867</c:v>
                </c:pt>
                <c:pt idx="844">
                  <c:v>22.776258706791022</c:v>
                </c:pt>
                <c:pt idx="845">
                  <c:v>22.803244795306178</c:v>
                </c:pt>
                <c:pt idx="846">
                  <c:v>22.830230883821333</c:v>
                </c:pt>
                <c:pt idx="847">
                  <c:v>22.857216972336488</c:v>
                </c:pt>
                <c:pt idx="848">
                  <c:v>22.884203060851643</c:v>
                </c:pt>
                <c:pt idx="849">
                  <c:v>22.911189149366798</c:v>
                </c:pt>
                <c:pt idx="850">
                  <c:v>22.938175237881953</c:v>
                </c:pt>
                <c:pt idx="851">
                  <c:v>22.965161326397109</c:v>
                </c:pt>
                <c:pt idx="852">
                  <c:v>22.992147414912264</c:v>
                </c:pt>
                <c:pt idx="853">
                  <c:v>23.019133503427419</c:v>
                </c:pt>
                <c:pt idx="854">
                  <c:v>23.046119591942574</c:v>
                </c:pt>
                <c:pt idx="855">
                  <c:v>23.073105680457729</c:v>
                </c:pt>
                <c:pt idx="856">
                  <c:v>23.100091768972884</c:v>
                </c:pt>
                <c:pt idx="857">
                  <c:v>23.12707785748804</c:v>
                </c:pt>
                <c:pt idx="858">
                  <c:v>23.154063946003195</c:v>
                </c:pt>
                <c:pt idx="859">
                  <c:v>23.18105003451835</c:v>
                </c:pt>
                <c:pt idx="860">
                  <c:v>23.208036123033505</c:v>
                </c:pt>
                <c:pt idx="861">
                  <c:v>23.23502221154866</c:v>
                </c:pt>
                <c:pt idx="862">
                  <c:v>23.262008300063815</c:v>
                </c:pt>
                <c:pt idx="863">
                  <c:v>23.288994388578971</c:v>
                </c:pt>
                <c:pt idx="864">
                  <c:v>23.315980477094126</c:v>
                </c:pt>
                <c:pt idx="865">
                  <c:v>23.342966565609281</c:v>
                </c:pt>
                <c:pt idx="866">
                  <c:v>23.369952654124436</c:v>
                </c:pt>
                <c:pt idx="867">
                  <c:v>23.396938742639591</c:v>
                </c:pt>
                <c:pt idx="868">
                  <c:v>23.423924831154746</c:v>
                </c:pt>
                <c:pt idx="869">
                  <c:v>23.450910919669901</c:v>
                </c:pt>
                <c:pt idx="870">
                  <c:v>23.477897008185057</c:v>
                </c:pt>
                <c:pt idx="871">
                  <c:v>23.504883096700212</c:v>
                </c:pt>
                <c:pt idx="872">
                  <c:v>23.531869185215367</c:v>
                </c:pt>
                <c:pt idx="873">
                  <c:v>23.558855273730522</c:v>
                </c:pt>
                <c:pt idx="874">
                  <c:v>23.585841362245677</c:v>
                </c:pt>
                <c:pt idx="875">
                  <c:v>23.612827450760832</c:v>
                </c:pt>
                <c:pt idx="876">
                  <c:v>23.639813539275988</c:v>
                </c:pt>
                <c:pt idx="877">
                  <c:v>23.666799627791143</c:v>
                </c:pt>
                <c:pt idx="878">
                  <c:v>23.693785716306298</c:v>
                </c:pt>
                <c:pt idx="879">
                  <c:v>23.720771804821453</c:v>
                </c:pt>
                <c:pt idx="880">
                  <c:v>23.747757893336608</c:v>
                </c:pt>
                <c:pt idx="881">
                  <c:v>23.774743981851763</c:v>
                </c:pt>
                <c:pt idx="882">
                  <c:v>23.801730070366919</c:v>
                </c:pt>
                <c:pt idx="883">
                  <c:v>23.828716158882074</c:v>
                </c:pt>
                <c:pt idx="884">
                  <c:v>23.855702247397229</c:v>
                </c:pt>
                <c:pt idx="885">
                  <c:v>23.882688335912384</c:v>
                </c:pt>
                <c:pt idx="886">
                  <c:v>23.909674424427539</c:v>
                </c:pt>
                <c:pt idx="887">
                  <c:v>23.936660512942694</c:v>
                </c:pt>
                <c:pt idx="888">
                  <c:v>23.96364660145785</c:v>
                </c:pt>
                <c:pt idx="889">
                  <c:v>23.990632689973005</c:v>
                </c:pt>
                <c:pt idx="890">
                  <c:v>24.01761877848816</c:v>
                </c:pt>
                <c:pt idx="891">
                  <c:v>24.044604867003315</c:v>
                </c:pt>
                <c:pt idx="892">
                  <c:v>24.07159095551847</c:v>
                </c:pt>
                <c:pt idx="893">
                  <c:v>24.098577044033625</c:v>
                </c:pt>
                <c:pt idx="894">
                  <c:v>24.12556313254878</c:v>
                </c:pt>
                <c:pt idx="895">
                  <c:v>24.152549221063936</c:v>
                </c:pt>
                <c:pt idx="896">
                  <c:v>24.179535309579091</c:v>
                </c:pt>
                <c:pt idx="897">
                  <c:v>24.206521398094246</c:v>
                </c:pt>
                <c:pt idx="898">
                  <c:v>24.233507486609401</c:v>
                </c:pt>
                <c:pt idx="899">
                  <c:v>24.260493575124556</c:v>
                </c:pt>
                <c:pt idx="900">
                  <c:v>24.287479663639711</c:v>
                </c:pt>
                <c:pt idx="901">
                  <c:v>24.314465752154867</c:v>
                </c:pt>
                <c:pt idx="902">
                  <c:v>24.341451840670022</c:v>
                </c:pt>
                <c:pt idx="903">
                  <c:v>24.368437929185177</c:v>
                </c:pt>
                <c:pt idx="904">
                  <c:v>24.395424017700332</c:v>
                </c:pt>
                <c:pt idx="905">
                  <c:v>24.422410106215487</c:v>
                </c:pt>
                <c:pt idx="906">
                  <c:v>24.449396194730642</c:v>
                </c:pt>
                <c:pt idx="907">
                  <c:v>24.476382283245798</c:v>
                </c:pt>
                <c:pt idx="908">
                  <c:v>24.503368371760953</c:v>
                </c:pt>
                <c:pt idx="909">
                  <c:v>24.530354460276108</c:v>
                </c:pt>
                <c:pt idx="910">
                  <c:v>24.557340548791263</c:v>
                </c:pt>
                <c:pt idx="911">
                  <c:v>24.584326637306418</c:v>
                </c:pt>
                <c:pt idx="912">
                  <c:v>24.611312725821573</c:v>
                </c:pt>
                <c:pt idx="913">
                  <c:v>24.638298814336729</c:v>
                </c:pt>
                <c:pt idx="914">
                  <c:v>24.665284902851884</c:v>
                </c:pt>
                <c:pt idx="915">
                  <c:v>24.692270991367039</c:v>
                </c:pt>
                <c:pt idx="916">
                  <c:v>24.719257079882194</c:v>
                </c:pt>
                <c:pt idx="917">
                  <c:v>24.746243168397349</c:v>
                </c:pt>
                <c:pt idx="918">
                  <c:v>24.773229256912504</c:v>
                </c:pt>
                <c:pt idx="919">
                  <c:v>24.800215345427659</c:v>
                </c:pt>
                <c:pt idx="920">
                  <c:v>24.827201433942815</c:v>
                </c:pt>
                <c:pt idx="921">
                  <c:v>24.85418752245797</c:v>
                </c:pt>
                <c:pt idx="922">
                  <c:v>24.881173610973125</c:v>
                </c:pt>
                <c:pt idx="923">
                  <c:v>24.90815969948828</c:v>
                </c:pt>
                <c:pt idx="924">
                  <c:v>24.935145788003435</c:v>
                </c:pt>
                <c:pt idx="925">
                  <c:v>24.96213187651859</c:v>
                </c:pt>
                <c:pt idx="926">
                  <c:v>24.989117965033746</c:v>
                </c:pt>
                <c:pt idx="927">
                  <c:v>25.016104053548901</c:v>
                </c:pt>
                <c:pt idx="928">
                  <c:v>25.043090142064056</c:v>
                </c:pt>
                <c:pt idx="929">
                  <c:v>25.070076230579211</c:v>
                </c:pt>
                <c:pt idx="930">
                  <c:v>25.097062319094366</c:v>
                </c:pt>
                <c:pt idx="931">
                  <c:v>25.124048407609521</c:v>
                </c:pt>
                <c:pt idx="932">
                  <c:v>25.151034496124677</c:v>
                </c:pt>
                <c:pt idx="933">
                  <c:v>25.178020584639832</c:v>
                </c:pt>
                <c:pt idx="934">
                  <c:v>25.205006673154987</c:v>
                </c:pt>
                <c:pt idx="935">
                  <c:v>25.231992761670142</c:v>
                </c:pt>
                <c:pt idx="936">
                  <c:v>25.258978850185297</c:v>
                </c:pt>
                <c:pt idx="937">
                  <c:v>25.285964938700452</c:v>
                </c:pt>
                <c:pt idx="938">
                  <c:v>25.312951027215608</c:v>
                </c:pt>
                <c:pt idx="939">
                  <c:v>25.339937115730763</c:v>
                </c:pt>
                <c:pt idx="940">
                  <c:v>25.366923204245918</c:v>
                </c:pt>
                <c:pt idx="941">
                  <c:v>25.393909292761073</c:v>
                </c:pt>
                <c:pt idx="942">
                  <c:v>25.420895381276228</c:v>
                </c:pt>
                <c:pt idx="943">
                  <c:v>25.447881469791383</c:v>
                </c:pt>
                <c:pt idx="944">
                  <c:v>25.474867558306538</c:v>
                </c:pt>
                <c:pt idx="945">
                  <c:v>25.501853646821694</c:v>
                </c:pt>
                <c:pt idx="946">
                  <c:v>25.528839735336849</c:v>
                </c:pt>
                <c:pt idx="947">
                  <c:v>25.555825823852004</c:v>
                </c:pt>
                <c:pt idx="948">
                  <c:v>25.582811912367159</c:v>
                </c:pt>
                <c:pt idx="949">
                  <c:v>25.609798000882314</c:v>
                </c:pt>
                <c:pt idx="950">
                  <c:v>25.636784089397469</c:v>
                </c:pt>
                <c:pt idx="951">
                  <c:v>25.663770177912625</c:v>
                </c:pt>
                <c:pt idx="952">
                  <c:v>25.69075626642778</c:v>
                </c:pt>
                <c:pt idx="953">
                  <c:v>25.717742354942935</c:v>
                </c:pt>
                <c:pt idx="954">
                  <c:v>25.74472844345809</c:v>
                </c:pt>
                <c:pt idx="955">
                  <c:v>25.771714531973245</c:v>
                </c:pt>
                <c:pt idx="956">
                  <c:v>25.7987006204884</c:v>
                </c:pt>
                <c:pt idx="957">
                  <c:v>25.825686709003556</c:v>
                </c:pt>
                <c:pt idx="958">
                  <c:v>25.852672797518711</c:v>
                </c:pt>
                <c:pt idx="959">
                  <c:v>25.879658886033866</c:v>
                </c:pt>
                <c:pt idx="960">
                  <c:v>25.906644974549021</c:v>
                </c:pt>
                <c:pt idx="961">
                  <c:v>25.933631063064176</c:v>
                </c:pt>
                <c:pt idx="962">
                  <c:v>25.960617151579331</c:v>
                </c:pt>
                <c:pt idx="963">
                  <c:v>25.987603240094487</c:v>
                </c:pt>
                <c:pt idx="964">
                  <c:v>26.014589328609642</c:v>
                </c:pt>
                <c:pt idx="965">
                  <c:v>26.041575417124797</c:v>
                </c:pt>
                <c:pt idx="966">
                  <c:v>26.068561505639952</c:v>
                </c:pt>
                <c:pt idx="967">
                  <c:v>26.095547594155107</c:v>
                </c:pt>
                <c:pt idx="968">
                  <c:v>26.122533682670262</c:v>
                </c:pt>
                <c:pt idx="969">
                  <c:v>26.149519771185417</c:v>
                </c:pt>
                <c:pt idx="970">
                  <c:v>26.176505859700573</c:v>
                </c:pt>
                <c:pt idx="971">
                  <c:v>26.203491948215728</c:v>
                </c:pt>
                <c:pt idx="972">
                  <c:v>26.230478036730883</c:v>
                </c:pt>
                <c:pt idx="973">
                  <c:v>26.257464125246038</c:v>
                </c:pt>
                <c:pt idx="974">
                  <c:v>26.284450213761193</c:v>
                </c:pt>
                <c:pt idx="975">
                  <c:v>26.311436302276348</c:v>
                </c:pt>
                <c:pt idx="976">
                  <c:v>26.338422390791504</c:v>
                </c:pt>
                <c:pt idx="977">
                  <c:v>26.365408479306659</c:v>
                </c:pt>
                <c:pt idx="978">
                  <c:v>26.392394567821814</c:v>
                </c:pt>
                <c:pt idx="979">
                  <c:v>26.419380656336969</c:v>
                </c:pt>
                <c:pt idx="980">
                  <c:v>26.446366744852124</c:v>
                </c:pt>
                <c:pt idx="981">
                  <c:v>26.473352833367279</c:v>
                </c:pt>
                <c:pt idx="982">
                  <c:v>26.500338921882435</c:v>
                </c:pt>
                <c:pt idx="983">
                  <c:v>26.52732501039759</c:v>
                </c:pt>
                <c:pt idx="984">
                  <c:v>26.554311098912745</c:v>
                </c:pt>
                <c:pt idx="985">
                  <c:v>26.5812971874279</c:v>
                </c:pt>
                <c:pt idx="986">
                  <c:v>26.608283275943055</c:v>
                </c:pt>
                <c:pt idx="987">
                  <c:v>26.63526936445821</c:v>
                </c:pt>
                <c:pt idx="988">
                  <c:v>26.662255452973366</c:v>
                </c:pt>
                <c:pt idx="989">
                  <c:v>26.689241541488521</c:v>
                </c:pt>
                <c:pt idx="990">
                  <c:v>26.716227630003676</c:v>
                </c:pt>
                <c:pt idx="991">
                  <c:v>26.743213718518831</c:v>
                </c:pt>
                <c:pt idx="992">
                  <c:v>26.770199807033986</c:v>
                </c:pt>
                <c:pt idx="993">
                  <c:v>26.797185895549141</c:v>
                </c:pt>
                <c:pt idx="994">
                  <c:v>26.824171984064296</c:v>
                </c:pt>
                <c:pt idx="995">
                  <c:v>26.851158072579452</c:v>
                </c:pt>
                <c:pt idx="996">
                  <c:v>26.878144161094607</c:v>
                </c:pt>
                <c:pt idx="997">
                  <c:v>26.905130249609762</c:v>
                </c:pt>
                <c:pt idx="998">
                  <c:v>26.932116338124917</c:v>
                </c:pt>
                <c:pt idx="999">
                  <c:v>26.959102426640072</c:v>
                </c:pt>
                <c:pt idx="1000">
                  <c:v>26.986088515155227</c:v>
                </c:pt>
                <c:pt idx="1001">
                  <c:v>27.013074603670383</c:v>
                </c:pt>
                <c:pt idx="1002">
                  <c:v>27.040060692185538</c:v>
                </c:pt>
                <c:pt idx="1003">
                  <c:v>27.067046780700693</c:v>
                </c:pt>
                <c:pt idx="1004">
                  <c:v>27.094032869215848</c:v>
                </c:pt>
                <c:pt idx="1005">
                  <c:v>27.121018957731003</c:v>
                </c:pt>
                <c:pt idx="1006">
                  <c:v>27.148005046246158</c:v>
                </c:pt>
                <c:pt idx="1007">
                  <c:v>27.174991134761314</c:v>
                </c:pt>
                <c:pt idx="1008">
                  <c:v>27.201977223276469</c:v>
                </c:pt>
                <c:pt idx="1009">
                  <c:v>27.228963311791624</c:v>
                </c:pt>
                <c:pt idx="1010">
                  <c:v>27.255949400306779</c:v>
                </c:pt>
                <c:pt idx="1011">
                  <c:v>27.282935488821934</c:v>
                </c:pt>
                <c:pt idx="1012">
                  <c:v>27.309921577337089</c:v>
                </c:pt>
                <c:pt idx="1013">
                  <c:v>27.336907665852245</c:v>
                </c:pt>
                <c:pt idx="1014">
                  <c:v>27.3638937543674</c:v>
                </c:pt>
                <c:pt idx="1015">
                  <c:v>27.390879842882555</c:v>
                </c:pt>
                <c:pt idx="1016">
                  <c:v>27.41786593139771</c:v>
                </c:pt>
                <c:pt idx="1017">
                  <c:v>27.444852019912865</c:v>
                </c:pt>
                <c:pt idx="1018">
                  <c:v>27.47183810842802</c:v>
                </c:pt>
                <c:pt idx="1019">
                  <c:v>27.498824196943175</c:v>
                </c:pt>
                <c:pt idx="1020">
                  <c:v>27.525810285458331</c:v>
                </c:pt>
                <c:pt idx="1021">
                  <c:v>27.552796373973486</c:v>
                </c:pt>
                <c:pt idx="1022">
                  <c:v>27.579782462488641</c:v>
                </c:pt>
                <c:pt idx="1023">
                  <c:v>27.606768551003796</c:v>
                </c:pt>
                <c:pt idx="1024">
                  <c:v>27.633754639518951</c:v>
                </c:pt>
                <c:pt idx="1025">
                  <c:v>27.660740728034106</c:v>
                </c:pt>
                <c:pt idx="1026">
                  <c:v>27.687726816549262</c:v>
                </c:pt>
                <c:pt idx="1027">
                  <c:v>27.714712905064417</c:v>
                </c:pt>
                <c:pt idx="1028">
                  <c:v>27.741698993579572</c:v>
                </c:pt>
                <c:pt idx="1029">
                  <c:v>27.768685082094727</c:v>
                </c:pt>
                <c:pt idx="1030">
                  <c:v>27.795671170609882</c:v>
                </c:pt>
                <c:pt idx="1031">
                  <c:v>27.822657259125037</c:v>
                </c:pt>
                <c:pt idx="1032">
                  <c:v>27.849643347640193</c:v>
                </c:pt>
                <c:pt idx="1033">
                  <c:v>27.876629436155348</c:v>
                </c:pt>
                <c:pt idx="1034">
                  <c:v>27.903615524670503</c:v>
                </c:pt>
                <c:pt idx="1035">
                  <c:v>27.930601613185658</c:v>
                </c:pt>
                <c:pt idx="1036">
                  <c:v>27.957587701700813</c:v>
                </c:pt>
                <c:pt idx="1037">
                  <c:v>27.984573790215968</c:v>
                </c:pt>
                <c:pt idx="1038">
                  <c:v>28.011559878731124</c:v>
                </c:pt>
                <c:pt idx="1039">
                  <c:v>28.038545967246279</c:v>
                </c:pt>
                <c:pt idx="1040">
                  <c:v>28.065532055761434</c:v>
                </c:pt>
                <c:pt idx="1041">
                  <c:v>28.092518144276589</c:v>
                </c:pt>
                <c:pt idx="1042">
                  <c:v>28.119504232791744</c:v>
                </c:pt>
                <c:pt idx="1043">
                  <c:v>28.146490321306899</c:v>
                </c:pt>
                <c:pt idx="1044">
                  <c:v>28.173476409822054</c:v>
                </c:pt>
                <c:pt idx="1045">
                  <c:v>28.20046249833721</c:v>
                </c:pt>
                <c:pt idx="1046">
                  <c:v>28.227448586852365</c:v>
                </c:pt>
                <c:pt idx="1047">
                  <c:v>28.25443467536752</c:v>
                </c:pt>
                <c:pt idx="1048">
                  <c:v>28.281420763882675</c:v>
                </c:pt>
                <c:pt idx="1049">
                  <c:v>28.30840685239783</c:v>
                </c:pt>
                <c:pt idx="1050">
                  <c:v>28.335392940912985</c:v>
                </c:pt>
                <c:pt idx="1051">
                  <c:v>28.362379029428141</c:v>
                </c:pt>
                <c:pt idx="1052">
                  <c:v>28.389365117943296</c:v>
                </c:pt>
                <c:pt idx="1053">
                  <c:v>28.416351206458451</c:v>
                </c:pt>
                <c:pt idx="1054">
                  <c:v>28.443337294973606</c:v>
                </c:pt>
                <c:pt idx="1055">
                  <c:v>28.470323383488761</c:v>
                </c:pt>
                <c:pt idx="1056">
                  <c:v>28.497309472003916</c:v>
                </c:pt>
                <c:pt idx="1057">
                  <c:v>28.524295560519072</c:v>
                </c:pt>
                <c:pt idx="1058">
                  <c:v>28.551281649034227</c:v>
                </c:pt>
                <c:pt idx="1059">
                  <c:v>28.578267737549382</c:v>
                </c:pt>
                <c:pt idx="1060">
                  <c:v>28.605253826064537</c:v>
                </c:pt>
                <c:pt idx="1061">
                  <c:v>28.632239914579692</c:v>
                </c:pt>
                <c:pt idx="1062">
                  <c:v>28.659226003094847</c:v>
                </c:pt>
                <c:pt idx="1063">
                  <c:v>28.686212091610003</c:v>
                </c:pt>
                <c:pt idx="1064">
                  <c:v>28.713198180125158</c:v>
                </c:pt>
                <c:pt idx="1065">
                  <c:v>28.740184268640313</c:v>
                </c:pt>
                <c:pt idx="1066">
                  <c:v>28.767170357155468</c:v>
                </c:pt>
                <c:pt idx="1067">
                  <c:v>28.794156445670623</c:v>
                </c:pt>
                <c:pt idx="1068">
                  <c:v>28.821142534185778</c:v>
                </c:pt>
                <c:pt idx="1069">
                  <c:v>28.848128622700933</c:v>
                </c:pt>
                <c:pt idx="1070">
                  <c:v>28.875114711216089</c:v>
                </c:pt>
                <c:pt idx="1071">
                  <c:v>28.902100799731244</c:v>
                </c:pt>
                <c:pt idx="1072">
                  <c:v>28.929086888246399</c:v>
                </c:pt>
                <c:pt idx="1073">
                  <c:v>28.956072976761554</c:v>
                </c:pt>
                <c:pt idx="1074">
                  <c:v>28.983059065276709</c:v>
                </c:pt>
                <c:pt idx="1075">
                  <c:v>29.010045153791864</c:v>
                </c:pt>
                <c:pt idx="1076">
                  <c:v>29.03703124230702</c:v>
                </c:pt>
                <c:pt idx="1077">
                  <c:v>29.064017330822175</c:v>
                </c:pt>
                <c:pt idx="1078">
                  <c:v>29.09100341933733</c:v>
                </c:pt>
                <c:pt idx="1079">
                  <c:v>29.117989507852485</c:v>
                </c:pt>
                <c:pt idx="1080">
                  <c:v>29.14497559636764</c:v>
                </c:pt>
                <c:pt idx="1081">
                  <c:v>29.171961684882795</c:v>
                </c:pt>
                <c:pt idx="1082">
                  <c:v>29.198947773397951</c:v>
                </c:pt>
                <c:pt idx="1083">
                  <c:v>29.225933861913106</c:v>
                </c:pt>
                <c:pt idx="1084">
                  <c:v>29.252919950428261</c:v>
                </c:pt>
                <c:pt idx="1085">
                  <c:v>29.279906038943416</c:v>
                </c:pt>
                <c:pt idx="1086">
                  <c:v>29.306892127458571</c:v>
                </c:pt>
                <c:pt idx="1087">
                  <c:v>29.333878215973726</c:v>
                </c:pt>
                <c:pt idx="1088">
                  <c:v>29.360864304488882</c:v>
                </c:pt>
                <c:pt idx="1089">
                  <c:v>29.387850393004037</c:v>
                </c:pt>
                <c:pt idx="1090">
                  <c:v>29.414836481519192</c:v>
                </c:pt>
                <c:pt idx="1091">
                  <c:v>29.441822570034347</c:v>
                </c:pt>
                <c:pt idx="1092">
                  <c:v>29.468808658549502</c:v>
                </c:pt>
                <c:pt idx="1093">
                  <c:v>29.495794747064657</c:v>
                </c:pt>
                <c:pt idx="1094">
                  <c:v>29.522780835579812</c:v>
                </c:pt>
                <c:pt idx="1095">
                  <c:v>29.549766924094968</c:v>
                </c:pt>
                <c:pt idx="1096">
                  <c:v>29.576753012610123</c:v>
                </c:pt>
                <c:pt idx="1097">
                  <c:v>29.603739101125278</c:v>
                </c:pt>
                <c:pt idx="1098">
                  <c:v>29.630725189640433</c:v>
                </c:pt>
                <c:pt idx="1099">
                  <c:v>29.657711278155588</c:v>
                </c:pt>
                <c:pt idx="1100">
                  <c:v>29.684697366670743</c:v>
                </c:pt>
                <c:pt idx="1101">
                  <c:v>29.711683455185899</c:v>
                </c:pt>
                <c:pt idx="1102">
                  <c:v>29.738669543701054</c:v>
                </c:pt>
                <c:pt idx="1103">
                  <c:v>29.765655632216209</c:v>
                </c:pt>
                <c:pt idx="1104">
                  <c:v>29.792641720731364</c:v>
                </c:pt>
                <c:pt idx="1105">
                  <c:v>29.819627809246519</c:v>
                </c:pt>
                <c:pt idx="1106">
                  <c:v>29.846613897761674</c:v>
                </c:pt>
                <c:pt idx="1107">
                  <c:v>29.87359998627683</c:v>
                </c:pt>
                <c:pt idx="1108">
                  <c:v>29.900586074791985</c:v>
                </c:pt>
                <c:pt idx="1109">
                  <c:v>29.92757216330714</c:v>
                </c:pt>
                <c:pt idx="1110">
                  <c:v>29.954558251822295</c:v>
                </c:pt>
                <c:pt idx="1111">
                  <c:v>29.98154434033745</c:v>
                </c:pt>
                <c:pt idx="1112">
                  <c:v>30.008530428852605</c:v>
                </c:pt>
                <c:pt idx="1113">
                  <c:v>30.035516517367761</c:v>
                </c:pt>
                <c:pt idx="1114">
                  <c:v>30.062502605882916</c:v>
                </c:pt>
                <c:pt idx="1115">
                  <c:v>30.089488694398071</c:v>
                </c:pt>
                <c:pt idx="1116">
                  <c:v>30.116474782913226</c:v>
                </c:pt>
                <c:pt idx="1117">
                  <c:v>30.143460871428381</c:v>
                </c:pt>
                <c:pt idx="1118">
                  <c:v>30.170446959943536</c:v>
                </c:pt>
                <c:pt idx="1119">
                  <c:v>30.197433048458691</c:v>
                </c:pt>
                <c:pt idx="1120">
                  <c:v>30.224419136973847</c:v>
                </c:pt>
                <c:pt idx="1121">
                  <c:v>30.251405225489002</c:v>
                </c:pt>
                <c:pt idx="1122">
                  <c:v>30.278391314004157</c:v>
                </c:pt>
                <c:pt idx="1123">
                  <c:v>30.305377402519312</c:v>
                </c:pt>
                <c:pt idx="1124">
                  <c:v>30.332363491034467</c:v>
                </c:pt>
                <c:pt idx="1125">
                  <c:v>30.359349579549622</c:v>
                </c:pt>
                <c:pt idx="1126">
                  <c:v>30.386335668064778</c:v>
                </c:pt>
                <c:pt idx="1127">
                  <c:v>30.413321756579933</c:v>
                </c:pt>
                <c:pt idx="1128">
                  <c:v>30.440307845095088</c:v>
                </c:pt>
                <c:pt idx="1129">
                  <c:v>30.467293933610243</c:v>
                </c:pt>
                <c:pt idx="1130">
                  <c:v>30.494280022125398</c:v>
                </c:pt>
                <c:pt idx="1131">
                  <c:v>30.521266110640553</c:v>
                </c:pt>
                <c:pt idx="1132">
                  <c:v>30.548252199155709</c:v>
                </c:pt>
                <c:pt idx="1133">
                  <c:v>30.575238287670864</c:v>
                </c:pt>
                <c:pt idx="1134">
                  <c:v>30.602224376186019</c:v>
                </c:pt>
                <c:pt idx="1135">
                  <c:v>30.629210464701174</c:v>
                </c:pt>
                <c:pt idx="1136">
                  <c:v>30.656196553216329</c:v>
                </c:pt>
                <c:pt idx="1137">
                  <c:v>30.683182641731484</c:v>
                </c:pt>
                <c:pt idx="1138">
                  <c:v>30.71016873024664</c:v>
                </c:pt>
                <c:pt idx="1139">
                  <c:v>30.737154818761795</c:v>
                </c:pt>
                <c:pt idx="1140">
                  <c:v>30.76414090727695</c:v>
                </c:pt>
                <c:pt idx="1141">
                  <c:v>30.791126995792105</c:v>
                </c:pt>
                <c:pt idx="1142">
                  <c:v>30.81811308430726</c:v>
                </c:pt>
                <c:pt idx="1143">
                  <c:v>30.845099172822415</c:v>
                </c:pt>
                <c:pt idx="1144">
                  <c:v>30.87208526133757</c:v>
                </c:pt>
                <c:pt idx="1145">
                  <c:v>30.899071349852726</c:v>
                </c:pt>
                <c:pt idx="1146">
                  <c:v>30.926057438367881</c:v>
                </c:pt>
                <c:pt idx="1147">
                  <c:v>30.953043526883036</c:v>
                </c:pt>
                <c:pt idx="1148">
                  <c:v>30.980029615398191</c:v>
                </c:pt>
                <c:pt idx="1149">
                  <c:v>31.007015703913346</c:v>
                </c:pt>
                <c:pt idx="1150">
                  <c:v>31.034001792428501</c:v>
                </c:pt>
                <c:pt idx="1151">
                  <c:v>31.060987880943657</c:v>
                </c:pt>
                <c:pt idx="1152">
                  <c:v>31.087973969458812</c:v>
                </c:pt>
                <c:pt idx="1153">
                  <c:v>31.114960057973967</c:v>
                </c:pt>
                <c:pt idx="1154">
                  <c:v>31.141946146489122</c:v>
                </c:pt>
                <c:pt idx="1155">
                  <c:v>31.168932235004277</c:v>
                </c:pt>
                <c:pt idx="1156">
                  <c:v>31.195918323519432</c:v>
                </c:pt>
                <c:pt idx="1157">
                  <c:v>31.222904412034588</c:v>
                </c:pt>
                <c:pt idx="1158">
                  <c:v>31.249890500549743</c:v>
                </c:pt>
                <c:pt idx="1159">
                  <c:v>31.276876589064898</c:v>
                </c:pt>
                <c:pt idx="1160">
                  <c:v>31.303862677580053</c:v>
                </c:pt>
                <c:pt idx="1161">
                  <c:v>31.330848766095208</c:v>
                </c:pt>
                <c:pt idx="1162">
                  <c:v>31.357834854610363</c:v>
                </c:pt>
                <c:pt idx="1163">
                  <c:v>31.384820943125519</c:v>
                </c:pt>
                <c:pt idx="1164">
                  <c:v>31.411807031640674</c:v>
                </c:pt>
                <c:pt idx="1165">
                  <c:v>31.438793120155829</c:v>
                </c:pt>
                <c:pt idx="1166">
                  <c:v>31.465779208670984</c:v>
                </c:pt>
                <c:pt idx="1167">
                  <c:v>31.492765297186139</c:v>
                </c:pt>
                <c:pt idx="1168">
                  <c:v>31.519751385701294</c:v>
                </c:pt>
                <c:pt idx="1169">
                  <c:v>31.546737474216449</c:v>
                </c:pt>
                <c:pt idx="1170">
                  <c:v>31.573723562731605</c:v>
                </c:pt>
                <c:pt idx="1171">
                  <c:v>31.60070965124676</c:v>
                </c:pt>
                <c:pt idx="1172">
                  <c:v>31.627695739761915</c:v>
                </c:pt>
                <c:pt idx="1173">
                  <c:v>31.65468182827707</c:v>
                </c:pt>
                <c:pt idx="1174">
                  <c:v>31.681667916792225</c:v>
                </c:pt>
                <c:pt idx="1175">
                  <c:v>31.70865400530738</c:v>
                </c:pt>
                <c:pt idx="1176">
                  <c:v>31.735640093822536</c:v>
                </c:pt>
                <c:pt idx="1177">
                  <c:v>31.762626182337691</c:v>
                </c:pt>
                <c:pt idx="1178">
                  <c:v>31.789612270852846</c:v>
                </c:pt>
                <c:pt idx="1179">
                  <c:v>31.816598359368001</c:v>
                </c:pt>
                <c:pt idx="1180">
                  <c:v>31.843584447883156</c:v>
                </c:pt>
                <c:pt idx="1181">
                  <c:v>31.870570536398311</c:v>
                </c:pt>
                <c:pt idx="1182">
                  <c:v>31.897556624913467</c:v>
                </c:pt>
                <c:pt idx="1183">
                  <c:v>31.924542713428622</c:v>
                </c:pt>
                <c:pt idx="1184">
                  <c:v>31.951528801943777</c:v>
                </c:pt>
                <c:pt idx="1185">
                  <c:v>31.978514890458932</c:v>
                </c:pt>
                <c:pt idx="1186">
                  <c:v>32.005500978974091</c:v>
                </c:pt>
                <c:pt idx="1187">
                  <c:v>32.032487067489249</c:v>
                </c:pt>
                <c:pt idx="1188">
                  <c:v>32.059473156004408</c:v>
                </c:pt>
                <c:pt idx="1189">
                  <c:v>32.086459244519567</c:v>
                </c:pt>
                <c:pt idx="1190">
                  <c:v>32.113445333034726</c:v>
                </c:pt>
                <c:pt idx="1191">
                  <c:v>32.140431421549884</c:v>
                </c:pt>
                <c:pt idx="1192">
                  <c:v>32.167417510065043</c:v>
                </c:pt>
                <c:pt idx="1193">
                  <c:v>32.194403598580202</c:v>
                </c:pt>
                <c:pt idx="1194">
                  <c:v>32.22138968709536</c:v>
                </c:pt>
                <c:pt idx="1195">
                  <c:v>32.248375775610519</c:v>
                </c:pt>
                <c:pt idx="1196">
                  <c:v>32.275361864125678</c:v>
                </c:pt>
                <c:pt idx="1197">
                  <c:v>32.302347952640837</c:v>
                </c:pt>
                <c:pt idx="1198">
                  <c:v>32.329334041155995</c:v>
                </c:pt>
                <c:pt idx="1199">
                  <c:v>32.356320129671154</c:v>
                </c:pt>
                <c:pt idx="1200">
                  <c:v>32.383306218186313</c:v>
                </c:pt>
                <c:pt idx="1201">
                  <c:v>32.410292306701471</c:v>
                </c:pt>
                <c:pt idx="1202">
                  <c:v>32.43727839521663</c:v>
                </c:pt>
                <c:pt idx="1203">
                  <c:v>32.464264483731789</c:v>
                </c:pt>
                <c:pt idx="1204">
                  <c:v>32.491250572246948</c:v>
                </c:pt>
                <c:pt idx="1205">
                  <c:v>32.518236660762106</c:v>
                </c:pt>
                <c:pt idx="1206">
                  <c:v>32.545222749277265</c:v>
                </c:pt>
                <c:pt idx="1207">
                  <c:v>32.572208837792424</c:v>
                </c:pt>
                <c:pt idx="1208">
                  <c:v>32.599194926307582</c:v>
                </c:pt>
                <c:pt idx="1209">
                  <c:v>32.626181014822741</c:v>
                </c:pt>
                <c:pt idx="1210">
                  <c:v>32.6531671033379</c:v>
                </c:pt>
                <c:pt idx="1211">
                  <c:v>32.680153191853059</c:v>
                </c:pt>
                <c:pt idx="1212">
                  <c:v>32.707139280368217</c:v>
                </c:pt>
                <c:pt idx="1213">
                  <c:v>32.734125368883376</c:v>
                </c:pt>
                <c:pt idx="1214">
                  <c:v>32.761111457398535</c:v>
                </c:pt>
                <c:pt idx="1215">
                  <c:v>32.788097545913693</c:v>
                </c:pt>
                <c:pt idx="1216">
                  <c:v>32.815083634428852</c:v>
                </c:pt>
                <c:pt idx="1217">
                  <c:v>32.842069722944011</c:v>
                </c:pt>
                <c:pt idx="1218">
                  <c:v>32.86905581145917</c:v>
                </c:pt>
                <c:pt idx="1219">
                  <c:v>32.896041899974328</c:v>
                </c:pt>
                <c:pt idx="1220">
                  <c:v>32.923027988489487</c:v>
                </c:pt>
                <c:pt idx="1221">
                  <c:v>32.950014077004646</c:v>
                </c:pt>
                <c:pt idx="1222">
                  <c:v>32.977000165519804</c:v>
                </c:pt>
                <c:pt idx="1223">
                  <c:v>33.003986254034963</c:v>
                </c:pt>
                <c:pt idx="1224">
                  <c:v>33.030972342550122</c:v>
                </c:pt>
                <c:pt idx="1225">
                  <c:v>33.057958431065281</c:v>
                </c:pt>
                <c:pt idx="1226">
                  <c:v>33.084944519580439</c:v>
                </c:pt>
                <c:pt idx="1227">
                  <c:v>33.111930608095598</c:v>
                </c:pt>
                <c:pt idx="1228">
                  <c:v>33.138916696610757</c:v>
                </c:pt>
                <c:pt idx="1229">
                  <c:v>33.165902785125915</c:v>
                </c:pt>
                <c:pt idx="1230">
                  <c:v>33.192888873641074</c:v>
                </c:pt>
                <c:pt idx="1231">
                  <c:v>33.219874962156233</c:v>
                </c:pt>
                <c:pt idx="1232">
                  <c:v>33.246861050671392</c:v>
                </c:pt>
                <c:pt idx="1233">
                  <c:v>33.27384713918655</c:v>
                </c:pt>
                <c:pt idx="1234">
                  <c:v>33.300833227701709</c:v>
                </c:pt>
                <c:pt idx="1235">
                  <c:v>33.327819316216868</c:v>
                </c:pt>
                <c:pt idx="1236">
                  <c:v>33.354805404732026</c:v>
                </c:pt>
                <c:pt idx="1237">
                  <c:v>33.381791493247185</c:v>
                </c:pt>
                <c:pt idx="1238">
                  <c:v>33.408777581762344</c:v>
                </c:pt>
                <c:pt idx="1239">
                  <c:v>33.435763670277503</c:v>
                </c:pt>
                <c:pt idx="1240">
                  <c:v>33.462749758792661</c:v>
                </c:pt>
                <c:pt idx="1241">
                  <c:v>33.48973584730782</c:v>
                </c:pt>
                <c:pt idx="1242">
                  <c:v>33.516721935822979</c:v>
                </c:pt>
                <c:pt idx="1243">
                  <c:v>33.543708024338137</c:v>
                </c:pt>
                <c:pt idx="1244">
                  <c:v>33.570694112853296</c:v>
                </c:pt>
                <c:pt idx="1245">
                  <c:v>33.597680201368455</c:v>
                </c:pt>
                <c:pt idx="1246">
                  <c:v>33.624666289883614</c:v>
                </c:pt>
                <c:pt idx="1247">
                  <c:v>33.651652378398772</c:v>
                </c:pt>
                <c:pt idx="1248">
                  <c:v>33.678638466913931</c:v>
                </c:pt>
                <c:pt idx="1249">
                  <c:v>33.70562455542909</c:v>
                </c:pt>
                <c:pt idx="1250">
                  <c:v>33.732610643944248</c:v>
                </c:pt>
                <c:pt idx="1251">
                  <c:v>33.759596732459407</c:v>
                </c:pt>
                <c:pt idx="1252">
                  <c:v>33.786582820974566</c:v>
                </c:pt>
                <c:pt idx="1253">
                  <c:v>33.813568909489724</c:v>
                </c:pt>
                <c:pt idx="1254">
                  <c:v>33.840554998004883</c:v>
                </c:pt>
                <c:pt idx="1255">
                  <c:v>33.867541086520042</c:v>
                </c:pt>
                <c:pt idx="1256">
                  <c:v>33.894527175035201</c:v>
                </c:pt>
                <c:pt idx="1257">
                  <c:v>33.921513263550359</c:v>
                </c:pt>
                <c:pt idx="1258">
                  <c:v>33.948499352065518</c:v>
                </c:pt>
                <c:pt idx="1259">
                  <c:v>33.975485440580677</c:v>
                </c:pt>
                <c:pt idx="1260">
                  <c:v>34.002471529095835</c:v>
                </c:pt>
                <c:pt idx="1261">
                  <c:v>34.029457617610994</c:v>
                </c:pt>
                <c:pt idx="1262">
                  <c:v>34.056443706126153</c:v>
                </c:pt>
                <c:pt idx="1263">
                  <c:v>34.083429794641312</c:v>
                </c:pt>
                <c:pt idx="1264">
                  <c:v>34.11041588315647</c:v>
                </c:pt>
                <c:pt idx="1265">
                  <c:v>34.137401971671629</c:v>
                </c:pt>
                <c:pt idx="1266">
                  <c:v>34.164388060186788</c:v>
                </c:pt>
                <c:pt idx="1267">
                  <c:v>34.191374148701946</c:v>
                </c:pt>
                <c:pt idx="1268">
                  <c:v>34.218360237217105</c:v>
                </c:pt>
                <c:pt idx="1269">
                  <c:v>34.245346325732264</c:v>
                </c:pt>
                <c:pt idx="1270">
                  <c:v>34.272332414247423</c:v>
                </c:pt>
                <c:pt idx="1271">
                  <c:v>34.299318502762581</c:v>
                </c:pt>
                <c:pt idx="1272">
                  <c:v>34.32630459127774</c:v>
                </c:pt>
                <c:pt idx="1273">
                  <c:v>34.353290679792899</c:v>
                </c:pt>
                <c:pt idx="1274">
                  <c:v>34.380276768308057</c:v>
                </c:pt>
                <c:pt idx="1275">
                  <c:v>34.407262856823216</c:v>
                </c:pt>
                <c:pt idx="1276">
                  <c:v>34.434248945338375</c:v>
                </c:pt>
                <c:pt idx="1277">
                  <c:v>34.461235033853534</c:v>
                </c:pt>
                <c:pt idx="1278">
                  <c:v>34.488221122368692</c:v>
                </c:pt>
                <c:pt idx="1279">
                  <c:v>34.515207210883851</c:v>
                </c:pt>
                <c:pt idx="1280">
                  <c:v>34.54219329939901</c:v>
                </c:pt>
                <c:pt idx="1281">
                  <c:v>34.569179387914168</c:v>
                </c:pt>
                <c:pt idx="1282">
                  <c:v>34.596165476429327</c:v>
                </c:pt>
                <c:pt idx="1283">
                  <c:v>34.623151564944486</c:v>
                </c:pt>
                <c:pt idx="1284">
                  <c:v>34.650137653459645</c:v>
                </c:pt>
                <c:pt idx="1285">
                  <c:v>34.677123741974803</c:v>
                </c:pt>
                <c:pt idx="1286">
                  <c:v>34.704109830489962</c:v>
                </c:pt>
                <c:pt idx="1287">
                  <c:v>34.731095919005121</c:v>
                </c:pt>
                <c:pt idx="1288">
                  <c:v>34.758082007520279</c:v>
                </c:pt>
                <c:pt idx="1289">
                  <c:v>34.785068096035438</c:v>
                </c:pt>
                <c:pt idx="1290">
                  <c:v>34.812054184550597</c:v>
                </c:pt>
                <c:pt idx="1291">
                  <c:v>34.839040273065756</c:v>
                </c:pt>
                <c:pt idx="1292">
                  <c:v>34.866026361580914</c:v>
                </c:pt>
                <c:pt idx="1293">
                  <c:v>34.893012450096073</c:v>
                </c:pt>
                <c:pt idx="1294">
                  <c:v>34.919998538611232</c:v>
                </c:pt>
                <c:pt idx="1295">
                  <c:v>34.94698462712639</c:v>
                </c:pt>
                <c:pt idx="1296">
                  <c:v>34.973970715641549</c:v>
                </c:pt>
                <c:pt idx="1297">
                  <c:v>35.000956804156708</c:v>
                </c:pt>
                <c:pt idx="1298">
                  <c:v>35.027942892671867</c:v>
                </c:pt>
                <c:pt idx="1299">
                  <c:v>35.054928981187025</c:v>
                </c:pt>
                <c:pt idx="1300">
                  <c:v>35.081915069702184</c:v>
                </c:pt>
                <c:pt idx="1301">
                  <c:v>35.108901158217343</c:v>
                </c:pt>
                <c:pt idx="1302">
                  <c:v>35.135887246732501</c:v>
                </c:pt>
                <c:pt idx="1303">
                  <c:v>35.16287333524766</c:v>
                </c:pt>
                <c:pt idx="1304">
                  <c:v>35.189859423762819</c:v>
                </c:pt>
                <c:pt idx="1305">
                  <c:v>35.216845512277978</c:v>
                </c:pt>
                <c:pt idx="1306">
                  <c:v>35.243831600793136</c:v>
                </c:pt>
                <c:pt idx="1307">
                  <c:v>35.270817689308295</c:v>
                </c:pt>
                <c:pt idx="1308">
                  <c:v>35.297803777823454</c:v>
                </c:pt>
                <c:pt idx="1309">
                  <c:v>35.324789866338612</c:v>
                </c:pt>
                <c:pt idx="1310">
                  <c:v>35.351775954853771</c:v>
                </c:pt>
                <c:pt idx="1311">
                  <c:v>35.37876204336893</c:v>
                </c:pt>
                <c:pt idx="1312">
                  <c:v>35.405748131884089</c:v>
                </c:pt>
                <c:pt idx="1313">
                  <c:v>35.432734220399247</c:v>
                </c:pt>
                <c:pt idx="1314">
                  <c:v>35.459720308914406</c:v>
                </c:pt>
                <c:pt idx="1315">
                  <c:v>35.486706397429565</c:v>
                </c:pt>
                <c:pt idx="1316">
                  <c:v>35.513692485944723</c:v>
                </c:pt>
                <c:pt idx="1317">
                  <c:v>35.540678574459882</c:v>
                </c:pt>
                <c:pt idx="1318">
                  <c:v>35.567664662975041</c:v>
                </c:pt>
                <c:pt idx="1319">
                  <c:v>35.5946507514902</c:v>
                </c:pt>
                <c:pt idx="1320">
                  <c:v>35.621636840005358</c:v>
                </c:pt>
                <c:pt idx="1321">
                  <c:v>35.648622928520517</c:v>
                </c:pt>
                <c:pt idx="1322">
                  <c:v>35.675609017035676</c:v>
                </c:pt>
                <c:pt idx="1323">
                  <c:v>35.702595105550834</c:v>
                </c:pt>
                <c:pt idx="1324">
                  <c:v>35.729581194065993</c:v>
                </c:pt>
                <c:pt idx="1325">
                  <c:v>35.756567282581152</c:v>
                </c:pt>
                <c:pt idx="1326">
                  <c:v>35.783553371096311</c:v>
                </c:pt>
                <c:pt idx="1327">
                  <c:v>35.810539459611469</c:v>
                </c:pt>
                <c:pt idx="1328">
                  <c:v>35.837525548126628</c:v>
                </c:pt>
                <c:pt idx="1329">
                  <c:v>35.864511636641787</c:v>
                </c:pt>
                <c:pt idx="1330">
                  <c:v>35.891497725156945</c:v>
                </c:pt>
                <c:pt idx="1331">
                  <c:v>35.918483813672104</c:v>
                </c:pt>
                <c:pt idx="1332">
                  <c:v>35.945469902187263</c:v>
                </c:pt>
                <c:pt idx="1333">
                  <c:v>35.972455990702422</c:v>
                </c:pt>
                <c:pt idx="1334">
                  <c:v>35.99944207921758</c:v>
                </c:pt>
                <c:pt idx="1335">
                  <c:v>36.026428167732739</c:v>
                </c:pt>
                <c:pt idx="1336">
                  <c:v>36.053414256247898</c:v>
                </c:pt>
                <c:pt idx="1337">
                  <c:v>36.080400344763056</c:v>
                </c:pt>
                <c:pt idx="1338">
                  <c:v>36.107386433278215</c:v>
                </c:pt>
                <c:pt idx="1339">
                  <c:v>36.134372521793374</c:v>
                </c:pt>
                <c:pt idx="1340">
                  <c:v>36.161358610308532</c:v>
                </c:pt>
                <c:pt idx="1341">
                  <c:v>36.188344698823691</c:v>
                </c:pt>
                <c:pt idx="1342">
                  <c:v>36.21533078733885</c:v>
                </c:pt>
                <c:pt idx="1343">
                  <c:v>36.242316875854009</c:v>
                </c:pt>
                <c:pt idx="1344">
                  <c:v>36.269302964369167</c:v>
                </c:pt>
                <c:pt idx="1345">
                  <c:v>36.296289052884326</c:v>
                </c:pt>
                <c:pt idx="1346">
                  <c:v>36.323275141399485</c:v>
                </c:pt>
                <c:pt idx="1347">
                  <c:v>36.350261229914643</c:v>
                </c:pt>
                <c:pt idx="1348">
                  <c:v>36.377247318429802</c:v>
                </c:pt>
                <c:pt idx="1349">
                  <c:v>36.404233406944961</c:v>
                </c:pt>
                <c:pt idx="1350">
                  <c:v>36.43121949546012</c:v>
                </c:pt>
                <c:pt idx="1351">
                  <c:v>36.458205583975278</c:v>
                </c:pt>
                <c:pt idx="1352">
                  <c:v>36.485191672490437</c:v>
                </c:pt>
                <c:pt idx="1353">
                  <c:v>36.512177761005596</c:v>
                </c:pt>
                <c:pt idx="1354">
                  <c:v>36.539163849520754</c:v>
                </c:pt>
                <c:pt idx="1355">
                  <c:v>36.566149938035913</c:v>
                </c:pt>
                <c:pt idx="1356">
                  <c:v>36.593136026551072</c:v>
                </c:pt>
                <c:pt idx="1357">
                  <c:v>36.620122115066231</c:v>
                </c:pt>
                <c:pt idx="1358">
                  <c:v>36.647108203581389</c:v>
                </c:pt>
                <c:pt idx="1359">
                  <c:v>36.674094292096548</c:v>
                </c:pt>
                <c:pt idx="1360">
                  <c:v>36.701080380611707</c:v>
                </c:pt>
                <c:pt idx="1361">
                  <c:v>36.728066469126865</c:v>
                </c:pt>
                <c:pt idx="1362">
                  <c:v>36.755052557642024</c:v>
                </c:pt>
                <c:pt idx="1363">
                  <c:v>36.782038646157183</c:v>
                </c:pt>
                <c:pt idx="1364">
                  <c:v>36.809024734672342</c:v>
                </c:pt>
                <c:pt idx="1365">
                  <c:v>36.8360108231875</c:v>
                </c:pt>
                <c:pt idx="1366">
                  <c:v>36.862996911702659</c:v>
                </c:pt>
                <c:pt idx="1367">
                  <c:v>36.889983000217818</c:v>
                </c:pt>
                <c:pt idx="1368">
                  <c:v>36.916969088732976</c:v>
                </c:pt>
                <c:pt idx="1369">
                  <c:v>36.943955177248135</c:v>
                </c:pt>
                <c:pt idx="1370">
                  <c:v>36.970941265763294</c:v>
                </c:pt>
                <c:pt idx="1371">
                  <c:v>36.997927354278453</c:v>
                </c:pt>
                <c:pt idx="1372">
                  <c:v>37.024913442793611</c:v>
                </c:pt>
                <c:pt idx="1373">
                  <c:v>37.05189953130877</c:v>
                </c:pt>
                <c:pt idx="1374">
                  <c:v>37.078885619823929</c:v>
                </c:pt>
                <c:pt idx="1375">
                  <c:v>37.105871708339087</c:v>
                </c:pt>
                <c:pt idx="1376">
                  <c:v>37.132857796854246</c:v>
                </c:pt>
                <c:pt idx="1377">
                  <c:v>37.159843885369405</c:v>
                </c:pt>
                <c:pt idx="1378">
                  <c:v>37.186829973884564</c:v>
                </c:pt>
                <c:pt idx="1379">
                  <c:v>37.213816062399722</c:v>
                </c:pt>
                <c:pt idx="1380">
                  <c:v>37.240802150914881</c:v>
                </c:pt>
                <c:pt idx="1381">
                  <c:v>37.26778823943004</c:v>
                </c:pt>
                <c:pt idx="1382">
                  <c:v>37.294774327945198</c:v>
                </c:pt>
                <c:pt idx="1383">
                  <c:v>37.321760416460357</c:v>
                </c:pt>
                <c:pt idx="1384">
                  <c:v>37.348746504975516</c:v>
                </c:pt>
                <c:pt idx="1385">
                  <c:v>37.375732593490675</c:v>
                </c:pt>
                <c:pt idx="1386">
                  <c:v>37.402718682005833</c:v>
                </c:pt>
                <c:pt idx="1387">
                  <c:v>37.429704770520992</c:v>
                </c:pt>
                <c:pt idx="1388">
                  <c:v>37.456690859036151</c:v>
                </c:pt>
                <c:pt idx="1389">
                  <c:v>37.483676947551309</c:v>
                </c:pt>
                <c:pt idx="1390">
                  <c:v>37.510663036066468</c:v>
                </c:pt>
                <c:pt idx="1391">
                  <c:v>37.537649124581627</c:v>
                </c:pt>
                <c:pt idx="1392">
                  <c:v>37.564635213096786</c:v>
                </c:pt>
                <c:pt idx="1393">
                  <c:v>37.591621301611944</c:v>
                </c:pt>
                <c:pt idx="1394">
                  <c:v>37.618607390127103</c:v>
                </c:pt>
                <c:pt idx="1395">
                  <c:v>37.645593478642262</c:v>
                </c:pt>
                <c:pt idx="1396">
                  <c:v>37.67257956715742</c:v>
                </c:pt>
                <c:pt idx="1397">
                  <c:v>37.699565655672579</c:v>
                </c:pt>
                <c:pt idx="1398">
                  <c:v>37.726551744187738</c:v>
                </c:pt>
                <c:pt idx="1399">
                  <c:v>37.753537832702897</c:v>
                </c:pt>
                <c:pt idx="1400">
                  <c:v>37.780523921218055</c:v>
                </c:pt>
                <c:pt idx="1401">
                  <c:v>37.807510009733214</c:v>
                </c:pt>
                <c:pt idx="1402">
                  <c:v>37.834496098248373</c:v>
                </c:pt>
                <c:pt idx="1403">
                  <c:v>37.861482186763531</c:v>
                </c:pt>
                <c:pt idx="1404">
                  <c:v>37.88846827527869</c:v>
                </c:pt>
                <c:pt idx="1405">
                  <c:v>37.915454363793849</c:v>
                </c:pt>
                <c:pt idx="1406">
                  <c:v>37.942440452309008</c:v>
                </c:pt>
                <c:pt idx="1407">
                  <c:v>37.969426540824166</c:v>
                </c:pt>
                <c:pt idx="1408">
                  <c:v>37.996412629339325</c:v>
                </c:pt>
                <c:pt idx="1409">
                  <c:v>38.023398717854484</c:v>
                </c:pt>
                <c:pt idx="1410">
                  <c:v>38.050384806369642</c:v>
                </c:pt>
                <c:pt idx="1411">
                  <c:v>38.077370894884801</c:v>
                </c:pt>
                <c:pt idx="1412">
                  <c:v>38.10435698339996</c:v>
                </c:pt>
                <c:pt idx="1413">
                  <c:v>38.131343071915119</c:v>
                </c:pt>
                <c:pt idx="1414">
                  <c:v>38.158329160430277</c:v>
                </c:pt>
                <c:pt idx="1415">
                  <c:v>38.185315248945436</c:v>
                </c:pt>
                <c:pt idx="1416">
                  <c:v>38.212301337460595</c:v>
                </c:pt>
                <c:pt idx="1417">
                  <c:v>38.239287425975753</c:v>
                </c:pt>
                <c:pt idx="1418">
                  <c:v>38.266273514490912</c:v>
                </c:pt>
                <c:pt idx="1419">
                  <c:v>38.293259603006071</c:v>
                </c:pt>
                <c:pt idx="1420">
                  <c:v>38.32024569152123</c:v>
                </c:pt>
                <c:pt idx="1421">
                  <c:v>38.347231780036388</c:v>
                </c:pt>
                <c:pt idx="1422">
                  <c:v>38.374217868551547</c:v>
                </c:pt>
                <c:pt idx="1423">
                  <c:v>38.401203957066706</c:v>
                </c:pt>
                <c:pt idx="1424">
                  <c:v>38.428190045581864</c:v>
                </c:pt>
                <c:pt idx="1425">
                  <c:v>38.455176134097023</c:v>
                </c:pt>
                <c:pt idx="1426">
                  <c:v>38.482162222612182</c:v>
                </c:pt>
                <c:pt idx="1427">
                  <c:v>38.50914831112734</c:v>
                </c:pt>
                <c:pt idx="1428">
                  <c:v>38.536134399642499</c:v>
                </c:pt>
                <c:pt idx="1429">
                  <c:v>38.563120488157658</c:v>
                </c:pt>
                <c:pt idx="1430">
                  <c:v>38.590106576672817</c:v>
                </c:pt>
                <c:pt idx="1431">
                  <c:v>38.617092665187975</c:v>
                </c:pt>
                <c:pt idx="1432">
                  <c:v>38.644078753703134</c:v>
                </c:pt>
                <c:pt idx="1433">
                  <c:v>38.671064842218293</c:v>
                </c:pt>
                <c:pt idx="1434">
                  <c:v>38.698050930733451</c:v>
                </c:pt>
              </c:numCache>
            </c:numRef>
          </c:xVal>
          <c:yVal>
            <c:numRef>
              <c:f>'[Vento Sintético rev24 (1).xlsm]momento harmonicos fora fase'!$CD$21:$CD$1455</c:f>
              <c:numCache>
                <c:formatCode>#,##0</c:formatCode>
                <c:ptCount val="1435"/>
                <c:pt idx="0">
                  <c:v>1007028.0107630005</c:v>
                </c:pt>
                <c:pt idx="1">
                  <c:v>959348.00014650228</c:v>
                </c:pt>
                <c:pt idx="2">
                  <c:v>913122.93788974523</c:v>
                </c:pt>
                <c:pt idx="3">
                  <c:v>868579.65717160993</c:v>
                </c:pt>
                <c:pt idx="4">
                  <c:v>825973.54153350065</c:v>
                </c:pt>
                <c:pt idx="5">
                  <c:v>785586.95948770014</c:v>
                </c:pt>
                <c:pt idx="6">
                  <c:v>747712.55255482497</c:v>
                </c:pt>
                <c:pt idx="7">
                  <c:v>712628.182174235</c:v>
                </c:pt>
                <c:pt idx="8">
                  <c:v>680573.51636383194</c:v>
                </c:pt>
                <c:pt idx="9">
                  <c:v>651737.48077719158</c:v>
                </c:pt>
                <c:pt idx="10">
                  <c:v>626261.41432238184</c:v>
                </c:pt>
                <c:pt idx="11">
                  <c:v>604256.45742110931</c:v>
                </c:pt>
                <c:pt idx="12">
                  <c:v>585827.90707031731</c:v>
                </c:pt>
                <c:pt idx="13">
                  <c:v>571096.25038307533</c:v>
                </c:pt>
                <c:pt idx="14">
                  <c:v>560205.53333601227</c:v>
                </c:pt>
                <c:pt idx="15">
                  <c:v>553314.31196981156</c:v>
                </c:pt>
                <c:pt idx="16">
                  <c:v>550570.94815934321</c:v>
                </c:pt>
                <c:pt idx="17">
                  <c:v>552080.98525814409</c:v>
                </c:pt>
                <c:pt idx="18">
                  <c:v>557877.49909886671</c:v>
                </c:pt>
                <c:pt idx="19">
                  <c:v>567904.45679819467</c:v>
                </c:pt>
                <c:pt idx="20">
                  <c:v>582018.54290850647</c:v>
                </c:pt>
                <c:pt idx="21">
                  <c:v>600008.34830091207</c:v>
                </c:pt>
                <c:pt idx="22">
                  <c:v>621623.7317853868</c:v>
                </c:pt>
                <c:pt idx="23">
                  <c:v>646604.83931997325</c:v>
                </c:pt>
                <c:pt idx="24">
                  <c:v>674700.92619640986</c:v>
                </c:pt>
                <c:pt idx="25">
                  <c:v>705673.47941436758</c:v>
                </c:pt>
                <c:pt idx="26">
                  <c:v>739284.48272388848</c:v>
                </c:pt>
                <c:pt idx="27">
                  <c:v>775276.55609257997</c:v>
                </c:pt>
                <c:pt idx="28">
                  <c:v>813354.87161503453</c:v>
                </c:pt>
                <c:pt idx="29">
                  <c:v>853179.98812075634</c:v>
                </c:pt>
                <c:pt idx="30">
                  <c:v>894376.36044761655</c:v>
                </c:pt>
                <c:pt idx="31">
                  <c:v>936554.96723097353</c:v>
                </c:pt>
                <c:pt idx="32">
                  <c:v>979342.70889075124</c:v>
                </c:pt>
                <c:pt idx="33">
                  <c:v>1022408.2085057412</c:v>
                </c:pt>
                <c:pt idx="34">
                  <c:v>1065474.5984728073</c:v>
                </c:pt>
                <c:pt idx="35">
                  <c:v>1108314.4730748911</c:v>
                </c:pt>
                <c:pt idx="36">
                  <c:v>1150728.7100541706</c:v>
                </c:pt>
                <c:pt idx="37">
                  <c:v>1192516.8467865603</c:v>
                </c:pt>
                <c:pt idx="38">
                  <c:v>1233449.8671371851</c:v>
                </c:pt>
                <c:pt idx="39">
                  <c:v>1273255.403107123</c:v>
                </c:pt>
                <c:pt idx="40">
                  <c:v>1311620.794041696</c:v>
                </c:pt>
                <c:pt idx="41">
                  <c:v>1348212.8938155309</c:v>
                </c:pt>
                <c:pt idx="42">
                  <c:v>1382707.442798791</c:v>
                </c:pt>
                <c:pt idx="43">
                  <c:v>1414817.5077200553</c:v>
                </c:pt>
                <c:pt idx="44">
                  <c:v>1444311.1639774044</c:v>
                </c:pt>
                <c:pt idx="45">
                  <c:v>1471012.9568647624</c:v>
                </c:pt>
                <c:pt idx="46">
                  <c:v>1494790.0325029613</c:v>
                </c:pt>
                <c:pt idx="47">
                  <c:v>1515529.7263617385</c:v>
                </c:pt>
                <c:pt idx="48">
                  <c:v>1533118.5739353804</c:v>
                </c:pt>
                <c:pt idx="49">
                  <c:v>1547431.9532507518</c:v>
                </c:pt>
                <c:pt idx="50">
                  <c:v>1558339.1858397278</c:v>
                </c:pt>
                <c:pt idx="51">
                  <c:v>1565722.6122426596</c:v>
                </c:pt>
                <c:pt idx="52">
                  <c:v>1569503.365787379</c:v>
                </c:pt>
                <c:pt idx="53">
                  <c:v>1569663.5475616483</c:v>
                </c:pt>
                <c:pt idx="54">
                  <c:v>1566255.4522600276</c:v>
                </c:pt>
                <c:pt idx="55">
                  <c:v>1559393.0868615592</c:v>
                </c:pt>
                <c:pt idx="56">
                  <c:v>1549227.7407534574</c:v>
                </c:pt>
                <c:pt idx="57">
                  <c:v>1535915.3409145139</c:v>
                </c:pt>
                <c:pt idx="58">
                  <c:v>1519586.4877695797</c:v>
                </c:pt>
                <c:pt idx="59">
                  <c:v>1500329.2061133613</c:v>
                </c:pt>
                <c:pt idx="60">
                  <c:v>1478189.8744034641</c:v>
                </c:pt>
                <c:pt idx="61">
                  <c:v>1453191.2333497568</c:v>
                </c:pt>
                <c:pt idx="62">
                  <c:v>1425360.2910987395</c:v>
                </c:pt>
                <c:pt idx="63">
                  <c:v>1394755.618863476</c:v>
                </c:pt>
                <c:pt idx="64">
                  <c:v>1361484.1930350824</c:v>
                </c:pt>
                <c:pt idx="65">
                  <c:v>1325702.2932209638</c:v>
                </c:pt>
                <c:pt idx="66">
                  <c:v>1287601.3124313345</c:v>
                </c:pt>
                <c:pt idx="67">
                  <c:v>1247385.2263366946</c:v>
                </c:pt>
                <c:pt idx="68">
                  <c:v>1205249.640110407</c:v>
                </c:pt>
                <c:pt idx="69">
                  <c:v>1161371.5728382231</c:v>
                </c:pt>
                <c:pt idx="70">
                  <c:v>1115914.7543068298</c:v>
                </c:pt>
                <c:pt idx="71">
                  <c:v>1069048.8978698587</c:v>
                </c:pt>
                <c:pt idx="72">
                  <c:v>1020975.6218027908</c:v>
                </c:pt>
                <c:pt idx="73">
                  <c:v>971950.67331810237</c:v>
                </c:pt>
                <c:pt idx="74">
                  <c:v>922293.06024084426</c:v>
                </c:pt>
                <c:pt idx="75">
                  <c:v>872376.29305517522</c:v>
                </c:pt>
                <c:pt idx="76">
                  <c:v>822603.46334954235</c:v>
                </c:pt>
                <c:pt idx="77">
                  <c:v>773373.86739135941</c:v>
                </c:pt>
                <c:pt idx="78">
                  <c:v>725052.05410604016</c:v>
                </c:pt>
                <c:pt idx="79">
                  <c:v>677949.32468336541</c:v>
                </c:pt>
                <c:pt idx="80">
                  <c:v>632323.14946905512</c:v>
                </c:pt>
                <c:pt idx="81">
                  <c:v>588393.4150780089</c:v>
                </c:pt>
                <c:pt idx="82">
                  <c:v>546368.34054961265</c:v>
                </c:pt>
                <c:pt idx="83">
                  <c:v>506469.58703543892</c:v>
                </c:pt>
                <c:pt idx="84">
                  <c:v>468946.75617278006</c:v>
                </c:pt>
                <c:pt idx="85">
                  <c:v>434075.83331279492</c:v>
                </c:pt>
                <c:pt idx="86">
                  <c:v>402142.48507278762</c:v>
                </c:pt>
                <c:pt idx="87">
                  <c:v>373417.01664187398</c:v>
                </c:pt>
                <c:pt idx="88">
                  <c:v>348130.96970054728</c:v>
                </c:pt>
                <c:pt idx="89">
                  <c:v>326464.58558484679</c:v>
                </c:pt>
                <c:pt idx="90">
                  <c:v>308549.97384091967</c:v>
                </c:pt>
                <c:pt idx="91">
                  <c:v>294488.51422883105</c:v>
                </c:pt>
                <c:pt idx="92">
                  <c:v>284375.22631668649</c:v>
                </c:pt>
                <c:pt idx="93">
                  <c:v>278319.81831966748</c:v>
                </c:pt>
                <c:pt idx="94">
                  <c:v>276455.07188781863</c:v>
                </c:pt>
                <c:pt idx="95">
                  <c:v>278927.81006455608</c:v>
                </c:pt>
                <c:pt idx="96">
                  <c:v>285874.21050683444</c:v>
                </c:pt>
                <c:pt idx="97">
                  <c:v>297387.19924498384</c:v>
                </c:pt>
                <c:pt idx="98">
                  <c:v>313486.82043613319</c:v>
                </c:pt>
                <c:pt idx="99">
                  <c:v>334103.61453104008</c:v>
                </c:pt>
                <c:pt idx="100">
                  <c:v>359080.46436698211</c:v>
                </c:pt>
                <c:pt idx="101">
                  <c:v>388191.80454087723</c:v>
                </c:pt>
                <c:pt idx="102">
                  <c:v>421173.00403700559</c:v>
                </c:pt>
                <c:pt idx="103">
                  <c:v>457749.40692920744</c:v>
                </c:pt>
                <c:pt idx="104">
                  <c:v>497655.17651206627</c:v>
                </c:pt>
                <c:pt idx="105">
                  <c:v>540636.44003973249</c:v>
                </c:pt>
                <c:pt idx="106">
                  <c:v>586439.57651778997</c:v>
                </c:pt>
                <c:pt idx="107">
                  <c:v>634791.37927000213</c:v>
                </c:pt>
                <c:pt idx="108">
                  <c:v>685380.99526210525</c:v>
                </c:pt>
                <c:pt idx="109">
                  <c:v>737852.7834031767</c:v>
                </c:pt>
                <c:pt idx="110">
                  <c:v>791814.84775544435</c:v>
                </c:pt>
                <c:pt idx="111">
                  <c:v>846861.68946611823</c:v>
                </c:pt>
                <c:pt idx="112">
                  <c:v>902603.62906669732</c:v>
                </c:pt>
                <c:pt idx="113">
                  <c:v>958692.63179192948</c:v>
                </c:pt>
                <c:pt idx="114">
                  <c:v>1014835.1187788041</c:v>
                </c:pt>
                <c:pt idx="115">
                  <c:v>1070786.9442320515</c:v>
                </c:pt>
                <c:pt idx="116">
                  <c:v>1126332.2416150032</c:v>
                </c:pt>
                <c:pt idx="117">
                  <c:v>1181253.8244244598</c:v>
                </c:pt>
                <c:pt idx="118">
                  <c:v>1235305.9975917223</c:v>
                </c:pt>
                <c:pt idx="119">
                  <c:v>1288199.783582679</c:v>
                </c:pt>
                <c:pt idx="120">
                  <c:v>1339606.0059299821</c:v>
                </c:pt>
                <c:pt idx="121">
                  <c:v>1389175.1205754972</c:v>
                </c:pt>
                <c:pt idx="122">
                  <c:v>1436566.6117906671</c:v>
                </c:pt>
                <c:pt idx="123">
                  <c:v>1481477.4557537946</c:v>
                </c:pt>
                <c:pt idx="124">
                  <c:v>1523659.826299761</c:v>
                </c:pt>
                <c:pt idx="125">
                  <c:v>1562922.5792735685</c:v>
                </c:pt>
                <c:pt idx="126">
                  <c:v>1599117.4062420388</c:v>
                </c:pt>
                <c:pt idx="127">
                  <c:v>1632116.4454152717</c:v>
                </c:pt>
                <c:pt idx="128">
                  <c:v>1661791.3143065476</c:v>
                </c:pt>
                <c:pt idx="129">
                  <c:v>1688002.7737760814</c:v>
                </c:pt>
                <c:pt idx="130">
                  <c:v>1710605.8500579507</c:v>
                </c:pt>
                <c:pt idx="131">
                  <c:v>1729468.9308049302</c:v>
                </c:pt>
                <c:pt idx="132">
                  <c:v>1744499.5588646214</c:v>
                </c:pt>
                <c:pt idx="133">
                  <c:v>1755666.626674504</c:v>
                </c:pt>
                <c:pt idx="134">
                  <c:v>1763009.6209275075</c:v>
                </c:pt>
                <c:pt idx="135">
                  <c:v>1766630.1594360606</c:v>
                </c:pt>
                <c:pt idx="136">
                  <c:v>1766667.5787823545</c:v>
                </c:pt>
                <c:pt idx="137">
                  <c:v>1763266.3063420733</c:v>
                </c:pt>
                <c:pt idx="138">
                  <c:v>1756545.9122676007</c:v>
                </c:pt>
                <c:pt idx="139">
                  <c:v>1746583.8758046611</c:v>
                </c:pt>
                <c:pt idx="140">
                  <c:v>1733416.5292191943</c:v>
                </c:pt>
                <c:pt idx="141">
                  <c:v>1717057.0802395851</c:v>
                </c:pt>
                <c:pt idx="142">
                  <c:v>1697523.5302921883</c:v>
                </c:pt>
                <c:pt idx="143">
                  <c:v>1674865.9823611984</c:v>
                </c:pt>
                <c:pt idx="144">
                  <c:v>1649183.4944906181</c:v>
                </c:pt>
                <c:pt idx="145">
                  <c:v>1620624.9883565889</c:v>
                </c:pt>
                <c:pt idx="146">
                  <c:v>1589375.0691160029</c:v>
                </c:pt>
                <c:pt idx="147">
                  <c:v>1555631.5034397969</c:v>
                </c:pt>
                <c:pt idx="148">
                  <c:v>1519584.2742321906</c:v>
                </c:pt>
                <c:pt idx="149">
                  <c:v>1481405.3720061979</c:v>
                </c:pt>
                <c:pt idx="150">
                  <c:v>1441254.0977174025</c:v>
                </c:pt>
                <c:pt idx="151">
                  <c:v>1399296.3407457462</c:v>
                </c:pt>
                <c:pt idx="152">
                  <c:v>1355730.5044295276</c:v>
                </c:pt>
                <c:pt idx="153">
                  <c:v>1310809.7333171694</c:v>
                </c:pt>
                <c:pt idx="154">
                  <c:v>1264851.047132602</c:v>
                </c:pt>
                <c:pt idx="155">
                  <c:v>1218226.5841618972</c:v>
                </c:pt>
                <c:pt idx="156">
                  <c:v>1171338.680087453</c:v>
                </c:pt>
                <c:pt idx="157">
                  <c:v>1124586.4910006202</c:v>
                </c:pt>
                <c:pt idx="158">
                  <c:v>1078335.0398691487</c:v>
                </c:pt>
                <c:pt idx="159">
                  <c:v>1032896.7136854343</c:v>
                </c:pt>
                <c:pt idx="160">
                  <c:v>988530.67695786653</c:v>
                </c:pt>
                <c:pt idx="161">
                  <c:v>945459.11448766408</c:v>
                </c:pt>
                <c:pt idx="162">
                  <c:v>903893.14225890685</c:v>
                </c:pt>
                <c:pt idx="163">
                  <c:v>864057.91094088857</c:v>
                </c:pt>
                <c:pt idx="164">
                  <c:v>826207.09716642962</c:v>
                </c:pt>
                <c:pt idx="165">
                  <c:v>790621.33876650117</c:v>
                </c:pt>
                <c:pt idx="166">
                  <c:v>757591.52344366629</c:v>
                </c:pt>
                <c:pt idx="167">
                  <c:v>727393.73632795119</c:v>
                </c:pt>
                <c:pt idx="168">
                  <c:v>700265.84729133011</c:v>
                </c:pt>
                <c:pt idx="169">
                  <c:v>676394.96266851528</c:v>
                </c:pt>
                <c:pt idx="170">
                  <c:v>655920.58154815424</c:v>
                </c:pt>
                <c:pt idx="171">
                  <c:v>638951.98471283342</c:v>
                </c:pt>
                <c:pt idx="172">
                  <c:v>625592.59038973576</c:v>
                </c:pt>
                <c:pt idx="173">
                  <c:v>615960.98848853377</c:v>
                </c:pt>
                <c:pt idx="174">
                  <c:v>610199.3100535071</c:v>
                </c:pt>
                <c:pt idx="175">
                  <c:v>608464.17917614046</c:v>
                </c:pt>
                <c:pt idx="176">
                  <c:v>610902.00948448922</c:v>
                </c:pt>
                <c:pt idx="177">
                  <c:v>617616.38051376352</c:v>
                </c:pt>
                <c:pt idx="178">
                  <c:v>628638.3894394706</c:v>
                </c:pt>
                <c:pt idx="179">
                  <c:v>643910.01062133349</c:v>
                </c:pt>
                <c:pt idx="180">
                  <c:v>663285.92249997472</c:v>
                </c:pt>
                <c:pt idx="181">
                  <c:v>686552.69723073416</c:v>
                </c:pt>
                <c:pt idx="182">
                  <c:v>713458.16306002229</c:v>
                </c:pt>
                <c:pt idx="183">
                  <c:v>743740.42429591494</c:v>
                </c:pt>
                <c:pt idx="184">
                  <c:v>777146.68426004797</c:v>
                </c:pt>
                <c:pt idx="185">
                  <c:v>813436.36843271484</c:v>
                </c:pt>
                <c:pt idx="186">
                  <c:v>852369.3902704299</c:v>
                </c:pt>
                <c:pt idx="187">
                  <c:v>893686.29145225929</c:v>
                </c:pt>
                <c:pt idx="188">
                  <c:v>937090.15857206786</c:v>
                </c:pt>
                <c:pt idx="189">
                  <c:v>982239.45853265666</c:v>
                </c:pt>
                <c:pt idx="190">
                  <c:v>1028756.5486085282</c:v>
                </c:pt>
                <c:pt idx="191">
                  <c:v>1076250.3050271044</c:v>
                </c:pt>
                <c:pt idx="192">
                  <c:v>1124345.5217504033</c:v>
                </c:pt>
                <c:pt idx="193">
                  <c:v>1172708.7121461029</c:v>
                </c:pt>
                <c:pt idx="194">
                  <c:v>1221060.8964453922</c:v>
                </c:pt>
                <c:pt idx="195">
                  <c:v>1269172.5551111966</c:v>
                </c:pt>
                <c:pt idx="196">
                  <c:v>1316842.4512128318</c:v>
                </c:pt>
                <c:pt idx="197">
                  <c:v>1363868.0074029323</c:v>
                </c:pt>
                <c:pt idx="198">
                  <c:v>1410018.0935760227</c:v>
                </c:pt>
                <c:pt idx="199">
                  <c:v>1455018.2293186989</c:v>
                </c:pt>
                <c:pt idx="200">
                  <c:v>1498553.643921386</c:v>
                </c:pt>
                <c:pt idx="201">
                  <c:v>1540289.084366583</c:v>
                </c:pt>
                <c:pt idx="202">
                  <c:v>1579898.1880977161</c:v>
                </c:pt>
                <c:pt idx="203">
                  <c:v>1617091.9236837383</c:v>
                </c:pt>
                <c:pt idx="204">
                  <c:v>1651636.2739307345</c:v>
                </c:pt>
                <c:pt idx="205">
                  <c:v>1683353.697907276</c:v>
                </c:pt>
                <c:pt idx="206">
                  <c:v>1712109.2626726916</c:v>
                </c:pt>
                <c:pt idx="207">
                  <c:v>1737788.2325941566</c:v>
                </c:pt>
                <c:pt idx="208">
                  <c:v>1760275.0808149846</c:v>
                </c:pt>
                <c:pt idx="209">
                  <c:v>1779443.1325525991</c:v>
                </c:pt>
                <c:pt idx="210">
                  <c:v>1795159.6668578559</c:v>
                </c:pt>
                <c:pt idx="211">
                  <c:v>1807304.9929020796</c:v>
                </c:pt>
                <c:pt idx="212">
                  <c:v>1815798.2245359928</c:v>
                </c:pt>
                <c:pt idx="213">
                  <c:v>1820619.4560381565</c:v>
                </c:pt>
                <c:pt idx="214">
                  <c:v>1821818.9887335987</c:v>
                </c:pt>
                <c:pt idx="215">
                  <c:v>1819508.8504387185</c:v>
                </c:pt>
                <c:pt idx="216">
                  <c:v>1813838.3663473804</c:v>
                </c:pt>
                <c:pt idx="217">
                  <c:v>1804961.5149715932</c:v>
                </c:pt>
                <c:pt idx="218">
                  <c:v>1793006.9647478596</c:v>
                </c:pt>
                <c:pt idx="219">
                  <c:v>1778060.8257071422</c:v>
                </c:pt>
                <c:pt idx="220">
                  <c:v>1760167.5795080774</c:v>
                </c:pt>
                <c:pt idx="221">
                  <c:v>1739348.0887602468</c:v>
                </c:pt>
                <c:pt idx="222">
                  <c:v>1715627.5029358889</c:v>
                </c:pt>
                <c:pt idx="223">
                  <c:v>1689062.5547203489</c:v>
                </c:pt>
                <c:pt idx="224">
                  <c:v>1659758.4028369542</c:v>
                </c:pt>
                <c:pt idx="225">
                  <c:v>1627869.5307912577</c:v>
                </c:pt>
                <c:pt idx="226">
                  <c:v>1593585.5577559131</c:v>
                </c:pt>
                <c:pt idx="227">
                  <c:v>1557108.7085185477</c:v>
                </c:pt>
                <c:pt idx="228">
                  <c:v>1518632.8610065719</c:v>
                </c:pt>
                <c:pt idx="229">
                  <c:v>1478333.3313704452</c:v>
                </c:pt>
                <c:pt idx="230">
                  <c:v>1436372.1714372714</c:v>
                </c:pt>
                <c:pt idx="231">
                  <c:v>1392917.4422328493</c:v>
                </c:pt>
                <c:pt idx="232">
                  <c:v>1348169.1359834182</c:v>
                </c:pt>
                <c:pt idx="233">
                  <c:v>1302381.4007681322</c:v>
                </c:pt>
                <c:pt idx="234">
                  <c:v>1255871.6728222743</c:v>
                </c:pt>
                <c:pt idx="235">
                  <c:v>1209011.9192014246</c:v>
                </c:pt>
                <c:pt idx="236">
                  <c:v>1162203.7168340783</c:v>
                </c:pt>
                <c:pt idx="237">
                  <c:v>1115844.8766933363</c:v>
                </c:pt>
                <c:pt idx="238">
                  <c:v>1070298.4923622352</c:v>
                </c:pt>
                <c:pt idx="239">
                  <c:v>1025874.4402155561</c:v>
                </c:pt>
                <c:pt idx="240">
                  <c:v>982828.79687567288</c:v>
                </c:pt>
                <c:pt idx="241">
                  <c:v>941380.08687876281</c:v>
                </c:pt>
                <c:pt idx="242">
                  <c:v>901735.19937148958</c:v>
                </c:pt>
                <c:pt idx="243">
                  <c:v>864114.49832834955</c:v>
                </c:pt>
                <c:pt idx="244">
                  <c:v>828766.32144284272</c:v>
                </c:pt>
                <c:pt idx="245">
                  <c:v>795965.42386111896</c:v>
                </c:pt>
                <c:pt idx="246">
                  <c:v>765996.27622735896</c:v>
                </c:pt>
                <c:pt idx="247">
                  <c:v>739128.02246998937</c:v>
                </c:pt>
                <c:pt idx="248">
                  <c:v>715591.0781890651</c:v>
                </c:pt>
                <c:pt idx="249">
                  <c:v>695564.59427529899</c:v>
                </c:pt>
                <c:pt idx="250">
                  <c:v>679179.62590640155</c:v>
                </c:pt>
                <c:pt idx="251">
                  <c:v>666536.53497937322</c:v>
                </c:pt>
                <c:pt idx="252">
                  <c:v>657729.3601196754</c:v>
                </c:pt>
                <c:pt idx="253">
                  <c:v>652866.86592170002</c:v>
                </c:pt>
                <c:pt idx="254">
                  <c:v>652080.92812423001</c:v>
                </c:pt>
                <c:pt idx="255">
                  <c:v>655517.50194270583</c:v>
                </c:pt>
                <c:pt idx="256">
                  <c:v>663311.93564908905</c:v>
                </c:pt>
                <c:pt idx="257">
                  <c:v>675556.36467719288</c:v>
                </c:pt>
                <c:pt idx="258">
                  <c:v>692270.08170726453</c:v>
                </c:pt>
                <c:pt idx="259">
                  <c:v>713382.91514950071</c:v>
                </c:pt>
                <c:pt idx="260">
                  <c:v>738737.07553904643</c:v>
                </c:pt>
                <c:pt idx="261">
                  <c:v>768106.36519649427</c:v>
                </c:pt>
                <c:pt idx="262">
                  <c:v>801225.56112818141</c:v>
                </c:pt>
                <c:pt idx="263">
                  <c:v>837819.45598601294</c:v>
                </c:pt>
                <c:pt idx="264">
                  <c:v>877621.70244126092</c:v>
                </c:pt>
                <c:pt idx="265">
                  <c:v>920377.95815084409</c:v>
                </c:pt>
                <c:pt idx="266">
                  <c:v>965834.17376147141</c:v>
                </c:pt>
                <c:pt idx="267">
                  <c:v>1013716.7556733217</c:v>
                </c:pt>
                <c:pt idx="268">
                  <c:v>1063714.5055454236</c:v>
                </c:pt>
                <c:pt idx="269">
                  <c:v>1115471.4787631284</c:v>
                </c:pt>
                <c:pt idx="270">
                  <c:v>1168595.5177985183</c:v>
                </c:pt>
                <c:pt idx="271">
                  <c:v>1222680.9042772562</c:v>
                </c:pt>
                <c:pt idx="272">
                  <c:v>1277337.7813972582</c:v>
                </c:pt>
                <c:pt idx="273">
                  <c:v>1332217.9793513573</c:v>
                </c:pt>
                <c:pt idx="274">
                  <c:v>1387027.8266142393</c:v>
                </c:pt>
                <c:pt idx="275">
                  <c:v>1441523.1271801544</c:v>
                </c:pt>
                <c:pt idx="276">
                  <c:v>1495488.0068101557</c:v>
                </c:pt>
                <c:pt idx="277">
                  <c:v>1548705.313847563</c:v>
                </c:pt>
                <c:pt idx="278">
                  <c:v>1600929.4306437094</c:v>
                </c:pt>
                <c:pt idx="279">
                  <c:v>1651871.4996669251</c:v>
                </c:pt>
                <c:pt idx="280">
                  <c:v>1701202.5070277201</c:v>
                </c:pt>
                <c:pt idx="281">
                  <c:v>1748573.1137983995</c:v>
                </c:pt>
                <c:pt idx="282">
                  <c:v>1793643.0518947311</c:v>
                </c:pt>
                <c:pt idx="283">
                  <c:v>1836109.5875986805</c:v>
                </c:pt>
                <c:pt idx="284">
                  <c:v>1875725.2272377692</c:v>
                </c:pt>
                <c:pt idx="285">
                  <c:v>1912299.2014524336</c:v>
                </c:pt>
                <c:pt idx="286">
                  <c:v>1945683.6188057903</c:v>
                </c:pt>
                <c:pt idx="287">
                  <c:v>1975751.0765873929</c:v>
                </c:pt>
                <c:pt idx="288">
                  <c:v>2002373.6933397711</c:v>
                </c:pt>
                <c:pt idx="289">
                  <c:v>2025412.7727531372</c:v>
                </c:pt>
                <c:pt idx="290">
                  <c:v>2044723.9255276974</c:v>
                </c:pt>
                <c:pt idx="291">
                  <c:v>2060176.165238318</c:v>
                </c:pt>
                <c:pt idx="292">
                  <c:v>2071677.7019150211</c:v>
                </c:pt>
                <c:pt idx="293">
                  <c:v>2079198.1362270042</c:v>
                </c:pt>
                <c:pt idx="294">
                  <c:v>2082777.7039218554</c:v>
                </c:pt>
                <c:pt idx="295">
                  <c:v>2082518.8124480061</c:v>
                </c:pt>
                <c:pt idx="296">
                  <c:v>2078561.6283482523</c:v>
                </c:pt>
                <c:pt idx="297">
                  <c:v>2071051.4490116811</c:v>
                </c:pt>
                <c:pt idx="298">
                  <c:v>2060108.7543701278</c:v>
                </c:pt>
                <c:pt idx="299">
                  <c:v>2045811.9729132056</c:v>
                </c:pt>
                <c:pt idx="300">
                  <c:v>2028198.4252988454</c:v>
                </c:pt>
                <c:pt idx="301">
                  <c:v>2007282.3464645622</c:v>
                </c:pt>
                <c:pt idx="302">
                  <c:v>1983082.8035175274</c:v>
                </c:pt>
                <c:pt idx="303">
                  <c:v>1955651.0032346088</c:v>
                </c:pt>
                <c:pt idx="304">
                  <c:v>1925087.1451902902</c:v>
                </c:pt>
                <c:pt idx="305">
                  <c:v>1891541.3299408413</c:v>
                </c:pt>
                <c:pt idx="306">
                  <c:v>1855199.378470842</c:v>
                </c:pt>
                <c:pt idx="307">
                  <c:v>1816260.3098105639</c:v>
                </c:pt>
                <c:pt idx="308">
                  <c:v>1774915.3953256798</c:v>
                </c:pt>
                <c:pt idx="309">
                  <c:v>1731337.9496497498</c:v>
                </c:pt>
                <c:pt idx="310">
                  <c:v>1685688.6330616469</c:v>
                </c:pt>
                <c:pt idx="311">
                  <c:v>1638134.7289978745</c:v>
                </c:pt>
                <c:pt idx="312">
                  <c:v>1588876.0691040996</c:v>
                </c:pt>
                <c:pt idx="313">
                  <c:v>1538167.2599916896</c:v>
                </c:pt>
                <c:pt idx="314">
                  <c:v>1486326.8166952385</c:v>
                </c:pt>
                <c:pt idx="315">
                  <c:v>1433728.4055389622</c:v>
                </c:pt>
                <c:pt idx="316">
                  <c:v>1380775.922438391</c:v>
                </c:pt>
                <c:pt idx="317">
                  <c:v>1327870.1153685311</c:v>
                </c:pt>
                <c:pt idx="318">
                  <c:v>1275377.6302749908</c:v>
                </c:pt>
                <c:pt idx="319">
                  <c:v>1223612.5076543451</c:v>
                </c:pt>
                <c:pt idx="320">
                  <c:v>1172835.5954661909</c:v>
                </c:pt>
                <c:pt idx="321">
                  <c:v>1123270.7913195081</c:v>
                </c:pt>
                <c:pt idx="322">
                  <c:v>1075130.9527613083</c:v>
                </c:pt>
                <c:pt idx="323">
                  <c:v>1028643.000166845</c:v>
                </c:pt>
                <c:pt idx="324">
                  <c:v>984062.40739531443</c:v>
                </c:pt>
                <c:pt idx="325">
                  <c:v>941671.63639159524</c:v>
                </c:pt>
                <c:pt idx="326">
                  <c:v>901763.42521681578</c:v>
                </c:pt>
                <c:pt idx="327">
                  <c:v>864615.73495153827</c:v>
                </c:pt>
                <c:pt idx="328">
                  <c:v>830468.33634805854</c:v>
                </c:pt>
                <c:pt idx="329">
                  <c:v>799510.26087970962</c:v>
                </c:pt>
                <c:pt idx="330">
                  <c:v>771882.95635156985</c:v>
                </c:pt>
                <c:pt idx="331">
                  <c:v>747697.67515118374</c:v>
                </c:pt>
                <c:pt idx="332">
                  <c:v>727059.82930143469</c:v>
                </c:pt>
                <c:pt idx="333">
                  <c:v>710090.02399242029</c:v>
                </c:pt>
                <c:pt idx="334">
                  <c:v>696932.42631955422</c:v>
                </c:pt>
                <c:pt idx="335">
                  <c:v>687745.71647444624</c:v>
                </c:pt>
                <c:pt idx="336">
                  <c:v>682678.38350511459</c:v>
                </c:pt>
                <c:pt idx="337">
                  <c:v>681836.10095024877</c:v>
                </c:pt>
                <c:pt idx="338">
                  <c:v>685252.07782914746</c:v>
                </c:pt>
                <c:pt idx="339">
                  <c:v>692870.41743582906</c:v>
                </c:pt>
                <c:pt idx="340">
                  <c:v>704547.94347959198</c:v>
                </c:pt>
                <c:pt idx="341">
                  <c:v>720073.38895666006</c:v>
                </c:pt>
                <c:pt idx="342">
                  <c:v>739196.75775862776</c:v>
                </c:pt>
                <c:pt idx="343">
                  <c:v>761658.34386969055</c:v>
                </c:pt>
                <c:pt idx="344">
                  <c:v>787207.55354000058</c:v>
                </c:pt>
                <c:pt idx="345">
                  <c:v>815606.02764735767</c:v>
                </c:pt>
                <c:pt idx="346">
                  <c:v>846615.90672679385</c:v>
                </c:pt>
                <c:pt idx="347">
                  <c:v>879979.97042465222</c:v>
                </c:pt>
                <c:pt idx="348">
                  <c:v>915403.55339458166</c:v>
                </c:pt>
                <c:pt idx="349">
                  <c:v>952547.37989177555</c:v>
                </c:pt>
                <c:pt idx="350">
                  <c:v>991036.07303243724</c:v>
                </c:pt>
                <c:pt idx="351">
                  <c:v>1030480.78256865</c:v>
                </c:pt>
                <c:pt idx="352">
                  <c:v>1070508.5828609061</c:v>
                </c:pt>
                <c:pt idx="353">
                  <c:v>1110788.273737591</c:v>
                </c:pt>
                <c:pt idx="354">
                  <c:v>1151043.1671390987</c:v>
                </c:pt>
                <c:pt idx="355">
                  <c:v>1191046.0396704513</c:v>
                </c:pt>
                <c:pt idx="356">
                  <c:v>1230597.9541588253</c:v>
                </c:pt>
                <c:pt idx="357">
                  <c:v>1269498.6358121205</c:v>
                </c:pt>
                <c:pt idx="358">
                  <c:v>1307519.2590582538</c:v>
                </c:pt>
                <c:pt idx="359">
                  <c:v>1344387.6491754283</c:v>
                </c:pt>
                <c:pt idx="360">
                  <c:v>1379791.3414837117</c:v>
                </c:pt>
                <c:pt idx="361">
                  <c:v>1413397.3885130822</c:v>
                </c:pt>
                <c:pt idx="362">
                  <c:v>1444881.7319524179</c:v>
                </c:pt>
                <c:pt idx="363">
                  <c:v>1473957.6424948364</c:v>
                </c:pt>
                <c:pt idx="364">
                  <c:v>1500393.4021310052</c:v>
                </c:pt>
                <c:pt idx="365">
                  <c:v>1524013.7653574366</c:v>
                </c:pt>
                <c:pt idx="366">
                  <c:v>1544686.0900892329</c:v>
                </c:pt>
                <c:pt idx="367">
                  <c:v>1562297.9261635458</c:v>
                </c:pt>
                <c:pt idx="368">
                  <c:v>1576736.0259963807</c:v>
                </c:pt>
                <c:pt idx="369">
                  <c:v>1587875.9870715737</c:v>
                </c:pt>
                <c:pt idx="370">
                  <c:v>1595587.3528938927</c:v>
                </c:pt>
                <c:pt idx="371">
                  <c:v>1599752.688472932</c:v>
                </c:pt>
                <c:pt idx="372">
                  <c:v>1600293.3540823031</c:v>
                </c:pt>
                <c:pt idx="373">
                  <c:v>1597191.6802120153</c:v>
                </c:pt>
                <c:pt idx="374">
                  <c:v>1590500.1933950353</c:v>
                </c:pt>
                <c:pt idx="375">
                  <c:v>1580333.1348644202</c:v>
                </c:pt>
                <c:pt idx="376">
                  <c:v>1566842.0306562213</c:v>
                </c:pt>
                <c:pt idx="377">
                  <c:v>1550183.0467718539</c:v>
                </c:pt>
                <c:pt idx="378">
                  <c:v>1530487.0250113141</c:v>
                </c:pt>
                <c:pt idx="379">
                  <c:v>1507842.2338754798</c:v>
                </c:pt>
                <c:pt idx="380">
                  <c:v>1482295.2978374159</c:v>
                </c:pt>
                <c:pt idx="381">
                  <c:v>1453869.2059097853</c:v>
                </c:pt>
                <c:pt idx="382">
                  <c:v>1422591.2168070129</c:v>
                </c:pt>
                <c:pt idx="383">
                  <c:v>1388520.1545528218</c:v>
                </c:pt>
                <c:pt idx="384">
                  <c:v>1351763.2505690593</c:v>
                </c:pt>
                <c:pt idx="385">
                  <c:v>1312477.0416910872</c:v>
                </c:pt>
                <c:pt idx="386">
                  <c:v>1270853.1803312176</c:v>
                </c:pt>
                <c:pt idx="387">
                  <c:v>1227095.9037128836</c:v>
                </c:pt>
                <c:pt idx="388">
                  <c:v>1181401.080689722</c:v>
                </c:pt>
                <c:pt idx="389">
                  <c:v>1133945.9961313414</c:v>
                </c:pt>
                <c:pt idx="390">
                  <c:v>1084894.6476879674</c:v>
                </c:pt>
                <c:pt idx="391">
                  <c:v>1034417.018632274</c:v>
                </c:pt>
                <c:pt idx="392">
                  <c:v>982714.99918995542</c:v>
                </c:pt>
                <c:pt idx="393">
                  <c:v>930044.61053030915</c:v>
                </c:pt>
                <c:pt idx="394">
                  <c:v>876725.13641706377</c:v>
                </c:pt>
                <c:pt idx="395">
                  <c:v>823130.36522994342</c:v>
                </c:pt>
                <c:pt idx="396">
                  <c:v>769663.66838471976</c:v>
                </c:pt>
                <c:pt idx="397">
                  <c:v>716724.62388251035</c:v>
                </c:pt>
                <c:pt idx="398">
                  <c:v>664678.06426330435</c:v>
                </c:pt>
                <c:pt idx="399">
                  <c:v>613835.57618657337</c:v>
                </c:pt>
                <c:pt idx="400">
                  <c:v>564454.91729694291</c:v>
                </c:pt>
                <c:pt idx="401">
                  <c:v>516756.26331133</c:v>
                </c:pt>
                <c:pt idx="402">
                  <c:v>470948.12414795946</c:v>
                </c:pt>
                <c:pt idx="403">
                  <c:v>427252.45358762087</c:v>
                </c:pt>
                <c:pt idx="404">
                  <c:v>385919.14762053138</c:v>
                </c:pt>
                <c:pt idx="405">
                  <c:v>347224.48764770257</c:v>
                </c:pt>
                <c:pt idx="406">
                  <c:v>311454.43800620199</c:v>
                </c:pt>
                <c:pt idx="407">
                  <c:v>278879.60324768187</c:v>
                </c:pt>
                <c:pt idx="408">
                  <c:v>249731.82603061781</c:v>
                </c:pt>
                <c:pt idx="409">
                  <c:v>224191.65025698708</c:v>
                </c:pt>
                <c:pt idx="410">
                  <c:v>202391.48959918169</c:v>
                </c:pt>
                <c:pt idx="411">
                  <c:v>184433.02947602363</c:v>
                </c:pt>
                <c:pt idx="412">
                  <c:v>170411.5966188981</c:v>
                </c:pt>
                <c:pt idx="413">
                  <c:v>160437.20788268873</c:v>
                </c:pt>
                <c:pt idx="414">
                  <c:v>154642.95500529092</c:v>
                </c:pt>
                <c:pt idx="415">
                  <c:v>153175.97253770137</c:v>
                </c:pt>
                <c:pt idx="416">
                  <c:v>156172.7510356229</c:v>
                </c:pt>
                <c:pt idx="417">
                  <c:v>163726.53079059371</c:v>
                </c:pt>
                <c:pt idx="418">
                  <c:v>175857.67155456776</c:v>
                </c:pt>
                <c:pt idx="419">
                  <c:v>192497.03067774745</c:v>
                </c:pt>
                <c:pt idx="420">
                  <c:v>213487.80917237396</c:v>
                </c:pt>
                <c:pt idx="421">
                  <c:v>238604.76105658419</c:v>
                </c:pt>
                <c:pt idx="422">
                  <c:v>267583.57595275575</c:v>
                </c:pt>
                <c:pt idx="423">
                  <c:v>300149.91976019717</c:v>
                </c:pt>
                <c:pt idx="424">
                  <c:v>336038.27875670511</c:v>
                </c:pt>
                <c:pt idx="425">
                  <c:v>374995.10430763487</c:v>
                </c:pt>
                <c:pt idx="426">
                  <c:v>416767.10062788066</c:v>
                </c:pt>
                <c:pt idx="427">
                  <c:v>461081.38731867261</c:v>
                </c:pt>
                <c:pt idx="428">
                  <c:v>507627.43866124749</c:v>
                </c:pt>
                <c:pt idx="429">
                  <c:v>556049.94188801968</c:v>
                </c:pt>
                <c:pt idx="430">
                  <c:v>605957.3303620771</c:v>
                </c:pt>
                <c:pt idx="431">
                  <c:v>656944.43547859485</c:v>
                </c:pt>
                <c:pt idx="432">
                  <c:v>708621.90893364069</c:v>
                </c:pt>
                <c:pt idx="433">
                  <c:v>760642.04801247967</c:v>
                </c:pt>
                <c:pt idx="434">
                  <c:v>812711.60675791395</c:v>
                </c:pt>
                <c:pt idx="435">
                  <c:v>864586.7731049452</c:v>
                </c:pt>
                <c:pt idx="436">
                  <c:v>916052.01504075143</c:v>
                </c:pt>
                <c:pt idx="437">
                  <c:v>966890.48134858324</c:v>
                </c:pt>
                <c:pt idx="438">
                  <c:v>1016856.8129777345</c:v>
                </c:pt>
                <c:pt idx="439">
                  <c:v>1065662.3691124883</c:v>
                </c:pt>
                <c:pt idx="440">
                  <c:v>1112978.3106730885</c:v>
                </c:pt>
                <c:pt idx="441">
                  <c:v>1158455.4316268642</c:v>
                </c:pt>
                <c:pt idx="442">
                  <c:v>1201753.5548772779</c:v>
                </c:pt>
                <c:pt idx="443">
                  <c:v>1242569.9958097539</c:v>
                </c:pt>
                <c:pt idx="444">
                  <c:v>1280657.2680099015</c:v>
                </c:pt>
                <c:pt idx="445">
                  <c:v>1315824.5675855069</c:v>
                </c:pt>
                <c:pt idx="446">
                  <c:v>1347923.9268466125</c:v>
                </c:pt>
                <c:pt idx="447">
                  <c:v>1376827.825195306</c:v>
                </c:pt>
                <c:pt idx="448">
                  <c:v>1402408.2217538822</c:v>
                </c:pt>
                <c:pt idx="449">
                  <c:v>1424526.219376849</c:v>
                </c:pt>
                <c:pt idx="450">
                  <c:v>1443037.1866460124</c:v>
                </c:pt>
                <c:pt idx="451">
                  <c:v>1457809.8538834495</c:v>
                </c:pt>
                <c:pt idx="452">
                  <c:v>1468752.1068957318</c:v>
                </c:pt>
                <c:pt idx="453">
                  <c:v>1475833.1813370278</c:v>
                </c:pt>
                <c:pt idx="454">
                  <c:v>1479092.9073426994</c:v>
                </c:pt>
                <c:pt idx="455">
                  <c:v>1478633.2463613348</c:v>
                </c:pt>
                <c:pt idx="456">
                  <c:v>1474593.8787729735</c:v>
                </c:pt>
                <c:pt idx="457">
                  <c:v>1467119.5758807694</c:v>
                </c:pt>
                <c:pt idx="458">
                  <c:v>1456330.2518621087</c:v>
                </c:pt>
                <c:pt idx="459">
                  <c:v>1442303.7300531408</c:v>
                </c:pt>
                <c:pt idx="460">
                  <c:v>1425076.68684353</c:v>
                </c:pt>
                <c:pt idx="461">
                  <c:v>1404662.6740865442</c:v>
                </c:pt>
                <c:pt idx="462">
                  <c:v>1381080.0373024282</c:v>
                </c:pt>
                <c:pt idx="463">
                  <c:v>1354379.2235061349</c:v>
                </c:pt>
                <c:pt idx="464">
                  <c:v>1324659.634677106</c:v>
                </c:pt>
                <c:pt idx="465">
                  <c:v>1292070.536299461</c:v>
                </c:pt>
                <c:pt idx="466">
                  <c:v>1256796.877178442</c:v>
                </c:pt>
                <c:pt idx="467">
                  <c:v>1219036.7674415556</c:v>
                </c:pt>
                <c:pt idx="468">
                  <c:v>1178980.5332256649</c:v>
                </c:pt>
                <c:pt idx="469">
                  <c:v>1136800.5080203586</c:v>
                </c:pt>
                <c:pt idx="470">
                  <c:v>1092656.3354696364</c:v>
                </c:pt>
                <c:pt idx="471">
                  <c:v>1046714.2473215433</c:v>
                </c:pt>
                <c:pt idx="472">
                  <c:v>999172.98893012456</c:v>
                </c:pt>
                <c:pt idx="473">
                  <c:v>950286.04647511849</c:v>
                </c:pt>
                <c:pt idx="474">
                  <c:v>900370.78089531127</c:v>
                </c:pt>
                <c:pt idx="475">
                  <c:v>849799.67124316678</c:v>
                </c:pt>
                <c:pt idx="476">
                  <c:v>798975.39348703041</c:v>
                </c:pt>
                <c:pt idx="477">
                  <c:v>748297.44349185959</c:v>
                </c:pt>
                <c:pt idx="478">
                  <c:v>698131.18345471751</c:v>
                </c:pt>
                <c:pt idx="479">
                  <c:v>648789.33902120357</c:v>
                </c:pt>
                <c:pt idx="480">
                  <c:v>600531.41274498613</c:v>
                </c:pt>
                <c:pt idx="481">
                  <c:v>553579.92683286767</c:v>
                </c:pt>
                <c:pt idx="482">
                  <c:v>508146.33400311344</c:v>
                </c:pt>
                <c:pt idx="483">
                  <c:v>464456.12095615291</c:v>
                </c:pt>
                <c:pt idx="484">
                  <c:v>422763.29962127353</c:v>
                </c:pt>
                <c:pt idx="485">
                  <c:v>383348.84235974459</c:v>
                </c:pt>
                <c:pt idx="486">
                  <c:v>346503.97060673893</c:v>
                </c:pt>
                <c:pt idx="487">
                  <c:v>312505.10239582113</c:v>
                </c:pt>
                <c:pt idx="488">
                  <c:v>281590.43964208441</c:v>
                </c:pt>
                <c:pt idx="489">
                  <c:v>253947.41983167152</c:v>
                </c:pt>
                <c:pt idx="490">
                  <c:v>229715.87228178477</c:v>
                </c:pt>
                <c:pt idx="491">
                  <c:v>209005.40704956686</c:v>
                </c:pt>
                <c:pt idx="492">
                  <c:v>191919.77065173537</c:v>
                </c:pt>
                <c:pt idx="493">
                  <c:v>178577.88027151173</c:v>
                </c:pt>
                <c:pt idx="494">
                  <c:v>169122.19317988923</c:v>
                </c:pt>
                <c:pt idx="495">
                  <c:v>163709.65861745039</c:v>
                </c:pt>
                <c:pt idx="496">
                  <c:v>162487.01425305859</c:v>
                </c:pt>
                <c:pt idx="497">
                  <c:v>165558.1625238565</c:v>
                </c:pt>
                <c:pt idx="498">
                  <c:v>172954.52233792248</c:v>
                </c:pt>
                <c:pt idx="499">
                  <c:v>184618.3885878108</c:v>
                </c:pt>
                <c:pt idx="500">
                  <c:v>200404.75901694782</c:v>
                </c:pt>
                <c:pt idx="501">
                  <c:v>220100.52382328955</c:v>
                </c:pt>
                <c:pt idx="502">
                  <c:v>243453.82800560899</c:v>
                </c:pt>
                <c:pt idx="503">
                  <c:v>270203.09130414657</c:v>
                </c:pt>
                <c:pt idx="504">
                  <c:v>300095.83112267603</c:v>
                </c:pt>
                <c:pt idx="505">
                  <c:v>332891.78564388223</c:v>
                </c:pt>
                <c:pt idx="506">
                  <c:v>368351.17961735348</c:v>
                </c:pt>
                <c:pt idx="507">
                  <c:v>406214.86457641574</c:v>
                </c:pt>
                <c:pt idx="508">
                  <c:v>446186.23550107947</c:v>
                </c:pt>
                <c:pt idx="509">
                  <c:v>487924.06618294684</c:v>
                </c:pt>
                <c:pt idx="510">
                  <c:v>531051.01925891452</c:v>
                </c:pt>
                <c:pt idx="511">
                  <c:v>575176.27476345189</c:v>
                </c:pt>
                <c:pt idx="512">
                  <c:v>619924.92888147337</c:v>
                </c:pt>
                <c:pt idx="513">
                  <c:v>664963.79559075995</c:v>
                </c:pt>
                <c:pt idx="514">
                  <c:v>710014.19409126625</c:v>
                </c:pt>
                <c:pt idx="515">
                  <c:v>754846.90214503068</c:v>
                </c:pt>
                <c:pt idx="516">
                  <c:v>799260.97842256934</c:v>
                </c:pt>
                <c:pt idx="517">
                  <c:v>843054.13945176615</c:v>
                </c:pt>
                <c:pt idx="518">
                  <c:v>885995.5472485302</c:v>
                </c:pt>
                <c:pt idx="519">
                  <c:v>927811.01173921989</c:v>
                </c:pt>
                <c:pt idx="520">
                  <c:v>968186.05074481783</c:v>
                </c:pt>
                <c:pt idx="521">
                  <c:v>1006785.6979417615</c:v>
                </c:pt>
                <c:pt idx="522">
                  <c:v>1043283.8756034995</c:v>
                </c:pt>
                <c:pt idx="523">
                  <c:v>1077391.8352380442</c:v>
                </c:pt>
                <c:pt idx="524">
                  <c:v>1108875.8406726271</c:v>
                </c:pt>
                <c:pt idx="525">
                  <c:v>1137558.6300523195</c:v>
                </c:pt>
                <c:pt idx="526">
                  <c:v>1163305.547541728</c:v>
                </c:pt>
                <c:pt idx="527">
                  <c:v>1186002.1326156862</c:v>
                </c:pt>
                <c:pt idx="528">
                  <c:v>1205533.1315013506</c:v>
                </c:pt>
                <c:pt idx="529">
                  <c:v>1221772.1404501209</c:v>
                </c:pt>
                <c:pt idx="530">
                  <c:v>1234586.7074711521</c:v>
                </c:pt>
                <c:pt idx="531">
                  <c:v>1243857.4085927163</c:v>
                </c:pt>
                <c:pt idx="532">
                  <c:v>1249503.6223956798</c:v>
                </c:pt>
                <c:pt idx="533">
                  <c:v>1251505.705736679</c:v>
                </c:pt>
                <c:pt idx="534">
                  <c:v>1249914.2203416713</c:v>
                </c:pt>
                <c:pt idx="535">
                  <c:v>1244841.4522259724</c:v>
                </c:pt>
                <c:pt idx="536">
                  <c:v>1236436.98255568</c:v>
                </c:pt>
                <c:pt idx="537">
                  <c:v>1224855.0435638826</c:v>
                </c:pt>
                <c:pt idx="538">
                  <c:v>1210224.5551327493</c:v>
                </c:pt>
                <c:pt idx="539">
                  <c:v>1192631.8764394373</c:v>
                </c:pt>
                <c:pt idx="540">
                  <c:v>1172121.7359654692</c:v>
                </c:pt>
                <c:pt idx="541">
                  <c:v>1148715.2407963665</c:v>
                </c:pt>
                <c:pt idx="542">
                  <c:v>1122437.7825099502</c:v>
                </c:pt>
                <c:pt idx="543">
                  <c:v>1093346.3335035818</c:v>
                </c:pt>
                <c:pt idx="544">
                  <c:v>1061546.2897960835</c:v>
                </c:pt>
                <c:pt idx="545">
                  <c:v>1027192.3697491939</c:v>
                </c:pt>
                <c:pt idx="546">
                  <c:v>990474.42492992349</c:v>
                </c:pt>
                <c:pt idx="547">
                  <c:v>951594.91003612359</c:v>
                </c:pt>
                <c:pt idx="548">
                  <c:v>910747.93039920484</c:v>
                </c:pt>
                <c:pt idx="549">
                  <c:v>868109.02704556484</c:v>
                </c:pt>
                <c:pt idx="550">
                  <c:v>823840.47412854549</c:v>
                </c:pt>
                <c:pt idx="551">
                  <c:v>778110.55242914625</c:v>
                </c:pt>
                <c:pt idx="552">
                  <c:v>731119.47133656126</c:v>
                </c:pt>
                <c:pt idx="553">
                  <c:v>683121.59347979119</c:v>
                </c:pt>
                <c:pt idx="554">
                  <c:v>634434.56701016997</c:v>
                </c:pt>
                <c:pt idx="555">
                  <c:v>585430.56824511336</c:v>
                </c:pt>
                <c:pt idx="556">
                  <c:v>536511.38070056308</c:v>
                </c:pt>
                <c:pt idx="557">
                  <c:v>488075.01924271911</c:v>
                </c:pt>
                <c:pt idx="558">
                  <c:v>440484.77863373875</c:v>
                </c:pt>
                <c:pt idx="559">
                  <c:v>394050.73369403719</c:v>
                </c:pt>
                <c:pt idx="560">
                  <c:v>349029.15673900687</c:v>
                </c:pt>
                <c:pt idx="561">
                  <c:v>305638.7652262717</c:v>
                </c:pt>
                <c:pt idx="562">
                  <c:v>264086.6384337151</c:v>
                </c:pt>
                <c:pt idx="563">
                  <c:v>224593.3276583933</c:v>
                </c:pt>
                <c:pt idx="564">
                  <c:v>187407.35508956597</c:v>
                </c:pt>
                <c:pt idx="565">
                  <c:v>152803.6575244274</c:v>
                </c:pt>
                <c:pt idx="566">
                  <c:v>121066.88439588784</c:v>
                </c:pt>
                <c:pt idx="567">
                  <c:v>92466.355541385245</c:v>
                </c:pt>
                <c:pt idx="568">
                  <c:v>67232.659573183511</c:v>
                </c:pt>
                <c:pt idx="569">
                  <c:v>45545.117480571149</c:v>
                </c:pt>
                <c:pt idx="570">
                  <c:v>27534.951609629439</c:v>
                </c:pt>
                <c:pt idx="571">
                  <c:v>13302.688079238171</c:v>
                </c:pt>
                <c:pt idx="572">
                  <c:v>2942.5267742193537</c:v>
                </c:pt>
                <c:pt idx="573">
                  <c:v>-3436.6094299267279</c:v>
                </c:pt>
                <c:pt idx="574">
                  <c:v>-5702.6895070455503</c:v>
                </c:pt>
                <c:pt idx="575">
                  <c:v>-3709.6059632454999</c:v>
                </c:pt>
                <c:pt idx="576">
                  <c:v>2678.1387280498166</c:v>
                </c:pt>
                <c:pt idx="577">
                  <c:v>13552.826216799207</c:v>
                </c:pt>
                <c:pt idx="578">
                  <c:v>28933.89234657248</c:v>
                </c:pt>
                <c:pt idx="579">
                  <c:v>48751.305624002591</c:v>
                </c:pt>
                <c:pt idx="580">
                  <c:v>72847.413599982159</c:v>
                </c:pt>
                <c:pt idx="581">
                  <c:v>100996.1525166902</c:v>
                </c:pt>
                <c:pt idx="582">
                  <c:v>132932.43019465462</c:v>
                </c:pt>
                <c:pt idx="583">
                  <c:v>168381.16697966726</c:v>
                </c:pt>
                <c:pt idx="584">
                  <c:v>207076.1401039348</c:v>
                </c:pt>
                <c:pt idx="585">
                  <c:v>248763.12864003039</c:v>
                </c:pt>
                <c:pt idx="586">
                  <c:v>293188.20149297128</c:v>
                </c:pt>
                <c:pt idx="587">
                  <c:v>340077.88015216193</c:v>
                </c:pt>
                <c:pt idx="588">
                  <c:v>389121.07818526472</c:v>
                </c:pt>
                <c:pt idx="589">
                  <c:v>439961.95969456271</c:v>
                </c:pt>
                <c:pt idx="590">
                  <c:v>492208.47266646277</c:v>
                </c:pt>
                <c:pt idx="591">
                  <c:v>545455.0010277665</c:v>
                </c:pt>
                <c:pt idx="592">
                  <c:v>599311.7870540875</c:v>
                </c:pt>
                <c:pt idx="593">
                  <c:v>653430.75678252743</c:v>
                </c:pt>
                <c:pt idx="594">
                  <c:v>707518.33128891676</c:v>
                </c:pt>
                <c:pt idx="595">
                  <c:v>761330.40391619247</c:v>
                </c:pt>
                <c:pt idx="596">
                  <c:v>814651.18651254091</c:v>
                </c:pt>
                <c:pt idx="597">
                  <c:v>867263.61023809051</c:v>
                </c:pt>
                <c:pt idx="598">
                  <c:v>918922.13698220672</c:v>
                </c:pt>
                <c:pt idx="599">
                  <c:v>969337.98546430969</c:v>
                </c:pt>
                <c:pt idx="600">
                  <c:v>1018182.2147511834</c:v>
                </c:pt>
                <c:pt idx="601">
                  <c:v>1065105.5555690886</c:v>
                </c:pt>
                <c:pt idx="602">
                  <c:v>1109767.8061781519</c:v>
                </c:pt>
                <c:pt idx="603">
                  <c:v>1151866.2958881878</c:v>
                </c:pt>
                <c:pt idx="604">
                  <c:v>1191153.5907314226</c:v>
                </c:pt>
                <c:pt idx="605">
                  <c:v>1227438.9777235517</c:v>
                </c:pt>
                <c:pt idx="606">
                  <c:v>1260574.6184674934</c:v>
                </c:pt>
                <c:pt idx="607">
                  <c:v>1290433.1599514429</c:v>
                </c:pt>
                <c:pt idx="608">
                  <c:v>1316886.7670700517</c:v>
                </c:pt>
                <c:pt idx="609">
                  <c:v>1339796.7865140503</c:v>
                </c:pt>
                <c:pt idx="610">
                  <c:v>1359018.8686277992</c:v>
                </c:pt>
                <c:pt idx="611">
                  <c:v>1374422.0632695127</c:v>
                </c:pt>
                <c:pt idx="612">
                  <c:v>1385914.6133876243</c:v>
                </c:pt>
                <c:pt idx="613">
                  <c:v>1393466.1492009808</c:v>
                </c:pt>
                <c:pt idx="614">
                  <c:v>1397116.9326345539</c:v>
                </c:pt>
                <c:pt idx="615">
                  <c:v>1396969.3939387093</c:v>
                </c:pt>
                <c:pt idx="616">
                  <c:v>1393163.7190798409</c:v>
                </c:pt>
                <c:pt idx="617">
                  <c:v>1385845.2214897426</c:v>
                </c:pt>
                <c:pt idx="618">
                  <c:v>1375134.3937598127</c:v>
                </c:pt>
                <c:pt idx="619">
                  <c:v>1361109.6736541579</c:v>
                </c:pt>
                <c:pt idx="620">
                  <c:v>1343808.3877185143</c:v>
                </c:pt>
                <c:pt idx="621">
                  <c:v>1323244.7733902095</c:v>
                </c:pt>
                <c:pt idx="622">
                  <c:v>1299437.896887264</c:v>
                </c:pt>
                <c:pt idx="623">
                  <c:v>1272438.9607077483</c:v>
                </c:pt>
                <c:pt idx="624">
                  <c:v>1242348.1567573522</c:v>
                </c:pt>
                <c:pt idx="625">
                  <c:v>1209315.5745335277</c:v>
                </c:pt>
                <c:pt idx="626">
                  <c:v>1173527.0205722817</c:v>
                </c:pt>
                <c:pt idx="627">
                  <c:v>1135181.4960661654</c:v>
                </c:pt>
                <c:pt idx="628">
                  <c:v>1094470.251154877</c:v>
                </c:pt>
                <c:pt idx="629">
                  <c:v>1051566.57585901</c:v>
                </c:pt>
                <c:pt idx="630">
                  <c:v>1006631.1024589852</c:v>
                </c:pt>
                <c:pt idx="631">
                  <c:v>959831.0830092422</c:v>
                </c:pt>
                <c:pt idx="632">
                  <c:v>911366.31439195748</c:v>
                </c:pt>
                <c:pt idx="633">
                  <c:v>861491.36507605657</c:v>
                </c:pt>
                <c:pt idx="634">
                  <c:v>810524.70857756096</c:v>
                </c:pt>
                <c:pt idx="635">
                  <c:v>758839.96632907842</c:v>
                </c:pt>
                <c:pt idx="636">
                  <c:v>706840.98598498758</c:v>
                </c:pt>
                <c:pt idx="637">
                  <c:v>654928.46389327315</c:v>
                </c:pt>
                <c:pt idx="638">
                  <c:v>603468.99101077474</c:v>
                </c:pt>
                <c:pt idx="639">
                  <c:v>552776.54948789906</c:v>
                </c:pt>
                <c:pt idx="640">
                  <c:v>503111.92558537843</c:v>
                </c:pt>
                <c:pt idx="641">
                  <c:v>454698.95186563767</c:v>
                </c:pt>
                <c:pt idx="642">
                  <c:v>407750.41748674458</c:v>
                </c:pt>
                <c:pt idx="643">
                  <c:v>362493.17109825928</c:v>
                </c:pt>
                <c:pt idx="644">
                  <c:v>319182.61150288733</c:v>
                </c:pt>
                <c:pt idx="645">
                  <c:v>278101.12226443901</c:v>
                </c:pt>
                <c:pt idx="646">
                  <c:v>239541.35974497232</c:v>
                </c:pt>
                <c:pt idx="647">
                  <c:v>203781.20001485688</c:v>
                </c:pt>
                <c:pt idx="648">
                  <c:v>171060.32551223552</c:v>
                </c:pt>
                <c:pt idx="649">
                  <c:v>141567.67609982949</c:v>
                </c:pt>
                <c:pt idx="650">
                  <c:v>115444.60468342586</c:v>
                </c:pt>
                <c:pt idx="651">
                  <c:v>92802.265470722457</c:v>
                </c:pt>
                <c:pt idx="652">
                  <c:v>73745.969032586552</c:v>
                </c:pt>
                <c:pt idx="653">
                  <c:v>58396.215843650862</c:v>
                </c:pt>
                <c:pt idx="654">
                  <c:v>46897.065029439284</c:v>
                </c:pt>
                <c:pt idx="655">
                  <c:v>39407.08556656295</c:v>
                </c:pt>
                <c:pt idx="656">
                  <c:v>36074.652052557678</c:v>
                </c:pt>
                <c:pt idx="657">
                  <c:v>37005.320350073744</c:v>
                </c:pt>
                <c:pt idx="658">
                  <c:v>42232.178587038885</c:v>
                </c:pt>
                <c:pt idx="659">
                  <c:v>51699.205961301224</c:v>
                </c:pt>
                <c:pt idx="660">
                  <c:v>65263.098892009817</c:v>
                </c:pt>
                <c:pt idx="661">
                  <c:v>82712.45990238816</c:v>
                </c:pt>
                <c:pt idx="662">
                  <c:v>103797.15923960251</c:v>
                </c:pt>
                <c:pt idx="663">
                  <c:v>128257.35408370174</c:v>
                </c:pt>
                <c:pt idx="664">
                  <c:v>155842.31073299493</c:v>
                </c:pt>
                <c:pt idx="665">
                  <c:v>186313.52697804559</c:v>
                </c:pt>
                <c:pt idx="666">
                  <c:v>219432.99714383925</c:v>
                </c:pt>
                <c:pt idx="667">
                  <c:v>254943.35155677679</c:v>
                </c:pt>
                <c:pt idx="668">
                  <c:v>292549.77245383849</c:v>
                </c:pt>
                <c:pt idx="669">
                  <c:v>331912.82859028317</c:v>
                </c:pt>
                <c:pt idx="670">
                  <c:v>372656.98451288394</c:v>
                </c:pt>
                <c:pt idx="671">
                  <c:v>414393.22834882711</c:v>
                </c:pt>
                <c:pt idx="672">
                  <c:v>456748.46979258658</c:v>
                </c:pt>
                <c:pt idx="673">
                  <c:v>499391.34097998543</c:v>
                </c:pt>
                <c:pt idx="674">
                  <c:v>542044.98314724583</c:v>
                </c:pt>
                <c:pt idx="675">
                  <c:v>584481.99919876317</c:v>
                </c:pt>
                <c:pt idx="676">
                  <c:v>626503.2752800805</c:v>
                </c:pt>
                <c:pt idx="677">
                  <c:v>667908.35695220414</c:v>
                </c:pt>
                <c:pt idx="678">
                  <c:v>708468.23604688968</c:v>
                </c:pt>
                <c:pt idx="679">
                  <c:v>747910.55231321661</c:v>
                </c:pt>
                <c:pt idx="680">
                  <c:v>785922.65262567892</c:v>
                </c:pt>
                <c:pt idx="681">
                  <c:v>822171.39816911938</c:v>
                </c:pt>
                <c:pt idx="682">
                  <c:v>856332.53640477313</c:v>
                </c:pt>
                <c:pt idx="683">
                  <c:v>888119.14093299443</c:v>
                </c:pt>
                <c:pt idx="684">
                  <c:v>917299.29380419489</c:v>
                </c:pt>
                <c:pt idx="685">
                  <c:v>943697.54674503347</c:v>
                </c:pt>
                <c:pt idx="686">
                  <c:v>967181.05208934308</c:v>
                </c:pt>
                <c:pt idx="687">
                  <c:v>987637.15129999595</c:v>
                </c:pt>
                <c:pt idx="688">
                  <c:v>1004952.3856443968</c:v>
                </c:pt>
                <c:pt idx="689">
                  <c:v>1019002.138702416</c:v>
                </c:pt>
                <c:pt idx="690">
                  <c:v>1029655.73733868</c:v>
                </c:pt>
                <c:pt idx="691">
                  <c:v>1036795.527205925</c:v>
                </c:pt>
                <c:pt idx="692">
                  <c:v>1040342.6465238961</c:v>
                </c:pt>
                <c:pt idx="693">
                  <c:v>1040279.2010516865</c:v>
                </c:pt>
                <c:pt idx="694">
                  <c:v>1036657.4899345071</c:v>
                </c:pt>
                <c:pt idx="695">
                  <c:v>1029591.5243812761</c:v>
                </c:pt>
                <c:pt idx="696">
                  <c:v>1019232.5977882224</c:v>
                </c:pt>
                <c:pt idx="697">
                  <c:v>1005736.6409222007</c:v>
                </c:pt>
                <c:pt idx="698">
                  <c:v>989234.25777509739</c:v>
                </c:pt>
                <c:pt idx="699">
                  <c:v>969813.47648755379</c:v>
                </c:pt>
                <c:pt idx="700">
                  <c:v>947520.6786419386</c:v>
                </c:pt>
                <c:pt idx="701">
                  <c:v>922378.60785164789</c:v>
                </c:pt>
                <c:pt idx="702">
                  <c:v>894414.27494541078</c:v>
                </c:pt>
                <c:pt idx="703">
                  <c:v>863686.2535971913</c:v>
                </c:pt>
                <c:pt idx="704">
                  <c:v>830301.52243759425</c:v>
                </c:pt>
                <c:pt idx="705">
                  <c:v>794416.36309208092</c:v>
                </c:pt>
                <c:pt idx="706">
                  <c:v>756222.17036744975</c:v>
                </c:pt>
                <c:pt idx="707">
                  <c:v>715922.92150927568</c:v>
                </c:pt>
                <c:pt idx="708">
                  <c:v>673714.22304446367</c:v>
                </c:pt>
                <c:pt idx="709">
                  <c:v>629773.09519074182</c:v>
                </c:pt>
                <c:pt idx="710">
                  <c:v>584263.26864522649</c:v>
                </c:pt>
                <c:pt idx="711">
                  <c:v>537354.45745036809</c:v>
                </c:pt>
                <c:pt idx="712">
                  <c:v>489248.28034888447</c:v>
                </c:pt>
                <c:pt idx="713">
                  <c:v>440200.4847988952</c:v>
                </c:pt>
                <c:pt idx="714">
                  <c:v>390530.07864950947</c:v>
                </c:pt>
                <c:pt idx="715">
                  <c:v>340610.5721873627</c:v>
                </c:pt>
                <c:pt idx="716">
                  <c:v>290845.05658180628</c:v>
                </c:pt>
                <c:pt idx="717">
                  <c:v>241632.82745964359</c:v>
                </c:pt>
                <c:pt idx="718">
                  <c:v>193338.43288412888</c:v>
                </c:pt>
                <c:pt idx="719">
                  <c:v>146273.17296140408</c:v>
                </c:pt>
                <c:pt idx="720">
                  <c:v>100694.51673209632</c:v>
                </c:pt>
                <c:pt idx="721">
                  <c:v>56822.349284597905</c:v>
                </c:pt>
                <c:pt idx="722">
                  <c:v>14864.887910420308</c:v>
                </c:pt>
                <c:pt idx="723">
                  <c:v>-24956.208208055585</c:v>
                </c:pt>
                <c:pt idx="724">
                  <c:v>-62391.339623997686</c:v>
                </c:pt>
                <c:pt idx="725">
                  <c:v>-97164.523397883517</c:v>
                </c:pt>
                <c:pt idx="726">
                  <c:v>-128990.09554520075</c:v>
                </c:pt>
                <c:pt idx="727">
                  <c:v>-157597.75373067951</c:v>
                </c:pt>
                <c:pt idx="728">
                  <c:v>-182755.95934865472</c:v>
                </c:pt>
                <c:pt idx="729">
                  <c:v>-204284.47435881838</c:v>
                </c:pt>
                <c:pt idx="730">
                  <c:v>-222051.19273156917</c:v>
                </c:pt>
                <c:pt idx="731">
                  <c:v>-235954.73844411073</c:v>
                </c:pt>
                <c:pt idx="732">
                  <c:v>-245900.09588622663</c:v>
                </c:pt>
                <c:pt idx="733">
                  <c:v>-251777.56102115021</c:v>
                </c:pt>
                <c:pt idx="734">
                  <c:v>-253454.35659766558</c:v>
                </c:pt>
                <c:pt idx="735">
                  <c:v>-250783.66419148224</c:v>
                </c:pt>
                <c:pt idx="736">
                  <c:v>-243629.31098495505</c:v>
                </c:pt>
                <c:pt idx="737">
                  <c:v>-231898.37600712047</c:v>
                </c:pt>
                <c:pt idx="738">
                  <c:v>-215570.82038013975</c:v>
                </c:pt>
                <c:pt idx="739">
                  <c:v>-194716.10915235209</c:v>
                </c:pt>
                <c:pt idx="740">
                  <c:v>-169491.36520522402</c:v>
                </c:pt>
                <c:pt idx="741">
                  <c:v>-140122.15988009528</c:v>
                </c:pt>
                <c:pt idx="742">
                  <c:v>-106873.13035030605</c:v>
                </c:pt>
                <c:pt idx="743">
                  <c:v>-70018.938918846776</c:v>
                </c:pt>
                <c:pt idx="744">
                  <c:v>-29825.428887008806</c:v>
                </c:pt>
                <c:pt idx="745">
                  <c:v>13453.520184597117</c:v>
                </c:pt>
                <c:pt idx="746">
                  <c:v>59564.280268090195</c:v>
                </c:pt>
                <c:pt idx="747">
                  <c:v>108233.63743520889</c:v>
                </c:pt>
                <c:pt idx="748">
                  <c:v>159150.73118132842</c:v>
                </c:pt>
                <c:pt idx="749">
                  <c:v>211959.91272698785</c:v>
                </c:pt>
                <c:pt idx="750">
                  <c:v>266269.27822789352</c:v>
                </c:pt>
                <c:pt idx="751">
                  <c:v>321673.32070694643</c:v>
                </c:pt>
                <c:pt idx="752">
                  <c:v>377782.35235375434</c:v>
                </c:pt>
                <c:pt idx="753">
                  <c:v>434248.32984380331</c:v>
                </c:pt>
                <c:pt idx="754">
                  <c:v>490777.66553762468</c:v>
                </c:pt>
                <c:pt idx="755">
                  <c:v>547126.20464656781</c:v>
                </c:pt>
                <c:pt idx="756">
                  <c:v>603078.07142384106</c:v>
                </c:pt>
                <c:pt idx="757">
                  <c:v>658416.06993962068</c:v>
                </c:pt>
                <c:pt idx="758">
                  <c:v>712894.49548230949</c:v>
                </c:pt>
                <c:pt idx="759">
                  <c:v>766224.36065886146</c:v>
                </c:pt>
                <c:pt idx="760">
                  <c:v>818076.47892720962</c:v>
                </c:pt>
                <c:pt idx="761">
                  <c:v>868101.29593892489</c:v>
                </c:pt>
                <c:pt idx="762">
                  <c:v>915958.28545988316</c:v>
                </c:pt>
                <c:pt idx="763">
                  <c:v>961344.41294777533</c:v>
                </c:pt>
                <c:pt idx="764">
                  <c:v>1004011.8413020906</c:v>
                </c:pt>
                <c:pt idx="765">
                  <c:v>1043769.4152179281</c:v>
                </c:pt>
                <c:pt idx="766">
                  <c:v>1080468.8148979696</c:v>
                </c:pt>
                <c:pt idx="767">
                  <c:v>1113982.1669742102</c:v>
                </c:pt>
                <c:pt idx="768">
                  <c:v>1144181.0771681524</c:v>
                </c:pt>
                <c:pt idx="769">
                  <c:v>1170926.2943348244</c:v>
                </c:pt>
                <c:pt idx="770">
                  <c:v>1194072.8324900316</c:v>
                </c:pt>
                <c:pt idx="771">
                  <c:v>1213489.0668554667</c:v>
                </c:pt>
                <c:pt idx="772">
                  <c:v>1229082.5276351462</c:v>
                </c:pt>
                <c:pt idx="773">
                  <c:v>1240822.0944107687</c:v>
                </c:pt>
                <c:pt idx="774">
                  <c:v>1248747.2408076006</c:v>
                </c:pt>
                <c:pt idx="775">
                  <c:v>1252959.5713588407</c:v>
                </c:pt>
                <c:pt idx="776">
                  <c:v>1253598.4091562056</c:v>
                </c:pt>
                <c:pt idx="777">
                  <c:v>1250808.1678739872</c:v>
                </c:pt>
                <c:pt idx="778">
                  <c:v>1244708.4037525931</c:v>
                </c:pt>
                <c:pt idx="779">
                  <c:v>1235376.5819155211</c:v>
                </c:pt>
                <c:pt idx="780">
                  <c:v>1222849.0202965755</c:v>
                </c:pt>
                <c:pt idx="781">
                  <c:v>1207138.9120824467</c:v>
                </c:pt>
                <c:pt idx="782">
                  <c:v>1188264.2439485793</c:v>
                </c:pt>
                <c:pt idx="783">
                  <c:v>1166275.1039194192</c:v>
                </c:pt>
                <c:pt idx="784">
                  <c:v>1141270.5348707144</c:v>
                </c:pt>
                <c:pt idx="785">
                  <c:v>1113399.4431022312</c:v>
                </c:pt>
                <c:pt idx="786">
                  <c:v>1082846.4181867335</c:v>
                </c:pt>
                <c:pt idx="787">
                  <c:v>1049809.2110036484</c:v>
                </c:pt>
                <c:pt idx="788">
                  <c:v>1014477.7884586902</c:v>
                </c:pt>
                <c:pt idx="789">
                  <c:v>977024.12485975749</c:v>
                </c:pt>
                <c:pt idx="790">
                  <c:v>937607.50475108845</c:v>
                </c:pt>
                <c:pt idx="791">
                  <c:v>896393.80089547345</c:v>
                </c:pt>
                <c:pt idx="792">
                  <c:v>853581.3998086151</c:v>
                </c:pt>
                <c:pt idx="793">
                  <c:v>809423.42901132442</c:v>
                </c:pt>
                <c:pt idx="794">
                  <c:v>764236.89099530934</c:v>
                </c:pt>
                <c:pt idx="795">
                  <c:v>718393.90661022428</c:v>
                </c:pt>
                <c:pt idx="796">
                  <c:v>672296.79389827233</c:v>
                </c:pt>
                <c:pt idx="797">
                  <c:v>626344.69110724889</c:v>
                </c:pt>
                <c:pt idx="798">
                  <c:v>580902.60315845069</c:v>
                </c:pt>
                <c:pt idx="799">
                  <c:v>536282.89879530366</c:v>
                </c:pt>
                <c:pt idx="800">
                  <c:v>492744.72407518956</c:v>
                </c:pt>
                <c:pt idx="801">
                  <c:v>450510.24514670385</c:v>
                </c:pt>
                <c:pt idx="802">
                  <c:v>409790.55914014531</c:v>
                </c:pt>
                <c:pt idx="803">
                  <c:v>370810.79767032259</c:v>
                </c:pt>
                <c:pt idx="804">
                  <c:v>333824.61811530881</c:v>
                </c:pt>
                <c:pt idx="805">
                  <c:v>299112.63885155949</c:v>
                </c:pt>
                <c:pt idx="806">
                  <c:v>266965.72792778513</c:v>
                </c:pt>
                <c:pt idx="807">
                  <c:v>237659.95062131481</c:v>
                </c:pt>
                <c:pt idx="808">
                  <c:v>211433.15675304935</c:v>
                </c:pt>
                <c:pt idx="809">
                  <c:v>188472.43240873504</c:v>
                </c:pt>
                <c:pt idx="810">
                  <c:v>168917.25623064744</c:v>
                </c:pt>
                <c:pt idx="811">
                  <c:v>152876.88835808181</c:v>
                </c:pt>
                <c:pt idx="812">
                  <c:v>140454.72617850313</c:v>
                </c:pt>
                <c:pt idx="813">
                  <c:v>131769.3385659483</c:v>
                </c:pt>
                <c:pt idx="814">
                  <c:v>126962.83533363522</c:v>
                </c:pt>
                <c:pt idx="815">
                  <c:v>126191.81914707541</c:v>
                </c:pt>
                <c:pt idx="816">
                  <c:v>129602.68201395427</c:v>
                </c:pt>
                <c:pt idx="817">
                  <c:v>137298.98165522981</c:v>
                </c:pt>
                <c:pt idx="818">
                  <c:v>149311.79323879641</c:v>
                </c:pt>
                <c:pt idx="819">
                  <c:v>165583.06892393157</c:v>
                </c:pt>
                <c:pt idx="820">
                  <c:v>185967.46475851198</c:v>
                </c:pt>
                <c:pt idx="821">
                  <c:v>210251.53031336749</c:v>
                </c:pt>
                <c:pt idx="822">
                  <c:v>238183.07105915714</c:v>
                </c:pt>
                <c:pt idx="823">
                  <c:v>269500.16833753779</c:v>
                </c:pt>
                <c:pt idx="824">
                  <c:v>303950.00231359107</c:v>
                </c:pt>
                <c:pt idx="825">
                  <c:v>341291.97512147133</c:v>
                </c:pt>
                <c:pt idx="826">
                  <c:v>381285.97668253572</c:v>
                </c:pt>
                <c:pt idx="827">
                  <c:v>423672.5249522354</c:v>
                </c:pt>
                <c:pt idx="828">
                  <c:v>468154.68261293182</c:v>
                </c:pt>
                <c:pt idx="829">
                  <c:v>514390.89246857679</c:v>
                </c:pt>
                <c:pt idx="830">
                  <c:v>562003.48750810395</c:v>
                </c:pt>
                <c:pt idx="831">
                  <c:v>610601.31948719313</c:v>
                </c:pt>
                <c:pt idx="832">
                  <c:v>659809.15771053312</c:v>
                </c:pt>
                <c:pt idx="833">
                  <c:v>709293.4907034788</c:v>
                </c:pt>
                <c:pt idx="834">
                  <c:v>758775.31367049878</c:v>
                </c:pt>
                <c:pt idx="835">
                  <c:v>808025.08186399634</c:v>
                </c:pt>
                <c:pt idx="836">
                  <c:v>856841.53295956412</c:v>
                </c:pt>
                <c:pt idx="837">
                  <c:v>905022.06403349712</c:v>
                </c:pt>
                <c:pt idx="838">
                  <c:v>952335.5192220218</c:v>
                </c:pt>
                <c:pt idx="839">
                  <c:v>998507.39217205043</c:v>
                </c:pt>
                <c:pt idx="840">
                  <c:v>1043222.8860535704</c:v>
                </c:pt>
                <c:pt idx="841">
                  <c:v>1086146.721548517</c:v>
                </c:pt>
                <c:pt idx="842">
                  <c:v>1126952.5096202474</c:v>
                </c:pt>
                <c:pt idx="843">
                  <c:v>1165351.1921787753</c:v>
                </c:pt>
                <c:pt idx="844">
                  <c:v>1201108.7251929899</c:v>
                </c:pt>
                <c:pt idx="845">
                  <c:v>1234047.5407166919</c:v>
                </c:pt>
                <c:pt idx="846">
                  <c:v>1264032.6786174788</c:v>
                </c:pt>
                <c:pt idx="847">
                  <c:v>1290949.3758944832</c:v>
                </c:pt>
                <c:pt idx="848">
                  <c:v>1314682.0781473273</c:v>
                </c:pt>
                <c:pt idx="849">
                  <c:v>1335104.0828747395</c:v>
                </c:pt>
                <c:pt idx="850">
                  <c:v>1352082.6412345499</c:v>
                </c:pt>
                <c:pt idx="851">
                  <c:v>1365498.0343313685</c:v>
                </c:pt>
                <c:pt idx="852">
                  <c:v>1375269.3477762095</c:v>
                </c:pt>
                <c:pt idx="853">
                  <c:v>1381376.6474355876</c:v>
                </c:pt>
                <c:pt idx="854">
                  <c:v>1383870.206050826</c:v>
                </c:pt>
                <c:pt idx="855">
                  <c:v>1382862.0226836414</c:v>
                </c:pt>
                <c:pt idx="856">
                  <c:v>1378501.3936029237</c:v>
                </c:pt>
                <c:pt idx="857">
                  <c:v>1370942.2682261015</c:v>
                </c:pt>
                <c:pt idx="858">
                  <c:v>1360313.2857261843</c:v>
                </c:pt>
                <c:pt idx="859">
                  <c:v>1346700.5267024273</c:v>
                </c:pt>
                <c:pt idx="860">
                  <c:v>1330148.4432142409</c:v>
                </c:pt>
                <c:pt idx="861">
                  <c:v>1310677.8681051671</c:v>
                </c:pt>
                <c:pt idx="862">
                  <c:v>1288313.9209153017</c:v>
                </c:pt>
                <c:pt idx="863">
                  <c:v>1263113.3042324504</c:v>
                </c:pt>
                <c:pt idx="864">
                  <c:v>1235181.1465177252</c:v>
                </c:pt>
                <c:pt idx="865">
                  <c:v>1204671.9008505016</c:v>
                </c:pt>
                <c:pt idx="866">
                  <c:v>1171775.1558140325</c:v>
                </c:pt>
                <c:pt idx="867">
                  <c:v>1136693.1054440269</c:v>
                </c:pt>
                <c:pt idx="868">
                  <c:v>1099619.5967541987</c:v>
                </c:pt>
                <c:pt idx="869">
                  <c:v>1060729.9148202741</c:v>
                </c:pt>
                <c:pt idx="870">
                  <c:v>1020186.0802343134</c:v>
                </c:pt>
                <c:pt idx="871">
                  <c:v>978156.122627515</c:v>
                </c:pt>
                <c:pt idx="872">
                  <c:v>934840.00267268717</c:v>
                </c:pt>
                <c:pt idx="873">
                  <c:v>890491.83673751622</c:v>
                </c:pt>
                <c:pt idx="874">
                  <c:v>845429.02918847417</c:v>
                </c:pt>
                <c:pt idx="875">
                  <c:v>800023.51505578158</c:v>
                </c:pt>
                <c:pt idx="876">
                  <c:v>754676.83908678312</c:v>
                </c:pt>
                <c:pt idx="877">
                  <c:v>709786.77991838823</c:v>
                </c:pt>
                <c:pt idx="878">
                  <c:v>665716.39864318725</c:v>
                </c:pt>
                <c:pt idx="879">
                  <c:v>622775.53899201145</c:v>
                </c:pt>
                <c:pt idx="880">
                  <c:v>581220.24479056848</c:v>
                </c:pt>
                <c:pt idx="881">
                  <c:v>541269.00762644154</c:v>
                </c:pt>
                <c:pt idx="882">
                  <c:v>503128.6835465277</c:v>
                </c:pt>
                <c:pt idx="883">
                  <c:v>467019.60327518324</c:v>
                </c:pt>
                <c:pt idx="884">
                  <c:v>433190.07110619114</c:v>
                </c:pt>
                <c:pt idx="885">
                  <c:v>401914.80863718747</c:v>
                </c:pt>
                <c:pt idx="886">
                  <c:v>373478.25281584274</c:v>
                </c:pt>
                <c:pt idx="887">
                  <c:v>348149.51372687845</c:v>
                </c:pt>
                <c:pt idx="888">
                  <c:v>326158.9729802584</c:v>
                </c:pt>
                <c:pt idx="889">
                  <c:v>307685.7473310068</c:v>
                </c:pt>
                <c:pt idx="890">
                  <c:v>292860.85767636902</c:v>
                </c:pt>
                <c:pt idx="891">
                  <c:v>281784.631488916</c:v>
                </c:pt>
                <c:pt idx="892">
                  <c:v>274551.07282653009</c:v>
                </c:pt>
                <c:pt idx="893">
                  <c:v>271268.91157369397</c:v>
                </c:pt>
                <c:pt idx="894">
                  <c:v>272069.98861777526</c:v>
                </c:pt>
                <c:pt idx="895">
                  <c:v>277100.22418211761</c:v>
                </c:pt>
                <c:pt idx="896">
                  <c:v>286494.93140673381</c:v>
                </c:pt>
                <c:pt idx="897">
                  <c:v>300346.21045447187</c:v>
                </c:pt>
                <c:pt idx="898">
                  <c:v>318673.31859642884</c:v>
                </c:pt>
                <c:pt idx="899">
                  <c:v>341406.04869630979</c:v>
                </c:pt>
                <c:pt idx="900">
                  <c:v>368386.57560626173</c:v>
                </c:pt>
                <c:pt idx="901">
                  <c:v>399388.66582822858</c:v>
                </c:pt>
                <c:pt idx="902">
                  <c:v>434147.06041509076</c:v>
                </c:pt>
                <c:pt idx="903">
                  <c:v>472386.51593132713</c:v>
                </c:pt>
                <c:pt idx="904">
                  <c:v>513840.64882769383</c:v>
                </c:pt>
                <c:pt idx="905">
                  <c:v>558255.08040835068</c:v>
                </c:pt>
                <c:pt idx="906">
                  <c:v>605375.72483585775</c:v>
                </c:pt>
                <c:pt idx="907">
                  <c:v>654928.9518957336</c:v>
                </c:pt>
                <c:pt idx="908">
                  <c:v>706603.52650268655</c:v>
                </c:pt>
                <c:pt idx="909">
                  <c:v>760043.46716898086</c:v>
                </c:pt>
                <c:pt idx="910">
                  <c:v>814856.57936567394</c:v>
                </c:pt>
                <c:pt idx="911">
                  <c:v>870637.10759039153</c:v>
                </c:pt>
                <c:pt idx="912">
                  <c:v>926995.15778685769</c:v>
                </c:pt>
                <c:pt idx="913">
                  <c:v>983582.52276843006</c:v>
                </c:pt>
                <c:pt idx="914">
                  <c:v>1040105.4935059402</c:v>
                </c:pt>
                <c:pt idx="915">
                  <c:v>1096319.8363662744</c:v>
                </c:pt>
                <c:pt idx="916">
                  <c:v>1152009.6393605291</c:v>
                </c:pt>
                <c:pt idx="917">
                  <c:v>1206957.7129603126</c:v>
                </c:pt>
                <c:pt idx="918">
                  <c:v>1260918.4015244627</c:v>
                </c:pt>
                <c:pt idx="919">
                  <c:v>1313602.8094088729</c:v>
                </c:pt>
                <c:pt idx="920">
                  <c:v>1364681.8844926022</c:v>
                </c:pt>
                <c:pt idx="921">
                  <c:v>1413806.2494983855</c:v>
                </c:pt>
                <c:pt idx="922">
                  <c:v>1460635.5978752051</c:v>
                </c:pt>
                <c:pt idx="923">
                  <c:v>1504867.1573219467</c:v>
                </c:pt>
                <c:pt idx="924">
                  <c:v>1546253.3954676643</c:v>
                </c:pt>
                <c:pt idx="925">
                  <c:v>1584603.5041398369</c:v>
                </c:pt>
                <c:pt idx="926">
                  <c:v>1619769.5529750856</c:v>
                </c:pt>
                <c:pt idx="927">
                  <c:v>1651624.1002238307</c:v>
                </c:pt>
                <c:pt idx="928">
                  <c:v>1680039.2252777503</c:v>
                </c:pt>
                <c:pt idx="929">
                  <c:v>1704876.192565422</c:v>
                </c:pt>
                <c:pt idx="930">
                  <c:v>1725990.5734155551</c:v>
                </c:pt>
                <c:pt idx="931">
                  <c:v>1743251.3419225928</c:v>
                </c:pt>
                <c:pt idx="932">
                  <c:v>1756566.6685281307</c:v>
                </c:pt>
                <c:pt idx="933">
                  <c:v>1765906.1142058854</c:v>
                </c:pt>
                <c:pt idx="934">
                  <c:v>1771309.8749018391</c:v>
                </c:pt>
                <c:pt idx="935">
                  <c:v>1772880.3181576359</c:v>
                </c:pt>
                <c:pt idx="936">
                  <c:v>1770757.5705050426</c:v>
                </c:pt>
                <c:pt idx="937">
                  <c:v>1765086.8892188249</c:v>
                </c:pt>
                <c:pt idx="938">
                  <c:v>1755988.7140141444</c:v>
                </c:pt>
                <c:pt idx="939">
                  <c:v>1743541.4330625515</c:v>
                </c:pt>
                <c:pt idx="940">
                  <c:v>1727782.3266034622</c:v>
                </c:pt>
                <c:pt idx="941">
                  <c:v>1708725.589056388</c:v>
                </c:pt>
                <c:pt idx="942">
                  <c:v>1686390.2469119588</c:v>
                </c:pt>
                <c:pt idx="943">
                  <c:v>1660827.4662329303</c:v>
                </c:pt>
                <c:pt idx="944">
                  <c:v>1632137.4057830547</c:v>
                </c:pt>
                <c:pt idx="945">
                  <c:v>1600470.1252122244</c:v>
                </c:pt>
                <c:pt idx="946">
                  <c:v>1566011.4045039439</c:v>
                </c:pt>
                <c:pt idx="947">
                  <c:v>1528960.2215937178</c:v>
                </c:pt>
                <c:pt idx="948">
                  <c:v>1489507.8066596808</c:v>
                </c:pt>
                <c:pt idx="949">
                  <c:v>1447827.4330560844</c:v>
                </c:pt>
                <c:pt idx="950">
                  <c:v>1404079.7196916963</c:v>
                </c:pt>
                <c:pt idx="951">
                  <c:v>1358431.9085430813</c:v>
                </c:pt>
                <c:pt idx="952">
                  <c:v>1311083.789707128</c:v>
                </c:pt>
                <c:pt idx="953">
                  <c:v>1262289.9281585403</c:v>
                </c:pt>
                <c:pt idx="954">
                  <c:v>1212368.7972083988</c:v>
                </c:pt>
                <c:pt idx="955">
                  <c:v>1161694.0213714691</c:v>
                </c:pt>
                <c:pt idx="956">
                  <c:v>1110669.4546689347</c:v>
                </c:pt>
                <c:pt idx="957">
                  <c:v>1059695.8030975179</c:v>
                </c:pt>
                <c:pt idx="958">
                  <c:v>1009139.6705416171</c:v>
                </c:pt>
                <c:pt idx="959">
                  <c:v>959315.05535464303</c:v>
                </c:pt>
                <c:pt idx="960">
                  <c:v>910482.76327206893</c:v>
                </c:pt>
                <c:pt idx="961">
                  <c:v>862866.64959882793</c:v>
                </c:pt>
                <c:pt idx="962">
                  <c:v>816679.5294988883</c:v>
                </c:pt>
                <c:pt idx="963">
                  <c:v>772148.28088651865</c:v>
                </c:pt>
                <c:pt idx="964">
                  <c:v>729528.33508296218</c:v>
                </c:pt>
                <c:pt idx="965">
                  <c:v>689102.11141919624</c:v>
                </c:pt>
                <c:pt idx="966">
                  <c:v>651162.30526748672</c:v>
                </c:pt>
                <c:pt idx="967">
                  <c:v>615986.83494559536</c:v>
                </c:pt>
                <c:pt idx="968">
                  <c:v>583815.42837006575</c:v>
                </c:pt>
                <c:pt idx="969">
                  <c:v>554837.07410657243</c:v>
                </c:pt>
                <c:pt idx="970">
                  <c:v>529193.17698159302</c:v>
                </c:pt>
                <c:pt idx="971">
                  <c:v>506994.94633417233</c:v>
                </c:pt>
                <c:pt idx="972">
                  <c:v>488347.75106980384</c:v>
                </c:pt>
                <c:pt idx="973">
                  <c:v>473372.1531933131</c:v>
                </c:pt>
                <c:pt idx="974">
                  <c:v>462212.27654798585</c:v>
                </c:pt>
                <c:pt idx="975">
                  <c:v>455026.75800745963</c:v>
                </c:pt>
                <c:pt idx="976">
                  <c:v>451964.04323696252</c:v>
                </c:pt>
                <c:pt idx="977">
                  <c:v>453129.7623285898</c:v>
                </c:pt>
                <c:pt idx="978">
                  <c:v>458557.0807922713</c:v>
                </c:pt>
                <c:pt idx="979">
                  <c:v>468190.05835090321</c:v>
                </c:pt>
                <c:pt idx="980">
                  <c:v>481885.47508193291</c:v>
                </c:pt>
                <c:pt idx="981">
                  <c:v>499432.0202900343</c:v>
                </c:pt>
                <c:pt idx="982">
                  <c:v>520579.65411657916</c:v>
                </c:pt>
                <c:pt idx="983">
                  <c:v>545068.62673790008</c:v>
                </c:pt>
                <c:pt idx="984">
                  <c:v>572648.30053966376</c:v>
                </c:pt>
                <c:pt idx="985">
                  <c:v>603080.27247961448</c:v>
                </c:pt>
                <c:pt idx="986">
                  <c:v>636126.63911818224</c:v>
                </c:pt>
                <c:pt idx="987">
                  <c:v>671530.13607359154</c:v>
                </c:pt>
                <c:pt idx="988">
                  <c:v>708996.05391890206</c:v>
                </c:pt>
                <c:pt idx="989">
                  <c:v>748185.07277727209</c:v>
                </c:pt>
                <c:pt idx="990">
                  <c:v>788721.7715824832</c:v>
                </c:pt>
                <c:pt idx="991">
                  <c:v>830217.25585480419</c:v>
                </c:pt>
                <c:pt idx="992">
                  <c:v>872298.55567461695</c:v>
                </c:pt>
                <c:pt idx="993">
                  <c:v>914634.42654290888</c:v>
                </c:pt>
                <c:pt idx="994">
                  <c:v>956948.13602643099</c:v>
                </c:pt>
                <c:pt idx="995">
                  <c:v>999012.4163113737</c:v>
                </c:pt>
                <c:pt idx="996">
                  <c:v>1040628.2857619235</c:v>
                </c:pt>
                <c:pt idx="997">
                  <c:v>1081595.4250798975</c:v>
                </c:pt>
                <c:pt idx="998">
                  <c:v>1121684.9641450411</c:v>
                </c:pt>
                <c:pt idx="999">
                  <c:v>1160624.6836464014</c:v>
                </c:pt>
                <c:pt idx="1000">
                  <c:v>1198102.0742749081</c:v>
                </c:pt>
                <c:pt idx="1001">
                  <c:v>1233784.1438924929</c:v>
                </c:pt>
                <c:pt idx="1002">
                  <c:v>1267346.7894821106</c:v>
                </c:pt>
                <c:pt idx="1003">
                  <c:v>1298503.236994145</c:v>
                </c:pt>
                <c:pt idx="1004">
                  <c:v>1327021.7236407585</c:v>
                </c:pt>
                <c:pt idx="1005">
                  <c:v>1352726.9591052453</c:v>
                </c:pt>
                <c:pt idx="1006">
                  <c:v>1375486.2564558231</c:v>
                </c:pt>
                <c:pt idx="1007">
                  <c:v>1395187.1206501538</c:v>
                </c:pt>
                <c:pt idx="1008">
                  <c:v>1411716.2591932009</c:v>
                </c:pt>
                <c:pt idx="1009">
                  <c:v>1424949.2246272527</c:v>
                </c:pt>
                <c:pt idx="1010">
                  <c:v>1434755.5154860837</c:v>
                </c:pt>
                <c:pt idx="1011">
                  <c:v>1441017.6517799064</c:v>
                </c:pt>
                <c:pt idx="1012">
                  <c:v>1443656.9487556147</c:v>
                </c:pt>
                <c:pt idx="1013">
                  <c:v>1442655.6918502226</c:v>
                </c:pt>
                <c:pt idx="1014">
                  <c:v>1438066.3625184854</c:v>
                </c:pt>
                <c:pt idx="1015">
                  <c:v>1430003.156891084</c:v>
                </c:pt>
                <c:pt idx="1016">
                  <c:v>1418617.5558785908</c:v>
                </c:pt>
                <c:pt idx="1017">
                  <c:v>1404065.6803348965</c:v>
                </c:pt>
                <c:pt idx="1018">
                  <c:v>1386478.3268914898</c:v>
                </c:pt>
                <c:pt idx="1019">
                  <c:v>1365943.7188608083</c:v>
                </c:pt>
                <c:pt idx="1020">
                  <c:v>1342508.4355086256</c:v>
                </c:pt>
                <c:pt idx="1021">
                  <c:v>1316195.4206224896</c:v>
                </c:pt>
                <c:pt idx="1022">
                  <c:v>1287031.8876749761</c:v>
                </c:pt>
                <c:pt idx="1023">
                  <c:v>1255076.615432265</c:v>
                </c:pt>
                <c:pt idx="1024">
                  <c:v>1220436.7900440451</c:v>
                </c:pt>
                <c:pt idx="1025">
                  <c:v>1183268.9030599536</c:v>
                </c:pt>
                <c:pt idx="1026">
                  <c:v>1143764.561594079</c:v>
                </c:pt>
                <c:pt idx="1027">
                  <c:v>1102127.9575601877</c:v>
                </c:pt>
                <c:pt idx="1028">
                  <c:v>1058554.9144918849</c:v>
                </c:pt>
                <c:pt idx="1029">
                  <c:v>1013222.6719294259</c:v>
                </c:pt>
                <c:pt idx="1030">
                  <c:v>966295.18218542158</c:v>
                </c:pt>
                <c:pt idx="1031">
                  <c:v>917942.38318775233</c:v>
                </c:pt>
                <c:pt idx="1032">
                  <c:v>868366.11981118738</c:v>
                </c:pt>
                <c:pt idx="1033">
                  <c:v>817822.36786903278</c:v>
                </c:pt>
                <c:pt idx="1034">
                  <c:v>766630.36576501385</c:v>
                </c:pt>
                <c:pt idx="1035">
                  <c:v>715163.85651594272</c:v>
                </c:pt>
                <c:pt idx="1036">
                  <c:v>663826.16617275856</c:v>
                </c:pt>
                <c:pt idx="1037">
                  <c:v>613016.82737095887</c:v>
                </c:pt>
                <c:pt idx="1038">
                  <c:v>563100.6272851415</c:v>
                </c:pt>
                <c:pt idx="1039">
                  <c:v>514389.1072107061</c:v>
                </c:pt>
                <c:pt idx="1040">
                  <c:v>467139.97943057364</c:v>
                </c:pt>
                <c:pt idx="1041">
                  <c:v>421573.37430337793</c:v>
                </c:pt>
                <c:pt idx="1042">
                  <c:v>377897.75639358431</c:v>
                </c:pt>
                <c:pt idx="1043">
                  <c:v>336335.03413373756</c:v>
                </c:pt>
                <c:pt idx="1044">
                  <c:v>297135.05817245168</c:v>
                </c:pt>
                <c:pt idx="1045">
                  <c:v>260574.06457679567</c:v>
                </c:pt>
                <c:pt idx="1046">
                  <c:v>226937.97235864319</c:v>
                </c:pt>
                <c:pt idx="1047">
                  <c:v>196497.34075424506</c:v>
                </c:pt>
                <c:pt idx="1048">
                  <c:v>169483.96711753274</c:v>
                </c:pt>
                <c:pt idx="1049">
                  <c:v>146078.35005785374</c:v>
                </c:pt>
                <c:pt idx="1050">
                  <c:v>126412.85796795972</c:v>
                </c:pt>
                <c:pt idx="1051">
                  <c:v>110589.1310010415</c:v>
                </c:pt>
                <c:pt idx="1052">
                  <c:v>98702.450637964183</c:v>
                </c:pt>
                <c:pt idx="1053">
                  <c:v>90862.788499235758</c:v>
                </c:pt>
                <c:pt idx="1054">
                  <c:v>87203.191105582286</c:v>
                </c:pt>
                <c:pt idx="1055">
                  <c:v>87870.74780909752</c:v>
                </c:pt>
                <c:pt idx="1056">
                  <c:v>93001.903985901386</c:v>
                </c:pt>
                <c:pt idx="1057">
                  <c:v>102689.85476832429</c:v>
                </c:pt>
                <c:pt idx="1058">
                  <c:v>116954.9147705416</c:v>
                </c:pt>
                <c:pt idx="1059">
                  <c:v>135727.89622747002</c:v>
                </c:pt>
                <c:pt idx="1060">
                  <c:v>158851.95505959704</c:v>
                </c:pt>
                <c:pt idx="1061">
                  <c:v>186101.80021790054</c:v>
                </c:pt>
                <c:pt idx="1062">
                  <c:v>217213.07628324232</c:v>
                </c:pt>
                <c:pt idx="1063">
                  <c:v>251911.40414012014</c:v>
                </c:pt>
                <c:pt idx="1064">
                  <c:v>289931.22507924342</c:v>
                </c:pt>
                <c:pt idx="1065">
                  <c:v>331018.9455076931</c:v>
                </c:pt>
                <c:pt idx="1066">
                  <c:v>374921.22471194784</c:v>
                </c:pt>
                <c:pt idx="1067">
                  <c:v>421365.13739569834</c:v>
                </c:pt>
                <c:pt idx="1068">
                  <c:v>470040.1129745912</c:v>
                </c:pt>
                <c:pt idx="1069">
                  <c:v>520590.79384844034</c:v>
                </c:pt>
                <c:pt idx="1070">
                  <c:v>572625.56858176878</c:v>
                </c:pt>
                <c:pt idx="1071">
                  <c:v>625739.22380627482</c:v>
                </c:pt>
                <c:pt idx="1072">
                  <c:v>679542.36649063765</c:v>
                </c:pt>
                <c:pt idx="1073">
                  <c:v>733687.24922995525</c:v>
                </c:pt>
                <c:pt idx="1074">
                  <c:v>787880.58141503611</c:v>
                </c:pt>
                <c:pt idx="1075">
                  <c:v>841878.50636814767</c:v>
                </c:pt>
                <c:pt idx="1076">
                  <c:v>895465.44750402414</c:v>
                </c:pt>
                <c:pt idx="1077">
                  <c:v>948424.50907480251</c:v>
                </c:pt>
                <c:pt idx="1078">
                  <c:v>1000510.2875410392</c:v>
                </c:pt>
                <c:pt idx="1079">
                  <c:v>1051434.097641655</c:v>
                </c:pt>
                <c:pt idx="1080">
                  <c:v>1100867.0558959912</c:v>
                </c:pt>
                <c:pt idx="1081">
                  <c:v>1148459.9119159626</c:v>
                </c:pt>
                <c:pt idx="1082">
                  <c:v>1193872.4442960997</c:v>
                </c:pt>
                <c:pt idx="1083">
                  <c:v>1236801.9241604405</c:v>
                </c:pt>
                <c:pt idx="1084">
                  <c:v>1277000.8208817774</c:v>
                </c:pt>
                <c:pt idx="1085">
                  <c:v>1314278.2864046856</c:v>
                </c:pt>
                <c:pt idx="1086">
                  <c:v>1348486.3089266033</c:v>
                </c:pt>
                <c:pt idx="1087">
                  <c:v>1379497.323788682</c:v>
                </c:pt>
                <c:pt idx="1088">
                  <c:v>1407183.2461049706</c:v>
                </c:pt>
                <c:pt idx="1089">
                  <c:v>1431405.134775416</c:v>
                </c:pt>
                <c:pt idx="1090">
                  <c:v>1452018.3144819941</c:v>
                </c:pt>
                <c:pt idx="1091">
                  <c:v>1468891.4717027005</c:v>
                </c:pt>
                <c:pt idx="1092">
                  <c:v>1481932.448456791</c:v>
                </c:pt>
                <c:pt idx="1093">
                  <c:v>1491110.436668905</c:v>
                </c:pt>
                <c:pt idx="1094">
                  <c:v>1496465.2228036709</c:v>
                </c:pt>
                <c:pt idx="1095">
                  <c:v>1498098.7246987696</c:v>
                </c:pt>
                <c:pt idx="1096">
                  <c:v>1496150.5791841596</c:v>
                </c:pt>
                <c:pt idx="1097">
                  <c:v>1490765.5140747586</c:v>
                </c:pt>
                <c:pt idx="1098">
                  <c:v>1482063.4001225715</c:v>
                </c:pt>
                <c:pt idx="1099">
                  <c:v>1470122.0173022286</c:v>
                </c:pt>
                <c:pt idx="1100">
                  <c:v>1454977.9987067422</c:v>
                </c:pt>
                <c:pt idx="1101">
                  <c:v>1436644.8529586147</c:v>
                </c:pt>
                <c:pt idx="1102">
                  <c:v>1415140.8824142001</c:v>
                </c:pt>
                <c:pt idx="1103">
                  <c:v>1390516.4909924322</c:v>
                </c:pt>
                <c:pt idx="1104">
                  <c:v>1362871.0376456301</c:v>
                </c:pt>
                <c:pt idx="1105">
                  <c:v>1332353.7449006676</c:v>
                </c:pt>
                <c:pt idx="1106">
                  <c:v>1299149.5186764221</c:v>
                </c:pt>
                <c:pt idx="1107">
                  <c:v>1263456.4262859023</c:v>
                </c:pt>
                <c:pt idx="1108">
                  <c:v>1225464.7511243608</c:v>
                </c:pt>
                <c:pt idx="1109">
                  <c:v>1185346.7840136245</c:v>
                </c:pt>
                <c:pt idx="1110">
                  <c:v>1143262.126004762</c:v>
                </c:pt>
                <c:pt idx="1111">
                  <c:v>1099376.966328748</c:v>
                </c:pt>
                <c:pt idx="1112">
                  <c:v>1053890.0078993721</c:v>
                </c:pt>
                <c:pt idx="1113">
                  <c:v>1007054.6945339233</c:v>
                </c:pt>
                <c:pt idx="1114">
                  <c:v>959188.34488752717</c:v>
                </c:pt>
                <c:pt idx="1115">
                  <c:v>910663.39580874669</c:v>
                </c:pt>
                <c:pt idx="1116">
                  <c:v>861882.4811428095</c:v>
                </c:pt>
                <c:pt idx="1117">
                  <c:v>813245.0547132236</c:v>
                </c:pt>
                <c:pt idx="1118">
                  <c:v>765116.43675833591</c:v>
                </c:pt>
                <c:pt idx="1119">
                  <c:v>717809.31104868825</c:v>
                </c:pt>
                <c:pt idx="1120">
                  <c:v>671583.13834752911</c:v>
                </c:pt>
                <c:pt idx="1121">
                  <c:v>626660.39915684669</c:v>
                </c:pt>
                <c:pt idx="1122">
                  <c:v>583252.50457665429</c:v>
                </c:pt>
                <c:pt idx="1123">
                  <c:v>541584.89977668575</c:v>
                </c:pt>
                <c:pt idx="1124">
                  <c:v>501911.55524401256</c:v>
                </c:pt>
                <c:pt idx="1125">
                  <c:v>464513.40198712639</c:v>
                </c:pt>
                <c:pt idx="1126">
                  <c:v>429681.62017885584</c:v>
                </c:pt>
                <c:pt idx="1127">
                  <c:v>397692.58668177889</c:v>
                </c:pt>
                <c:pt idx="1128">
                  <c:v>368784.46233231644</c:v>
                </c:pt>
                <c:pt idx="1129">
                  <c:v>343144.64363120229</c:v>
                </c:pt>
                <c:pt idx="1130">
                  <c:v>320912.91900445661</c:v>
                </c:pt>
                <c:pt idx="1131">
                  <c:v>302198.85771318572</c:v>
                </c:pt>
                <c:pt idx="1132">
                  <c:v>287106.16557416739</c:v>
                </c:pt>
                <c:pt idx="1133">
                  <c:v>275753.71916773333</c:v>
                </c:pt>
                <c:pt idx="1134">
                  <c:v>268283.93525996245</c:v>
                </c:pt>
                <c:pt idx="1135">
                  <c:v>264853.72268543695</c:v>
                </c:pt>
                <c:pt idx="1136">
                  <c:v>265609.77880686638</c:v>
                </c:pt>
                <c:pt idx="1137">
                  <c:v>270655.96585601883</c:v>
                </c:pt>
                <c:pt idx="1138">
                  <c:v>280023.66263729834</c:v>
                </c:pt>
                <c:pt idx="1139">
                  <c:v>293655.12404221529</c:v>
                </c:pt>
                <c:pt idx="1140">
                  <c:v>311405.30791671202</c:v>
                </c:pt>
                <c:pt idx="1141">
                  <c:v>333061.06466572604</c:v>
                </c:pt>
                <c:pt idx="1142">
                  <c:v>358370.49960040266</c:v>
                </c:pt>
                <c:pt idx="1143">
                  <c:v>387071.99287965999</c:v>
                </c:pt>
                <c:pt idx="1144">
                  <c:v>418913.0224331721</c:v>
                </c:pt>
                <c:pt idx="1145">
                  <c:v>453653.28707763454</c:v>
                </c:pt>
                <c:pt idx="1146">
                  <c:v>491052.97230568889</c:v>
                </c:pt>
                <c:pt idx="1147">
                  <c:v>530852.89050366706</c:v>
                </c:pt>
                <c:pt idx="1148">
                  <c:v>572756.39761540608</c:v>
                </c:pt>
                <c:pt idx="1149">
                  <c:v>616422.2285080771</c:v>
                </c:pt>
                <c:pt idx="1150">
                  <c:v>661473.00700678001</c:v>
                </c:pt>
                <c:pt idx="1151">
                  <c:v>707517.87444772245</c:v>
                </c:pt>
                <c:pt idx="1152">
                  <c:v>754181.88843194756</c:v>
                </c:pt>
                <c:pt idx="1153">
                  <c:v>801131.82446868601</c:v>
                </c:pt>
                <c:pt idx="1154">
                  <c:v>848088.96340554813</c:v>
                </c:pt>
                <c:pt idx="1155">
                  <c:v>894824.04476927267</c:v>
                </c:pt>
                <c:pt idx="1156">
                  <c:v>941136.08911303466</c:v>
                </c:pt>
                <c:pt idx="1157">
                  <c:v>986822.77496620151</c:v>
                </c:pt>
                <c:pt idx="1158">
                  <c:v>1031653.2264658628</c:v>
                </c:pt>
                <c:pt idx="1159">
                  <c:v>1075353.2157801343</c:v>
                </c:pt>
                <c:pt idx="1160">
                  <c:v>1117608.2230931669</c:v>
                </c:pt>
                <c:pt idx="1161">
                  <c:v>1158083.2445668797</c:v>
                </c:pt>
                <c:pt idx="1162">
                  <c:v>1196452.1650833774</c:v>
                </c:pt>
                <c:pt idx="1163">
                  <c:v>1232426.1988833221</c:v>
                </c:pt>
                <c:pt idx="1164">
                  <c:v>1265771.5726514747</c:v>
                </c:pt>
                <c:pt idx="1165">
                  <c:v>1296310.9875161583</c:v>
                </c:pt>
                <c:pt idx="1166">
                  <c:v>1323909.7507518097</c:v>
                </c:pt>
                <c:pt idx="1167">
                  <c:v>1348453.3650704948</c:v>
                </c:pt>
                <c:pt idx="1168">
                  <c:v>1369826.5400648739</c:v>
                </c:pt>
                <c:pt idx="1169">
                  <c:v>1387902.835480955</c:v>
                </c:pt>
                <c:pt idx="1170">
                  <c:v>1402549.7629524246</c:v>
                </c:pt>
                <c:pt idx="1171">
                  <c:v>1413647.8622628569</c:v>
                </c:pt>
                <c:pt idx="1172">
                  <c:v>1421116.4758800177</c:v>
                </c:pt>
                <c:pt idx="1173">
                  <c:v>1424935.9246798633</c:v>
                </c:pt>
                <c:pt idx="1174">
                  <c:v>1425156.7345409191</c:v>
                </c:pt>
                <c:pt idx="1175">
                  <c:v>1421891.1557651334</c:v>
                </c:pt>
                <c:pt idx="1176">
                  <c:v>1415288.7339401187</c:v>
                </c:pt>
                <c:pt idx="1177">
                  <c:v>1405503.6658561737</c:v>
                </c:pt>
                <c:pt idx="1178">
                  <c:v>1392664.8360891803</c:v>
                </c:pt>
                <c:pt idx="1179">
                  <c:v>1376858.5686473218</c:v>
                </c:pt>
                <c:pt idx="1180">
                  <c:v>1358129.556981259</c:v>
                </c:pt>
                <c:pt idx="1181">
                  <c:v>1336498.8732845592</c:v>
                </c:pt>
                <c:pt idx="1182">
                  <c:v>1311991.8743828118</c:v>
                </c:pt>
                <c:pt idx="1183">
                  <c:v>1284665.4980616407</c:v>
                </c:pt>
                <c:pt idx="1184">
                  <c:v>1254625.1058694085</c:v>
                </c:pt>
                <c:pt idx="1185">
                  <c:v>1222025.3818394877</c:v>
                </c:pt>
                <c:pt idx="1186">
                  <c:v>1187056.1433533682</c:v>
                </c:pt>
                <c:pt idx="1187">
                  <c:v>1149919.8110670317</c:v>
                </c:pt>
                <c:pt idx="1188">
                  <c:v>1110810.4564144243</c:v>
                </c:pt>
                <c:pt idx="1189">
                  <c:v>1069903.5866696648</c:v>
                </c:pt>
                <c:pt idx="1190">
                  <c:v>1027361.4423797823</c:v>
                </c:pt>
                <c:pt idx="1191">
                  <c:v>983352.27086613234</c:v>
                </c:pt>
                <c:pt idx="1192">
                  <c:v>938076.24820578936</c:v>
                </c:pt>
                <c:pt idx="1193">
                  <c:v>891787.70386385149</c:v>
                </c:pt>
                <c:pt idx="1194">
                  <c:v>844804.25297673885</c:v>
                </c:pt>
                <c:pt idx="1195">
                  <c:v>797498.03899668995</c:v>
                </c:pt>
                <c:pt idx="1196">
                  <c:v>750270.81272495398</c:v>
                </c:pt>
                <c:pt idx="1197">
                  <c:v>703520.5564642807</c:v>
                </c:pt>
                <c:pt idx="1198">
                  <c:v>657610.53256528988</c:v>
                </c:pt>
                <c:pt idx="1199">
                  <c:v>612850.78358961199</c:v>
                </c:pt>
                <c:pt idx="1200">
                  <c:v>569497.54974726657</c:v>
                </c:pt>
                <c:pt idx="1201">
                  <c:v>527769.51654466486</c:v>
                </c:pt>
                <c:pt idx="1202">
                  <c:v>487873.73146335641</c:v>
                </c:pt>
                <c:pt idx="1203">
                  <c:v>450030.71415966778</c:v>
                </c:pt>
                <c:pt idx="1204">
                  <c:v>414488.95533844456</c:v>
                </c:pt>
                <c:pt idx="1205">
                  <c:v>381523.36046951101</c:v>
                </c:pt>
                <c:pt idx="1206">
                  <c:v>351418.54781610728</c:v>
                </c:pt>
                <c:pt idx="1207">
                  <c:v>324443.80620448303</c:v>
                </c:pt>
                <c:pt idx="1208">
                  <c:v>300829.69339484442</c:v>
                </c:pt>
                <c:pt idx="1209">
                  <c:v>280755.49968426162</c:v>
                </c:pt>
                <c:pt idx="1210">
                  <c:v>264352.4168871307</c:v>
                </c:pt>
                <c:pt idx="1211">
                  <c:v>251720.94075186783</c:v>
                </c:pt>
                <c:pt idx="1212">
                  <c:v>242955.2409547409</c:v>
                </c:pt>
                <c:pt idx="1213">
                  <c:v>238164.21032527252</c:v>
                </c:pt>
                <c:pt idx="1214">
                  <c:v>237479.85000691551</c:v>
                </c:pt>
                <c:pt idx="1215">
                  <c:v>241048.23777479352</c:v>
                </c:pt>
                <c:pt idx="1216">
                  <c:v>249004.84160132031</c:v>
                </c:pt>
                <c:pt idx="1217">
                  <c:v>261441.91374756384</c:v>
                </c:pt>
                <c:pt idx="1218">
                  <c:v>278378.86083413404</c:v>
                </c:pt>
                <c:pt idx="1219">
                  <c:v>299745.62231128605</c:v>
                </c:pt>
                <c:pt idx="1220">
                  <c:v>325384.51684079599</c:v>
                </c:pt>
                <c:pt idx="1221">
                  <c:v>355069.45194359566</c:v>
                </c:pt>
                <c:pt idx="1222">
                  <c:v>388535.30688750721</c:v>
                </c:pt>
                <c:pt idx="1223">
                  <c:v>425506.97363478888</c:v>
                </c:pt>
                <c:pt idx="1224">
                  <c:v>465718.20120392676</c:v>
                </c:pt>
                <c:pt idx="1225">
                  <c:v>508914.74062421365</c:v>
                </c:pt>
                <c:pt idx="1226">
                  <c:v>554842.63292845804</c:v>
                </c:pt>
                <c:pt idx="1227">
                  <c:v>603228.37190553278</c:v>
                </c:pt>
                <c:pt idx="1228">
                  <c:v>653760.8435949306</c:v>
                </c:pt>
                <c:pt idx="1229">
                  <c:v>706084.18474364723</c:v>
                </c:pt>
                <c:pt idx="1230">
                  <c:v>759806.3161563545</c:v>
                </c:pt>
                <c:pt idx="1231">
                  <c:v>814521.59475226852</c:v>
                </c:pt>
                <c:pt idx="1232">
                  <c:v>869840.23597416375</c:v>
                </c:pt>
                <c:pt idx="1233">
                  <c:v>925414.13920164097</c:v>
                </c:pt>
                <c:pt idx="1234">
                  <c:v>980949.69902898907</c:v>
                </c:pt>
                <c:pt idx="1235">
                  <c:v>1036202.7824941356</c:v>
                </c:pt>
                <c:pt idx="1236">
                  <c:v>1090957.5753173542</c:v>
                </c:pt>
                <c:pt idx="1237">
                  <c:v>1144996.9827085654</c:v>
                </c:pt>
                <c:pt idx="1238">
                  <c:v>1198075.440785202</c:v>
                </c:pt>
                <c:pt idx="1239">
                  <c:v>1249904.142673587</c:v>
                </c:pt>
                <c:pt idx="1240">
                  <c:v>1300154.1220268481</c:v>
                </c:pt>
                <c:pt idx="1241">
                  <c:v>1348476.0843375318</c:v>
                </c:pt>
                <c:pt idx="1242">
                  <c:v>1394529.8028126201</c:v>
                </c:pt>
                <c:pt idx="1243">
                  <c:v>1438012.5818898496</c:v>
                </c:pt>
                <c:pt idx="1244">
                  <c:v>1478676.962911017</c:v>
                </c:pt>
                <c:pt idx="1245">
                  <c:v>1516332.2083835755</c:v>
                </c:pt>
                <c:pt idx="1246">
                  <c:v>1550830.4555849242</c:v>
                </c:pt>
                <c:pt idx="1247">
                  <c:v>1582044.3273610221</c:v>
                </c:pt>
                <c:pt idx="1248">
                  <c:v>1609845.9646480633</c:v>
                </c:pt>
                <c:pt idx="1249">
                  <c:v>1634096.6903626495</c:v>
                </c:pt>
                <c:pt idx="1250">
                  <c:v>1654652.1312598737</c:v>
                </c:pt>
                <c:pt idx="1251">
                  <c:v>1671381.3137940387</c:v>
                </c:pt>
                <c:pt idx="1252">
                  <c:v>1684192.4576955512</c:v>
                </c:pt>
                <c:pt idx="1253">
                  <c:v>1693055.1701516244</c:v>
                </c:pt>
                <c:pt idx="1254">
                  <c:v>1698009.6902424977</c:v>
                </c:pt>
                <c:pt idx="1255">
                  <c:v>1699158.4255611966</c:v>
                </c:pt>
                <c:pt idx="1256">
                  <c:v>1696641.5396046746</c:v>
                </c:pt>
                <c:pt idx="1257">
                  <c:v>1690604.3235236672</c:v>
                </c:pt>
                <c:pt idx="1258">
                  <c:v>1681167.2478173904</c:v>
                </c:pt>
                <c:pt idx="1259">
                  <c:v>1668408.7283471236</c:v>
                </c:pt>
                <c:pt idx="1260">
                  <c:v>1652366.0699456073</c:v>
                </c:pt>
                <c:pt idx="1261">
                  <c:v>1633053.4885274861</c:v>
                </c:pt>
                <c:pt idx="1262">
                  <c:v>1610490.0289788607</c:v>
                </c:pt>
                <c:pt idx="1263">
                  <c:v>1584726.8726571342</c:v>
                </c:pt>
                <c:pt idx="1264">
                  <c:v>1555864.190519012</c:v>
                </c:pt>
                <c:pt idx="1265">
                  <c:v>1524052.0513051276</c:v>
                </c:pt>
                <c:pt idx="1266">
                  <c:v>1489476.2409872659</c:v>
                </c:pt>
                <c:pt idx="1267">
                  <c:v>1452335.740386805</c:v>
                </c:pt>
                <c:pt idx="1268">
                  <c:v>1412821.7794657648</c:v>
                </c:pt>
                <c:pt idx="1269">
                  <c:v>1371107.6282609613</c:v>
                </c:pt>
                <c:pt idx="1270">
                  <c:v>1327353.8992634155</c:v>
                </c:pt>
                <c:pt idx="1271">
                  <c:v>1281727.8249329485</c:v>
                </c:pt>
                <c:pt idx="1272">
                  <c:v>1234429.1827522963</c:v>
                </c:pt>
                <c:pt idx="1273">
                  <c:v>1185712.521986587</c:v>
                </c:pt>
                <c:pt idx="1274">
                  <c:v>1135896.2971440682</c:v>
                </c:pt>
                <c:pt idx="1275">
                  <c:v>1085354.1108460212</c:v>
                </c:pt>
                <c:pt idx="1276">
                  <c:v>1034489.792132311</c:v>
                </c:pt>
                <c:pt idx="1277">
                  <c:v>983704.01893367467</c:v>
                </c:pt>
                <c:pt idx="1278">
                  <c:v>933363.36398733465</c:v>
                </c:pt>
                <c:pt idx="1279">
                  <c:v>883781.79142207326</c:v>
                </c:pt>
                <c:pt idx="1280">
                  <c:v>835220.06967542646</c:v>
                </c:pt>
                <c:pt idx="1281">
                  <c:v>787902.01368539582</c:v>
                </c:pt>
                <c:pt idx="1282">
                  <c:v>742040.39518477942</c:v>
                </c:pt>
                <c:pt idx="1283">
                  <c:v>697862.04559739807</c:v>
                </c:pt>
                <c:pt idx="1284">
                  <c:v>655622.3467000816</c:v>
                </c:pt>
                <c:pt idx="1285">
                  <c:v>615603.66523103404</c:v>
                </c:pt>
                <c:pt idx="1286">
                  <c:v>578098.64092730498</c:v>
                </c:pt>
                <c:pt idx="1287">
                  <c:v>543385.13343518367</c:v>
                </c:pt>
                <c:pt idx="1288">
                  <c:v>511702.80897004658</c:v>
                </c:pt>
                <c:pt idx="1289">
                  <c:v>483240.59137347445</c:v>
                </c:pt>
                <c:pt idx="1290">
                  <c:v>458139.81773208396</c:v>
                </c:pt>
                <c:pt idx="1291">
                  <c:v>436511.62663668778</c:v>
                </c:pt>
                <c:pt idx="1292">
                  <c:v>418461.31324390136</c:v>
                </c:pt>
                <c:pt idx="1293">
                  <c:v>404109.3628170453</c:v>
                </c:pt>
                <c:pt idx="1294">
                  <c:v>393599.81947357871</c:v>
                </c:pt>
                <c:pt idx="1295">
                  <c:v>387091.23738562164</c:v>
                </c:pt>
                <c:pt idx="1296">
                  <c:v>384731.97655008547</c:v>
                </c:pt>
                <c:pt idx="1297">
                  <c:v>386627.57843316742</c:v>
                </c:pt>
                <c:pt idx="1298">
                  <c:v>392811.11697080859</c:v>
                </c:pt>
                <c:pt idx="1299">
                  <c:v>403226.55737362313</c:v>
                </c:pt>
                <c:pt idx="1300">
                  <c:v>417730.58227856446</c:v>
                </c:pt>
                <c:pt idx="1301">
                  <c:v>436111.78063199052</c:v>
                </c:pt>
                <c:pt idx="1302">
                  <c:v>458120.00930978707</c:v>
                </c:pt>
                <c:pt idx="1303">
                  <c:v>483495.41232659289</c:v>
                </c:pt>
                <c:pt idx="1304">
                  <c:v>511987.24302143668</c:v>
                </c:pt>
                <c:pt idx="1305">
                  <c:v>543356.98643198586</c:v>
                </c:pt>
                <c:pt idx="1306">
                  <c:v>577366.62433699344</c:v>
                </c:pt>
                <c:pt idx="1307">
                  <c:v>613758.77472350595</c:v>
                </c:pt>
                <c:pt idx="1308">
                  <c:v>652238.60769628733</c:v>
                </c:pt>
                <c:pt idx="1309">
                  <c:v>692466.68008578266</c:v>
                </c:pt>
                <c:pt idx="1310">
                  <c:v>734067.44472154474</c:v>
                </c:pt>
                <c:pt idx="1311">
                  <c:v>776651.87822139252</c:v>
                </c:pt>
                <c:pt idx="1312">
                  <c:v>819846.87897849479</c:v>
                </c:pt>
                <c:pt idx="1313">
                  <c:v>863321.06803568371</c:v>
                </c:pt>
                <c:pt idx="1314">
                  <c:v>906797.57574466977</c:v>
                </c:pt>
                <c:pt idx="1315">
                  <c:v>950048.99433405208</c:v>
                </c:pt>
                <c:pt idx="1316">
                  <c:v>992876.19948251906</c:v>
                </c:pt>
                <c:pt idx="1317">
                  <c:v>1035078.7264933151</c:v>
                </c:pt>
                <c:pt idx="1318">
                  <c:v>1076427.5571497562</c:v>
                </c:pt>
                <c:pt idx="1319">
                  <c:v>1116650.3213619748</c:v>
                </c:pt>
                <c:pt idx="1320">
                  <c:v>1155434.3563752281</c:v>
                </c:pt>
                <c:pt idx="1321">
                  <c:v>1192446.5139549635</c:v>
                </c:pt>
                <c:pt idx="1322">
                  <c:v>1227362.5323530615</c:v>
                </c:pt>
                <c:pt idx="1323">
                  <c:v>1259895.4761707513</c:v>
                </c:pt>
                <c:pt idx="1324">
                  <c:v>1289813.4186696671</c:v>
                </c:pt>
                <c:pt idx="1325">
                  <c:v>1316940.9029982334</c:v>
                </c:pt>
                <c:pt idx="1326">
                  <c:v>1341145.0731227295</c:v>
                </c:pt>
                <c:pt idx="1327">
                  <c:v>1362313.2623493038</c:v>
                </c:pt>
                <c:pt idx="1328">
                  <c:v>1380332.0039996258</c:v>
                </c:pt>
                <c:pt idx="1329">
                  <c:v>1395076.6739189322</c:v>
                </c:pt>
                <c:pt idx="1330">
                  <c:v>1406416.5914484658</c:v>
                </c:pt>
                <c:pt idx="1331">
                  <c:v>1414234.0949289617</c:v>
                </c:pt>
                <c:pt idx="1332">
                  <c:v>1418450.3154796553</c:v>
                </c:pt>
                <c:pt idx="1333">
                  <c:v>1419047.3519707494</c:v>
                </c:pt>
                <c:pt idx="1334">
                  <c:v>1416077.4968702958</c:v>
                </c:pt>
                <c:pt idx="1335">
                  <c:v>1409654.7549218866</c:v>
                </c:pt>
                <c:pt idx="1336">
                  <c:v>1399930.4132683654</c:v>
                </c:pt>
                <c:pt idx="1337">
                  <c:v>1387060.396635239</c:v>
                </c:pt>
                <c:pt idx="1338">
                  <c:v>1371175.3031851673</c:v>
                </c:pt>
                <c:pt idx="1339">
                  <c:v>1352363.1554417866</c:v>
                </c:pt>
                <c:pt idx="1340">
                  <c:v>1330670.329582755</c:v>
                </c:pt>
                <c:pt idx="1341">
                  <c:v>1306119.5640291339</c:v>
                </c:pt>
                <c:pt idx="1342">
                  <c:v>1278737.8646297655</c:v>
                </c:pt>
                <c:pt idx="1343">
                  <c:v>1248583.8002912262</c:v>
                </c:pt>
                <c:pt idx="1344">
                  <c:v>1215764.3450893252</c:v>
                </c:pt>
                <c:pt idx="1345">
                  <c:v>1180435.7763073342</c:v>
                </c:pt>
                <c:pt idx="1346">
                  <c:v>1142789.4846225604</c:v>
                </c:pt>
                <c:pt idx="1347">
                  <c:v>1103029.4433638048</c:v>
                </c:pt>
                <c:pt idx="1348">
                  <c:v>1061351.2553539665</c:v>
                </c:pt>
                <c:pt idx="1349">
                  <c:v>1017931.937319575</c:v>
                </c:pt>
                <c:pt idx="1350">
                  <c:v>972935.21667935711</c:v>
                </c:pt>
                <c:pt idx="1351">
                  <c:v>926530.80441025365</c:v>
                </c:pt>
                <c:pt idx="1352">
                  <c:v>878920.31640235207</c:v>
                </c:pt>
                <c:pt idx="1353">
                  <c:v>830359.49747400614</c:v>
                </c:pt>
                <c:pt idx="1354">
                  <c:v>781167.35304748628</c:v>
                </c:pt>
                <c:pt idx="1355">
                  <c:v>731717.39119548746</c:v>
                </c:pt>
                <c:pt idx="1356">
                  <c:v>682412.70108633162</c:v>
                </c:pt>
                <c:pt idx="1357">
                  <c:v>633652.57655866724</c:v>
                </c:pt>
                <c:pt idx="1358">
                  <c:v>585801.56410050637</c:v>
                </c:pt>
                <c:pt idx="1359">
                  <c:v>539170.96245562076</c:v>
                </c:pt>
                <c:pt idx="1360">
                  <c:v>494018.23951509275</c:v>
                </c:pt>
                <c:pt idx="1361">
                  <c:v>450563.27943062008</c:v>
                </c:pt>
                <c:pt idx="1362">
                  <c:v>409014.29876980383</c:v>
                </c:pt>
                <c:pt idx="1363">
                  <c:v>369592.95620387024</c:v>
                </c:pt>
                <c:pt idx="1364">
                  <c:v>332548.85088121949</c:v>
                </c:pt>
                <c:pt idx="1365">
                  <c:v>298157.96565558447</c:v>
                </c:pt>
                <c:pt idx="1366">
                  <c:v>266705.96463833284</c:v>
                </c:pt>
                <c:pt idx="1367">
                  <c:v>238463.15050412097</c:v>
                </c:pt>
                <c:pt idx="1368">
                  <c:v>213661.06241051143</c:v>
                </c:pt>
                <c:pt idx="1369">
                  <c:v>192479.93916213349</c:v>
                </c:pt>
                <c:pt idx="1370">
                  <c:v>175051.88776526134</c:v>
                </c:pt>
                <c:pt idx="1371">
                  <c:v>161478.28543164511</c:v>
                </c:pt>
                <c:pt idx="1372">
                  <c:v>151854.14917264134</c:v>
                </c:pt>
                <c:pt idx="1373">
                  <c:v>146289.18463826901</c:v>
                </c:pt>
                <c:pt idx="1374">
                  <c:v>144916.1709050074</c:v>
                </c:pt>
                <c:pt idx="1375">
                  <c:v>147881.92843431956</c:v>
                </c:pt>
                <c:pt idx="1376">
                  <c:v>155322.63229283853</c:v>
                </c:pt>
                <c:pt idx="1377">
                  <c:v>167331.20591221307</c:v>
                </c:pt>
                <c:pt idx="1378">
                  <c:v>183927.69084255071</c:v>
                </c:pt>
                <c:pt idx="1379">
                  <c:v>205042.62491925806</c:v>
                </c:pt>
                <c:pt idx="1380">
                  <c:v>230518.88835595187</c:v>
                </c:pt>
                <c:pt idx="1381">
                  <c:v>260130.91311758722</c:v>
                </c:pt>
                <c:pt idx="1382">
                  <c:v>293614.06554821506</c:v>
                </c:pt>
                <c:pt idx="1383">
                  <c:v>330693.68707316671</c:v>
                </c:pt>
                <c:pt idx="1384">
                  <c:v>371103.93833027047</c:v>
                </c:pt>
                <c:pt idx="1385">
                  <c:v>414590.94390868384</c:v>
                </c:pt>
                <c:pt idx="1386">
                  <c:v>460901.0801407792</c:v>
                </c:pt>
                <c:pt idx="1387">
                  <c:v>509761.1376689045</c:v>
                </c:pt>
                <c:pt idx="1388">
                  <c:v>560860.26076917863</c:v>
                </c:pt>
                <c:pt idx="1389">
                  <c:v>613842.80565291876</c:v>
                </c:pt>
                <c:pt idx="1390">
                  <c:v>668316.87367640669</c:v>
                </c:pt>
                <c:pt idx="1391">
                  <c:v>723876.96327276877</c:v>
                </c:pt>
                <c:pt idx="1392">
                  <c:v>780133.39225129946</c:v>
                </c:pt>
                <c:pt idx="1393">
                  <c:v>836738.12311642687</c:v>
                </c:pt>
                <c:pt idx="1394">
                  <c:v>893397.57426672883</c:v>
                </c:pt>
                <c:pt idx="1395">
                  <c:v>949867.59716044203</c:v>
                </c:pt>
                <c:pt idx="1396">
                  <c:v>1005932.3225063296</c:v>
                </c:pt>
                <c:pt idx="1397">
                  <c:v>1061374.5610386087</c:v>
                </c:pt>
                <c:pt idx="1398">
                  <c:v>1115948.6149179318</c:v>
                </c:pt>
                <c:pt idx="1399">
                  <c:v>1169365.5038315353</c:v>
                </c:pt>
                <c:pt idx="1400">
                  <c:v>1221296.0485254184</c:v>
                </c:pt>
                <c:pt idx="1401">
                  <c:v>1271390.7021468128</c:v>
                </c:pt>
                <c:pt idx="1402">
                  <c:v>1319308.9461645549</c:v>
                </c:pt>
                <c:pt idx="1403">
                  <c:v>1364747.7539463881</c:v>
                </c:pt>
                <c:pt idx="1404">
                  <c:v>1407459.2965087206</c:v>
                </c:pt>
                <c:pt idx="1405">
                  <c:v>1447252.4268701384</c:v>
                </c:pt>
                <c:pt idx="1406">
                  <c:v>1483978.8337631559</c:v>
                </c:pt>
                <c:pt idx="1407">
                  <c:v>1517510.6525556736</c:v>
                </c:pt>
                <c:pt idx="1408">
                  <c:v>1547719.4979109098</c:v>
                </c:pt>
                <c:pt idx="1409">
                  <c:v>1574466.1278311596</c:v>
                </c:pt>
                <c:pt idx="1410">
                  <c:v>1597605.5656847423</c:v>
                </c:pt>
                <c:pt idx="1411">
                  <c:v>1617006.1962508692</c:v>
                </c:pt>
                <c:pt idx="1412">
                  <c:v>1632575.5594957594</c:v>
                </c:pt>
                <c:pt idx="1413">
                  <c:v>1644282.544967731</c:v>
                </c:pt>
                <c:pt idx="1414">
                  <c:v>1652166.6364627806</c:v>
                </c:pt>
                <c:pt idx="1415">
                  <c:v>1656329.4488886539</c:v>
                </c:pt>
                <c:pt idx="1416">
                  <c:v>1656910.3159151194</c:v>
                </c:pt>
                <c:pt idx="1417">
                  <c:v>1654053.6619977218</c:v>
                </c:pt>
                <c:pt idx="1418">
                  <c:v>1647879.0543610037</c:v>
                </c:pt>
                <c:pt idx="1419">
                  <c:v>1638463.9693151577</c:v>
                </c:pt>
                <c:pt idx="1420">
                  <c:v>1625844.7361829313</c:v>
                </c:pt>
                <c:pt idx="1421">
                  <c:v>1610034.5597418603</c:v>
                </c:pt>
                <c:pt idx="1422">
                  <c:v>1591051.4384598215</c:v>
                </c:pt>
                <c:pt idx="1423">
                  <c:v>1568945.4723549117</c:v>
                </c:pt>
                <c:pt idx="1424">
                  <c:v>1543815.7164974399</c:v>
                </c:pt>
                <c:pt idx="1425">
                  <c:v>1515811.0895822735</c:v>
                </c:pt>
                <c:pt idx="1426">
                  <c:v>1485116.1937774525</c:v>
                </c:pt>
                <c:pt idx="1427">
                  <c:v>1451928.7927575284</c:v>
                </c:pt>
                <c:pt idx="1428">
                  <c:v>1416438.8664227985</c:v>
                </c:pt>
                <c:pt idx="1429">
                  <c:v>1378818.4022748456</c:v>
                </c:pt>
                <c:pt idx="1430">
                  <c:v>1339226.6982503245</c:v>
                </c:pt>
                <c:pt idx="1431">
                  <c:v>1297829.6407027706</c:v>
                </c:pt>
                <c:pt idx="1432">
                  <c:v>1254825.6299366266</c:v>
                </c:pt>
                <c:pt idx="1433">
                  <c:v>1210467.8074589917</c:v>
                </c:pt>
                <c:pt idx="1434">
                  <c:v>1165073.1899450738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8D1-46C7-A4E3-015DCEF515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1787240"/>
        <c:axId val="533719368"/>
      </c:scatterChart>
      <c:valAx>
        <c:axId val="631787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tempo (s)</a:t>
                </a:r>
              </a:p>
              <a:p>
                <a:pPr>
                  <a:defRPr/>
                </a:pPr>
                <a:endParaRPr lang="pt-B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.0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719368"/>
        <c:crosses val="autoZero"/>
        <c:crossBetween val="midCat"/>
      </c:valAx>
      <c:valAx>
        <c:axId val="533719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M (Nm)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17872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v>histograma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errBars>
            <c:errDir val="y"/>
            <c:errBarType val="minus"/>
            <c:errValType val="percentage"/>
            <c:noEndCap val="0"/>
            <c:val val="100"/>
            <c:spPr>
              <a:noFill/>
              <a:ln w="190500" cap="flat" cmpd="sng" algn="ctr">
                <a:solidFill>
                  <a:srgbClr val="0070C0"/>
                </a:solidFill>
                <a:round/>
              </a:ln>
              <a:effectLst/>
            </c:spPr>
          </c:errBars>
          <c:xVal>
            <c:numRef>
              <c:f>'[Vento Sintético rev24 (1).xlsm]momentos'!$J$13:$J$34</c:f>
              <c:numCache>
                <c:formatCode>#,##0</c:formatCode>
                <c:ptCount val="22"/>
                <c:pt idx="0">
                  <c:v>1650614.2413467136</c:v>
                </c:pt>
                <c:pt idx="1">
                  <c:v>1689915.6476321155</c:v>
                </c:pt>
                <c:pt idx="2">
                  <c:v>1729217.0539175174</c:v>
                </c:pt>
                <c:pt idx="3">
                  <c:v>1768518.4602029193</c:v>
                </c:pt>
                <c:pt idx="4">
                  <c:v>1807819.8664883212</c:v>
                </c:pt>
                <c:pt idx="5">
                  <c:v>1847121.2727737231</c:v>
                </c:pt>
                <c:pt idx="6">
                  <c:v>1886422.679059125</c:v>
                </c:pt>
                <c:pt idx="7">
                  <c:v>1925724.0853445269</c:v>
                </c:pt>
                <c:pt idx="8">
                  <c:v>1965025.4916299288</c:v>
                </c:pt>
                <c:pt idx="9">
                  <c:v>2004326.8979153307</c:v>
                </c:pt>
                <c:pt idx="10">
                  <c:v>2043628.3042007326</c:v>
                </c:pt>
                <c:pt idx="11">
                  <c:v>2082929.7104861345</c:v>
                </c:pt>
                <c:pt idx="12">
                  <c:v>2122231.1167715364</c:v>
                </c:pt>
                <c:pt idx="13">
                  <c:v>2161532.5230569383</c:v>
                </c:pt>
                <c:pt idx="14">
                  <c:v>2200833.9293423402</c:v>
                </c:pt>
                <c:pt idx="15">
                  <c:v>2240135.3356277421</c:v>
                </c:pt>
                <c:pt idx="16">
                  <c:v>2279436.741913144</c:v>
                </c:pt>
                <c:pt idx="17">
                  <c:v>2318738.1481985459</c:v>
                </c:pt>
                <c:pt idx="18">
                  <c:v>2358039.5544839478</c:v>
                </c:pt>
                <c:pt idx="19">
                  <c:v>2397340.9607693497</c:v>
                </c:pt>
                <c:pt idx="20">
                  <c:v>2436642.3670547516</c:v>
                </c:pt>
                <c:pt idx="21">
                  <c:v>2475944.7733401535</c:v>
                </c:pt>
              </c:numCache>
            </c:numRef>
          </c:xVal>
          <c:yVal>
            <c:numRef>
              <c:f>'[Vento Sintético rev24 (1).xlsm]momentos'!$P$13:$P$34</c:f>
              <c:numCache>
                <c:formatCode>0.000000%</c:formatCode>
                <c:ptCount val="22"/>
                <c:pt idx="0">
                  <c:v>5.0888764271595077E-8</c:v>
                </c:pt>
                <c:pt idx="1">
                  <c:v>0</c:v>
                </c:pt>
                <c:pt idx="2">
                  <c:v>1.5266629281478521E-7</c:v>
                </c:pt>
                <c:pt idx="3">
                  <c:v>3.0533258562957042E-7</c:v>
                </c:pt>
                <c:pt idx="4">
                  <c:v>4.0711011417276062E-7</c:v>
                </c:pt>
                <c:pt idx="5">
                  <c:v>6.6155393553073594E-7</c:v>
                </c:pt>
                <c:pt idx="6">
                  <c:v>9.6688652116030642E-7</c:v>
                </c:pt>
                <c:pt idx="7">
                  <c:v>1.5266629281478521E-6</c:v>
                </c:pt>
                <c:pt idx="8">
                  <c:v>2.4426606850365634E-6</c:v>
                </c:pt>
                <c:pt idx="9">
                  <c:v>2.1882168636785881E-6</c:v>
                </c:pt>
                <c:pt idx="10">
                  <c:v>2.7988820349377288E-6</c:v>
                </c:pt>
                <c:pt idx="11">
                  <c:v>2.5953269778513485E-6</c:v>
                </c:pt>
                <c:pt idx="12">
                  <c:v>2.5953269778513485E-6</c:v>
                </c:pt>
                <c:pt idx="13">
                  <c:v>2.6462157421229438E-6</c:v>
                </c:pt>
                <c:pt idx="14">
                  <c:v>1.8828842780490175E-6</c:v>
                </c:pt>
                <c:pt idx="15">
                  <c:v>1.8828842780490175E-6</c:v>
                </c:pt>
                <c:pt idx="16">
                  <c:v>1.272219106789877E-6</c:v>
                </c:pt>
                <c:pt idx="17">
                  <c:v>5.0888764271595076E-7</c:v>
                </c:pt>
                <c:pt idx="18">
                  <c:v>3.0533258562957042E-7</c:v>
                </c:pt>
                <c:pt idx="19">
                  <c:v>1.5266629281478521E-7</c:v>
                </c:pt>
                <c:pt idx="20">
                  <c:v>5.0888764271595077E-8</c:v>
                </c:pt>
                <c:pt idx="21">
                  <c:v>5.0888764271595077E-8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392-421C-AFE7-ACFAFB90D8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3016408"/>
        <c:axId val="783023296"/>
      </c:scatterChart>
      <c:scatterChart>
        <c:scatterStyle val="smoothMarker"/>
        <c:varyColors val="0"/>
        <c:ser>
          <c:idx val="0"/>
          <c:order val="2"/>
          <c:tx>
            <c:strRef>
              <c:f>'[Vento Sintético rev24 (1).xlsm]momentos'!$N$12</c:f>
              <c:strCache>
                <c:ptCount val="1"/>
                <c:pt idx="0">
                  <c:v>f (x) normal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'[Vento Sintético rev24 (1).xlsm]momentos'!$J$13:$J$34</c:f>
              <c:numCache>
                <c:formatCode>#,##0</c:formatCode>
                <c:ptCount val="22"/>
                <c:pt idx="0">
                  <c:v>1650614.2413467136</c:v>
                </c:pt>
                <c:pt idx="1">
                  <c:v>1689915.6476321155</c:v>
                </c:pt>
                <c:pt idx="2">
                  <c:v>1729217.0539175174</c:v>
                </c:pt>
                <c:pt idx="3">
                  <c:v>1768518.4602029193</c:v>
                </c:pt>
                <c:pt idx="4">
                  <c:v>1807819.8664883212</c:v>
                </c:pt>
                <c:pt idx="5">
                  <c:v>1847121.2727737231</c:v>
                </c:pt>
                <c:pt idx="6">
                  <c:v>1886422.679059125</c:v>
                </c:pt>
                <c:pt idx="7">
                  <c:v>1925724.0853445269</c:v>
                </c:pt>
                <c:pt idx="8">
                  <c:v>1965025.4916299288</c:v>
                </c:pt>
                <c:pt idx="9">
                  <c:v>2004326.8979153307</c:v>
                </c:pt>
                <c:pt idx="10">
                  <c:v>2043628.3042007326</c:v>
                </c:pt>
                <c:pt idx="11">
                  <c:v>2082929.7104861345</c:v>
                </c:pt>
                <c:pt idx="12">
                  <c:v>2122231.1167715364</c:v>
                </c:pt>
                <c:pt idx="13">
                  <c:v>2161532.5230569383</c:v>
                </c:pt>
                <c:pt idx="14">
                  <c:v>2200833.9293423402</c:v>
                </c:pt>
                <c:pt idx="15">
                  <c:v>2240135.3356277421</c:v>
                </c:pt>
                <c:pt idx="16">
                  <c:v>2279436.741913144</c:v>
                </c:pt>
                <c:pt idx="17">
                  <c:v>2318738.1481985459</c:v>
                </c:pt>
                <c:pt idx="18">
                  <c:v>2358039.5544839478</c:v>
                </c:pt>
                <c:pt idx="19">
                  <c:v>2397340.9607693497</c:v>
                </c:pt>
                <c:pt idx="20">
                  <c:v>2436642.3670547516</c:v>
                </c:pt>
                <c:pt idx="21">
                  <c:v>2475944.7733401535</c:v>
                </c:pt>
              </c:numCache>
            </c:numRef>
          </c:xVal>
          <c:yVal>
            <c:numRef>
              <c:f>'[Vento Sintético rev24 (1).xlsm]momentos'!$N$13:$N$34</c:f>
              <c:numCache>
                <c:formatCode>0.000000%</c:formatCode>
                <c:ptCount val="22"/>
                <c:pt idx="0">
                  <c:v>3.1448231043824223E-8</c:v>
                </c:pt>
                <c:pt idx="1">
                  <c:v>7.1907455386112259E-8</c:v>
                </c:pt>
                <c:pt idx="2">
                  <c:v>1.5129083951246459E-7</c:v>
                </c:pt>
                <c:pt idx="3">
                  <c:v>2.9289527006393053E-7</c:v>
                </c:pt>
                <c:pt idx="4">
                  <c:v>5.2176278215832318E-7</c:v>
                </c:pt>
                <c:pt idx="5">
                  <c:v>8.5525347879351444E-7</c:v>
                </c:pt>
                <c:pt idx="6">
                  <c:v>1.2899640728806164E-6</c:v>
                </c:pt>
                <c:pt idx="7">
                  <c:v>1.7902817872209203E-6</c:v>
                </c:pt>
                <c:pt idx="8">
                  <c:v>2.2862629874841303E-6</c:v>
                </c:pt>
                <c:pt idx="9">
                  <c:v>2.6865318326446089E-6</c:v>
                </c:pt>
                <c:pt idx="10">
                  <c:v>2.9048172135058915E-6</c:v>
                </c:pt>
                <c:pt idx="11">
                  <c:v>2.890058550649794E-6</c:v>
                </c:pt>
                <c:pt idx="12">
                  <c:v>2.6457907058809001E-6</c:v>
                </c:pt>
                <c:pt idx="13">
                  <c:v>2.2287704702341038E-6</c:v>
                </c:pt>
                <c:pt idx="14">
                  <c:v>1.7275722396214274E-6</c:v>
                </c:pt>
                <c:pt idx="15">
                  <c:v>1.2321628250734739E-6</c:v>
                </c:pt>
                <c:pt idx="16">
                  <c:v>8.0865076198487389E-7</c:v>
                </c:pt>
                <c:pt idx="17">
                  <c:v>4.883316936522028E-7</c:v>
                </c:pt>
                <c:pt idx="18">
                  <c:v>2.7135000670028917E-7</c:v>
                </c:pt>
                <c:pt idx="19">
                  <c:v>1.387413048975127E-7</c:v>
                </c:pt>
                <c:pt idx="20">
                  <c:v>6.5274375624801111E-8</c:v>
                </c:pt>
                <c:pt idx="21">
                  <c:v>2.8257320642038383E-8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392-421C-AFE7-ACFAFB90D8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3016408"/>
        <c:axId val="783023296"/>
      </c:scatterChart>
      <c:scatterChart>
        <c:scatterStyle val="smoothMarker"/>
        <c:varyColors val="0"/>
        <c:ser>
          <c:idx val="2"/>
          <c:order val="1"/>
          <c:tx>
            <c:v>acumulada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'[Vento Sintético rev24 (1).xlsm]momentos'!$J$13:$J$34</c:f>
              <c:numCache>
                <c:formatCode>#,##0</c:formatCode>
                <c:ptCount val="22"/>
                <c:pt idx="0">
                  <c:v>1650614.2413467136</c:v>
                </c:pt>
                <c:pt idx="1">
                  <c:v>1689915.6476321155</c:v>
                </c:pt>
                <c:pt idx="2">
                  <c:v>1729217.0539175174</c:v>
                </c:pt>
                <c:pt idx="3">
                  <c:v>1768518.4602029193</c:v>
                </c:pt>
                <c:pt idx="4">
                  <c:v>1807819.8664883212</c:v>
                </c:pt>
                <c:pt idx="5">
                  <c:v>1847121.2727737231</c:v>
                </c:pt>
                <c:pt idx="6">
                  <c:v>1886422.679059125</c:v>
                </c:pt>
                <c:pt idx="7">
                  <c:v>1925724.0853445269</c:v>
                </c:pt>
                <c:pt idx="8">
                  <c:v>1965025.4916299288</c:v>
                </c:pt>
                <c:pt idx="9">
                  <c:v>2004326.8979153307</c:v>
                </c:pt>
                <c:pt idx="10">
                  <c:v>2043628.3042007326</c:v>
                </c:pt>
                <c:pt idx="11">
                  <c:v>2082929.7104861345</c:v>
                </c:pt>
                <c:pt idx="12">
                  <c:v>2122231.1167715364</c:v>
                </c:pt>
                <c:pt idx="13">
                  <c:v>2161532.5230569383</c:v>
                </c:pt>
                <c:pt idx="14">
                  <c:v>2200833.9293423402</c:v>
                </c:pt>
                <c:pt idx="15">
                  <c:v>2240135.3356277421</c:v>
                </c:pt>
                <c:pt idx="16">
                  <c:v>2279436.741913144</c:v>
                </c:pt>
                <c:pt idx="17">
                  <c:v>2318738.1481985459</c:v>
                </c:pt>
                <c:pt idx="18">
                  <c:v>2358039.5544839478</c:v>
                </c:pt>
                <c:pt idx="19">
                  <c:v>2397340.9607693497</c:v>
                </c:pt>
                <c:pt idx="20">
                  <c:v>2436642.3670547516</c:v>
                </c:pt>
                <c:pt idx="21">
                  <c:v>2475944.7733401535</c:v>
                </c:pt>
              </c:numCache>
            </c:numRef>
          </c:xVal>
          <c:yVal>
            <c:numRef>
              <c:f>'[Vento Sintético rev24 (1).xlsm]momentos'!$O$13:$O$34</c:f>
              <c:numCache>
                <c:formatCode>0.000000%</c:formatCode>
                <c:ptCount val="22"/>
                <c:pt idx="0">
                  <c:v>1.3009006036474905E-3</c:v>
                </c:pt>
                <c:pt idx="1">
                  <c:v>3.2367898626856142E-3</c:v>
                </c:pt>
                <c:pt idx="2">
                  <c:v>7.4601073090913963E-3</c:v>
                </c:pt>
                <c:pt idx="3">
                  <c:v>1.5942748981673881E-2</c:v>
                </c:pt>
                <c:pt idx="4">
                  <c:v>3.1628816971373167E-2</c:v>
                </c:pt>
                <c:pt idx="5">
                  <c:v>5.8334511845940004E-2</c:v>
                </c:pt>
                <c:pt idx="6">
                  <c:v>0.10019473833232889</c:v>
                </c:pt>
                <c:pt idx="7">
                  <c:v>0.16060463423558374</c:v>
                </c:pt>
                <c:pt idx="8">
                  <c:v>0.2408692588902312</c:v>
                </c:pt>
                <c:pt idx="9">
                  <c:v>0.33905545543306437</c:v>
                </c:pt>
                <c:pt idx="10">
                  <c:v>0.44963817830397279</c:v>
                </c:pt>
                <c:pt idx="11">
                  <c:v>0.56430425501907067</c:v>
                </c:pt>
                <c:pt idx="12">
                  <c:v>0.67377385592896899</c:v>
                </c:pt>
                <c:pt idx="13">
                  <c:v>0.7699933185029052</c:v>
                </c:pt>
                <c:pt idx="14">
                  <c:v>0.84785842130545253</c:v>
                </c:pt>
                <c:pt idx="15">
                  <c:v>0.90587243311282428</c:v>
                </c:pt>
                <c:pt idx="16">
                  <c:v>0.94566779251781219</c:v>
                </c:pt>
                <c:pt idx="17">
                  <c:v>0.97080058134429936</c:v>
                </c:pt>
                <c:pt idx="18">
                  <c:v>0.98541416434568385</c:v>
                </c:pt>
                <c:pt idx="19">
                  <c:v>0.9932372739272548</c:v>
                </c:pt>
                <c:pt idx="20">
                  <c:v>0.99709301205452439</c:v>
                </c:pt>
                <c:pt idx="21">
                  <c:v>0.99884264383236065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1392-421C-AFE7-ACFAFB90D8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1908920"/>
        <c:axId val="621917120"/>
      </c:scatterChart>
      <c:valAx>
        <c:axId val="783016408"/>
        <c:scaling>
          <c:orientation val="minMax"/>
          <c:min val="15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83023296"/>
        <c:crosses val="autoZero"/>
        <c:crossBetween val="midCat"/>
      </c:valAx>
      <c:valAx>
        <c:axId val="78302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83016408"/>
        <c:crosses val="autoZero"/>
        <c:crossBetween val="midCat"/>
      </c:valAx>
      <c:valAx>
        <c:axId val="621917120"/>
        <c:scaling>
          <c:orientation val="minMax"/>
          <c:min val="0"/>
        </c:scaling>
        <c:delete val="0"/>
        <c:axPos val="r"/>
        <c:numFmt formatCode="0.00000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21908920"/>
        <c:crosses val="max"/>
        <c:crossBetween val="midCat"/>
      </c:valAx>
      <c:valAx>
        <c:axId val="621908920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621917120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66F-2BBA-425D-9266-36BF800CE3B3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CCD1-5BB3-4614-B0F3-53AD44D3F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494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66F-2BBA-425D-9266-36BF800CE3B3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CCD1-5BB3-4614-B0F3-53AD44D3F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50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66F-2BBA-425D-9266-36BF800CE3B3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CCD1-5BB3-4614-B0F3-53AD44D3F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6339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66F-2BBA-425D-9266-36BF800CE3B3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CCD1-5BB3-4614-B0F3-53AD44D3F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39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66F-2BBA-425D-9266-36BF800CE3B3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CCD1-5BB3-4614-B0F3-53AD44D3F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2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66F-2BBA-425D-9266-36BF800CE3B3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CCD1-5BB3-4614-B0F3-53AD44D3F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93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66F-2BBA-425D-9266-36BF800CE3B3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CCD1-5BB3-4614-B0F3-53AD44D3F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29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66F-2BBA-425D-9266-36BF800CE3B3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CCD1-5BB3-4614-B0F3-53AD44D3F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5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66F-2BBA-425D-9266-36BF800CE3B3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CCD1-5BB3-4614-B0F3-53AD44D3F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08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66F-2BBA-425D-9266-36BF800CE3B3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CCD1-5BB3-4614-B0F3-53AD44D3F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33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66F-2BBA-425D-9266-36BF800CE3B3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CCD1-5BB3-4614-B0F3-53AD44D3F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35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D66F-2BBA-425D-9266-36BF800CE3B3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ECCD1-5BB3-4614-B0F3-53AD44D3F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32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6765" y="804312"/>
            <a:ext cx="9144000" cy="2387600"/>
          </a:xfrm>
        </p:spPr>
        <p:txBody>
          <a:bodyPr/>
          <a:lstStyle/>
          <a:p>
            <a:r>
              <a:rPr lang="pt-BR" b="1" dirty="0">
                <a:solidFill>
                  <a:schemeClr val="accent1"/>
                </a:solidFill>
                <a:latin typeface="+mn-lt"/>
              </a:rPr>
              <a:t>ANÁLISE MODAL DE RESERVATÓRIO ELEVADO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887499"/>
            <a:ext cx="9144000" cy="1655762"/>
          </a:xfrm>
        </p:spPr>
        <p:txBody>
          <a:bodyPr/>
          <a:lstStyle/>
          <a:p>
            <a:r>
              <a:rPr lang="pt-BR" i="1" dirty="0"/>
              <a:t>Breno Ayres Pereira Mendes</a:t>
            </a:r>
            <a:endParaRPr lang="pt-BR" dirty="0"/>
          </a:p>
          <a:p>
            <a:r>
              <a:rPr lang="pt-BR" i="1" dirty="0"/>
              <a:t>Carlos Eduardo Antunes de Oliveira Filho</a:t>
            </a:r>
            <a:endParaRPr lang="pt-BR" dirty="0"/>
          </a:p>
          <a:p>
            <a:r>
              <a:rPr lang="pt-BR" i="1" dirty="0"/>
              <a:t>Isabela Bombig </a:t>
            </a:r>
            <a:r>
              <a:rPr lang="pt-BR" i="1" dirty="0" err="1"/>
              <a:t>Terreri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9352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Matriz [A]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935585"/>
              </p:ext>
            </p:extLst>
          </p:nvPr>
        </p:nvGraphicFramePr>
        <p:xfrm>
          <a:off x="1213524" y="1931645"/>
          <a:ext cx="9764952" cy="4351334"/>
        </p:xfrm>
        <a:graphic>
          <a:graphicData uri="http://schemas.openxmlformats.org/drawingml/2006/table">
            <a:tbl>
              <a:tblPr/>
              <a:tblGrid>
                <a:gridCol w="270504">
                  <a:extLst>
                    <a:ext uri="{9D8B030D-6E8A-4147-A177-3AD203B41FA5}">
                      <a16:colId xmlns:a16="http://schemas.microsoft.com/office/drawing/2014/main" val="1548612002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836334329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4035667839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2268596652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3842434100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3585320435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2632683674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3478149858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27636173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3665071498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4084256490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2031967925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732479437"/>
                    </a:ext>
                  </a:extLst>
                </a:gridCol>
              </a:tblGrid>
              <a:tr h="334718"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83298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6,3E+05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-7,6E+04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2,3E+04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-6,8E+03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1,9E+03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-5,3E+02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1,5E+02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-4,0E+01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1,0E+01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-1,7E+00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595853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-5,0E+05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5,8E+05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4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-7,7E+04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2,4E+04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-7,0E+03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2,0E+03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-5,5E+02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1,5E+02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-3,8E+01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6,3E+00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738727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2,4E+05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5,7E+05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-7,7E+04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2,4E+04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-7,0E+03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2,0E+03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-5,4E+02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1,4E+02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-2,3E+01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272585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-8,3E+04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5,7E+05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-7,7E+04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2,4E+04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-7,0E+03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2,0E+03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-5,1E+02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8,6E+01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848833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2,6E+04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-7,8E+04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5,7E+05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-7,7E+04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2,4E+04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-6,9E+03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1,8E+03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-3,1E+02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029583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-7,5E+03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2,4E+04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-7,7E+04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5,7E+05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-7,7E+04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2,4E+04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-6,4E+03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1,1E+03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545749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2,1E+03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-7,0E+03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2,4E+04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-7,7E+04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5,7E+05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-7,7E+04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-3,9E+03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56943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-5,9E+02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2,0E+03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-7,0E+03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2,4E+04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-7,7E+04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5,7E+05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-7,0E+04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1,3E+04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054082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1,6E+02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-5,5E+02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2,0E+03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-7,0E+03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2,4E+04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-7,7E+04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5,7E+05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-4,4E+05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2,0E+05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-4,0E+04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7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03166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-4,3E+01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1,5E+02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-5,4E+02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2,0E+03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-6,9E+03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2,4E+04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-7,7E+04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-4,4E+05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B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-3,7E+05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1,0E+05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6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112975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1,1E+01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-3,9E+01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1,4E+02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-5,1E+02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1,9E+03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-6,5E+03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2,2E+04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-7,1E+04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2,0E+05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2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-3,8E+05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3,6E+05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1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-1,3E+05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4547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-9,8E-01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3,4E+00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-1,2E+01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4,6E+01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-1,7E+02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5,9E+02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-2,1E+03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6,9E+03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-2,1E+04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5,5E+04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-6,6E+04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2,7E+04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989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449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Frequências naturais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49714"/>
                <a:ext cx="10515600" cy="4749869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pt-BR" dirty="0"/>
                  <a:t>Considera-se a estrutura sob vibrações livres não amortecidas: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</m:d>
                      <m:d>
                        <m:dPr>
                          <m:begChr m:val="{"/>
                          <m:endChr m:val="}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u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</m:d>
                      <m:d>
                        <m:dPr>
                          <m:begChr m:val="{"/>
                          <m:endChr m:val="}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̈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pt-BR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</m:e>
                      </m:d>
                      <m:r>
                        <a:rPr lang="pt-BR">
                          <a:latin typeface="Cambria Math" panose="02040503050406030204" pitchFamily="18" charset="0"/>
                        </a:rPr>
                        <m:t>={0}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Resultando em: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begChr m:val="{"/>
                          <m:endChr m:val="}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  <m:r>
                        <a:rPr lang="pt-BR">
                          <a:latin typeface="Cambria Math" panose="02040503050406030204" pitchFamily="18" charset="0"/>
                        </a:rPr>
                        <m:t>={0}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Para soluções não triviais, temos: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λI</m:t>
                        </m:r>
                      </m:e>
                    </m:d>
                    <m:r>
                      <a:rPr lang="pt-BR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pt-BR" dirty="0"/>
                  <a:t> (determinam-se os autovalores e </a:t>
                </a:r>
                <a:r>
                  <a:rPr lang="pt-BR" dirty="0" err="1"/>
                  <a:t>autovetores</a:t>
                </a:r>
                <a:r>
                  <a:rPr lang="pt-BR" dirty="0"/>
                  <a:t>)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49714"/>
                <a:ext cx="10515600" cy="4749869"/>
              </a:xfrm>
              <a:blipFill>
                <a:blip r:embed="rId2"/>
                <a:stretch>
                  <a:fillRect l="-928" t="-3205" b="-7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348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Frequências naturais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4"/>
              <p:cNvSpPr>
                <a:spLocks noGrp="1"/>
              </p:cNvSpPr>
              <p:nvPr>
                <p:ph idx="1"/>
              </p:nvPr>
            </p:nvSpPr>
            <p:spPr>
              <a:xfrm>
                <a:off x="3833190" y="2016900"/>
                <a:ext cx="2170043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ω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π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</m:rad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π</m:t>
                        </m:r>
                      </m:den>
                    </m:f>
                  </m:oMath>
                </a14:m>
                <a:r>
                  <a:rPr lang="pt-BR" dirty="0"/>
                  <a:t>  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33190" y="2016900"/>
                <a:ext cx="2170043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204325"/>
              </p:ext>
            </p:extLst>
          </p:nvPr>
        </p:nvGraphicFramePr>
        <p:xfrm>
          <a:off x="6824072" y="1918392"/>
          <a:ext cx="1126796" cy="4351334"/>
        </p:xfrm>
        <a:graphic>
          <a:graphicData uri="http://schemas.openxmlformats.org/drawingml/2006/table">
            <a:tbl>
              <a:tblPr/>
              <a:tblGrid>
                <a:gridCol w="302254">
                  <a:extLst>
                    <a:ext uri="{9D8B030D-6E8A-4147-A177-3AD203B41FA5}">
                      <a16:colId xmlns:a16="http://schemas.microsoft.com/office/drawing/2014/main" val="4003423426"/>
                    </a:ext>
                  </a:extLst>
                </a:gridCol>
                <a:gridCol w="824542">
                  <a:extLst>
                    <a:ext uri="{9D8B030D-6E8A-4147-A177-3AD203B41FA5}">
                      <a16:colId xmlns:a16="http://schemas.microsoft.com/office/drawing/2014/main" val="3731843119"/>
                    </a:ext>
                  </a:extLst>
                </a:gridCol>
              </a:tblGrid>
              <a:tr h="334718">
                <a:tc>
                  <a:txBody>
                    <a:bodyPr/>
                    <a:lstStyle/>
                    <a:p>
                      <a:pPr algn="ctr" fontAlgn="ctr"/>
                      <a:endParaRPr lang="pt-BR" sz="1800" b="0" i="0" u="none" strike="noStrike">
                        <a:effectLst/>
                        <a:latin typeface="+mn-lt"/>
                      </a:endParaRPr>
                    </a:p>
                  </a:txBody>
                  <a:tcPr marL="9046" marR="9046" marT="9046" marB="43423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f (</a:t>
                      </a:r>
                      <a:r>
                        <a:rPr lang="pt-BR" sz="1800" b="1" i="0" u="none" strike="noStrike" dirty="0" err="1">
                          <a:effectLst/>
                          <a:latin typeface="+mn-lt"/>
                        </a:rPr>
                        <a:t>hz</a:t>
                      </a:r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533528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0,463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28502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3,089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140737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9,046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683615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18,506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761398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31,951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656569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49,907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875739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72,862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473144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100,979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807555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133,557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141313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168,251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63975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200,440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181298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223,727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878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184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Matriz [ϕ]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6058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Composta pelos </a:t>
            </a:r>
            <a:r>
              <a:rPr lang="pt-BR" dirty="0" err="1"/>
              <a:t>autovetores</a:t>
            </a:r>
            <a:r>
              <a:rPr lang="pt-BR" dirty="0"/>
              <a:t> de [A]: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874706"/>
              </p:ext>
            </p:extLst>
          </p:nvPr>
        </p:nvGraphicFramePr>
        <p:xfrm>
          <a:off x="1217510" y="2355712"/>
          <a:ext cx="9756979" cy="4119548"/>
        </p:xfrm>
        <a:graphic>
          <a:graphicData uri="http://schemas.openxmlformats.org/drawingml/2006/table">
            <a:tbl>
              <a:tblPr/>
              <a:tblGrid>
                <a:gridCol w="277584">
                  <a:extLst>
                    <a:ext uri="{9D8B030D-6E8A-4147-A177-3AD203B41FA5}">
                      <a16:colId xmlns:a16="http://schemas.microsoft.com/office/drawing/2014/main" val="236471715"/>
                    </a:ext>
                  </a:extLst>
                </a:gridCol>
                <a:gridCol w="733196">
                  <a:extLst>
                    <a:ext uri="{9D8B030D-6E8A-4147-A177-3AD203B41FA5}">
                      <a16:colId xmlns:a16="http://schemas.microsoft.com/office/drawing/2014/main" val="1523049874"/>
                    </a:ext>
                  </a:extLst>
                </a:gridCol>
                <a:gridCol w="795109">
                  <a:extLst>
                    <a:ext uri="{9D8B030D-6E8A-4147-A177-3AD203B41FA5}">
                      <a16:colId xmlns:a16="http://schemas.microsoft.com/office/drawing/2014/main" val="1716189767"/>
                    </a:ext>
                  </a:extLst>
                </a:gridCol>
                <a:gridCol w="795109">
                  <a:extLst>
                    <a:ext uri="{9D8B030D-6E8A-4147-A177-3AD203B41FA5}">
                      <a16:colId xmlns:a16="http://schemas.microsoft.com/office/drawing/2014/main" val="3393355630"/>
                    </a:ext>
                  </a:extLst>
                </a:gridCol>
                <a:gridCol w="795109">
                  <a:extLst>
                    <a:ext uri="{9D8B030D-6E8A-4147-A177-3AD203B41FA5}">
                      <a16:colId xmlns:a16="http://schemas.microsoft.com/office/drawing/2014/main" val="167041769"/>
                    </a:ext>
                  </a:extLst>
                </a:gridCol>
                <a:gridCol w="795109">
                  <a:extLst>
                    <a:ext uri="{9D8B030D-6E8A-4147-A177-3AD203B41FA5}">
                      <a16:colId xmlns:a16="http://schemas.microsoft.com/office/drawing/2014/main" val="748982454"/>
                    </a:ext>
                  </a:extLst>
                </a:gridCol>
                <a:gridCol w="795109">
                  <a:extLst>
                    <a:ext uri="{9D8B030D-6E8A-4147-A177-3AD203B41FA5}">
                      <a16:colId xmlns:a16="http://schemas.microsoft.com/office/drawing/2014/main" val="3290740835"/>
                    </a:ext>
                  </a:extLst>
                </a:gridCol>
                <a:gridCol w="795109">
                  <a:extLst>
                    <a:ext uri="{9D8B030D-6E8A-4147-A177-3AD203B41FA5}">
                      <a16:colId xmlns:a16="http://schemas.microsoft.com/office/drawing/2014/main" val="946786711"/>
                    </a:ext>
                  </a:extLst>
                </a:gridCol>
                <a:gridCol w="795109">
                  <a:extLst>
                    <a:ext uri="{9D8B030D-6E8A-4147-A177-3AD203B41FA5}">
                      <a16:colId xmlns:a16="http://schemas.microsoft.com/office/drawing/2014/main" val="256183792"/>
                    </a:ext>
                  </a:extLst>
                </a:gridCol>
                <a:gridCol w="795109">
                  <a:extLst>
                    <a:ext uri="{9D8B030D-6E8A-4147-A177-3AD203B41FA5}">
                      <a16:colId xmlns:a16="http://schemas.microsoft.com/office/drawing/2014/main" val="558370155"/>
                    </a:ext>
                  </a:extLst>
                </a:gridCol>
                <a:gridCol w="795109">
                  <a:extLst>
                    <a:ext uri="{9D8B030D-6E8A-4147-A177-3AD203B41FA5}">
                      <a16:colId xmlns:a16="http://schemas.microsoft.com/office/drawing/2014/main" val="2333687977"/>
                    </a:ext>
                  </a:extLst>
                </a:gridCol>
                <a:gridCol w="795109">
                  <a:extLst>
                    <a:ext uri="{9D8B030D-6E8A-4147-A177-3AD203B41FA5}">
                      <a16:colId xmlns:a16="http://schemas.microsoft.com/office/drawing/2014/main" val="4162627376"/>
                    </a:ext>
                  </a:extLst>
                </a:gridCol>
                <a:gridCol w="795109">
                  <a:extLst>
                    <a:ext uri="{9D8B030D-6E8A-4147-A177-3AD203B41FA5}">
                      <a16:colId xmlns:a16="http://schemas.microsoft.com/office/drawing/2014/main" val="1917644539"/>
                    </a:ext>
                  </a:extLst>
                </a:gridCol>
              </a:tblGrid>
              <a:tr h="2682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nó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805261"/>
                  </a:ext>
                </a:extLst>
              </a:tr>
              <a:tr h="318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0,00600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0,03452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0,08909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0,15869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0,23465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0,30745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0,36754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0,40544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0,41178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0,37741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0,29485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0,16377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945597"/>
                  </a:ext>
                </a:extLst>
              </a:tr>
              <a:tr h="318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0,02315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0,11881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0,26570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0,38750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0,43322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0,37487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0,21705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-0,00311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-0,22379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-0,37287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-0,38873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-0,24901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445891"/>
                  </a:ext>
                </a:extLst>
              </a:tr>
              <a:tr h="318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0,05014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0,22468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0,40910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0,41471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0,20653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-0,11337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-0,36151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-0,38504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-0,16176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0,17108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0,38641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0,31629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665937"/>
                  </a:ext>
                </a:extLst>
              </a:tr>
              <a:tr h="318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0,08569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0,32617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0,43708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0,17715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-0,23534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-0,40689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-0,16447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0,24818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0,40030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0,12059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-0,29243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-0,36459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737260"/>
                  </a:ext>
                </a:extLst>
              </a:tr>
              <a:tr h="318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0,12852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0,40119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0,32379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-0,17439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-0,40374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-0,03789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0,38396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0,22803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-0,27465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-0,34891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0,12918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0,39117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924475"/>
                  </a:ext>
                </a:extLst>
              </a:tr>
              <a:tr h="318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0,17741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0,43324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0,10283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-0,39785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-0,11119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0,39304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0,11356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-0,39252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-0,10087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0,39396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0,06468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-0,39443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72043"/>
                  </a:ext>
                </a:extLst>
              </a:tr>
              <a:tr h="318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0,23117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0,41261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-0,14830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-0,33802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0,30848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0,18619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-0,39903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0,02044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0,38462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-0,23207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-0,24321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0,37420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158053"/>
                  </a:ext>
                </a:extLst>
              </a:tr>
              <a:tr h="318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0,28868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0,33688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-0,33797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-0,03947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0,37791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-0,32292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-0,06055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0,37958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-0,31845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-0,05172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0,36413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-0,33167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473117"/>
                  </a:ext>
                </a:extLst>
              </a:tr>
              <a:tr h="318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0,34894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0,21056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-0,39412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0,28310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0,01925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-0,30850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0,40719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-0,26073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-0,03745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0,30834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-0,39880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0,26938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134631"/>
                  </a:ext>
                </a:extLst>
              </a:tr>
              <a:tr h="318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0,41104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0,04379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-0,28959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0,39442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-0,35545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0,20392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0,00743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-0,21478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0,35930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-0,40300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0,33901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-0,19105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493729"/>
                  </a:ext>
                </a:extLst>
              </a:tr>
              <a:tr h="318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0,47419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-0,14981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-0,04932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0,19956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-0,30584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0,37238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-0,40090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0,39340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-0,35334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0,28615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-0,19940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0,10168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515244"/>
                  </a:ext>
                </a:extLst>
              </a:tr>
              <a:tr h="318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0,53781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-0,35601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0,26420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-0,20308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0,16007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-0,12747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0,10135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-0,07943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0,06037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-0,04333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0,02784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-0,01355</a:t>
                      </a:r>
                    </a:p>
                  </a:txBody>
                  <a:tcPr marL="8617" marR="8617" marT="8617" marB="4135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71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148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Matriz  [ϕ]</a:t>
            </a:r>
            <a:r>
              <a:rPr lang="pt-BR" b="1" baseline="30000" dirty="0">
                <a:solidFill>
                  <a:schemeClr val="accent1"/>
                </a:solidFill>
              </a:rPr>
              <a:t>T</a:t>
            </a:r>
            <a:endParaRPr lang="pt-BR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911239"/>
              </p:ext>
            </p:extLst>
          </p:nvPr>
        </p:nvGraphicFramePr>
        <p:xfrm>
          <a:off x="596780" y="1984653"/>
          <a:ext cx="11006378" cy="4351334"/>
        </p:xfrm>
        <a:graphic>
          <a:graphicData uri="http://schemas.openxmlformats.org/drawingml/2006/table">
            <a:tbl>
              <a:tblPr/>
              <a:tblGrid>
                <a:gridCol w="278442">
                  <a:extLst>
                    <a:ext uri="{9D8B030D-6E8A-4147-A177-3AD203B41FA5}">
                      <a16:colId xmlns:a16="http://schemas.microsoft.com/office/drawing/2014/main" val="1622903217"/>
                    </a:ext>
                  </a:extLst>
                </a:gridCol>
                <a:gridCol w="837242">
                  <a:extLst>
                    <a:ext uri="{9D8B030D-6E8A-4147-A177-3AD203B41FA5}">
                      <a16:colId xmlns:a16="http://schemas.microsoft.com/office/drawing/2014/main" val="489431125"/>
                    </a:ext>
                  </a:extLst>
                </a:gridCol>
                <a:gridCol w="899154">
                  <a:extLst>
                    <a:ext uri="{9D8B030D-6E8A-4147-A177-3AD203B41FA5}">
                      <a16:colId xmlns:a16="http://schemas.microsoft.com/office/drawing/2014/main" val="2142199402"/>
                    </a:ext>
                  </a:extLst>
                </a:gridCol>
                <a:gridCol w="899154">
                  <a:extLst>
                    <a:ext uri="{9D8B030D-6E8A-4147-A177-3AD203B41FA5}">
                      <a16:colId xmlns:a16="http://schemas.microsoft.com/office/drawing/2014/main" val="3930603759"/>
                    </a:ext>
                  </a:extLst>
                </a:gridCol>
                <a:gridCol w="899154">
                  <a:extLst>
                    <a:ext uri="{9D8B030D-6E8A-4147-A177-3AD203B41FA5}">
                      <a16:colId xmlns:a16="http://schemas.microsoft.com/office/drawing/2014/main" val="950302898"/>
                    </a:ext>
                  </a:extLst>
                </a:gridCol>
                <a:gridCol w="899154">
                  <a:extLst>
                    <a:ext uri="{9D8B030D-6E8A-4147-A177-3AD203B41FA5}">
                      <a16:colId xmlns:a16="http://schemas.microsoft.com/office/drawing/2014/main" val="2950601581"/>
                    </a:ext>
                  </a:extLst>
                </a:gridCol>
                <a:gridCol w="899154">
                  <a:extLst>
                    <a:ext uri="{9D8B030D-6E8A-4147-A177-3AD203B41FA5}">
                      <a16:colId xmlns:a16="http://schemas.microsoft.com/office/drawing/2014/main" val="2086858614"/>
                    </a:ext>
                  </a:extLst>
                </a:gridCol>
                <a:gridCol w="899154">
                  <a:extLst>
                    <a:ext uri="{9D8B030D-6E8A-4147-A177-3AD203B41FA5}">
                      <a16:colId xmlns:a16="http://schemas.microsoft.com/office/drawing/2014/main" val="2387811537"/>
                    </a:ext>
                  </a:extLst>
                </a:gridCol>
                <a:gridCol w="899154">
                  <a:extLst>
                    <a:ext uri="{9D8B030D-6E8A-4147-A177-3AD203B41FA5}">
                      <a16:colId xmlns:a16="http://schemas.microsoft.com/office/drawing/2014/main" val="2331280189"/>
                    </a:ext>
                  </a:extLst>
                </a:gridCol>
                <a:gridCol w="899154">
                  <a:extLst>
                    <a:ext uri="{9D8B030D-6E8A-4147-A177-3AD203B41FA5}">
                      <a16:colId xmlns:a16="http://schemas.microsoft.com/office/drawing/2014/main" val="234698894"/>
                    </a:ext>
                  </a:extLst>
                </a:gridCol>
                <a:gridCol w="899154">
                  <a:extLst>
                    <a:ext uri="{9D8B030D-6E8A-4147-A177-3AD203B41FA5}">
                      <a16:colId xmlns:a16="http://schemas.microsoft.com/office/drawing/2014/main" val="2376028110"/>
                    </a:ext>
                  </a:extLst>
                </a:gridCol>
                <a:gridCol w="899154">
                  <a:extLst>
                    <a:ext uri="{9D8B030D-6E8A-4147-A177-3AD203B41FA5}">
                      <a16:colId xmlns:a16="http://schemas.microsoft.com/office/drawing/2014/main" val="3687352087"/>
                    </a:ext>
                  </a:extLst>
                </a:gridCol>
                <a:gridCol w="899154">
                  <a:extLst>
                    <a:ext uri="{9D8B030D-6E8A-4147-A177-3AD203B41FA5}">
                      <a16:colId xmlns:a16="http://schemas.microsoft.com/office/drawing/2014/main" val="1856138333"/>
                    </a:ext>
                  </a:extLst>
                </a:gridCol>
              </a:tblGrid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nó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475396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0,006005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0,023152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0,050142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0,085688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0,128520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0,177407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0,231165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0,288684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0,348943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0,411036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0,474192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0,537805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101805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0,034525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0,118807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0,224680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0,326165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0,401189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0,433244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0,412612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0,336878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0,210556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0,043788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-0,149815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-0,356011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987724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0,089092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0,265696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0,409104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0,437084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0,323792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0,102828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-0,148302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-0,337971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-0,394123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-0,289589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-0,049325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0,264197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85211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0,158691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0,387503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0,414715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0,177147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-0,174391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-0,397848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-0,338016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-0,039470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0,283100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0,394420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0,199564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-0,203082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00687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0,234647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0,433223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0,206529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-0,235340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-0,403744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-0,111187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0,308477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0,377914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0,019253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-0,355445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-0,305839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0,160066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38118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0,307451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0,374868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-0,113370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-0,406892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-0,037895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0,393041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0,186188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-0,322917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-0,308503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0,203922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0,372381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-0,127473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413215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0,367541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0,217053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-0,361514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-0,164474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0,383956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0,113562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-0,399025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-0,060552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0,407192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0,007429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-0,400899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0,101346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383199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0,405441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-0,003114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-0,385036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0,248185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0,228031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-0,392522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0,020439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0,379583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-0,260735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-0,214775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0,393404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-0,079430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98132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0,411783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-0,223791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-0,161756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0,400301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-0,274652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-0,100873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0,384625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-0,318449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-0,037448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0,359300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-0,353339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0,060368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026265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0,377411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-0,372870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0,171079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0,120586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-0,348910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0,393959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-0,232069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-0,051722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0,308345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-0,403001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0,286153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-0,043332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3476239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0,294846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-0,388729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0,386413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-0,292435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0,129179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0,064676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-0,243211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0,364134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-0,398800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0,339013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-0,199399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0,027835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552948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0,163768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-0,249007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0,316294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-0,364595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0,391167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-0,394432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0,374198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-0,331668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0,269379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-0,191054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0,101678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-0,013545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635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731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Modos de vibração da estrutura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7D1578C0-A6A1-4EEC-839A-826FCB0573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622855"/>
              </p:ext>
            </p:extLst>
          </p:nvPr>
        </p:nvGraphicFramePr>
        <p:xfrm>
          <a:off x="598004" y="1865382"/>
          <a:ext cx="10995991" cy="484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0874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Etapas seguintes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pt-BR" dirty="0"/>
                  <a:t>As matrizes [K] e [M] são </a:t>
                </a:r>
                <a:r>
                  <a:rPr lang="pt-BR" dirty="0" err="1"/>
                  <a:t>diagonalizadas</a:t>
                </a:r>
                <a:r>
                  <a:rPr lang="pt-BR" dirty="0"/>
                  <a:t>, obtendo-se as matrizes [K]* e [M]*;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A variável u é substituída por Y</a:t>
                </a:r>
                <a:r>
                  <a:rPr lang="el-GR" dirty="0"/>
                  <a:t>φ</a:t>
                </a:r>
                <a:r>
                  <a:rPr lang="pt-BR" dirty="0"/>
                  <a:t>;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Calcula-se a matriz de amortecimento [C]*;</a:t>
                </a:r>
              </a:p>
              <a:p>
                <a:endParaRPr lang="pt-BR" dirty="0"/>
              </a:p>
              <a:p>
                <a:r>
                  <a:rPr lang="pt-BR" dirty="0"/>
                  <a:t>Equação resultante: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  <m:sup>
                        <m:r>
                          <a:rPr lang="pt-B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acc>
                      <m:accPr>
                        <m:chr m:val="̈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e>
                      <m:sup>
                        <m:r>
                          <a:rPr lang="pt-B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acc>
                      <m:accPr>
                        <m:chr m:val="̇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d>
                      </m:e>
                      <m:sup>
                        <m:r>
                          <a:rPr lang="pt-B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pt-B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pt-BR" dirty="0"/>
                  <a:t>,</a:t>
                </a:r>
              </a:p>
              <a:p>
                <a:pPr marL="0" indent="0">
                  <a:buNone/>
                </a:pPr>
                <a:r>
                  <a:rPr lang="pt-BR" dirty="0"/>
                  <a:t>Onde R são os harmônicos atuantes sobre a estrutura, obtidos pelo espectro de frequência do vento.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1" r="-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3028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Matriz [K]*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707988"/>
              </p:ext>
            </p:extLst>
          </p:nvPr>
        </p:nvGraphicFramePr>
        <p:xfrm>
          <a:off x="562647" y="1891888"/>
          <a:ext cx="11066706" cy="4351334"/>
        </p:xfrm>
        <a:graphic>
          <a:graphicData uri="http://schemas.openxmlformats.org/drawingml/2006/table">
            <a:tbl>
              <a:tblPr/>
              <a:tblGrid>
                <a:gridCol w="238754">
                  <a:extLst>
                    <a:ext uri="{9D8B030D-6E8A-4147-A177-3AD203B41FA5}">
                      <a16:colId xmlns:a16="http://schemas.microsoft.com/office/drawing/2014/main" val="4202826319"/>
                    </a:ext>
                  </a:extLst>
                </a:gridCol>
                <a:gridCol w="600704">
                  <a:extLst>
                    <a:ext uri="{9D8B030D-6E8A-4147-A177-3AD203B41FA5}">
                      <a16:colId xmlns:a16="http://schemas.microsoft.com/office/drawing/2014/main" val="1121365766"/>
                    </a:ext>
                  </a:extLst>
                </a:gridCol>
                <a:gridCol w="691192">
                  <a:extLst>
                    <a:ext uri="{9D8B030D-6E8A-4147-A177-3AD203B41FA5}">
                      <a16:colId xmlns:a16="http://schemas.microsoft.com/office/drawing/2014/main" val="4288641904"/>
                    </a:ext>
                  </a:extLst>
                </a:gridCol>
                <a:gridCol w="781680">
                  <a:extLst>
                    <a:ext uri="{9D8B030D-6E8A-4147-A177-3AD203B41FA5}">
                      <a16:colId xmlns:a16="http://schemas.microsoft.com/office/drawing/2014/main" val="3326997949"/>
                    </a:ext>
                  </a:extLst>
                </a:gridCol>
                <a:gridCol w="872167">
                  <a:extLst>
                    <a:ext uri="{9D8B030D-6E8A-4147-A177-3AD203B41FA5}">
                      <a16:colId xmlns:a16="http://schemas.microsoft.com/office/drawing/2014/main" val="547979732"/>
                    </a:ext>
                  </a:extLst>
                </a:gridCol>
                <a:gridCol w="872167">
                  <a:extLst>
                    <a:ext uri="{9D8B030D-6E8A-4147-A177-3AD203B41FA5}">
                      <a16:colId xmlns:a16="http://schemas.microsoft.com/office/drawing/2014/main" val="2731248791"/>
                    </a:ext>
                  </a:extLst>
                </a:gridCol>
                <a:gridCol w="962654">
                  <a:extLst>
                    <a:ext uri="{9D8B030D-6E8A-4147-A177-3AD203B41FA5}">
                      <a16:colId xmlns:a16="http://schemas.microsoft.com/office/drawing/2014/main" val="2181036829"/>
                    </a:ext>
                  </a:extLst>
                </a:gridCol>
                <a:gridCol w="962654">
                  <a:extLst>
                    <a:ext uri="{9D8B030D-6E8A-4147-A177-3AD203B41FA5}">
                      <a16:colId xmlns:a16="http://schemas.microsoft.com/office/drawing/2014/main" val="1404570112"/>
                    </a:ext>
                  </a:extLst>
                </a:gridCol>
                <a:gridCol w="962654">
                  <a:extLst>
                    <a:ext uri="{9D8B030D-6E8A-4147-A177-3AD203B41FA5}">
                      <a16:colId xmlns:a16="http://schemas.microsoft.com/office/drawing/2014/main" val="206862130"/>
                    </a:ext>
                  </a:extLst>
                </a:gridCol>
                <a:gridCol w="962654">
                  <a:extLst>
                    <a:ext uri="{9D8B030D-6E8A-4147-A177-3AD203B41FA5}">
                      <a16:colId xmlns:a16="http://schemas.microsoft.com/office/drawing/2014/main" val="2625596645"/>
                    </a:ext>
                  </a:extLst>
                </a:gridCol>
                <a:gridCol w="1053142">
                  <a:extLst>
                    <a:ext uri="{9D8B030D-6E8A-4147-A177-3AD203B41FA5}">
                      <a16:colId xmlns:a16="http://schemas.microsoft.com/office/drawing/2014/main" val="838722961"/>
                    </a:ext>
                  </a:extLst>
                </a:gridCol>
                <a:gridCol w="1053142">
                  <a:extLst>
                    <a:ext uri="{9D8B030D-6E8A-4147-A177-3AD203B41FA5}">
                      <a16:colId xmlns:a16="http://schemas.microsoft.com/office/drawing/2014/main" val="2159189266"/>
                    </a:ext>
                  </a:extLst>
                </a:gridCol>
                <a:gridCol w="1053142">
                  <a:extLst>
                    <a:ext uri="{9D8B030D-6E8A-4147-A177-3AD203B41FA5}">
                      <a16:colId xmlns:a16="http://schemas.microsoft.com/office/drawing/2014/main" val="237384472"/>
                    </a:ext>
                  </a:extLst>
                </a:gridCol>
              </a:tblGrid>
              <a:tr h="334718"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301162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215155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924594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8200490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097247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64785618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610295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252235645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731868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697734668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60928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1568640364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85406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3058132664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682122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5344878435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495513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8501931434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041503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12337960649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8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969817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16234670889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E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264402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19202138182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918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84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Matriz [M]*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52665"/>
              </p:ext>
            </p:extLst>
          </p:nvPr>
        </p:nvGraphicFramePr>
        <p:xfrm>
          <a:off x="2103314" y="1878636"/>
          <a:ext cx="7985371" cy="4351334"/>
        </p:xfrm>
        <a:graphic>
          <a:graphicData uri="http://schemas.openxmlformats.org/drawingml/2006/table">
            <a:tbl>
              <a:tblPr/>
              <a:tblGrid>
                <a:gridCol w="302254">
                  <a:extLst>
                    <a:ext uri="{9D8B030D-6E8A-4147-A177-3AD203B41FA5}">
                      <a16:colId xmlns:a16="http://schemas.microsoft.com/office/drawing/2014/main" val="1444151767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515539216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1002668741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2927223443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2896233101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48722681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3341386295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1467937615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2299345316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162523664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2949339237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4270564284"/>
                    </a:ext>
                  </a:extLst>
                </a:gridCol>
                <a:gridCol w="534030">
                  <a:extLst>
                    <a:ext uri="{9D8B030D-6E8A-4147-A177-3AD203B41FA5}">
                      <a16:colId xmlns:a16="http://schemas.microsoft.com/office/drawing/2014/main" val="907218687"/>
                    </a:ext>
                  </a:extLst>
                </a:gridCol>
              </a:tblGrid>
              <a:tr h="334718">
                <a:tc>
                  <a:txBody>
                    <a:bodyPr/>
                    <a:lstStyle/>
                    <a:p>
                      <a:pPr algn="ctr" fontAlgn="ctr"/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6273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25401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91953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21773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C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974602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20056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124789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18656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696709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17313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397993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15953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29170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14591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1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015817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13278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093386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12073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19751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11040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112585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10236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391458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9717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A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162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Matriz de amortecimento [C]*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pt-BR" dirty="0"/>
                  <a:t>Amortecimento do tipo </a:t>
                </a:r>
                <a:r>
                  <a:rPr lang="pt-BR" altLang="pt-BR" dirty="0"/>
                  <a:t>Rayleigh:</a:t>
                </a:r>
              </a:p>
              <a:p>
                <a:pPr marL="0" indent="0">
                  <a:buNone/>
                </a:pPr>
                <a:endParaRPr lang="pt-BR" altLang="pt-BR" dirty="0"/>
              </a:p>
              <a:p>
                <a:pPr marL="0" indent="0" algn="ctr">
                  <a:buNone/>
                </a:pPr>
                <a:r>
                  <a:rPr lang="pt-BR" alt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pt-BR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</m:d>
                      </m:e>
                      <m:sup>
                        <m:r>
                          <a:rPr lang="pt-B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  <m:sup>
                        <m:r>
                          <a:rPr lang="pt-B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d>
                      </m:e>
                      <m:sup>
                        <m:r>
                          <a:rPr lang="pt-B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Resolve-se o sistema: 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begChr m:val="{"/>
                          <m:endChr m:val="}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134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Objetivo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z="3600" dirty="0"/>
          </a:p>
          <a:p>
            <a:pPr marL="0" indent="0" algn="just">
              <a:buNone/>
            </a:pPr>
            <a:r>
              <a:rPr lang="pt-BR" sz="3600" dirty="0"/>
              <a:t>Analisar como uma estrutura se comporta sob vibrações estocásticas (excitação causada pelo vento), e como será possível obter as solicitações na qual esta estrutura estará sujeita.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3759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Matriz de amortecimento [C]*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Foram escolhidas as duas menores frequências da estrutura e imposto que suas respectivas taxas de amortecimento ξ sejam de 2%.</a:t>
                </a:r>
              </a:p>
              <a:p>
                <a:pPr marL="0" indent="0">
                  <a:buNone/>
                </a:pPr>
                <a:endParaRPr lang="pt-BR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pt-BR" i="1" dirty="0">
                  <a:latin typeface="Cambria Math" panose="02040503050406030204" pitchFamily="18" charset="0"/>
                </a:endParaRPr>
              </a:p>
              <a:p>
                <a:r>
                  <a:rPr lang="pt-BR" dirty="0"/>
                  <a:t>Resultado obtido: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pt-BR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0,10123</m:t>
                              </m:r>
                            </m:e>
                          </m:mr>
                          <m:m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0,00179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543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Matriz de amortecimento [C]*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723429"/>
              </p:ext>
            </p:extLst>
          </p:nvPr>
        </p:nvGraphicFramePr>
        <p:xfrm>
          <a:off x="1396876" y="2011157"/>
          <a:ext cx="9398247" cy="4351334"/>
        </p:xfrm>
        <a:graphic>
          <a:graphicData uri="http://schemas.openxmlformats.org/drawingml/2006/table">
            <a:tbl>
              <a:tblPr/>
              <a:tblGrid>
                <a:gridCol w="270504">
                  <a:extLst>
                    <a:ext uri="{9D8B030D-6E8A-4147-A177-3AD203B41FA5}">
                      <a16:colId xmlns:a16="http://schemas.microsoft.com/office/drawing/2014/main" val="4130870413"/>
                    </a:ext>
                  </a:extLst>
                </a:gridCol>
                <a:gridCol w="476880">
                  <a:extLst>
                    <a:ext uri="{9D8B030D-6E8A-4147-A177-3AD203B41FA5}">
                      <a16:colId xmlns:a16="http://schemas.microsoft.com/office/drawing/2014/main" val="2101016541"/>
                    </a:ext>
                  </a:extLst>
                </a:gridCol>
                <a:gridCol w="580067">
                  <a:extLst>
                    <a:ext uri="{9D8B030D-6E8A-4147-A177-3AD203B41FA5}">
                      <a16:colId xmlns:a16="http://schemas.microsoft.com/office/drawing/2014/main" val="1873180446"/>
                    </a:ext>
                  </a:extLst>
                </a:gridCol>
                <a:gridCol w="683254">
                  <a:extLst>
                    <a:ext uri="{9D8B030D-6E8A-4147-A177-3AD203B41FA5}">
                      <a16:colId xmlns:a16="http://schemas.microsoft.com/office/drawing/2014/main" val="2739627853"/>
                    </a:ext>
                  </a:extLst>
                </a:gridCol>
                <a:gridCol w="683254">
                  <a:extLst>
                    <a:ext uri="{9D8B030D-6E8A-4147-A177-3AD203B41FA5}">
                      <a16:colId xmlns:a16="http://schemas.microsoft.com/office/drawing/2014/main" val="3997379219"/>
                    </a:ext>
                  </a:extLst>
                </a:gridCol>
                <a:gridCol w="786442">
                  <a:extLst>
                    <a:ext uri="{9D8B030D-6E8A-4147-A177-3AD203B41FA5}">
                      <a16:colId xmlns:a16="http://schemas.microsoft.com/office/drawing/2014/main" val="1779561212"/>
                    </a:ext>
                  </a:extLst>
                </a:gridCol>
                <a:gridCol w="786442">
                  <a:extLst>
                    <a:ext uri="{9D8B030D-6E8A-4147-A177-3AD203B41FA5}">
                      <a16:colId xmlns:a16="http://schemas.microsoft.com/office/drawing/2014/main" val="670438634"/>
                    </a:ext>
                  </a:extLst>
                </a:gridCol>
                <a:gridCol w="786442">
                  <a:extLst>
                    <a:ext uri="{9D8B030D-6E8A-4147-A177-3AD203B41FA5}">
                      <a16:colId xmlns:a16="http://schemas.microsoft.com/office/drawing/2014/main" val="2956387767"/>
                    </a:ext>
                  </a:extLst>
                </a:gridCol>
                <a:gridCol w="786442">
                  <a:extLst>
                    <a:ext uri="{9D8B030D-6E8A-4147-A177-3AD203B41FA5}">
                      <a16:colId xmlns:a16="http://schemas.microsoft.com/office/drawing/2014/main" val="2208217643"/>
                    </a:ext>
                  </a:extLst>
                </a:gridCol>
                <a:gridCol w="889630">
                  <a:extLst>
                    <a:ext uri="{9D8B030D-6E8A-4147-A177-3AD203B41FA5}">
                      <a16:colId xmlns:a16="http://schemas.microsoft.com/office/drawing/2014/main" val="1253554561"/>
                    </a:ext>
                  </a:extLst>
                </a:gridCol>
                <a:gridCol w="889630">
                  <a:extLst>
                    <a:ext uri="{9D8B030D-6E8A-4147-A177-3AD203B41FA5}">
                      <a16:colId xmlns:a16="http://schemas.microsoft.com/office/drawing/2014/main" val="1749255257"/>
                    </a:ext>
                  </a:extLst>
                </a:gridCol>
                <a:gridCol w="889630">
                  <a:extLst>
                    <a:ext uri="{9D8B030D-6E8A-4147-A177-3AD203B41FA5}">
                      <a16:colId xmlns:a16="http://schemas.microsoft.com/office/drawing/2014/main" val="1392018225"/>
                    </a:ext>
                  </a:extLst>
                </a:gridCol>
                <a:gridCol w="889630">
                  <a:extLst>
                    <a:ext uri="{9D8B030D-6E8A-4147-A177-3AD203B41FA5}">
                      <a16:colId xmlns:a16="http://schemas.microsoft.com/office/drawing/2014/main" val="1449025842"/>
                    </a:ext>
                  </a:extLst>
                </a:gridCol>
              </a:tblGrid>
              <a:tr h="334718"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effectLst/>
                        <a:latin typeface="+mn-lt"/>
                      </a:endParaRP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54309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2957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493973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16902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787382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118146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469085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453974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516654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1252312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2305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2813110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21085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5482610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060312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9581042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042194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15239349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28272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22114611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8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042512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29098656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E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75209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34417236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25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84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Método do Vento Sintético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25000" lnSpcReduction="20000"/>
          </a:bodyPr>
          <a:lstStyle/>
          <a:p>
            <a:r>
              <a:rPr lang="pt-BR" sz="9600" dirty="0"/>
              <a:t>Elaborado por Mário Franco, em seu trabalho “</a:t>
            </a:r>
            <a:r>
              <a:rPr lang="pt-BR" sz="9600" dirty="0" err="1"/>
              <a:t>Direct</a:t>
            </a:r>
            <a:r>
              <a:rPr lang="pt-BR" sz="9600" dirty="0"/>
              <a:t> </a:t>
            </a:r>
            <a:r>
              <a:rPr lang="pt-BR" sz="9600" dirty="0" err="1"/>
              <a:t>Along-wind</a:t>
            </a:r>
            <a:r>
              <a:rPr lang="pt-BR" sz="9600" dirty="0"/>
              <a:t> </a:t>
            </a:r>
            <a:r>
              <a:rPr lang="pt-BR" sz="9600" dirty="0" err="1"/>
              <a:t>Dynamic</a:t>
            </a:r>
            <a:r>
              <a:rPr lang="pt-BR" sz="9600" dirty="0"/>
              <a:t> </a:t>
            </a:r>
            <a:r>
              <a:rPr lang="pt-BR" sz="9600" dirty="0" err="1"/>
              <a:t>Analysis</a:t>
            </a:r>
            <a:r>
              <a:rPr lang="pt-BR" sz="9600" dirty="0"/>
              <a:t> </a:t>
            </a:r>
            <a:r>
              <a:rPr lang="pt-BR" sz="9600" dirty="0" err="1"/>
              <a:t>of</a:t>
            </a:r>
            <a:r>
              <a:rPr lang="pt-BR" sz="9600" dirty="0"/>
              <a:t> </a:t>
            </a:r>
            <a:r>
              <a:rPr lang="pt-BR" sz="9600" dirty="0" err="1"/>
              <a:t>Tall</a:t>
            </a:r>
            <a:r>
              <a:rPr lang="pt-BR" sz="9600" dirty="0"/>
              <a:t> </a:t>
            </a:r>
            <a:r>
              <a:rPr lang="pt-BR" sz="9600" dirty="0" err="1"/>
              <a:t>Structures</a:t>
            </a:r>
            <a:r>
              <a:rPr lang="pt-BR" sz="9600" dirty="0"/>
              <a:t>”, de 1993;</a:t>
            </a:r>
          </a:p>
          <a:p>
            <a:pPr marL="0" indent="0">
              <a:buNone/>
            </a:pPr>
            <a:endParaRPr lang="pt-BR" sz="9600" dirty="0"/>
          </a:p>
          <a:p>
            <a:r>
              <a:rPr lang="pt-BR" sz="9600" dirty="0"/>
              <a:t>Método apresenta carregamentos e excitações ocasionadas pelo vento, através da determinação de harmônicos que se correlacionam com o espectro de vento;</a:t>
            </a:r>
          </a:p>
          <a:p>
            <a:pPr marL="0" indent="0">
              <a:buNone/>
            </a:pPr>
            <a:endParaRPr lang="pt-BR" sz="9600" dirty="0"/>
          </a:p>
          <a:p>
            <a:r>
              <a:rPr lang="pt-BR" sz="9600" dirty="0"/>
              <a:t>Parâmetros do vento (NBR 6123):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9600" dirty="0"/>
              <a:t> </a:t>
            </a:r>
            <a:r>
              <a:rPr lang="pt-BR" sz="9600" dirty="0" err="1"/>
              <a:t>Vo</a:t>
            </a:r>
            <a:r>
              <a:rPr lang="pt-BR" sz="9600" dirty="0"/>
              <a:t> = 40 m/s;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9600" dirty="0"/>
              <a:t> S1 = 1,0;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9600" dirty="0"/>
              <a:t> S3 = 1,0;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9600" dirty="0"/>
              <a:t> S2 : categoria IV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9600" dirty="0"/>
              <a:t> Ca = 1,20.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18135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Método do vento sintético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129165"/>
              </p:ext>
            </p:extLst>
          </p:nvPr>
        </p:nvGraphicFramePr>
        <p:xfrm>
          <a:off x="2178326" y="1690688"/>
          <a:ext cx="7654788" cy="4630600"/>
        </p:xfrm>
        <a:graphic>
          <a:graphicData uri="http://schemas.openxmlformats.org/drawingml/2006/table">
            <a:tbl>
              <a:tblPr/>
              <a:tblGrid>
                <a:gridCol w="310258">
                  <a:extLst>
                    <a:ext uri="{9D8B030D-6E8A-4147-A177-3AD203B41FA5}">
                      <a16:colId xmlns:a16="http://schemas.microsoft.com/office/drawing/2014/main" val="287821589"/>
                    </a:ext>
                  </a:extLst>
                </a:gridCol>
                <a:gridCol w="843059">
                  <a:extLst>
                    <a:ext uri="{9D8B030D-6E8A-4147-A177-3AD203B41FA5}">
                      <a16:colId xmlns:a16="http://schemas.microsoft.com/office/drawing/2014/main" val="3992275079"/>
                    </a:ext>
                  </a:extLst>
                </a:gridCol>
                <a:gridCol w="724480">
                  <a:extLst>
                    <a:ext uri="{9D8B030D-6E8A-4147-A177-3AD203B41FA5}">
                      <a16:colId xmlns:a16="http://schemas.microsoft.com/office/drawing/2014/main" val="518119254"/>
                    </a:ext>
                  </a:extLst>
                </a:gridCol>
                <a:gridCol w="843059">
                  <a:extLst>
                    <a:ext uri="{9D8B030D-6E8A-4147-A177-3AD203B41FA5}">
                      <a16:colId xmlns:a16="http://schemas.microsoft.com/office/drawing/2014/main" val="1766118888"/>
                    </a:ext>
                  </a:extLst>
                </a:gridCol>
                <a:gridCol w="915184">
                  <a:extLst>
                    <a:ext uri="{9D8B030D-6E8A-4147-A177-3AD203B41FA5}">
                      <a16:colId xmlns:a16="http://schemas.microsoft.com/office/drawing/2014/main" val="1225695255"/>
                    </a:ext>
                  </a:extLst>
                </a:gridCol>
                <a:gridCol w="843059">
                  <a:extLst>
                    <a:ext uri="{9D8B030D-6E8A-4147-A177-3AD203B41FA5}">
                      <a16:colId xmlns:a16="http://schemas.microsoft.com/office/drawing/2014/main" val="623882271"/>
                    </a:ext>
                  </a:extLst>
                </a:gridCol>
                <a:gridCol w="678997">
                  <a:extLst>
                    <a:ext uri="{9D8B030D-6E8A-4147-A177-3AD203B41FA5}">
                      <a16:colId xmlns:a16="http://schemas.microsoft.com/office/drawing/2014/main" val="521588353"/>
                    </a:ext>
                  </a:extLst>
                </a:gridCol>
                <a:gridCol w="795953">
                  <a:extLst>
                    <a:ext uri="{9D8B030D-6E8A-4147-A177-3AD203B41FA5}">
                      <a16:colId xmlns:a16="http://schemas.microsoft.com/office/drawing/2014/main" val="669124722"/>
                    </a:ext>
                  </a:extLst>
                </a:gridCol>
                <a:gridCol w="843059">
                  <a:extLst>
                    <a:ext uri="{9D8B030D-6E8A-4147-A177-3AD203B41FA5}">
                      <a16:colId xmlns:a16="http://schemas.microsoft.com/office/drawing/2014/main" val="3161471711"/>
                    </a:ext>
                  </a:extLst>
                </a:gridCol>
                <a:gridCol w="857680">
                  <a:extLst>
                    <a:ext uri="{9D8B030D-6E8A-4147-A177-3AD203B41FA5}">
                      <a16:colId xmlns:a16="http://schemas.microsoft.com/office/drawing/2014/main" val="2691121455"/>
                    </a:ext>
                  </a:extLst>
                </a:gridCol>
              </a:tblGrid>
              <a:tr h="3562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err="1">
                          <a:effectLst/>
                          <a:latin typeface="Calibri" panose="020F0502020204030204" pitchFamily="34" charset="0"/>
                        </a:rPr>
                        <a:t>Tk</a:t>
                      </a:r>
                      <a:r>
                        <a:rPr lang="pt-BR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 (s)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Calibri" panose="020F0502020204030204" pitchFamily="34" charset="0"/>
                        </a:rPr>
                        <a:t>fk (Hz)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>
                          <a:effectLst/>
                          <a:latin typeface="Calibri" panose="020F0502020204030204" pitchFamily="34" charset="0"/>
                        </a:rPr>
                        <a:t>f.S(f)/u</a:t>
                      </a:r>
                      <a:r>
                        <a:rPr lang="pl-PL" sz="1800" b="1" i="0" u="none" strike="noStrike" baseline="-25000"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pl-PL" sz="1800" b="1" i="0" u="none" strike="noStrike">
                          <a:effectLst/>
                          <a:latin typeface="Calibri" panose="020F0502020204030204" pitchFamily="34" charset="0"/>
                        </a:rPr>
                        <a:t>²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Calibri" panose="020F0502020204030204" pitchFamily="34" charset="0"/>
                        </a:rPr>
                        <a:t>Ck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Calibri" panose="020F0502020204030204" pitchFamily="34" charset="0"/>
                        </a:rPr>
                        <a:t>Ck (%)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Calibri" panose="020F0502020204030204" pitchFamily="34" charset="0"/>
                        </a:rPr>
                        <a:t>Ck* (%)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Calibri" panose="020F0502020204030204" pitchFamily="34" charset="0"/>
                        </a:rPr>
                        <a:t>Dz0</a:t>
                      </a:r>
                      <a:r>
                        <a:rPr lang="pt-BR" sz="1800" b="1" i="0" u="none" strike="noStrike" baseline="-25000"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endParaRPr lang="pt-BR" sz="1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Calibri" panose="020F0502020204030204" pitchFamily="34" charset="0"/>
                        </a:rPr>
                        <a:t>Dz0</a:t>
                      </a:r>
                      <a:r>
                        <a:rPr lang="pt-BR" sz="1800" b="1" i="0" u="none" strike="noStrike" baseline="-25000"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pt-BR" sz="1800" b="1" i="0" u="none" strike="noStrike">
                          <a:effectLst/>
                          <a:latin typeface="Calibri" panose="020F0502020204030204" pitchFamily="34" charset="0"/>
                        </a:rPr>
                        <a:t>/dh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085233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0,270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3,7056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163,799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0,1336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0,5169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4,16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4,16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1,06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410826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0,540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1,8528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81,899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0,2121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0,6512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5,24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5,24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2,13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365955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1,079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0,9264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40,950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0,3364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0,8203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6,60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8,68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4,26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818496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2,159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0,4632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20,475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0,5328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1,0322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8,31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4,15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8,51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403876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4,318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0,2316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10,237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0,8377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1,2944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10,42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12,49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17,02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748391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8,636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0,1158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5,119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1,2811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1,6007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12,88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12,88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34,05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721931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17,271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0,0579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2,559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1,7689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1,8809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15,14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15,14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68,10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658672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34,542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0,0290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1,280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1,7974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1,8960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15,26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15,26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136,19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873668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69,084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0,0145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0,640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1,0363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1,4397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11,59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11,59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272,39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0796876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138,169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0,0072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0,320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0,3595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0,8480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6,82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6,82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544,78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392852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276,338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0,0036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0,160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0,0990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0,4449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3,58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3,58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1089,56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91764"/>
                  </a:ext>
                </a:extLst>
              </a:tr>
              <a:tr h="356200"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12,4252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846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914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Espectro do vento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361BDC7A-4452-4856-B1EB-CE68228D817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31502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Matriz [R]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712373"/>
              </p:ext>
            </p:extLst>
          </p:nvPr>
        </p:nvGraphicFramePr>
        <p:xfrm>
          <a:off x="1091360" y="1852126"/>
          <a:ext cx="10009279" cy="4529899"/>
        </p:xfrm>
        <a:graphic>
          <a:graphicData uri="http://schemas.openxmlformats.org/drawingml/2006/table">
            <a:tbl>
              <a:tblPr/>
              <a:tblGrid>
                <a:gridCol w="472010">
                  <a:extLst>
                    <a:ext uri="{9D8B030D-6E8A-4147-A177-3AD203B41FA5}">
                      <a16:colId xmlns:a16="http://schemas.microsoft.com/office/drawing/2014/main" val="1242694185"/>
                    </a:ext>
                  </a:extLst>
                </a:gridCol>
                <a:gridCol w="983491">
                  <a:extLst>
                    <a:ext uri="{9D8B030D-6E8A-4147-A177-3AD203B41FA5}">
                      <a16:colId xmlns:a16="http://schemas.microsoft.com/office/drawing/2014/main" val="3083358984"/>
                    </a:ext>
                  </a:extLst>
                </a:gridCol>
                <a:gridCol w="730713">
                  <a:extLst>
                    <a:ext uri="{9D8B030D-6E8A-4147-A177-3AD203B41FA5}">
                      <a16:colId xmlns:a16="http://schemas.microsoft.com/office/drawing/2014/main" val="737778699"/>
                    </a:ext>
                  </a:extLst>
                </a:gridCol>
                <a:gridCol w="730713">
                  <a:extLst>
                    <a:ext uri="{9D8B030D-6E8A-4147-A177-3AD203B41FA5}">
                      <a16:colId xmlns:a16="http://schemas.microsoft.com/office/drawing/2014/main" val="3146418030"/>
                    </a:ext>
                  </a:extLst>
                </a:gridCol>
                <a:gridCol w="730713">
                  <a:extLst>
                    <a:ext uri="{9D8B030D-6E8A-4147-A177-3AD203B41FA5}">
                      <a16:colId xmlns:a16="http://schemas.microsoft.com/office/drawing/2014/main" val="3885026133"/>
                    </a:ext>
                  </a:extLst>
                </a:gridCol>
                <a:gridCol w="730713">
                  <a:extLst>
                    <a:ext uri="{9D8B030D-6E8A-4147-A177-3AD203B41FA5}">
                      <a16:colId xmlns:a16="http://schemas.microsoft.com/office/drawing/2014/main" val="2048245800"/>
                    </a:ext>
                  </a:extLst>
                </a:gridCol>
                <a:gridCol w="833900">
                  <a:extLst>
                    <a:ext uri="{9D8B030D-6E8A-4147-A177-3AD203B41FA5}">
                      <a16:colId xmlns:a16="http://schemas.microsoft.com/office/drawing/2014/main" val="2161571450"/>
                    </a:ext>
                  </a:extLst>
                </a:gridCol>
                <a:gridCol w="833900">
                  <a:extLst>
                    <a:ext uri="{9D8B030D-6E8A-4147-A177-3AD203B41FA5}">
                      <a16:colId xmlns:a16="http://schemas.microsoft.com/office/drawing/2014/main" val="507656634"/>
                    </a:ext>
                  </a:extLst>
                </a:gridCol>
                <a:gridCol w="833900">
                  <a:extLst>
                    <a:ext uri="{9D8B030D-6E8A-4147-A177-3AD203B41FA5}">
                      <a16:colId xmlns:a16="http://schemas.microsoft.com/office/drawing/2014/main" val="1475070102"/>
                    </a:ext>
                  </a:extLst>
                </a:gridCol>
                <a:gridCol w="833900">
                  <a:extLst>
                    <a:ext uri="{9D8B030D-6E8A-4147-A177-3AD203B41FA5}">
                      <a16:colId xmlns:a16="http://schemas.microsoft.com/office/drawing/2014/main" val="3771992899"/>
                    </a:ext>
                  </a:extLst>
                </a:gridCol>
                <a:gridCol w="833900">
                  <a:extLst>
                    <a:ext uri="{9D8B030D-6E8A-4147-A177-3AD203B41FA5}">
                      <a16:colId xmlns:a16="http://schemas.microsoft.com/office/drawing/2014/main" val="950995261"/>
                    </a:ext>
                  </a:extLst>
                </a:gridCol>
                <a:gridCol w="730713">
                  <a:extLst>
                    <a:ext uri="{9D8B030D-6E8A-4147-A177-3AD203B41FA5}">
                      <a16:colId xmlns:a16="http://schemas.microsoft.com/office/drawing/2014/main" val="1174232391"/>
                    </a:ext>
                  </a:extLst>
                </a:gridCol>
                <a:gridCol w="730713">
                  <a:extLst>
                    <a:ext uri="{9D8B030D-6E8A-4147-A177-3AD203B41FA5}">
                      <a16:colId xmlns:a16="http://schemas.microsoft.com/office/drawing/2014/main" val="3847794581"/>
                    </a:ext>
                  </a:extLst>
                </a:gridCol>
              </a:tblGrid>
              <a:tr h="3540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Frequências (Hz)</a:t>
                      </a:r>
                    </a:p>
                  </a:txBody>
                  <a:tcPr marL="7375" marR="7375" marT="7375" marB="354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3,7056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1,8528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0,9264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0,4632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0,2316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0,1158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0,0579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0,0290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0,0145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0,0072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0,0036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444419"/>
                  </a:ext>
                </a:extLst>
              </a:tr>
              <a:tr h="4498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HARMÔNICO</a:t>
                      </a:r>
                    </a:p>
                  </a:txBody>
                  <a:tcPr marL="7375" marR="7375" marT="7375" marB="354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 1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 2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 3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 4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 5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 6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 7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 8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 9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 10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R 11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275085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marL="7375" marR="7375" marT="7375" marB="354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effectLst/>
                          <a:latin typeface="+mn-lt"/>
                        </a:rPr>
                        <a:t>COLUNA</a:t>
                      </a:r>
                    </a:p>
                  </a:txBody>
                  <a:tcPr marL="7375" marR="7375" marT="7375" marB="354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475223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236,657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377,709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339,627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215,597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117,194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956316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6,7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10,218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291,717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435,040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383,853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241,851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131,021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683344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61,226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338,484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475,546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412,090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257,740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139,163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232534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13,3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115,860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382,034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509,039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433,570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269,228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144,885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336585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16,7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172,711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423,901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538,675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451,302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278,267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149,258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438669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20,0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231,047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464,737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565,872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466,650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285,745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152,772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271539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23,3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11,593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290,423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504,866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591,384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480,350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292,144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155,691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714270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26,7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121,154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350,549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544,470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615,659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492,841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297,752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158,174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74069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30,0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232,981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411,216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583,657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638,983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504,409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302,756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160,325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678035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33,3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41,053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346,518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472,274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622,496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661,548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515,246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307,285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162,215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90240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36,7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86,393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116,037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461,356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533,607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661,032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683,493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525,492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311,430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163,894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014117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40,0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442,031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556,883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922,089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441,340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1327,516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1368,786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1608,378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1621,304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1231,070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725,096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380,420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120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208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Matriz [R]* = [ϕ]</a:t>
            </a:r>
            <a:r>
              <a:rPr lang="pt-BR" b="1" baseline="30000" dirty="0">
                <a:solidFill>
                  <a:schemeClr val="accent1"/>
                </a:solidFill>
              </a:rPr>
              <a:t>T</a:t>
            </a:r>
            <a:r>
              <a:rPr lang="pt-BR" b="1" dirty="0">
                <a:solidFill>
                  <a:schemeClr val="accent1"/>
                </a:solidFill>
              </a:rPr>
              <a:t> x [R]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06232"/>
              </p:ext>
            </p:extLst>
          </p:nvPr>
        </p:nvGraphicFramePr>
        <p:xfrm>
          <a:off x="915943" y="1865378"/>
          <a:ext cx="10360114" cy="4529899"/>
        </p:xfrm>
        <a:graphic>
          <a:graphicData uri="http://schemas.openxmlformats.org/drawingml/2006/table">
            <a:tbl>
              <a:tblPr/>
              <a:tblGrid>
                <a:gridCol w="472010">
                  <a:extLst>
                    <a:ext uri="{9D8B030D-6E8A-4147-A177-3AD203B41FA5}">
                      <a16:colId xmlns:a16="http://schemas.microsoft.com/office/drawing/2014/main" val="69127342"/>
                    </a:ext>
                  </a:extLst>
                </a:gridCol>
                <a:gridCol w="983491">
                  <a:extLst>
                    <a:ext uri="{9D8B030D-6E8A-4147-A177-3AD203B41FA5}">
                      <a16:colId xmlns:a16="http://schemas.microsoft.com/office/drawing/2014/main" val="2337193095"/>
                    </a:ext>
                  </a:extLst>
                </a:gridCol>
                <a:gridCol w="792625">
                  <a:extLst>
                    <a:ext uri="{9D8B030D-6E8A-4147-A177-3AD203B41FA5}">
                      <a16:colId xmlns:a16="http://schemas.microsoft.com/office/drawing/2014/main" val="3485787600"/>
                    </a:ext>
                  </a:extLst>
                </a:gridCol>
                <a:gridCol w="792625">
                  <a:extLst>
                    <a:ext uri="{9D8B030D-6E8A-4147-A177-3AD203B41FA5}">
                      <a16:colId xmlns:a16="http://schemas.microsoft.com/office/drawing/2014/main" val="466758719"/>
                    </a:ext>
                  </a:extLst>
                </a:gridCol>
                <a:gridCol w="792625">
                  <a:extLst>
                    <a:ext uri="{9D8B030D-6E8A-4147-A177-3AD203B41FA5}">
                      <a16:colId xmlns:a16="http://schemas.microsoft.com/office/drawing/2014/main" val="420267138"/>
                    </a:ext>
                  </a:extLst>
                </a:gridCol>
                <a:gridCol w="792625">
                  <a:extLst>
                    <a:ext uri="{9D8B030D-6E8A-4147-A177-3AD203B41FA5}">
                      <a16:colId xmlns:a16="http://schemas.microsoft.com/office/drawing/2014/main" val="3766323859"/>
                    </a:ext>
                  </a:extLst>
                </a:gridCol>
                <a:gridCol w="833900">
                  <a:extLst>
                    <a:ext uri="{9D8B030D-6E8A-4147-A177-3AD203B41FA5}">
                      <a16:colId xmlns:a16="http://schemas.microsoft.com/office/drawing/2014/main" val="3643645855"/>
                    </a:ext>
                  </a:extLst>
                </a:gridCol>
                <a:gridCol w="833900">
                  <a:extLst>
                    <a:ext uri="{9D8B030D-6E8A-4147-A177-3AD203B41FA5}">
                      <a16:colId xmlns:a16="http://schemas.microsoft.com/office/drawing/2014/main" val="391479151"/>
                    </a:ext>
                  </a:extLst>
                </a:gridCol>
                <a:gridCol w="833900">
                  <a:extLst>
                    <a:ext uri="{9D8B030D-6E8A-4147-A177-3AD203B41FA5}">
                      <a16:colId xmlns:a16="http://schemas.microsoft.com/office/drawing/2014/main" val="2501175258"/>
                    </a:ext>
                  </a:extLst>
                </a:gridCol>
                <a:gridCol w="833900">
                  <a:extLst>
                    <a:ext uri="{9D8B030D-6E8A-4147-A177-3AD203B41FA5}">
                      <a16:colId xmlns:a16="http://schemas.microsoft.com/office/drawing/2014/main" val="4144403129"/>
                    </a:ext>
                  </a:extLst>
                </a:gridCol>
                <a:gridCol w="833900">
                  <a:extLst>
                    <a:ext uri="{9D8B030D-6E8A-4147-A177-3AD203B41FA5}">
                      <a16:colId xmlns:a16="http://schemas.microsoft.com/office/drawing/2014/main" val="2689231691"/>
                    </a:ext>
                  </a:extLst>
                </a:gridCol>
                <a:gridCol w="833900">
                  <a:extLst>
                    <a:ext uri="{9D8B030D-6E8A-4147-A177-3AD203B41FA5}">
                      <a16:colId xmlns:a16="http://schemas.microsoft.com/office/drawing/2014/main" val="2329368733"/>
                    </a:ext>
                  </a:extLst>
                </a:gridCol>
                <a:gridCol w="730713">
                  <a:extLst>
                    <a:ext uri="{9D8B030D-6E8A-4147-A177-3AD203B41FA5}">
                      <a16:colId xmlns:a16="http://schemas.microsoft.com/office/drawing/2014/main" val="1670331946"/>
                    </a:ext>
                  </a:extLst>
                </a:gridCol>
              </a:tblGrid>
              <a:tr h="3540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Frequências (Hz)</a:t>
                      </a:r>
                    </a:p>
                  </a:txBody>
                  <a:tcPr marL="7375" marR="7375" marT="7375" marB="354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3,7056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1,8528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0,9264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0,4632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0,2316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0,1158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0,0579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0,0290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0,0145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0,0072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0,0036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594152"/>
                  </a:ext>
                </a:extLst>
              </a:tr>
              <a:tr h="4498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HARMÔNICO</a:t>
                      </a:r>
                    </a:p>
                  </a:txBody>
                  <a:tcPr marL="7375" marR="7375" marT="7375" marB="354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R* 1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R* 2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R* 3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R* 4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R* 5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R* 6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R* 7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R* 8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R* 9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R* 10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R* 11</a:t>
                      </a:r>
                    </a:p>
                  </a:txBody>
                  <a:tcPr marL="7375" marR="7375" marT="7375" marB="354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29553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marL="7375" marR="7375" marT="7375" marB="354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effectLst/>
                          <a:latin typeface="+mn-lt"/>
                        </a:rPr>
                        <a:t>COLUNA</a:t>
                      </a:r>
                    </a:p>
                  </a:txBody>
                  <a:tcPr marL="7375" marR="7375" marT="7375" marB="354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427514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237,727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299,494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536,872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309,253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1194,100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1571,540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2106,680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2254,804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1761,900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1052,421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555,998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496786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6,7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-157,368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-198,256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-341,217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-172,709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-431,902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0,092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485,146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734,198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650,557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410,585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222,603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934284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116,783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147,126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239,351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98,989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93,133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33,012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312,227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454,323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397,966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250,008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135,260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864662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13,3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-89,768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-113,093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-170,018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-50,279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16,406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-52,966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123,730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221,608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205,052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131,607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71,889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804523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16,7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70,754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89,138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121,172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20,563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2,069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12,398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145,841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217,839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192,296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121,181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65,654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953611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20,0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-56,347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-70,987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-85,370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-4,677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-35,599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-31,444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61,086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117,097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109,991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70,992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38,874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789965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23,3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44,798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56,438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58,815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-1,486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35,062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12,218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86,493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130,848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115,930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73,164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39,666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662321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26,7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-35,111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-44,233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-39,254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1,776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-12,891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-14,612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37,184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72,934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68,839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44,509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24,392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569782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30,0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26,684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33,618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25,138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0,393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-1,219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11,894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53,170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81,534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72,516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45,835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24,867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637620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33,3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-19,154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-24,131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-15,234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-2,464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-2,271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-4,281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22,943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44,725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42,160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27,247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14,928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614799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36,7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12,304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15,501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8,440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3,065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10,816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7,885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26,974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41,974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37,484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23,731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12,884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420183"/>
                  </a:ext>
                </a:extLst>
              </a:tr>
              <a:tr h="2728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40,0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-5,987</a:t>
                      </a:r>
                    </a:p>
                  </a:txBody>
                  <a:tcPr marL="7375" marR="7375" marT="7375" marB="354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-7,543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-3,706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-2,023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-10,361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-0,326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8,456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16,233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15,253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9,846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5,392</a:t>
                      </a:r>
                    </a:p>
                  </a:txBody>
                  <a:tcPr marL="7375" marR="7375" marT="7375" marB="354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742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61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Resultados e discussões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partir do método do vento sintético, foi obtido um carregamento quase estático, que atuará frequentemente sobre a estrutura, e uma pressão flutuante;</a:t>
            </a:r>
          </a:p>
          <a:p>
            <a:endParaRPr lang="pt-BR" dirty="0"/>
          </a:p>
          <a:p>
            <a:r>
              <a:rPr lang="pt-BR" dirty="0"/>
              <a:t>O momento que atua sobre a estrutura é a soma do momento estático com o flutuante;</a:t>
            </a:r>
          </a:p>
          <a:p>
            <a:endParaRPr lang="pt-BR" dirty="0"/>
          </a:p>
          <a:p>
            <a:r>
              <a:rPr lang="pt-BR" dirty="0"/>
              <a:t>Na parcela flutuante estará considerada a amplificação dinâmica.</a:t>
            </a:r>
          </a:p>
        </p:txBody>
      </p:sp>
    </p:spTree>
    <p:extLst>
      <p:ext uri="{BB962C8B-B14F-4D97-AF65-F5344CB8AC3E}">
        <p14:creationId xmlns:p14="http://schemas.microsoft.com/office/powerpoint/2010/main" val="570174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Resultados e discussões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84651"/>
                <a:ext cx="10638183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dirty="0"/>
                  <a:t>Para os 4 primeiros modos de vibração da estrutura e os 11 harmônicos, foram extraídos os respectivos dados: </a:t>
                </a:r>
              </a:p>
              <a:p>
                <a:r>
                  <a:rPr lang="pt-BR" dirty="0"/>
                  <a:t>Taxa de amortecimento ξ: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  <m:sSubSup>
                          <m:sSub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pt-BR" dirty="0"/>
              </a:p>
              <a:p>
                <a:r>
                  <a:rPr lang="pt-BR" dirty="0"/>
                  <a:t>Frequência de excitação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acc>
                  </m:oMath>
                </a14:m>
                <a:r>
                  <a:rPr lang="pt-BR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</m:acc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𝜋</m:t>
                    </m:r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endParaRPr lang="pt-BR" dirty="0"/>
              </a:p>
              <a:p>
                <a:r>
                  <a:rPr lang="pt-BR" dirty="0"/>
                  <a:t>Relação β: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pt-BR" dirty="0"/>
              </a:p>
              <a:p>
                <a:r>
                  <a:rPr lang="pt-BR" dirty="0"/>
                  <a:t>Coeficiente de amplificação dinâmica 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Sup>
                                      <m:sSubSupPr>
                                        <m:ctrlP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d>
                              </m:e>
                              <m:sup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sSub>
                                      <m:sSubPr>
                                        <m:ctrlP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</m:e>
                                      <m:sub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84651"/>
                <a:ext cx="10638183" cy="4351338"/>
              </a:xfrm>
              <a:blipFill>
                <a:blip r:embed="rId2"/>
                <a:stretch>
                  <a:fillRect l="-1203" t="-2384" r="-14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6658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Resultados</a:t>
            </a:r>
            <a:endParaRPr lang="pt-BR" dirty="0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855957"/>
              </p:ext>
            </p:extLst>
          </p:nvPr>
        </p:nvGraphicFramePr>
        <p:xfrm>
          <a:off x="4691462" y="2037386"/>
          <a:ext cx="3204984" cy="4351332"/>
        </p:xfrm>
        <a:graphic>
          <a:graphicData uri="http://schemas.openxmlformats.org/drawingml/2006/table">
            <a:tbl>
              <a:tblPr/>
              <a:tblGrid>
                <a:gridCol w="722912">
                  <a:extLst>
                    <a:ext uri="{9D8B030D-6E8A-4147-A177-3AD203B41FA5}">
                      <a16:colId xmlns:a16="http://schemas.microsoft.com/office/drawing/2014/main" val="2919990124"/>
                    </a:ext>
                  </a:extLst>
                </a:gridCol>
                <a:gridCol w="708624">
                  <a:extLst>
                    <a:ext uri="{9D8B030D-6E8A-4147-A177-3AD203B41FA5}">
                      <a16:colId xmlns:a16="http://schemas.microsoft.com/office/drawing/2014/main" val="99112699"/>
                    </a:ext>
                  </a:extLst>
                </a:gridCol>
                <a:gridCol w="822924">
                  <a:extLst>
                    <a:ext uri="{9D8B030D-6E8A-4147-A177-3AD203B41FA5}">
                      <a16:colId xmlns:a16="http://schemas.microsoft.com/office/drawing/2014/main" val="1165574926"/>
                    </a:ext>
                  </a:extLst>
                </a:gridCol>
                <a:gridCol w="475262">
                  <a:extLst>
                    <a:ext uri="{9D8B030D-6E8A-4147-A177-3AD203B41FA5}">
                      <a16:colId xmlns:a16="http://schemas.microsoft.com/office/drawing/2014/main" val="319293348"/>
                    </a:ext>
                  </a:extLst>
                </a:gridCol>
                <a:gridCol w="475262">
                  <a:extLst>
                    <a:ext uri="{9D8B030D-6E8A-4147-A177-3AD203B41FA5}">
                      <a16:colId xmlns:a16="http://schemas.microsoft.com/office/drawing/2014/main" val="995914558"/>
                    </a:ext>
                  </a:extLst>
                </a:gridCol>
              </a:tblGrid>
              <a:tr h="3413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MODO</a:t>
                      </a:r>
                    </a:p>
                  </a:txBody>
                  <a:tcPr marL="9031" marR="9031" marT="9031" marB="433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Arial" panose="020B0604020202020204" pitchFamily="34" charset="0"/>
                        </a:rPr>
                        <a:t>f (Hz)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Symbol" panose="05050102010706020507" pitchFamily="18" charset="2"/>
                        </a:rPr>
                        <a:t>w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T (s)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Symbol" panose="05050102010706020507" pitchFamily="18" charset="2"/>
                        </a:rPr>
                        <a:t>x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475016"/>
                  </a:ext>
                </a:extLst>
              </a:tr>
              <a:tr h="3341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31" marR="9031" marT="9031" marB="433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0,46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2,91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2,16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0,02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638637"/>
                  </a:ext>
                </a:extLst>
              </a:tr>
              <a:tr h="3341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31" marR="9031" marT="9031" marB="433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3,09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19,41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0,32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0,02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297425"/>
                  </a:ext>
                </a:extLst>
              </a:tr>
              <a:tr h="3341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31" marR="9031" marT="9031" marB="433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9,05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56,84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0,11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0,05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262088"/>
                  </a:ext>
                </a:extLst>
              </a:tr>
              <a:tr h="3341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31" marR="9031" marT="9031" marB="433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18,51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116,28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0,05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0,10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7847"/>
                  </a:ext>
                </a:extLst>
              </a:tr>
              <a:tr h="3341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31" marR="9031" marT="9031" marB="433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31,95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200,75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0,03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0,18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980199"/>
                  </a:ext>
                </a:extLst>
              </a:tr>
              <a:tr h="3341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31" marR="9031" marT="9031" marB="433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+mn-lt"/>
                        </a:rPr>
                        <a:t>49,91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313,58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0,02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0,28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911646"/>
                  </a:ext>
                </a:extLst>
              </a:tr>
              <a:tr h="3341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31" marR="9031" marT="9031" marB="433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+mn-lt"/>
                        </a:rPr>
                        <a:t>72,86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457,81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0,01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0,41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086814"/>
                  </a:ext>
                </a:extLst>
              </a:tr>
              <a:tr h="3341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31" marR="9031" marT="9031" marB="433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+mn-lt"/>
                        </a:rPr>
                        <a:t>100,98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634,47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0,01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0,57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070694"/>
                  </a:ext>
                </a:extLst>
              </a:tr>
              <a:tr h="3341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31" marR="9031" marT="9031" marB="433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+mn-lt"/>
                        </a:rPr>
                        <a:t>133,56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839,16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0,01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0,75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466214"/>
                  </a:ext>
                </a:extLst>
              </a:tr>
              <a:tr h="3341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31" marR="9031" marT="9031" marB="433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+mn-lt"/>
                        </a:rPr>
                        <a:t>168,25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1057,15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0,01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0,95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9037304"/>
                  </a:ext>
                </a:extLst>
              </a:tr>
              <a:tr h="3341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31" marR="9031" marT="9031" marB="433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+mn-lt"/>
                        </a:rPr>
                        <a:t>200,44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1259,40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1,13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245599"/>
                  </a:ext>
                </a:extLst>
              </a:tr>
              <a:tr h="3341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31" marR="9031" marT="9031" marB="433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223,73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1405,72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1,26</a:t>
                      </a:r>
                    </a:p>
                  </a:txBody>
                  <a:tcPr marL="9031" marR="9031" marT="9031" marB="4335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059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30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Modelo estrutural</a:t>
            </a:r>
          </a:p>
        </p:txBody>
      </p:sp>
      <p:pic>
        <p:nvPicPr>
          <p:cNvPr id="4" name="Imagem 3"/>
          <p:cNvPicPr/>
          <p:nvPr/>
        </p:nvPicPr>
        <p:blipFill>
          <a:blip r:embed="rId2"/>
          <a:stretch>
            <a:fillRect/>
          </a:stretch>
        </p:blipFill>
        <p:spPr>
          <a:xfrm>
            <a:off x="4145293" y="1690688"/>
            <a:ext cx="3901413" cy="487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120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Resultados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344333"/>
              </p:ext>
            </p:extLst>
          </p:nvPr>
        </p:nvGraphicFramePr>
        <p:xfrm>
          <a:off x="1879600" y="2200447"/>
          <a:ext cx="8432800" cy="4082415"/>
        </p:xfrm>
        <a:graphic>
          <a:graphicData uri="http://schemas.openxmlformats.org/drawingml/2006/table">
            <a:tbl>
              <a:tblPr/>
              <a:tblGrid>
                <a:gridCol w="528637">
                  <a:extLst>
                    <a:ext uri="{9D8B030D-6E8A-4147-A177-3AD203B41FA5}">
                      <a16:colId xmlns:a16="http://schemas.microsoft.com/office/drawing/2014/main" val="425009218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3991482260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3889536281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332232041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3166500536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1687300790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1872199483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3534136042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4181007020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4131874767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1289565638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417725802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H1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H2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H3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H4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H5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H6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H7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H8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H9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H10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H11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53588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pt-BR" sz="1800" b="1" i="0" u="none" strike="noStrike" baseline="-25000">
                          <a:effectLst/>
                          <a:latin typeface="Arial" panose="020B0604020202020204" pitchFamily="34" charset="0"/>
                        </a:rPr>
                        <a:t>barr</a:t>
                      </a:r>
                      <a:endParaRPr lang="pt-BR" sz="1800" b="1" i="0" u="none" strike="noStrike"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23,28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11,64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5,82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2,91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1,46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0,73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0,36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0,18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0,09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100537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Symbol" panose="05050102010706020507" pitchFamily="18" charset="2"/>
                        </a:rPr>
                        <a:t>b1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8,0000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4,0000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0,5000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0,2500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0,1250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0,0625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0,0313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0,0156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0,0078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834637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Symbol" panose="05050102010706020507" pitchFamily="18" charset="2"/>
                        </a:rPr>
                        <a:t>b2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1,1997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0,5999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0,2999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0,1500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0,0750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0,0375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0,0187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0,0094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0,0047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0,0023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0,0012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506419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Symbol" panose="05050102010706020507" pitchFamily="18" charset="2"/>
                        </a:rPr>
                        <a:t>b3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0,4097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0,2048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0,1024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0,0512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0,0256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0,0128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0,0064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0,0032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0,0016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0,0008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0,0004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38348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Symbol" panose="05050102010706020507" pitchFamily="18" charset="2"/>
                        </a:rPr>
                        <a:t>b4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0,2002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0,1001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0,0501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0,0250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0,0125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0,0063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0,0031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0,0016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0,0008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0,0004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0,0002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141426"/>
                  </a:ext>
                </a:extLst>
              </a:tr>
              <a:tr h="98302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83704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D1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0,0159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0,0667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0,3332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25,0000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1,3329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1,0666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1,0159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1,0039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1,0010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1,0002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1,0001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57114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D2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2,2628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1,5610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1,0988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1,0230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1,0056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1,0014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1,0004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1,0001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25653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D3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1,2001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1,0435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1,0105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1,0026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1,0007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1,0002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819921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D4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1,0408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1,0099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1,0025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1,0006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1,0002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1,0000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090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2491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Resultados e discussões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pt-BR" dirty="0"/>
                  <a:t>Em seguida, determinam-se o deslocamento amplificado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</m:acc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dirty="0"/>
                  <a:t> e a defasagem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dirty="0"/>
                  <a:t>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pPr marL="0" indent="0" algn="ctr">
                  <a:buNone/>
                </a:pPr>
                <a:endParaRPr lang="pt-BR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Sup>
                                    <m:sSubSup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318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Deslocamento amplificado </a:t>
            </a:r>
            <a:r>
              <a:rPr lang="pt-BR" b="1" dirty="0" err="1">
                <a:solidFill>
                  <a:schemeClr val="accent1"/>
                </a:solidFill>
              </a:rPr>
              <a:t>ρij</a:t>
            </a:r>
            <a:r>
              <a:rPr lang="pt-BR" b="1" dirty="0">
                <a:solidFill>
                  <a:schemeClr val="accent1"/>
                </a:solidFill>
              </a:rPr>
              <a:t> (m)</a:t>
            </a: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057760"/>
              </p:ext>
            </p:extLst>
          </p:nvPr>
        </p:nvGraphicFramePr>
        <p:xfrm>
          <a:off x="1117601" y="2726641"/>
          <a:ext cx="9956798" cy="2920365"/>
        </p:xfrm>
        <a:graphic>
          <a:graphicData uri="http://schemas.openxmlformats.org/drawingml/2006/table">
            <a:tbl>
              <a:tblPr/>
              <a:tblGrid>
                <a:gridCol w="610039">
                  <a:extLst>
                    <a:ext uri="{9D8B030D-6E8A-4147-A177-3AD203B41FA5}">
                      <a16:colId xmlns:a16="http://schemas.microsoft.com/office/drawing/2014/main" val="1919004250"/>
                    </a:ext>
                  </a:extLst>
                </a:gridCol>
                <a:gridCol w="182124">
                  <a:extLst>
                    <a:ext uri="{9D8B030D-6E8A-4147-A177-3AD203B41FA5}">
                      <a16:colId xmlns:a16="http://schemas.microsoft.com/office/drawing/2014/main" val="461597900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835794147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506746499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23502651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796947120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113483867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3609427479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673125944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1312227569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3092255564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4187459507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1652111873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effectLst/>
                          <a:latin typeface="Symbol" panose="05050102010706020507" pitchFamily="18" charset="2"/>
                        </a:rPr>
                        <a:t>r</a:t>
                      </a:r>
                      <a:r>
                        <a:rPr lang="pt-BR" sz="2000" b="0" i="0" u="none" strike="noStrike">
                          <a:effectLst/>
                          <a:latin typeface="Arial" panose="020B0604020202020204" pitchFamily="34" charset="0"/>
                        </a:rPr>
                        <a:t>ij (m)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effectLst/>
                          <a:latin typeface="Arial" panose="020B0604020202020204" pitchFamily="34" charset="0"/>
                        </a:rPr>
                        <a:t>deslocamento amplificado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141962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pt-BR" sz="3600" b="1" i="0" u="none" strike="noStrike">
                          <a:effectLst/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pt-BR" sz="3600" b="1" i="0" u="none" strike="noStrike" baseline="-25000">
                          <a:effectLst/>
                          <a:latin typeface="Arial" panose="020B0604020202020204" pitchFamily="34" charset="0"/>
                        </a:rPr>
                        <a:t>barr</a:t>
                      </a:r>
                      <a:endParaRPr lang="pt-BR" sz="3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22637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23,2831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11,6415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5,8208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2,9104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1,4552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0,7276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0,3638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0,1819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0,0909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0,0455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0,0227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923552"/>
                  </a:ext>
                </a:extLst>
              </a:tr>
              <a:tr h="3524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3600" b="0" i="0" u="none" strike="noStrike">
                          <a:effectLst/>
                          <a:latin typeface="Arial" panose="020B0604020202020204" pitchFamily="34" charset="0"/>
                        </a:rPr>
                        <a:t>modo</a:t>
                      </a:r>
                    </a:p>
                  </a:txBody>
                  <a:tcPr marL="9525" marR="9525" marT="9525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0,000018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0,000093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0,000831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0,035934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0,007397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0,007791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0,009947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0,010521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0,008197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0,004893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0,002584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005269"/>
                  </a:ext>
                </a:extLst>
              </a:tr>
              <a:tr h="3524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-0,000043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-0,000038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-0,000046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-0,000022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-0,000053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0,000000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0,000059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0,000090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0,000079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0,000050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0,000027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199107"/>
                  </a:ext>
                </a:extLst>
              </a:tr>
              <a:tr h="3524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0,000002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0,000002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0,000004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0,000002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0,000001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0,000001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0,000005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0,000007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0,000006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0,000004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0,000002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539323"/>
                  </a:ext>
                </a:extLst>
              </a:tr>
              <a:tr h="3524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0,000000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-0,000001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0,000000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0,000000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0,000000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0,000000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0,000001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0,000001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0,000001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0,000000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57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9529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:r>
                  <a:rPr lang="pt-BR" b="1" dirty="0">
                    <a:solidFill>
                      <a:schemeClr val="accent1"/>
                    </a:solidFill>
                  </a:rPr>
                  <a:t>Defasagem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t-BR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</m:acc>
                      </m:e>
                      <m:sub>
                        <m:r>
                          <a:rPr lang="pt-B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endParaRPr lang="pt-BR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200867"/>
              </p:ext>
            </p:extLst>
          </p:nvPr>
        </p:nvGraphicFramePr>
        <p:xfrm>
          <a:off x="1731962" y="2673633"/>
          <a:ext cx="8728075" cy="292036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039542553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458428122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3695807152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3106693650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783624050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3649217628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1478977895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3528873863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3583924225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3991346888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3943091701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4218202626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652003069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effectLst/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pt-BR" sz="2000" b="0" i="0" u="none" strike="noStrike">
                          <a:effectLst/>
                          <a:latin typeface="Arial" panose="020B0604020202020204" pitchFamily="34" charset="0"/>
                        </a:rPr>
                        <a:t>ij (rad)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>
                          <a:effectLst/>
                          <a:latin typeface="Arial" panose="020B0604020202020204" pitchFamily="34" charset="0"/>
                        </a:rPr>
                        <a:t>atraso da resposta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237617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pt-BR" sz="3600" b="1" i="0" u="none" strike="noStrike" dirty="0" err="1">
                          <a:effectLst/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pt-BR" sz="3600" b="1" i="0" u="none" strike="noStrike" baseline="-25000" dirty="0" err="1">
                          <a:effectLst/>
                          <a:latin typeface="Arial" panose="020B0604020202020204" pitchFamily="34" charset="0"/>
                        </a:rPr>
                        <a:t>barr</a:t>
                      </a:r>
                      <a:endParaRPr lang="pt-BR" sz="3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2842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23,2831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11,6415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5,8208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2,9104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1,4552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0,7276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0,3638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0,1819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0,0909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0,0455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0,0227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269601"/>
                  </a:ext>
                </a:extLst>
              </a:tr>
              <a:tr h="3524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3600" b="0" i="0" u="none" strike="noStrike">
                          <a:effectLst/>
                          <a:latin typeface="Arial" panose="020B0604020202020204" pitchFamily="34" charset="0"/>
                        </a:rPr>
                        <a:t>modo</a:t>
                      </a:r>
                    </a:p>
                  </a:txBody>
                  <a:tcPr marL="9525" marR="9525" marT="9525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3,13651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3,13093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3,11493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1,57080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0,02666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0,01067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0,00508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0,00251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0,00125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0,00063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0,00031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421054"/>
                  </a:ext>
                </a:extLst>
              </a:tr>
              <a:tr h="3524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3,03279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0,03746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0,01318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0,00614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0,00302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0,00150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0,00075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0,00037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0,00019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0,00009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804748"/>
                  </a:ext>
                </a:extLst>
              </a:tr>
              <a:tr h="3524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0,05098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0,02216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0,01073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0,00532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0,00266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0,00133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0,00066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0,00033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0,00017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0,00008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0,00004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315432"/>
                  </a:ext>
                </a:extLst>
              </a:tr>
              <a:tr h="3524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0,04363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0,02116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0,01050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0,00524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0,00262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0,00131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0,00065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0,00033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0,00016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0,00008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0,00004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82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0824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Momento fletor máximo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522166"/>
              </a:xfrm>
            </p:spPr>
            <p:txBody>
              <a:bodyPr>
                <a:normAutofit/>
              </a:bodyPr>
              <a:lstStyle/>
              <a:p>
                <a:r>
                  <a:rPr lang="pt-BR" dirty="0"/>
                  <a:t>Para determinar o momento máximo ao qual a estrutura estará submetida, é importante determinar o fator M: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𝑓𝑎𝑡𝑜𝑟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pt-BR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∗[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pt-BR" dirty="0"/>
              </a:p>
              <a:p>
                <a:pPr marL="0" indent="0" algn="ctr">
                  <a:buNone/>
                </a:pPr>
                <a:endParaRPr lang="pt-BR" dirty="0"/>
              </a:p>
              <a:p>
                <a:r>
                  <a:rPr lang="pt-BR" dirty="0"/>
                  <a:t>Foram considerados apenas os modos 1 a 3, por apresentarem os resultados (deslocamentos) mais expressivos: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522166"/>
              </a:xfrm>
              <a:blipFill>
                <a:blip r:embed="rId2"/>
                <a:stretch>
                  <a:fillRect l="-1043" t="-21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4596" y="5287808"/>
            <a:ext cx="4285859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2999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Momento fletor máximo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Porém, este fator deve ser multiplicado pelo resultado Y</a:t>
                </a:r>
                <a:r>
                  <a:rPr lang="pt-BR" baseline="-25000" dirty="0"/>
                  <a:t>i</a:t>
                </a:r>
                <a:r>
                  <a:rPr lang="pt-BR" dirty="0"/>
                  <a:t>, que é o deslocamento real dado por: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func>
                            <m:func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Para maior precisão, Y</a:t>
                </a:r>
                <a:r>
                  <a:rPr lang="pt-BR" baseline="-25000" dirty="0"/>
                  <a:t>i</a:t>
                </a:r>
                <a:r>
                  <a:rPr lang="pt-BR" dirty="0"/>
                  <a:t>(t) foi calculado a cada intervalo de tempo igual a 1/10 do período do harmônico de maior frequência de excitação.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6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0826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Momento fletor máximo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704443" cy="4351338"/>
              </a:xfrm>
            </p:spPr>
            <p:txBody>
              <a:bodyPr/>
              <a:lstStyle/>
              <a:p>
                <a:r>
                  <a:rPr lang="pt-BR" dirty="0"/>
                  <a:t>Com a soma do momento flutuante com o momento estático, determina-se o maior momento a qual a base está submetida: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𝑓𝑙𝑢𝑡𝑢𝑎𝑛𝑡𝑒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𝑓𝑎𝑡𝑜𝑟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𝑏𝑎𝑠𝑒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𝑓𝑙𝑢𝑡𝑢𝑎𝑛𝑡𝑒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𝑒𝑠𝑡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á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𝑡𝑖𝑐𝑜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704443" cy="4351338"/>
              </a:xfrm>
              <a:blipFill>
                <a:blip r:embed="rId2"/>
                <a:stretch>
                  <a:fillRect l="-968" t="-22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35686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Momento fletor máximo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gráfico a seguir apresenta os momentos na base (</a:t>
            </a:r>
            <a:r>
              <a:rPr lang="pt-BR" dirty="0" err="1"/>
              <a:t>engastamento</a:t>
            </a:r>
            <a:r>
              <a:rPr lang="pt-BR" dirty="0"/>
              <a:t>) aos quais a estrutura está sujeita em função do tempo, com ângulos de fase nulos: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D05C785-0783-4901-80D1-CFBE486698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303045"/>
              </p:ext>
            </p:extLst>
          </p:nvPr>
        </p:nvGraphicFramePr>
        <p:xfrm>
          <a:off x="214726" y="3326847"/>
          <a:ext cx="11762547" cy="2985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63967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Momento fletor máximo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gráfico a seguir apresenta os momentos na base (</a:t>
            </a:r>
            <a:r>
              <a:rPr lang="pt-BR" dirty="0" err="1"/>
              <a:t>engastamento</a:t>
            </a:r>
            <a:r>
              <a:rPr lang="pt-BR" dirty="0"/>
              <a:t>) aos quais a estrutura está sujeita em função do tempo, com ângulos de fase aleatórios: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B85E948-6D4E-4050-9B67-CB339646F7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67986"/>
              </p:ext>
            </p:extLst>
          </p:nvPr>
        </p:nvGraphicFramePr>
        <p:xfrm>
          <a:off x="483704" y="3026421"/>
          <a:ext cx="11224591" cy="3550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86123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Momento fletor máximo – distribuição</a:t>
            </a:r>
            <a:endParaRPr lang="pt-BR" dirty="0"/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F706616B-8581-4083-972D-C6870C6A97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515385"/>
              </p:ext>
            </p:extLst>
          </p:nvPr>
        </p:nvGraphicFramePr>
        <p:xfrm>
          <a:off x="710648" y="1865380"/>
          <a:ext cx="10770704" cy="4561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108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Propriedades do modelo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681761"/>
              </p:ext>
            </p:extLst>
          </p:nvPr>
        </p:nvGraphicFramePr>
        <p:xfrm>
          <a:off x="4030041" y="1690688"/>
          <a:ext cx="4424846" cy="4930140"/>
        </p:xfrm>
        <a:graphic>
          <a:graphicData uri="http://schemas.openxmlformats.org/drawingml/2006/table">
            <a:tbl>
              <a:tblPr/>
              <a:tblGrid>
                <a:gridCol w="1580303">
                  <a:extLst>
                    <a:ext uri="{9D8B030D-6E8A-4147-A177-3AD203B41FA5}">
                      <a16:colId xmlns:a16="http://schemas.microsoft.com/office/drawing/2014/main" val="3116807674"/>
                    </a:ext>
                  </a:extLst>
                </a:gridCol>
                <a:gridCol w="1982560">
                  <a:extLst>
                    <a:ext uri="{9D8B030D-6E8A-4147-A177-3AD203B41FA5}">
                      <a16:colId xmlns:a16="http://schemas.microsoft.com/office/drawing/2014/main" val="1434787927"/>
                    </a:ext>
                  </a:extLst>
                </a:gridCol>
                <a:gridCol w="861983">
                  <a:extLst>
                    <a:ext uri="{9D8B030D-6E8A-4147-A177-3AD203B41FA5}">
                      <a16:colId xmlns:a16="http://schemas.microsoft.com/office/drawing/2014/main" val="4085459672"/>
                    </a:ext>
                  </a:extLst>
                </a:gridCol>
              </a:tblGrid>
              <a:tr h="3586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NÓS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350987"/>
                  </a:ext>
                </a:extLst>
              </a:tr>
              <a:tr h="3586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21287367146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N/m²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95399"/>
                  </a:ext>
                </a:extLst>
              </a:tr>
              <a:tr h="3586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726378"/>
                  </a:ext>
                </a:extLst>
              </a:tr>
              <a:tr h="3586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kg/m³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026073"/>
                  </a:ext>
                </a:extLst>
              </a:tr>
              <a:tr h="3586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fck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00910"/>
                  </a:ext>
                </a:extLst>
              </a:tr>
              <a:tr h="3586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833955"/>
                  </a:ext>
                </a:extLst>
              </a:tr>
              <a:tr h="3586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186526"/>
                  </a:ext>
                </a:extLst>
              </a:tr>
              <a:tr h="3586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7,36E-01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pt-BR" sz="20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1476669"/>
                  </a:ext>
                </a:extLst>
              </a:tr>
              <a:tr h="3586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m²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254271"/>
                  </a:ext>
                </a:extLst>
              </a:tr>
              <a:tr h="3586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5890,5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kg/m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452546"/>
                  </a:ext>
                </a:extLst>
              </a:tr>
              <a:tr h="6346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Massa caixa d'agua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kg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879394"/>
                  </a:ext>
                </a:extLst>
              </a:tr>
              <a:tr h="6346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exp vento  caixa d'agua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m²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441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7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Matriz de rigidez [K]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Obtida por meio da matriz de flexibilidade: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 =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Matriz de flexibilidade: obtida pelo Teorema dos esforços virtuais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𝑇𝑖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𝑇𝑒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1955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Matriz de flexibilidade [F]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279346"/>
              </p:ext>
            </p:extLst>
          </p:nvPr>
        </p:nvGraphicFramePr>
        <p:xfrm>
          <a:off x="1203996" y="1995488"/>
          <a:ext cx="9784008" cy="4351334"/>
        </p:xfrm>
        <a:graphic>
          <a:graphicData uri="http://schemas.openxmlformats.org/drawingml/2006/table">
            <a:tbl>
              <a:tblPr/>
              <a:tblGrid>
                <a:gridCol w="270504">
                  <a:extLst>
                    <a:ext uri="{9D8B030D-6E8A-4147-A177-3AD203B41FA5}">
                      <a16:colId xmlns:a16="http://schemas.microsoft.com/office/drawing/2014/main" val="720637629"/>
                    </a:ext>
                  </a:extLst>
                </a:gridCol>
                <a:gridCol w="792792">
                  <a:extLst>
                    <a:ext uri="{9D8B030D-6E8A-4147-A177-3AD203B41FA5}">
                      <a16:colId xmlns:a16="http://schemas.microsoft.com/office/drawing/2014/main" val="1769784599"/>
                    </a:ext>
                  </a:extLst>
                </a:gridCol>
                <a:gridCol w="792792">
                  <a:extLst>
                    <a:ext uri="{9D8B030D-6E8A-4147-A177-3AD203B41FA5}">
                      <a16:colId xmlns:a16="http://schemas.microsoft.com/office/drawing/2014/main" val="3589458088"/>
                    </a:ext>
                  </a:extLst>
                </a:gridCol>
                <a:gridCol w="792792">
                  <a:extLst>
                    <a:ext uri="{9D8B030D-6E8A-4147-A177-3AD203B41FA5}">
                      <a16:colId xmlns:a16="http://schemas.microsoft.com/office/drawing/2014/main" val="2971486172"/>
                    </a:ext>
                  </a:extLst>
                </a:gridCol>
                <a:gridCol w="792792">
                  <a:extLst>
                    <a:ext uri="{9D8B030D-6E8A-4147-A177-3AD203B41FA5}">
                      <a16:colId xmlns:a16="http://schemas.microsoft.com/office/drawing/2014/main" val="3937095232"/>
                    </a:ext>
                  </a:extLst>
                </a:gridCol>
                <a:gridCol w="792792">
                  <a:extLst>
                    <a:ext uri="{9D8B030D-6E8A-4147-A177-3AD203B41FA5}">
                      <a16:colId xmlns:a16="http://schemas.microsoft.com/office/drawing/2014/main" val="3462845563"/>
                    </a:ext>
                  </a:extLst>
                </a:gridCol>
                <a:gridCol w="792792">
                  <a:extLst>
                    <a:ext uri="{9D8B030D-6E8A-4147-A177-3AD203B41FA5}">
                      <a16:colId xmlns:a16="http://schemas.microsoft.com/office/drawing/2014/main" val="2181830814"/>
                    </a:ext>
                  </a:extLst>
                </a:gridCol>
                <a:gridCol w="792792">
                  <a:extLst>
                    <a:ext uri="{9D8B030D-6E8A-4147-A177-3AD203B41FA5}">
                      <a16:colId xmlns:a16="http://schemas.microsoft.com/office/drawing/2014/main" val="271831561"/>
                    </a:ext>
                  </a:extLst>
                </a:gridCol>
                <a:gridCol w="792792">
                  <a:extLst>
                    <a:ext uri="{9D8B030D-6E8A-4147-A177-3AD203B41FA5}">
                      <a16:colId xmlns:a16="http://schemas.microsoft.com/office/drawing/2014/main" val="2518178808"/>
                    </a:ext>
                  </a:extLst>
                </a:gridCol>
                <a:gridCol w="792792">
                  <a:extLst>
                    <a:ext uri="{9D8B030D-6E8A-4147-A177-3AD203B41FA5}">
                      <a16:colId xmlns:a16="http://schemas.microsoft.com/office/drawing/2014/main" val="446601987"/>
                    </a:ext>
                  </a:extLst>
                </a:gridCol>
                <a:gridCol w="792792">
                  <a:extLst>
                    <a:ext uri="{9D8B030D-6E8A-4147-A177-3AD203B41FA5}">
                      <a16:colId xmlns:a16="http://schemas.microsoft.com/office/drawing/2014/main" val="3519430097"/>
                    </a:ext>
                  </a:extLst>
                </a:gridCol>
                <a:gridCol w="792792">
                  <a:extLst>
                    <a:ext uri="{9D8B030D-6E8A-4147-A177-3AD203B41FA5}">
                      <a16:colId xmlns:a16="http://schemas.microsoft.com/office/drawing/2014/main" val="3557115343"/>
                    </a:ext>
                  </a:extLst>
                </a:gridCol>
                <a:gridCol w="792792">
                  <a:extLst>
                    <a:ext uri="{9D8B030D-6E8A-4147-A177-3AD203B41FA5}">
                      <a16:colId xmlns:a16="http://schemas.microsoft.com/office/drawing/2014/main" val="1777807996"/>
                    </a:ext>
                  </a:extLst>
                </a:gridCol>
              </a:tblGrid>
              <a:tr h="334718"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004293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7,88E-10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1,97E-09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3,15E-09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4,33E-09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5,51E-09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6,70E-09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7,88E-09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9,06E-09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1,02E-08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1,14E-08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1,26E-08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1,38E-08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C2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805467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1,97E-09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6,30E-09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1,10E-08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1,58E-08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2,05E-08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2,52E-08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2,99E-08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3,47E-08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3,94E-08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4,41E-08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4,88E-08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5,36E-08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86991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3,15E-09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1,10E-08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2,13E-08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3,19E-08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4,25E-08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5,32E-08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6,38E-08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7,44E-08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8,51E-08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9,57E-08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1,06E-07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1,17E-07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7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683877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4,33E-09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1,58E-08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3,19E-08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5,04E-08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6,93E-08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8,82E-08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1,07E-07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1,26E-07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1,45E-07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1,64E-07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1,83E-07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2,02E-07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939097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5,51E-09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2,05E-08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4,25E-08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6,93E-08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9,85E-08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1,28E-07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1,58E-07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1,87E-07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2,17E-07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2,46E-07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2,76E-07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3,05E-07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36009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6,70E-09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2,52E-08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5,32E-08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8,82E-08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1,28E-07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1,70E-07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2,13E-07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2,55E-07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2,98E-07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3,40E-07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3,83E-07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4,25E-07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77335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7,88E-09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2,99E-08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6,38E-08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1,07E-07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1,58E-07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2,13E-07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2,70E-07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3,28E-07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3,86E-07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4,44E-07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5,02E-07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5,60E-07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773478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9,06E-09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3,47E-08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7,44E-08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1,26E-07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1,87E-07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2,55E-07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3,28E-07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4,03E-07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4,79E-07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5,55E-07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6,30E-07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7,06E-07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252813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1,02E-08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3,94E-08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8,51E-08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1,45E-07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2,17E-07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2,98E-07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3,86E-07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4,79E-07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5,74E-07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6,70E-07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7,66E-07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8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8,61E-07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E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159522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1,14E-08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4,41E-08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9,57E-08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1,64E-07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2,46E-07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3,40E-07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4,44E-07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5,55E-07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6,70E-07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7,88E-07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6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9,06E-07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1,02E-06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D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631239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1,26E-08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4,88E-08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1,06E-07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1,83E-07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2,76E-07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3,83E-07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5,02E-07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6,30E-07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7,66E-07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8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9,06E-07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1,05E-06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1,19E-06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B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9881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1,38E-08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5,36E-08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1,17E-07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2,02E-07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3,05E-07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4,25E-07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5,60E-07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7,06E-07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8,61E-07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1,02E-06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1,19E-06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B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1,36E-06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51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645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Matriz de rigidez [K]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96191"/>
              </p:ext>
            </p:extLst>
          </p:nvPr>
        </p:nvGraphicFramePr>
        <p:xfrm>
          <a:off x="1213524" y="1902723"/>
          <a:ext cx="9764952" cy="4351334"/>
        </p:xfrm>
        <a:graphic>
          <a:graphicData uri="http://schemas.openxmlformats.org/drawingml/2006/table">
            <a:tbl>
              <a:tblPr/>
              <a:tblGrid>
                <a:gridCol w="270504">
                  <a:extLst>
                    <a:ext uri="{9D8B030D-6E8A-4147-A177-3AD203B41FA5}">
                      <a16:colId xmlns:a16="http://schemas.microsoft.com/office/drawing/2014/main" val="2826145498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2009303665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1733412637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3998277928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3595618047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3214391708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258708697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582452892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335858897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1247033625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3832910654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2362959955"/>
                    </a:ext>
                  </a:extLst>
                </a:gridCol>
                <a:gridCol w="791204">
                  <a:extLst>
                    <a:ext uri="{9D8B030D-6E8A-4147-A177-3AD203B41FA5}">
                      <a16:colId xmlns:a16="http://schemas.microsoft.com/office/drawing/2014/main" val="3091405595"/>
                    </a:ext>
                  </a:extLst>
                </a:gridCol>
              </a:tblGrid>
              <a:tr h="334718"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50538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8,0E+09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-5,0E+09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2,0E+09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-5,4E+08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1,5E+08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-3,9E+07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1,0E+07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-2,8E+06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-2,0E+05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5,0E+04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-8,3E+03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292118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-5,0E+09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6,2E+09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-4,6E+09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1,9E+09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-5,1E+08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1,4E+08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-3,7E+07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9,8E+06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-2,6E+06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7,0E+05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-1,8E+05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2,9E+04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186795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2,0E+09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-4,6E+09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6,1E+09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-4,5E+09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1,9E+09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-5,1E+08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1,4E+08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-3,6E+07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9,8E+06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-2,6E+06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-1,1E+05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103713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-5,4E+08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1,9E+09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-4,5E+09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6,1E+09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1,9E+09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-5,1E+08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1,4E+08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-3,6E+07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9,7E+06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-2,4E+06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4,0E+05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596748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1,5E+08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-5,1E+08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1,9E+09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-4,5E+09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6,1E+09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-4,5E+09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1,9E+09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-5,1E+08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1,4E+08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-3,6E+07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9,1E+06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-1,5E+06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595314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-3,9E+07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1,4E+08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-5,1E+08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1,9E+09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-4,5E+09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6,1E+09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-4,5E+09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1,9E+09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-5,1E+08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1,4E+08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-3,4E+07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5,6E+06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067146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1,0E+07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-3,7E+07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1,4E+08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-5,1E+08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1,9E+09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-4,5E+09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6,1E+09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-4,5E+09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1,9E+09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-5,1E+08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1,3E+08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-2,1E+07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60199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-2,8E+06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9,8E+06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-3,6E+07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1,4E+08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-5,1E+08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1,9E+09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-4,5E+09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6,1E+09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-4,5E+09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1,9E+09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-4,7E+08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7,9E+07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46016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-2,6E+06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9,8E+06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-3,6E+07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1,4E+08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-5,1E+08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1,9E+09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-4,5E+09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6,1E+09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-4,5E+09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1,8E+09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-2,9E+08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900897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-2,0E+05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7,0E+05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-2,6E+06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9,7E+06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-3,6E+07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1,4E+08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-5,1E+08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1,9E+09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-4,5E+09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5,9E+09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-4,0E+09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1,1E+09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159335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5,0E+04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-1,8E+05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6,5E+05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-2,4E+06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9,1E+06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-3,4E+07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1,3E+08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-4,7E+08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1,8E+09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-4,0E+09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4,2E+09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-1,5E+09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168106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-8,3E+03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2,9E+04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-1,1E+05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4,0E+05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-1,5E+06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5,6E+06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-2,1E+07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7,9E+07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-2,9E+08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+mn-lt"/>
                        </a:rPr>
                        <a:t>1,1E+09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-1,5E+09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6,8E+08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425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09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Matriz de massa [M]</a:t>
            </a:r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368" y="2234025"/>
            <a:ext cx="9079955" cy="3808964"/>
          </a:xfrm>
        </p:spPr>
      </p:pic>
    </p:spTree>
    <p:extLst>
      <p:ext uri="{BB962C8B-B14F-4D97-AF65-F5344CB8AC3E}">
        <p14:creationId xmlns:p14="http://schemas.microsoft.com/office/powerpoint/2010/main" val="1929964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Matriz de massa [M]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33968"/>
              </p:ext>
            </p:extLst>
          </p:nvPr>
        </p:nvGraphicFramePr>
        <p:xfrm>
          <a:off x="2045371" y="2024410"/>
          <a:ext cx="8101258" cy="4351334"/>
        </p:xfrm>
        <a:graphic>
          <a:graphicData uri="http://schemas.openxmlformats.org/drawingml/2006/table">
            <a:tbl>
              <a:tblPr/>
              <a:tblGrid>
                <a:gridCol w="302254">
                  <a:extLst>
                    <a:ext uri="{9D8B030D-6E8A-4147-A177-3AD203B41FA5}">
                      <a16:colId xmlns:a16="http://schemas.microsoft.com/office/drawing/2014/main" val="308739064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46346989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3881726183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3508284477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791692972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3651368414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775235037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1748461221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2981217879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681567089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2289071411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4065939319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3569288527"/>
                    </a:ext>
                  </a:extLst>
                </a:gridCol>
              </a:tblGrid>
              <a:tr h="334718">
                <a:tc>
                  <a:txBody>
                    <a:bodyPr/>
                    <a:lstStyle/>
                    <a:p>
                      <a:pPr algn="ctr" fontAlgn="ctr"/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19683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14586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211436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14586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55984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14586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075717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14586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27813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14586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946299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14586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555549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14586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052186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14586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984742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14586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04007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14586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555257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14586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04390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46" marR="9046" marT="9046" marB="434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effectLst/>
                          <a:latin typeface="+mn-lt"/>
                        </a:rPr>
                        <a:t>2524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37293</a:t>
                      </a:r>
                    </a:p>
                  </a:txBody>
                  <a:tcPr marL="9046" marR="9046" marT="9046" marB="434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744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7028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4185</Words>
  <Application>Microsoft Office PowerPoint</Application>
  <PresentationFormat>Widescreen</PresentationFormat>
  <Paragraphs>2530</Paragraphs>
  <Slides>39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Cambria Math</vt:lpstr>
      <vt:lpstr>Symbol</vt:lpstr>
      <vt:lpstr>Wingdings</vt:lpstr>
      <vt:lpstr>Tema do Office</vt:lpstr>
      <vt:lpstr>ANÁLISE MODAL DE RESERVATÓRIO ELEVADO</vt:lpstr>
      <vt:lpstr>Objetivo</vt:lpstr>
      <vt:lpstr>Modelo estrutural</vt:lpstr>
      <vt:lpstr>Propriedades do modelo</vt:lpstr>
      <vt:lpstr>Matriz de rigidez [K]</vt:lpstr>
      <vt:lpstr>Matriz de flexibilidade [F]</vt:lpstr>
      <vt:lpstr>Matriz de rigidez [K]</vt:lpstr>
      <vt:lpstr>Matriz de massa [M]</vt:lpstr>
      <vt:lpstr>Matriz de massa [M]</vt:lpstr>
      <vt:lpstr>Matriz [A]</vt:lpstr>
      <vt:lpstr>Frequências naturais</vt:lpstr>
      <vt:lpstr>Frequências naturais</vt:lpstr>
      <vt:lpstr>Matriz [ϕ]</vt:lpstr>
      <vt:lpstr>Matriz  [ϕ]T</vt:lpstr>
      <vt:lpstr>Modos de vibração da estrutura</vt:lpstr>
      <vt:lpstr>Etapas seguintes</vt:lpstr>
      <vt:lpstr>Matriz [K]*</vt:lpstr>
      <vt:lpstr>Matriz [M]*</vt:lpstr>
      <vt:lpstr>Matriz de amortecimento [C]*</vt:lpstr>
      <vt:lpstr>Matriz de amortecimento [C]*</vt:lpstr>
      <vt:lpstr>Matriz de amortecimento [C]*</vt:lpstr>
      <vt:lpstr>Método do Vento Sintético</vt:lpstr>
      <vt:lpstr>Método do vento sintético</vt:lpstr>
      <vt:lpstr>Espectro do vento</vt:lpstr>
      <vt:lpstr>Matriz [R]</vt:lpstr>
      <vt:lpstr>Matriz [R]* = [ϕ]T x [R]</vt:lpstr>
      <vt:lpstr>Resultados e discussões</vt:lpstr>
      <vt:lpstr>Resultados e discussões</vt:lpstr>
      <vt:lpstr>Resultados</vt:lpstr>
      <vt:lpstr>Resultados</vt:lpstr>
      <vt:lpstr>Resultados e discussões</vt:lpstr>
      <vt:lpstr>Deslocamento amplificado ρij (m)</vt:lpstr>
      <vt:lpstr>Defasagem θ ̅_i</vt:lpstr>
      <vt:lpstr>Momento fletor máximo</vt:lpstr>
      <vt:lpstr>Momento fletor máximo</vt:lpstr>
      <vt:lpstr>Momento fletor máximo</vt:lpstr>
      <vt:lpstr>Momento fletor máximo</vt:lpstr>
      <vt:lpstr>Momento fletor máximo</vt:lpstr>
      <vt:lpstr>Momento fletor máximo – distribuição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MODAL DE RESERVATÓRIO ELEVADO</dc:title>
  <dc:creator>Isabela Bombig</dc:creator>
  <cp:lastModifiedBy>breno mendes</cp:lastModifiedBy>
  <cp:revision>80</cp:revision>
  <dcterms:created xsi:type="dcterms:W3CDTF">2017-05-13T22:34:04Z</dcterms:created>
  <dcterms:modified xsi:type="dcterms:W3CDTF">2017-05-17T17:04:19Z</dcterms:modified>
</cp:coreProperties>
</file>