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23/08/15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23/08/15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23/08/15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23/08/15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23/08/15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23/08/15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23/08/15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23/08/15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23/08/15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/>
              <a:t>Estudos</a:t>
            </a:r>
            <a:r>
              <a:rPr lang="en-US" sz="5400" dirty="0" smtClean="0"/>
              <a:t> </a:t>
            </a:r>
            <a:r>
              <a:rPr lang="en-US" sz="5400" dirty="0" err="1" smtClean="0"/>
              <a:t>Nacionais</a:t>
            </a:r>
            <a:r>
              <a:rPr lang="en-US" sz="5400" dirty="0" smtClean="0"/>
              <a:t> </a:t>
            </a:r>
            <a:r>
              <a:rPr lang="en-US" sz="5400" dirty="0" smtClean="0"/>
              <a:t>do </a:t>
            </a:r>
            <a:r>
              <a:rPr lang="en-US" sz="5400" dirty="0" err="1" smtClean="0"/>
              <a:t>Perfil</a:t>
            </a:r>
            <a:r>
              <a:rPr lang="en-US" sz="5400" dirty="0" smtClean="0"/>
              <a:t> do </a:t>
            </a:r>
            <a:r>
              <a:rPr lang="en-US" sz="5400" dirty="0" err="1" smtClean="0"/>
              <a:t>Gestor</a:t>
            </a:r>
            <a:r>
              <a:rPr lang="en-US" sz="5400" dirty="0" smtClean="0"/>
              <a:t> do </a:t>
            </a:r>
            <a:r>
              <a:rPr lang="en-US" sz="5400" dirty="0" err="1" smtClean="0"/>
              <a:t>Esporte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Tarefa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Aula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1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576" y="131960"/>
            <a:ext cx="5711824" cy="563103"/>
          </a:xfrm>
        </p:spPr>
        <p:txBody>
          <a:bodyPr/>
          <a:lstStyle/>
          <a:p>
            <a:r>
              <a:rPr lang="en-US" dirty="0" err="1" smtClean="0"/>
              <a:t>Turma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9" y="809748"/>
            <a:ext cx="7593209" cy="5157787"/>
          </a:xfrm>
        </p:spPr>
      </p:pic>
    </p:spTree>
    <p:extLst>
      <p:ext uri="{BB962C8B-B14F-4D97-AF65-F5344CB8AC3E}">
        <p14:creationId xmlns:p14="http://schemas.microsoft.com/office/powerpoint/2010/main" val="12109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576" y="131960"/>
            <a:ext cx="5711824" cy="563103"/>
          </a:xfrm>
        </p:spPr>
        <p:txBody>
          <a:bodyPr/>
          <a:lstStyle/>
          <a:p>
            <a:r>
              <a:rPr lang="en-US" dirty="0" err="1" smtClean="0"/>
              <a:t>Turma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7" y="809748"/>
            <a:ext cx="7609074" cy="5157787"/>
          </a:xfrm>
        </p:spPr>
      </p:pic>
    </p:spTree>
    <p:extLst>
      <p:ext uri="{BB962C8B-B14F-4D97-AF65-F5344CB8AC3E}">
        <p14:creationId xmlns:p14="http://schemas.microsoft.com/office/powerpoint/2010/main" val="1569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576" y="131960"/>
            <a:ext cx="5711824" cy="563103"/>
          </a:xfrm>
        </p:spPr>
        <p:txBody>
          <a:bodyPr/>
          <a:lstStyle/>
          <a:p>
            <a:r>
              <a:rPr lang="en-US" dirty="0" err="1" smtClean="0"/>
              <a:t>Turma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1" y="809748"/>
            <a:ext cx="7560285" cy="5157787"/>
          </a:xfrm>
        </p:spPr>
      </p:pic>
    </p:spTree>
    <p:extLst>
      <p:ext uri="{BB962C8B-B14F-4D97-AF65-F5344CB8AC3E}">
        <p14:creationId xmlns:p14="http://schemas.microsoft.com/office/powerpoint/2010/main" val="1569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576" y="131960"/>
            <a:ext cx="5711824" cy="563103"/>
          </a:xfrm>
        </p:spPr>
        <p:txBody>
          <a:bodyPr/>
          <a:lstStyle/>
          <a:p>
            <a:r>
              <a:rPr lang="en-US" dirty="0" err="1" smtClean="0"/>
              <a:t>Turma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8" y="809748"/>
            <a:ext cx="7529332" cy="5157787"/>
          </a:xfrm>
        </p:spPr>
      </p:pic>
    </p:spTree>
    <p:extLst>
      <p:ext uri="{BB962C8B-B14F-4D97-AF65-F5344CB8AC3E}">
        <p14:creationId xmlns:p14="http://schemas.microsoft.com/office/powerpoint/2010/main" val="1569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23</TotalTime>
  <Words>20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Estudos Nacionais do Perfil do Gestor do Esporte</vt:lpstr>
      <vt:lpstr>Turma 1</vt:lpstr>
      <vt:lpstr>Turma 1</vt:lpstr>
      <vt:lpstr>Turma 2</vt:lpstr>
      <vt:lpstr>Turma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Organizações Nacionais e Internacionais</dc:title>
  <dc:creator>Karina Satie Rasera</dc:creator>
  <cp:lastModifiedBy>Karina Satie Rasera</cp:lastModifiedBy>
  <cp:revision>4</cp:revision>
  <dcterms:created xsi:type="dcterms:W3CDTF">2015-08-24T00:27:57Z</dcterms:created>
  <dcterms:modified xsi:type="dcterms:W3CDTF">2015-08-24T00:51:47Z</dcterms:modified>
</cp:coreProperties>
</file>