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07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49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34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9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28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337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97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172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83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47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30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DBDBE-F698-42DE-98B9-B7F882FDA17C}" type="datetimeFigureOut">
              <a:rPr lang="pt-BR" smtClean="0"/>
              <a:t>16/08/2015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3DEA2-8B1A-41CD-A7E9-2D57867A9D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838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Exercicio</a:t>
            </a:r>
            <a:r>
              <a:rPr lang="pt-BR" dirty="0" smtClean="0"/>
              <a:t> custo da mão de obra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65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611" y="326571"/>
            <a:ext cx="11868539" cy="5850392"/>
          </a:xfrm>
        </p:spPr>
        <p:txBody>
          <a:bodyPr>
            <a:noAutofit/>
          </a:bodyPr>
          <a:lstStyle/>
          <a:p>
            <a:r>
              <a:rPr lang="pt-BR" sz="2400" dirty="0"/>
              <a:t>1) Os funcionários da área de produção da empresa </a:t>
            </a:r>
            <a:r>
              <a:rPr lang="pt-BR" sz="2400" dirty="0" err="1"/>
              <a:t>Calia</a:t>
            </a:r>
            <a:r>
              <a:rPr lang="pt-BR" sz="2400" dirty="0"/>
              <a:t> &amp; </a:t>
            </a:r>
            <a:r>
              <a:rPr lang="pt-BR" sz="2400" dirty="0" err="1"/>
              <a:t>Fregonesi</a:t>
            </a:r>
            <a:r>
              <a:rPr lang="pt-BR" sz="2400" dirty="0"/>
              <a:t>, trabalham 36 horas semanais em regime de 6 dias por semana e foram contratados por R$5 a hora de trabalho. O ano é NÃO </a:t>
            </a:r>
            <a:r>
              <a:rPr lang="pt-BR" sz="2400" dirty="0" smtClean="0"/>
              <a:t>bissexto </a:t>
            </a:r>
            <a:r>
              <a:rPr lang="pt-BR" sz="2400" dirty="0"/>
              <a:t>dias teve-se 8 feriados sendo 2 em domingos, os funcionários têm 30 dias de férias (com direito a 1/3 de adicional), e os funcionários receberam 13º salário e Descanso Semanal Remunerado (DSR – 1 por semana). Em média os funcionários tiveram 4 faltas abonadas no ano e 1 não abonada. Os encargos trabalhistas totalizam 37%. </a:t>
            </a:r>
          </a:p>
          <a:p>
            <a:r>
              <a:rPr lang="pt-BR" sz="2400" dirty="0"/>
              <a:t>A) Qual o custo da hora trabalhada?</a:t>
            </a:r>
          </a:p>
          <a:p>
            <a:r>
              <a:rPr lang="pt-BR" sz="2400" dirty="0"/>
              <a:t>B) Considerando a pergunta (A), caso haja produtividade de 85% qual o valor da hora</a:t>
            </a:r>
          </a:p>
          <a:p>
            <a:r>
              <a:rPr lang="pt-BR" sz="2400" dirty="0" smtClean="0"/>
              <a:t>C) </a:t>
            </a:r>
            <a:r>
              <a:rPr lang="pt-BR" sz="2400" dirty="0"/>
              <a:t>Considerando a pergunta (A), sabe-se que a empresa paga cesta básica mensal de R$250,00 e mais ticket alimentação de R$8,50 diário. O vale transporte é pago aos funcionários que o benefício vale a pena em função de seu salário. O custo diário de transporte é de R$7,50 e o valor máximo a ser descontado é de 6% do salário</a:t>
            </a:r>
            <a:r>
              <a:rPr lang="pt-BR" sz="2400" dirty="0" smtClean="0"/>
              <a:t>.</a:t>
            </a:r>
          </a:p>
          <a:p>
            <a:r>
              <a:rPr lang="pt-BR" sz="2400" dirty="0" smtClean="0"/>
              <a:t>D) Se o funcionário vender 10 dias de suas férias, qual o novo valor da hora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580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611" y="326571"/>
            <a:ext cx="11868539" cy="5850392"/>
          </a:xfrm>
        </p:spPr>
        <p:txBody>
          <a:bodyPr>
            <a:noAutofit/>
          </a:bodyPr>
          <a:lstStyle/>
          <a:p>
            <a:r>
              <a:rPr lang="pt-BR" sz="3200" dirty="0"/>
              <a:t>2) Funcionários da área de projeto da consultoria </a:t>
            </a:r>
            <a:r>
              <a:rPr lang="pt-BR" sz="3200" dirty="0" smtClean="0"/>
              <a:t>“</a:t>
            </a:r>
            <a:r>
              <a:rPr lang="pt-BR" sz="3200" dirty="0" err="1" smtClean="0"/>
              <a:t>Pagliarussi</a:t>
            </a:r>
            <a:r>
              <a:rPr lang="pt-BR" sz="3200" dirty="0" smtClean="0"/>
              <a:t>" </a:t>
            </a:r>
            <a:r>
              <a:rPr lang="pt-BR" sz="3200" dirty="0"/>
              <a:t>tem salário mensal de R$1500, trabalham 5 dias por semana (40 horas por semana). Em um ano </a:t>
            </a:r>
            <a:r>
              <a:rPr lang="pt-BR" sz="3200" dirty="0" err="1"/>
              <a:t>bisexto</a:t>
            </a:r>
            <a:r>
              <a:rPr lang="pt-BR" sz="3200" dirty="0"/>
              <a:t> com 5 feriados em dias de trabalho, e tendo em média 2 faltas abonadas e 3 não abonadas. Os funcionários tem férias de 30 dias e 13º salário, os encargos totalizam 38,5%. Sabendo que há uma efetividade média de trabalho de 82% do uso do tempo nas atividades, e que os funcionários recebem ticket alimentação mensal de R$450,00, qual o custo de sua hora?</a:t>
            </a:r>
          </a:p>
        </p:txBody>
      </p:sp>
    </p:spTree>
    <p:extLst>
      <p:ext uri="{BB962C8B-B14F-4D97-AF65-F5344CB8AC3E}">
        <p14:creationId xmlns:p14="http://schemas.microsoft.com/office/powerpoint/2010/main" val="2912013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Exercicio custo da mão de obra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Exercicio custo da mão de obra</dc:title>
  <dc:creator>c</dc:creator>
  <cp:lastModifiedBy>c</cp:lastModifiedBy>
  <cp:revision>1</cp:revision>
  <dcterms:created xsi:type="dcterms:W3CDTF">2015-08-17T01:49:16Z</dcterms:created>
  <dcterms:modified xsi:type="dcterms:W3CDTF">2015-08-17T01:49:25Z</dcterms:modified>
</cp:coreProperties>
</file>