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6" r:id="rId2"/>
    <p:sldId id="374" r:id="rId3"/>
    <p:sldId id="375" r:id="rId4"/>
    <p:sldId id="342" r:id="rId5"/>
    <p:sldId id="373" r:id="rId6"/>
    <p:sldId id="340" r:id="rId7"/>
    <p:sldId id="371" r:id="rId8"/>
    <p:sldId id="372" r:id="rId9"/>
    <p:sldId id="348" r:id="rId10"/>
    <p:sldId id="349" r:id="rId11"/>
    <p:sldId id="367" r:id="rId12"/>
    <p:sldId id="368" r:id="rId13"/>
    <p:sldId id="369" r:id="rId14"/>
    <p:sldId id="370" r:id="rId15"/>
    <p:sldId id="351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CFCA2"/>
    <a:srgbClr val="D9C5D5"/>
    <a:srgbClr val="A0FEA2"/>
    <a:srgbClr val="DFE3BB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68E330E-EAD8-45F3-B6CC-959CECC965F2}" type="datetimeFigureOut">
              <a:rPr lang="pt-BR"/>
              <a:pPr>
                <a:defRPr/>
              </a:pPr>
              <a:t>10/05/2017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64D1AB-F921-45AD-8B1F-688F2B6F7C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3B6F24D5-0540-4510-B0DA-515E60C58A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08BB5D1-3D93-470D-8EF3-BB37A0053AFC}" type="slidenum">
              <a:rPr lang="pt-BR" altLang="pt-BR" smtClean="0"/>
              <a:pPr eaLnBrk="1" hangingPunct="1"/>
              <a:t>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1300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B5160-892B-49DA-A9D9-B6E240B20494}" type="slidenum">
              <a:rPr lang="pt-BR" altLang="pt-BR" smtClean="0"/>
              <a:pPr/>
              <a:t>10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DA3D680-03CB-4C20-A00A-324465B3D202}" type="slidenum">
              <a:rPr lang="pt-BR" altLang="pt-BR" smtClean="0"/>
              <a:pPr eaLnBrk="1" hangingPunct="1"/>
              <a:t>11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D477695-EA3B-468F-8C4B-27CEC0526324}" type="slidenum">
              <a:rPr lang="pt-BR" altLang="pt-BR" smtClean="0"/>
              <a:pPr eaLnBrk="1" hangingPunct="1"/>
              <a:t>12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07F10D6-070E-42E7-8D9E-854E8D036B24}" type="slidenum">
              <a:rPr lang="pt-BR" altLang="pt-BR" smtClean="0"/>
              <a:pPr eaLnBrk="1" hangingPunct="1"/>
              <a:t>13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663A155-8D28-4175-BAA3-7EC42A103002}" type="slidenum">
              <a:rPr lang="pt-BR" altLang="pt-BR" smtClean="0"/>
              <a:pPr eaLnBrk="1" hangingPunct="1"/>
              <a:t>14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1310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E36E0-872A-4799-9A4D-6E98FC6D1813}" type="slidenum">
              <a:rPr lang="pt-BR" altLang="pt-BR" smtClean="0"/>
              <a:pPr/>
              <a:t>15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44A3A10-362D-4EFF-BFF2-4C7A459DFFCF}" type="slidenum">
              <a:rPr lang="pt-BR" altLang="pt-BR" smtClean="0"/>
              <a:pPr eaLnBrk="1" hangingPunct="1"/>
              <a:t>2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AA3A353-69BE-437B-BD0E-F8220B487EF0}" type="slidenum">
              <a:rPr lang="pt-BR" altLang="pt-BR" smtClean="0"/>
              <a:pPr eaLnBrk="1" hangingPunct="1"/>
              <a:t>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1239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A2A93-5A88-44B6-8A73-EAAAFEA2420E}" type="slidenum">
              <a:rPr lang="pt-BR" altLang="pt-BR" smtClean="0"/>
              <a:pPr/>
              <a:t>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61EC815-B1EF-47B8-A3E1-197E1B641D80}" type="slidenum">
              <a:rPr lang="pt-BR" altLang="pt-BR" smtClean="0"/>
              <a:pPr eaLnBrk="1" hangingPunct="1"/>
              <a:t>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1259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75863-CF5F-459E-B52F-1ED17C4F227A}" type="slidenum">
              <a:rPr lang="pt-BR" altLang="pt-BR" smtClean="0"/>
              <a:pPr/>
              <a:t>6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215ADEC-5406-42EB-889F-B44511B6E99F}" type="slidenum">
              <a:rPr lang="pt-BR" altLang="pt-BR" smtClean="0"/>
              <a:pPr eaLnBrk="1" hangingPunct="1"/>
              <a:t>7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2AF918D-350F-4F71-9DA8-627941FAA52C}" type="slidenum">
              <a:rPr lang="pt-BR" altLang="pt-BR" smtClean="0"/>
              <a:pPr eaLnBrk="1" hangingPunct="1"/>
              <a:t>8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/>
          </a:p>
        </p:txBody>
      </p:sp>
      <p:sp>
        <p:nvSpPr>
          <p:cNvPr id="1290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9B2EB-7C65-4759-9D9A-31D9CE9133F9}" type="slidenum">
              <a:rPr lang="pt-BR" altLang="pt-BR" smtClean="0"/>
              <a:pPr/>
              <a:t>9</a:t>
            </a:fld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3E4CB-7DE4-4C84-A994-CBC0E6A450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2604-3DAA-4EA0-BC86-507134226F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CE21-DE0E-4219-A0ED-EF6309CD9D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C2FF0-DD84-47EE-93C4-89BD29B83A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410A6-A5B6-4579-A5BE-22A7B8D2FA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21F8-E232-4AC7-8C09-D9F57A2782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FC37-87F2-46D5-A7B3-BB1A85F485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C1B5C-F532-41AC-9389-3CD84AE3ED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E226-CA7C-45A9-904E-0577536EC0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3938A-CFB1-41DD-A813-17A8A5DC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08C4C-5025-400A-9A9E-09F41C769F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0B4A609A-A8D4-4951-946E-22F6898758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4537026" cy="341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Indicadores Internacionais</a:t>
            </a:r>
            <a:b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onde acessar os dados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260350"/>
            <a:ext cx="869315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188" y="765175"/>
            <a:ext cx="72009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IBGE   http://www.ibge.gov.br/paisesat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349500"/>
            <a:ext cx="6815137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750" y="333375"/>
            <a:ext cx="72009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IBGE   http://www.ibge.gov.br/paisesat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86677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H="1">
            <a:off x="5292725" y="1341438"/>
            <a:ext cx="1079500" cy="1008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39750" y="4797425"/>
            <a:ext cx="8135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Escolha um país, depois um tema, como por exemplo </a:t>
            </a:r>
            <a:r>
              <a:rPr lang="pt-BR" dirty="0">
                <a:solidFill>
                  <a:srgbClr val="FF0000"/>
                </a:solidFill>
              </a:rPr>
              <a:t>Espanha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indicadores sociais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25" y="620713"/>
            <a:ext cx="8882063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6659563" y="2636838"/>
            <a:ext cx="720725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7956550" y="2420938"/>
            <a:ext cx="215900" cy="287337"/>
          </a:xfrm>
          <a:prstGeom prst="straightConnector1">
            <a:avLst/>
          </a:prstGeom>
          <a:ln w="158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/>
          <p:cNvSpPr/>
          <p:nvPr/>
        </p:nvSpPr>
        <p:spPr>
          <a:xfrm>
            <a:off x="1907704" y="332656"/>
            <a:ext cx="223224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7225"/>
            <a:ext cx="7932737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H="1">
            <a:off x="3924300" y="2636838"/>
            <a:ext cx="792163" cy="504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aixaDeTexto 1"/>
          <p:cNvSpPr txBox="1">
            <a:spLocks noChangeArrowheads="1"/>
          </p:cNvSpPr>
          <p:nvPr/>
        </p:nvSpPr>
        <p:spPr bwMode="auto">
          <a:xfrm>
            <a:off x="1547813" y="2349500"/>
            <a:ext cx="5761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effectLst/>
              </a:rPr>
              <a:t>Vídeo: esperança de vida</a:t>
            </a:r>
          </a:p>
          <a:p>
            <a:endParaRPr lang="pt-BR" dirty="0">
              <a:effectLst/>
            </a:endParaRPr>
          </a:p>
          <a:p>
            <a:r>
              <a:rPr lang="pt-BR" dirty="0">
                <a:effectLst/>
              </a:rPr>
              <a:t>http://www.youtube.com/watch?v=</a:t>
            </a:r>
            <a:r>
              <a:rPr lang="pt-BR" dirty="0" err="1">
                <a:effectLst/>
              </a:rPr>
              <a:t>jbkSRLYSojo</a:t>
            </a:r>
            <a:r>
              <a:rPr lang="pt-BR" dirty="0"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/>
          <p:cNvSpPr txBox="1">
            <a:spLocks noChangeArrowheads="1"/>
          </p:cNvSpPr>
          <p:nvPr/>
        </p:nvSpPr>
        <p:spPr bwMode="auto">
          <a:xfrm>
            <a:off x="3708400" y="549275"/>
            <a:ext cx="514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dirty="0"/>
              <a:t>http://unstats.un.org/unsd/default.htm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925513"/>
            <a:ext cx="8262937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0" y="2708275"/>
            <a:ext cx="2484438" cy="3457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23850" y="188913"/>
            <a:ext cx="5330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 err="1">
                <a:solidFill>
                  <a:schemeClr val="accent4">
                    <a:lumMod val="75000"/>
                  </a:schemeClr>
                </a:solidFill>
              </a:rPr>
              <a:t>United</a:t>
            </a:r>
            <a:r>
              <a:rPr lang="pt-BR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accent4">
                    <a:lumMod val="75000"/>
                  </a:schemeClr>
                </a:solidFill>
              </a:rPr>
              <a:t>Nations</a:t>
            </a:r>
            <a:r>
              <a:rPr lang="pt-BR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accent4">
                    <a:lumMod val="75000"/>
                  </a:schemeClr>
                </a:solidFill>
              </a:rPr>
              <a:t>Statistics</a:t>
            </a:r>
            <a:r>
              <a:rPr lang="pt-BR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BR" sz="2400" dirty="0" err="1">
                <a:solidFill>
                  <a:schemeClr val="accent4">
                    <a:lumMod val="75000"/>
                  </a:schemeClr>
                </a:solidFill>
              </a:rPr>
              <a:t>Division</a:t>
            </a:r>
            <a:endParaRPr lang="pt-B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750" y="188913"/>
            <a:ext cx="8042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Dados internacionais – demografia, estatísticas vitais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3725"/>
            <a:ext cx="8772525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>
            <a:off x="3995738" y="5300663"/>
            <a:ext cx="936625" cy="288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4500563" y="3429000"/>
            <a:ext cx="935037" cy="2873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08050"/>
            <a:ext cx="78486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539750" y="188913"/>
            <a:ext cx="8042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effectLst/>
              </a:rPr>
              <a:t>Dados internacionais – demografia, estatísticas vitais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/>
          <p:cNvSpPr txBox="1">
            <a:spLocks noChangeArrowheads="1"/>
          </p:cNvSpPr>
          <p:nvPr/>
        </p:nvSpPr>
        <p:spPr bwMode="auto">
          <a:xfrm>
            <a:off x="539750" y="184150"/>
            <a:ext cx="820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/>
              <a:t>PAHO </a:t>
            </a:r>
            <a:r>
              <a:rPr lang="pt-BR" altLang="pt-BR" sz="1200"/>
              <a:t>(http://www.paho.org/hq/)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3058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9275"/>
            <a:ext cx="8820150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e 1"/>
          <p:cNvSpPr/>
          <p:nvPr/>
        </p:nvSpPr>
        <p:spPr bwMode="auto">
          <a:xfrm>
            <a:off x="3995738" y="5157788"/>
            <a:ext cx="1223962" cy="719137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476250"/>
            <a:ext cx="82105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aixaDeTexto 5"/>
          <p:cNvSpPr txBox="1">
            <a:spLocks noChangeArrowheads="1"/>
          </p:cNvSpPr>
          <p:nvPr/>
        </p:nvSpPr>
        <p:spPr bwMode="auto">
          <a:xfrm>
            <a:off x="539750" y="188913"/>
            <a:ext cx="6480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pt-BR" dirty="0"/>
              <a:t>http://www.who.int/gho/publications/world_health_statistics/2014/en/</a:t>
            </a: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1908175" y="3141663"/>
            <a:ext cx="503238" cy="2873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2581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>
            <a:off x="1908175" y="3141663"/>
            <a:ext cx="503238" cy="2873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361950"/>
            <a:ext cx="892175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82</Words>
  <Application>Microsoft Office PowerPoint</Application>
  <PresentationFormat>Apresentação na tela (4:3)</PresentationFormat>
  <Paragraphs>28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Design padrão</vt:lpstr>
      <vt:lpstr>Indicadores Internacionais onde acessar os dados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</dc:creator>
  <cp:lastModifiedBy>Zilda</cp:lastModifiedBy>
  <cp:revision>175</cp:revision>
  <dcterms:created xsi:type="dcterms:W3CDTF">2010-06-10T18:26:28Z</dcterms:created>
  <dcterms:modified xsi:type="dcterms:W3CDTF">2017-05-10T23:29:13Z</dcterms:modified>
</cp:coreProperties>
</file>