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9773E-4F49-49F8-9977-0435700617DE}" type="datetimeFigureOut">
              <a:rPr lang="pt-BR" smtClean="0"/>
              <a:pPr/>
              <a:t>03/06/2015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DE28-243D-4552-92FD-DC5D6D973F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Industrializações Tardias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Desigualdade;</a:t>
            </a:r>
          </a:p>
          <a:p>
            <a:r>
              <a:rPr lang="pt-BR" dirty="0" smtClean="0"/>
              <a:t>Manutenção do crescimento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Argentina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Exportador de produtos primários – Carne e couro;</a:t>
            </a:r>
          </a:p>
          <a:p>
            <a:r>
              <a:rPr lang="pt-BR" dirty="0" smtClean="0"/>
              <a:t>Industrialização com forte atuação do Estado capital internacional;</a:t>
            </a:r>
          </a:p>
          <a:p>
            <a:r>
              <a:rPr lang="pt-BR" dirty="0" smtClean="0"/>
              <a:t>Europa na América Latina.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Argentina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Estado faz a industrialização básica – siderurgia, </a:t>
            </a:r>
            <a:r>
              <a:rPr lang="pt-BR" dirty="0" err="1" smtClean="0"/>
              <a:t>infra-esrutura</a:t>
            </a:r>
            <a:r>
              <a:rPr lang="pt-BR" dirty="0" smtClean="0"/>
              <a:t>;</a:t>
            </a:r>
          </a:p>
          <a:p>
            <a:r>
              <a:rPr lang="pt-BR" dirty="0" smtClean="0"/>
              <a:t>Capital externo – industria de duráveis e máquinas;</a:t>
            </a:r>
          </a:p>
          <a:p>
            <a:r>
              <a:rPr lang="pt-BR" dirty="0" smtClean="0"/>
              <a:t>Capital nacional – setores tradicionais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Argentina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Desafios são grandes;</a:t>
            </a:r>
          </a:p>
          <a:p>
            <a:pPr lvl="1"/>
            <a:r>
              <a:rPr lang="pt-BR" dirty="0" smtClean="0"/>
              <a:t>Desindustrialização;</a:t>
            </a:r>
          </a:p>
          <a:p>
            <a:pPr lvl="1"/>
            <a:r>
              <a:rPr lang="pt-BR" dirty="0" smtClean="0"/>
              <a:t>Estagnação;</a:t>
            </a:r>
          </a:p>
          <a:p>
            <a:pPr lvl="1"/>
            <a:r>
              <a:rPr lang="pt-BR" dirty="0" smtClean="0"/>
              <a:t>Problemas políticos.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Industrializações tardias;</a:t>
            </a:r>
          </a:p>
          <a:p>
            <a:pPr lvl="1"/>
            <a:r>
              <a:rPr lang="pt-BR" dirty="0" smtClean="0"/>
              <a:t>Estado forte, planejador e produtor;</a:t>
            </a:r>
          </a:p>
          <a:p>
            <a:pPr lvl="1"/>
            <a:r>
              <a:rPr lang="pt-BR" dirty="0" smtClean="0"/>
              <a:t>Empresas estrangeiras são importantes;</a:t>
            </a:r>
          </a:p>
          <a:p>
            <a:pPr lvl="1"/>
            <a:r>
              <a:rPr lang="pt-BR" dirty="0" smtClean="0"/>
              <a:t>Tecnologia “comprada”;</a:t>
            </a:r>
          </a:p>
          <a:p>
            <a:pPr lvl="1"/>
            <a:r>
              <a:rPr lang="pt-BR" dirty="0" smtClean="0"/>
              <a:t>Gera </a:t>
            </a:r>
            <a:r>
              <a:rPr lang="pt-BR" sz="4800" dirty="0" smtClean="0"/>
              <a:t>“dependência”.</a:t>
            </a:r>
            <a:endParaRPr lang="pt-B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Revolução socialista;</a:t>
            </a:r>
          </a:p>
          <a:p>
            <a:r>
              <a:rPr lang="pt-BR" dirty="0" err="1" smtClean="0"/>
              <a:t>Ruralização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Revolução Cultural</a:t>
            </a:r>
          </a:p>
          <a:p>
            <a:endParaRPr lang="pt-BR" dirty="0"/>
          </a:p>
          <a:p>
            <a:r>
              <a:rPr lang="pt-BR" dirty="0" smtClean="0"/>
              <a:t>Culto a MAO TSE TUNG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Industrialização da China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 err="1"/>
              <a:t>Processo</a:t>
            </a:r>
            <a:r>
              <a:rPr lang="en-US" dirty="0"/>
              <a:t> de </a:t>
            </a:r>
            <a:r>
              <a:rPr lang="en-US" dirty="0" err="1"/>
              <a:t>industrialização</a:t>
            </a:r>
            <a:r>
              <a:rPr lang="en-US" dirty="0"/>
              <a:t> </a:t>
            </a:r>
            <a:r>
              <a:rPr lang="en-US" dirty="0" err="1"/>
              <a:t>soviético</a:t>
            </a:r>
            <a:r>
              <a:rPr lang="en-US" dirty="0"/>
              <a:t> (</a:t>
            </a:r>
            <a:r>
              <a:rPr lang="en-US" dirty="0" err="1"/>
              <a:t>planejando</a:t>
            </a:r>
            <a:r>
              <a:rPr lang="en-US" dirty="0"/>
              <a:t> a economia);</a:t>
            </a:r>
          </a:p>
          <a:p>
            <a:pPr>
              <a:lnSpc>
                <a:spcPct val="150000"/>
              </a:lnSpc>
              <a:defRPr/>
            </a:pPr>
            <a:r>
              <a:rPr lang="pt-BR" dirty="0"/>
              <a:t>“Grande Salto à Frente” (1957 – 1951);</a:t>
            </a:r>
          </a:p>
          <a:p>
            <a:pPr>
              <a:lnSpc>
                <a:spcPct val="150000"/>
              </a:lnSpc>
              <a:defRPr/>
            </a:pPr>
            <a:r>
              <a:rPr lang="pt-BR" dirty="0"/>
              <a:t>Fracasso: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t-BR" dirty="0"/>
              <a:t> - baixa produtividade,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t-BR" dirty="0"/>
              <a:t> - baixa qualidade,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t-BR" dirty="0"/>
              <a:t> - concentração de capitais no setor armamentista,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t-BR" dirty="0"/>
              <a:t> - burocratização.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1976 – </a:t>
            </a:r>
            <a:r>
              <a:rPr lang="en-US" dirty="0" err="1" smtClean="0"/>
              <a:t>Morte</a:t>
            </a:r>
            <a:r>
              <a:rPr lang="en-US" dirty="0" smtClean="0"/>
              <a:t> de Mao </a:t>
            </a:r>
            <a:r>
              <a:rPr lang="en-US" dirty="0" err="1" smtClean="0"/>
              <a:t>Tse</a:t>
            </a:r>
            <a:r>
              <a:rPr lang="en-US" dirty="0" smtClean="0"/>
              <a:t>-Tung     Deng Xiaoping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70% da </a:t>
            </a:r>
            <a:r>
              <a:rPr lang="en-US" dirty="0" err="1" smtClean="0"/>
              <a:t>população</a:t>
            </a:r>
            <a:r>
              <a:rPr lang="en-US" dirty="0" smtClean="0"/>
              <a:t> era </a:t>
            </a:r>
            <a:r>
              <a:rPr lang="en-US" dirty="0" err="1" smtClean="0"/>
              <a:t>camponesa</a:t>
            </a:r>
            <a:r>
              <a:rPr lang="en-US" dirty="0" smtClean="0"/>
              <a:t> –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agricultura</a:t>
            </a:r>
            <a:r>
              <a:rPr lang="en-US" dirty="0" smtClean="0"/>
              <a:t>    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produção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1982 – </a:t>
            </a:r>
            <a:r>
              <a:rPr lang="en-US" dirty="0" err="1" smtClean="0"/>
              <a:t>Abertura</a:t>
            </a:r>
            <a:r>
              <a:rPr lang="en-US" dirty="0" smtClean="0"/>
              <a:t> no </a:t>
            </a:r>
            <a:r>
              <a:rPr lang="en-US" dirty="0" err="1" smtClean="0"/>
              <a:t>setor</a:t>
            </a:r>
            <a:r>
              <a:rPr lang="en-US" dirty="0" smtClean="0"/>
              <a:t> industrial</a:t>
            </a:r>
            <a:endParaRPr lang="pt-BR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Milagre </a:t>
            </a:r>
            <a:r>
              <a:rPr lang="pt-BR" dirty="0" err="1" smtClean="0"/>
              <a:t>Chines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Surgimento</a:t>
            </a:r>
            <a:r>
              <a:rPr lang="en-US" dirty="0" smtClean="0"/>
              <a:t> de </a:t>
            </a:r>
            <a:r>
              <a:rPr lang="en-US" dirty="0" err="1" smtClean="0"/>
              <a:t>Zonas</a:t>
            </a:r>
            <a:r>
              <a:rPr lang="en-US" dirty="0" smtClean="0"/>
              <a:t> </a:t>
            </a:r>
            <a:r>
              <a:rPr lang="en-US" dirty="0" err="1" smtClean="0"/>
              <a:t>Econômicas</a:t>
            </a:r>
            <a:r>
              <a:rPr lang="en-US" dirty="0" smtClean="0"/>
              <a:t> </a:t>
            </a:r>
            <a:r>
              <a:rPr lang="en-US" dirty="0" err="1" smtClean="0"/>
              <a:t>Especiais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Atrair</a:t>
            </a:r>
            <a:r>
              <a:rPr lang="en-US" dirty="0" smtClean="0"/>
              <a:t> </a:t>
            </a:r>
            <a:r>
              <a:rPr lang="en-US" dirty="0" err="1" smtClean="0"/>
              <a:t>investimento</a:t>
            </a:r>
            <a:r>
              <a:rPr lang="en-US" dirty="0" smtClean="0"/>
              <a:t> </a:t>
            </a:r>
            <a:r>
              <a:rPr lang="en-US" dirty="0" err="1" smtClean="0"/>
              <a:t>estrangeiro</a:t>
            </a:r>
            <a:r>
              <a:rPr lang="en-US" dirty="0" smtClean="0"/>
              <a:t> – </a:t>
            </a:r>
            <a:r>
              <a:rPr lang="en-US" dirty="0" err="1" smtClean="0"/>
              <a:t>liberdade</a:t>
            </a:r>
            <a:r>
              <a:rPr lang="en-US" dirty="0" smtClean="0"/>
              <a:t> total;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Além</a:t>
            </a:r>
            <a:r>
              <a:rPr lang="en-US" dirty="0" smtClean="0"/>
              <a:t> de capital, </a:t>
            </a:r>
            <a:r>
              <a:rPr lang="en-US" dirty="0" err="1" smtClean="0"/>
              <a:t>tecnologia</a:t>
            </a:r>
            <a:r>
              <a:rPr lang="en-US" dirty="0" smtClean="0"/>
              <a:t> e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r>
              <a:rPr lang="en-US" dirty="0" smtClean="0"/>
              <a:t> </a:t>
            </a:r>
            <a:r>
              <a:rPr lang="en-US" dirty="0" err="1" smtClean="0"/>
              <a:t>entravam</a:t>
            </a:r>
            <a:r>
              <a:rPr lang="en-US" dirty="0" smtClean="0"/>
              <a:t> no </a:t>
            </a:r>
            <a:r>
              <a:rPr lang="en-US" dirty="0" err="1" smtClean="0"/>
              <a:t>país</a:t>
            </a:r>
            <a:r>
              <a:rPr lang="en-US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Desigualdade;</a:t>
            </a:r>
          </a:p>
          <a:p>
            <a:r>
              <a:rPr lang="pt-BR" dirty="0" smtClean="0"/>
              <a:t>Manter o crescimento;</a:t>
            </a:r>
          </a:p>
          <a:p>
            <a:r>
              <a:rPr lang="pt-BR" dirty="0" smtClean="0"/>
              <a:t>População rural;</a:t>
            </a:r>
          </a:p>
          <a:p>
            <a:r>
              <a:rPr lang="pt-BR" dirty="0" smtClean="0"/>
              <a:t>Inserção externa.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Colônia Inglesa;</a:t>
            </a:r>
          </a:p>
          <a:p>
            <a:r>
              <a:rPr lang="pt-BR" dirty="0" smtClean="0"/>
              <a:t>Independência pacífica – </a:t>
            </a:r>
            <a:r>
              <a:rPr lang="pt-BR" dirty="0" err="1" smtClean="0"/>
              <a:t>Ghandi</a:t>
            </a:r>
            <a:r>
              <a:rPr lang="pt-BR" dirty="0" smtClean="0"/>
              <a:t>;</a:t>
            </a:r>
          </a:p>
          <a:p>
            <a:r>
              <a:rPr lang="pt-BR" dirty="0" smtClean="0"/>
              <a:t>País de grande desigualdade e com castas sociais.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Industrialização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Desenvolve a industria no pós- II Guerra;</a:t>
            </a:r>
          </a:p>
          <a:p>
            <a:r>
              <a:rPr lang="pt-BR" dirty="0" smtClean="0"/>
              <a:t>Industria de bens de consumo duráveis e não duráveis;</a:t>
            </a:r>
          </a:p>
          <a:p>
            <a:r>
              <a:rPr lang="pt-BR" dirty="0" smtClean="0"/>
              <a:t>Grande produtor agrícola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Centro mundial de serviços de Tecnologia da Informação;</a:t>
            </a:r>
          </a:p>
          <a:p>
            <a:r>
              <a:rPr lang="pt-BR" dirty="0" smtClean="0"/>
              <a:t>Formação de profissionais nesta área é elevada;</a:t>
            </a:r>
          </a:p>
          <a:p>
            <a:r>
              <a:rPr lang="pt-BR" dirty="0" smtClean="0"/>
              <a:t>Crescimento econômico razoável.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287</Words>
  <Application>Microsoft Office PowerPoint</Application>
  <PresentationFormat>Apresentação na tela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Industrializações Tardias</vt:lpstr>
      <vt:lpstr>China</vt:lpstr>
      <vt:lpstr>Industrialização da China</vt:lpstr>
      <vt:lpstr>Slide 4</vt:lpstr>
      <vt:lpstr>Milagre Chines</vt:lpstr>
      <vt:lpstr>Desafios</vt:lpstr>
      <vt:lpstr>India</vt:lpstr>
      <vt:lpstr>Industrialização e Economia</vt:lpstr>
      <vt:lpstr>Situação Atual</vt:lpstr>
      <vt:lpstr>Desafios</vt:lpstr>
      <vt:lpstr>Argentina</vt:lpstr>
      <vt:lpstr>Argentina</vt:lpstr>
      <vt:lpstr>Argentina</vt:lpstr>
      <vt:lpstr>Resumo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Industrializações Tardias</dc:title>
  <dc:creator>Carlos Eduardo de Freitas Vian</dc:creator>
  <cp:lastModifiedBy>Carlos Eduardo de Freitas Vian</cp:lastModifiedBy>
  <cp:revision>1</cp:revision>
  <dcterms:created xsi:type="dcterms:W3CDTF">2013-06-05T10:14:00Z</dcterms:created>
  <dcterms:modified xsi:type="dcterms:W3CDTF">2015-06-03T10:26:05Z</dcterms:modified>
</cp:coreProperties>
</file>