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57" r:id="rId3"/>
    <p:sldId id="259" r:id="rId4"/>
    <p:sldId id="260" r:id="rId5"/>
    <p:sldId id="261" r:id="rId6"/>
    <p:sldId id="262" r:id="rId7"/>
    <p:sldId id="263" r:id="rId8"/>
    <p:sldId id="264" r:id="rId9"/>
    <p:sldId id="283" r:id="rId10"/>
    <p:sldId id="265" r:id="rId11"/>
    <p:sldId id="266" r:id="rId12"/>
    <p:sldId id="267" r:id="rId13"/>
    <p:sldId id="268" r:id="rId14"/>
    <p:sldId id="269" r:id="rId15"/>
    <p:sldId id="270" r:id="rId16"/>
    <p:sldId id="272" r:id="rId17"/>
    <p:sldId id="271" r:id="rId18"/>
    <p:sldId id="274" r:id="rId19"/>
    <p:sldId id="273" r:id="rId20"/>
    <p:sldId id="276" r:id="rId21"/>
    <p:sldId id="275" r:id="rId22"/>
    <p:sldId id="277" r:id="rId23"/>
    <p:sldId id="278" r:id="rId24"/>
    <p:sldId id="279" r:id="rId25"/>
    <p:sldId id="280" r:id="rId26"/>
    <p:sldId id="281" r:id="rId27"/>
    <p:sldId id="282" r:id="rId28"/>
    <p:sldId id="284" r:id="rId29"/>
    <p:sldId id="285" r:id="rId30"/>
    <p:sldId id="316" r:id="rId31"/>
    <p:sldId id="288" r:id="rId32"/>
    <p:sldId id="289" r:id="rId33"/>
    <p:sldId id="315" r:id="rId34"/>
    <p:sldId id="319" r:id="rId35"/>
    <p:sldId id="290" r:id="rId36"/>
    <p:sldId id="287" r:id="rId37"/>
    <p:sldId id="291" r:id="rId38"/>
    <p:sldId id="299" r:id="rId39"/>
    <p:sldId id="300" r:id="rId40"/>
    <p:sldId id="301" r:id="rId41"/>
    <p:sldId id="296" r:id="rId42"/>
    <p:sldId id="302" r:id="rId43"/>
    <p:sldId id="297" r:id="rId44"/>
    <p:sldId id="307" r:id="rId45"/>
    <p:sldId id="303" r:id="rId46"/>
    <p:sldId id="294" r:id="rId47"/>
    <p:sldId id="309" r:id="rId48"/>
    <p:sldId id="298" r:id="rId49"/>
    <p:sldId id="308" r:id="rId50"/>
    <p:sldId id="310" r:id="rId51"/>
    <p:sldId id="312" r:id="rId52"/>
    <p:sldId id="313" r:id="rId53"/>
    <p:sldId id="314" r:id="rId54"/>
  </p:sldIdLst>
  <p:sldSz cx="9864725" cy="5715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31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p:cViewPr varScale="1">
        <p:scale>
          <a:sx n="77" d="100"/>
          <a:sy n="77" d="100"/>
        </p:scale>
        <p:origin x="978" y="84"/>
      </p:cViewPr>
      <p:guideLst>
        <p:guide orient="horz" pos="1800"/>
        <p:guide pos="310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g"/><Relationship Id="rId1" Type="http://schemas.openxmlformats.org/officeDocument/2006/relationships/image" Target="../media/image86.jpg"/><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g"/><Relationship Id="rId1" Type="http://schemas.openxmlformats.org/officeDocument/2006/relationships/image" Target="../media/image86.jpg"/><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jp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1F7C3-EBD7-4ADB-9CB3-9ABB21651A34}" type="doc">
      <dgm:prSet loTypeId="urn:microsoft.com/office/officeart/2005/8/layout/pyramid4" loCatId="pyramid" qsTypeId="urn:microsoft.com/office/officeart/2005/8/quickstyle/simple1" qsCatId="simple" csTypeId="urn:microsoft.com/office/officeart/2005/8/colors/accent5_4" csCatId="accent5" phldr="1"/>
      <dgm:spPr/>
      <dgm:t>
        <a:bodyPr/>
        <a:lstStyle/>
        <a:p>
          <a:endParaRPr lang="pt-BR"/>
        </a:p>
      </dgm:t>
    </dgm:pt>
    <dgm:pt modelId="{1B112981-8186-4AB2-A673-6B5E41797955}">
      <dgm:prSet phldrT="[Texto]" custT="1"/>
      <dgm:spPr>
        <a:solidFill>
          <a:srgbClr val="002060"/>
        </a:solidFill>
      </dgm:spPr>
      <dgm:t>
        <a:bodyPr/>
        <a:lstStyle/>
        <a:p>
          <a:endParaRPr lang="pt-BR" sz="1000" b="1" dirty="0"/>
        </a:p>
      </dgm:t>
    </dgm:pt>
    <dgm:pt modelId="{633A6F38-8049-467E-B618-AA1BD14735DC}" type="parTrans" cxnId="{B4B626C9-A62B-46E6-B2D7-9320DF27F254}">
      <dgm:prSet/>
      <dgm:spPr/>
      <dgm:t>
        <a:bodyPr/>
        <a:lstStyle/>
        <a:p>
          <a:endParaRPr lang="pt-BR"/>
        </a:p>
      </dgm:t>
    </dgm:pt>
    <dgm:pt modelId="{3B62B555-E60B-4C90-88C7-C4116FCB6F60}" type="sibTrans" cxnId="{B4B626C9-A62B-46E6-B2D7-9320DF27F254}">
      <dgm:prSet/>
      <dgm:spPr/>
      <dgm:t>
        <a:bodyPr/>
        <a:lstStyle/>
        <a:p>
          <a:endParaRPr lang="pt-BR"/>
        </a:p>
      </dgm:t>
    </dgm:pt>
    <dgm:pt modelId="{ADF6C849-31AD-4291-B5DD-49A6582C72E9}">
      <dgm:prSet phldrT="[Texto]" phldr="1"/>
      <dgm:spPr>
        <a:solidFill>
          <a:srgbClr val="00B0F0"/>
        </a:solidFill>
      </dgm:spPr>
      <dgm:t>
        <a:bodyPr/>
        <a:lstStyle/>
        <a:p>
          <a:endParaRPr lang="pt-BR" dirty="0"/>
        </a:p>
      </dgm:t>
    </dgm:pt>
    <dgm:pt modelId="{AFAF2B7E-3FAC-48F4-B694-7F759A7138E4}" type="sibTrans" cxnId="{854D711F-5045-4F48-A650-1D6BE126611C}">
      <dgm:prSet/>
      <dgm:spPr/>
      <dgm:t>
        <a:bodyPr/>
        <a:lstStyle/>
        <a:p>
          <a:endParaRPr lang="pt-BR"/>
        </a:p>
      </dgm:t>
    </dgm:pt>
    <dgm:pt modelId="{A1CB7031-45B0-4722-B7B4-E6A4CF6B3CFD}" type="parTrans" cxnId="{854D711F-5045-4F48-A650-1D6BE126611C}">
      <dgm:prSet/>
      <dgm:spPr/>
      <dgm:t>
        <a:bodyPr/>
        <a:lstStyle/>
        <a:p>
          <a:endParaRPr lang="pt-BR"/>
        </a:p>
      </dgm:t>
    </dgm:pt>
    <dgm:pt modelId="{8C0CE4E7-CEF2-4D1F-88CE-EC9B8110E3A5}">
      <dgm:prSet phldrT="[Texto]" phldr="1"/>
      <dgm:spPr>
        <a:solidFill>
          <a:srgbClr val="00B0F0"/>
        </a:solidFill>
      </dgm:spPr>
      <dgm:t>
        <a:bodyPr/>
        <a:lstStyle/>
        <a:p>
          <a:endParaRPr lang="pt-BR" dirty="0"/>
        </a:p>
      </dgm:t>
    </dgm:pt>
    <dgm:pt modelId="{DE0025D8-9FBD-47AE-AE12-D91F57AD05B6}" type="sibTrans" cxnId="{AA88DCAA-9A40-4D19-89B6-D5F2E81C1468}">
      <dgm:prSet/>
      <dgm:spPr/>
      <dgm:t>
        <a:bodyPr/>
        <a:lstStyle/>
        <a:p>
          <a:endParaRPr lang="pt-BR"/>
        </a:p>
      </dgm:t>
    </dgm:pt>
    <dgm:pt modelId="{B548F539-FA26-41BB-8C20-FBB99B72EA2A}" type="parTrans" cxnId="{AA88DCAA-9A40-4D19-89B6-D5F2E81C1468}">
      <dgm:prSet/>
      <dgm:spPr/>
      <dgm:t>
        <a:bodyPr/>
        <a:lstStyle/>
        <a:p>
          <a:endParaRPr lang="pt-BR"/>
        </a:p>
      </dgm:t>
    </dgm:pt>
    <dgm:pt modelId="{1D2A4772-6459-4123-ADC0-C52F2108C314}" type="pres">
      <dgm:prSet presAssocID="{BAB1F7C3-EBD7-4ADB-9CB3-9ABB21651A34}" presName="compositeShape" presStyleCnt="0">
        <dgm:presLayoutVars>
          <dgm:chMax val="9"/>
          <dgm:dir/>
          <dgm:resizeHandles val="exact"/>
        </dgm:presLayoutVars>
      </dgm:prSet>
      <dgm:spPr/>
    </dgm:pt>
    <dgm:pt modelId="{54FF01CC-0EB6-4682-A724-A114A9DEC290}" type="pres">
      <dgm:prSet presAssocID="{BAB1F7C3-EBD7-4ADB-9CB3-9ABB21651A34}" presName="triangle1" presStyleLbl="node1" presStyleIdx="0" presStyleCnt="4">
        <dgm:presLayoutVars>
          <dgm:bulletEnabled val="1"/>
        </dgm:presLayoutVars>
      </dgm:prSet>
      <dgm:spPr/>
    </dgm:pt>
    <dgm:pt modelId="{0B76B620-48B5-4E2A-BE07-F95E87621E3B}" type="pres">
      <dgm:prSet presAssocID="{BAB1F7C3-EBD7-4ADB-9CB3-9ABB21651A34}" presName="triangle2" presStyleLbl="node1" presStyleIdx="1" presStyleCnt="4" custLinFactNeighborY="5393">
        <dgm:presLayoutVars>
          <dgm:bulletEnabled val="1"/>
        </dgm:presLayoutVars>
      </dgm:prSet>
      <dgm:spPr/>
    </dgm:pt>
    <dgm:pt modelId="{F2CAD2D9-C841-4D29-B344-90D85B98B2F1}" type="pres">
      <dgm:prSet presAssocID="{BAB1F7C3-EBD7-4ADB-9CB3-9ABB21651A34}" presName="triangle3" presStyleLbl="node1" presStyleIdx="2" presStyleCnt="4">
        <dgm:presLayoutVars>
          <dgm:bulletEnabled val="1"/>
        </dgm:presLayoutVars>
      </dgm:prSet>
      <dgm:spPr/>
    </dgm:pt>
    <dgm:pt modelId="{7CA969E6-9973-4B40-8141-F6A8C0E24F2F}" type="pres">
      <dgm:prSet presAssocID="{BAB1F7C3-EBD7-4ADB-9CB3-9ABB21651A34}" presName="triangle4" presStyleLbl="node1" presStyleIdx="3" presStyleCnt="4" custLinFactNeighborX="791">
        <dgm:presLayoutVars>
          <dgm:bulletEnabled val="1"/>
        </dgm:presLayoutVars>
      </dgm:prSet>
      <dgm:spPr>
        <a:solidFill>
          <a:srgbClr val="00B0F0"/>
        </a:solidFill>
      </dgm:spPr>
    </dgm:pt>
  </dgm:ptLst>
  <dgm:cxnLst>
    <dgm:cxn modelId="{FB238518-07C2-4E77-9B74-EB788983C309}" type="presOf" srcId="{ADF6C849-31AD-4291-B5DD-49A6582C72E9}" destId="{54FF01CC-0EB6-4682-A724-A114A9DEC290}" srcOrd="0" destOrd="0" presId="urn:microsoft.com/office/officeart/2005/8/layout/pyramid4"/>
    <dgm:cxn modelId="{B4B626C9-A62B-46E6-B2D7-9320DF27F254}" srcId="{BAB1F7C3-EBD7-4ADB-9CB3-9ABB21651A34}" destId="{1B112981-8186-4AB2-A673-6B5E41797955}" srcOrd="2" destOrd="0" parTransId="{633A6F38-8049-467E-B618-AA1BD14735DC}" sibTransId="{3B62B555-E60B-4C90-88C7-C4116FCB6F60}"/>
    <dgm:cxn modelId="{AA88DCAA-9A40-4D19-89B6-D5F2E81C1468}" srcId="{BAB1F7C3-EBD7-4ADB-9CB3-9ABB21651A34}" destId="{8C0CE4E7-CEF2-4D1F-88CE-EC9B8110E3A5}" srcOrd="1" destOrd="0" parTransId="{B548F539-FA26-41BB-8C20-FBB99B72EA2A}" sibTransId="{DE0025D8-9FBD-47AE-AE12-D91F57AD05B6}"/>
    <dgm:cxn modelId="{76296B41-8A41-43E5-ACE0-40076C269F8B}" type="presOf" srcId="{BAB1F7C3-EBD7-4ADB-9CB3-9ABB21651A34}" destId="{1D2A4772-6459-4123-ADC0-C52F2108C314}" srcOrd="0" destOrd="0" presId="urn:microsoft.com/office/officeart/2005/8/layout/pyramid4"/>
    <dgm:cxn modelId="{854D711F-5045-4F48-A650-1D6BE126611C}" srcId="{BAB1F7C3-EBD7-4ADB-9CB3-9ABB21651A34}" destId="{ADF6C849-31AD-4291-B5DD-49A6582C72E9}" srcOrd="0" destOrd="0" parTransId="{A1CB7031-45B0-4722-B7B4-E6A4CF6B3CFD}" sibTransId="{AFAF2B7E-3FAC-48F4-B694-7F759A7138E4}"/>
    <dgm:cxn modelId="{8D181069-AA20-4352-BDD0-576E0B1AA207}" type="presOf" srcId="{8C0CE4E7-CEF2-4D1F-88CE-EC9B8110E3A5}" destId="{0B76B620-48B5-4E2A-BE07-F95E87621E3B}" srcOrd="0" destOrd="0" presId="urn:microsoft.com/office/officeart/2005/8/layout/pyramid4"/>
    <dgm:cxn modelId="{DBE42C55-A382-4009-9566-630E628CF4D9}" type="presOf" srcId="{1B112981-8186-4AB2-A673-6B5E41797955}" destId="{F2CAD2D9-C841-4D29-B344-90D85B98B2F1}" srcOrd="0" destOrd="0" presId="urn:microsoft.com/office/officeart/2005/8/layout/pyramid4"/>
    <dgm:cxn modelId="{2359D053-EFCE-416A-AEC3-C996C58BCB05}" type="presParOf" srcId="{1D2A4772-6459-4123-ADC0-C52F2108C314}" destId="{54FF01CC-0EB6-4682-A724-A114A9DEC290}" srcOrd="0" destOrd="0" presId="urn:microsoft.com/office/officeart/2005/8/layout/pyramid4"/>
    <dgm:cxn modelId="{11409D43-5AFA-4915-A4A6-030F4E9A4A91}" type="presParOf" srcId="{1D2A4772-6459-4123-ADC0-C52F2108C314}" destId="{0B76B620-48B5-4E2A-BE07-F95E87621E3B}" srcOrd="1" destOrd="0" presId="urn:microsoft.com/office/officeart/2005/8/layout/pyramid4"/>
    <dgm:cxn modelId="{733E689A-F6FD-456E-8CE1-D13455A21799}" type="presParOf" srcId="{1D2A4772-6459-4123-ADC0-C52F2108C314}" destId="{F2CAD2D9-C841-4D29-B344-90D85B98B2F1}" srcOrd="2" destOrd="0" presId="urn:microsoft.com/office/officeart/2005/8/layout/pyramid4"/>
    <dgm:cxn modelId="{0A21851A-1DF4-4720-A02F-2480E6475BFC}" type="presParOf" srcId="{1D2A4772-6459-4123-ADC0-C52F2108C314}" destId="{7CA969E6-9973-4B40-8141-F6A8C0E24F2F}"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CF63E-874C-45A3-83F0-DB5DDA811B54}" type="doc">
      <dgm:prSet loTypeId="urn:microsoft.com/office/officeart/2008/layout/HexagonCluster" loCatId="picture" qsTypeId="urn:microsoft.com/office/officeart/2005/8/quickstyle/simple1" qsCatId="simple" csTypeId="urn:microsoft.com/office/officeart/2005/8/colors/accent0_3" csCatId="mainScheme" phldr="1"/>
      <dgm:spPr/>
      <dgm:t>
        <a:bodyPr/>
        <a:lstStyle/>
        <a:p>
          <a:endParaRPr lang="pt-BR"/>
        </a:p>
      </dgm:t>
    </dgm:pt>
    <dgm:pt modelId="{0ADB289A-3FE7-4E77-A06A-B645478ED3F2}">
      <dgm:prSet phldrT="[Texto]" custT="1"/>
      <dgm:spPr/>
      <dgm:t>
        <a:bodyPr/>
        <a:lstStyle/>
        <a:p>
          <a:r>
            <a:rPr lang="pt-BR" sz="2000" b="1" dirty="0" err="1">
              <a:latin typeface="Calibri Light" panose="020F0302020204030204" pitchFamily="34" charset="0"/>
            </a:rPr>
            <a:t>Volk</a:t>
          </a:r>
          <a:endParaRPr lang="pt-BR" sz="2000" b="1" dirty="0">
            <a:latin typeface="Calibri Light" panose="020F0302020204030204" pitchFamily="34" charset="0"/>
          </a:endParaRPr>
        </a:p>
      </dgm:t>
    </dgm:pt>
    <dgm:pt modelId="{A4F2E8FD-814B-41E5-B5D7-4D7B6597134C}" type="parTrans" cxnId="{AE36D57F-4E17-4919-8446-1B99B9051F1A}">
      <dgm:prSet/>
      <dgm:spPr/>
      <dgm:t>
        <a:bodyPr/>
        <a:lstStyle/>
        <a:p>
          <a:endParaRPr lang="pt-BR" sz="1600"/>
        </a:p>
      </dgm:t>
    </dgm:pt>
    <dgm:pt modelId="{12DF6792-B985-4B05-8865-740A317A14C9}" type="sibTrans" cxnId="{AE36D57F-4E17-4919-8446-1B99B9051F1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t>
        <a:bodyPr/>
        <a:lstStyle/>
        <a:p>
          <a:endParaRPr lang="pt-BR" sz="1600"/>
        </a:p>
      </dgm:t>
    </dgm:pt>
    <dgm:pt modelId="{9E9FE5DB-638C-48EE-AE67-20C749A1DC00}">
      <dgm:prSet phldrT="[Texto]" custT="1"/>
      <dgm:spPr/>
      <dgm:t>
        <a:bodyPr/>
        <a:lstStyle/>
        <a:p>
          <a:r>
            <a:rPr lang="pt-BR" sz="2000" b="1" dirty="0">
              <a:latin typeface="Calibri Light" panose="020F0302020204030204" pitchFamily="34" charset="0"/>
            </a:rPr>
            <a:t>Gestapo</a:t>
          </a:r>
        </a:p>
      </dgm:t>
    </dgm:pt>
    <dgm:pt modelId="{B2E72E68-EF10-4E8B-BE9F-52D009F24C85}" type="parTrans" cxnId="{D3DE773A-4D09-440D-A28E-A80D8762EB1A}">
      <dgm:prSet/>
      <dgm:spPr/>
      <dgm:t>
        <a:bodyPr/>
        <a:lstStyle/>
        <a:p>
          <a:endParaRPr lang="pt-BR" sz="1600"/>
        </a:p>
      </dgm:t>
    </dgm:pt>
    <dgm:pt modelId="{14AD3A27-D3A5-4EE5-BC0B-FA061C07F737}" type="sibTrans" cxnId="{D3DE773A-4D09-440D-A28E-A80D8762EB1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t>
        <a:bodyPr/>
        <a:lstStyle/>
        <a:p>
          <a:endParaRPr lang="pt-BR" sz="1600"/>
        </a:p>
      </dgm:t>
    </dgm:pt>
    <dgm:pt modelId="{F32C4B49-8BC8-4C56-BE56-CE24BC345630}">
      <dgm:prSet phldrT="[Texto]" custT="1"/>
      <dgm:spPr/>
      <dgm:t>
        <a:bodyPr/>
        <a:lstStyle/>
        <a:p>
          <a:r>
            <a:rPr lang="pt-BR" sz="2000" b="1" dirty="0" err="1">
              <a:latin typeface="Calibri Light" panose="020F0302020204030204" pitchFamily="34" charset="0"/>
            </a:rPr>
            <a:t>Führer</a:t>
          </a:r>
          <a:endParaRPr lang="pt-BR" sz="2000" b="1" dirty="0">
            <a:latin typeface="Calibri Light" panose="020F0302020204030204" pitchFamily="34" charset="0"/>
          </a:endParaRPr>
        </a:p>
      </dgm:t>
    </dgm:pt>
    <dgm:pt modelId="{84BA0EEF-212D-454C-881D-B69A410D0302}" type="parTrans" cxnId="{9AAF9A46-AEDD-4858-A685-252C8CF3A73E}">
      <dgm:prSet/>
      <dgm:spPr/>
      <dgm:t>
        <a:bodyPr/>
        <a:lstStyle/>
        <a:p>
          <a:endParaRPr lang="pt-BR" sz="1600"/>
        </a:p>
      </dgm:t>
    </dgm:pt>
    <dgm:pt modelId="{D2509CC6-EB6D-4EE7-B235-A7C20C1C7020}" type="sibTrans" cxnId="{9AAF9A46-AEDD-4858-A685-252C8CF3A73E}">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dgm:spPr>
      <dgm:t>
        <a:bodyPr/>
        <a:lstStyle/>
        <a:p>
          <a:endParaRPr lang="pt-BR" sz="1600"/>
        </a:p>
      </dgm:t>
    </dgm:pt>
    <dgm:pt modelId="{73483653-3C8C-41A1-9364-49251C53C023}">
      <dgm:prSet custT="1"/>
      <dgm:spPr/>
      <dgm:t>
        <a:bodyPr/>
        <a:lstStyle/>
        <a:p>
          <a:r>
            <a:rPr lang="pt-BR" sz="2000" b="1" dirty="0" err="1">
              <a:latin typeface="Calibri Light" panose="020F0302020204030204" pitchFamily="34" charset="0"/>
            </a:rPr>
            <a:t>Drittes</a:t>
          </a:r>
          <a:endParaRPr lang="pt-BR" sz="2000" b="1" dirty="0">
            <a:latin typeface="Calibri Light" panose="020F0302020204030204" pitchFamily="34" charset="0"/>
          </a:endParaRPr>
        </a:p>
        <a:p>
          <a:r>
            <a:rPr lang="pt-BR" sz="2000" b="1" dirty="0">
              <a:latin typeface="Calibri Light" panose="020F0302020204030204" pitchFamily="34" charset="0"/>
            </a:rPr>
            <a:t>Reich</a:t>
          </a:r>
        </a:p>
      </dgm:t>
    </dgm:pt>
    <dgm:pt modelId="{A9FDE130-16F1-4825-AED8-E31DA340FC65}" type="parTrans" cxnId="{D252D644-000C-4AC5-8E3D-065F14D12E6A}">
      <dgm:prSet/>
      <dgm:spPr/>
      <dgm:t>
        <a:bodyPr/>
        <a:lstStyle/>
        <a:p>
          <a:endParaRPr lang="pt-BR" sz="1600"/>
        </a:p>
      </dgm:t>
    </dgm:pt>
    <dgm:pt modelId="{C917264D-46B0-46B6-A4C4-C16BA675D92C}" type="sibTrans" cxnId="{D252D644-000C-4AC5-8E3D-065F14D12E6A}">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t>
        <a:bodyPr/>
        <a:lstStyle/>
        <a:p>
          <a:endParaRPr lang="pt-BR" sz="1600"/>
        </a:p>
      </dgm:t>
    </dgm:pt>
    <dgm:pt modelId="{FFF2512D-7571-4D69-8DB6-D85BD0C10F9D}">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pt-BR" sz="2000" b="1" dirty="0">
            <a:latin typeface="Calibri Light" panose="020F0302020204030204"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pt-BR" sz="1600" b="1" dirty="0" err="1">
              <a:latin typeface="Calibri Light" panose="020F0302020204030204" pitchFamily="34" charset="0"/>
            </a:rPr>
            <a:t>Sonder-behandlung</a:t>
          </a:r>
          <a:endParaRPr lang="pt-BR" sz="1600" b="1" dirty="0">
            <a:latin typeface="Calibri Light" panose="020F0302020204030204" pitchFamily="34" charset="0"/>
          </a:endParaRPr>
        </a:p>
        <a:p>
          <a:pPr defTabSz="2489200">
            <a:lnSpc>
              <a:spcPct val="90000"/>
            </a:lnSpc>
            <a:spcBef>
              <a:spcPct val="0"/>
            </a:spcBef>
            <a:spcAft>
              <a:spcPct val="35000"/>
            </a:spcAft>
          </a:pPr>
          <a:endParaRPr lang="pt-BR" sz="1600" dirty="0"/>
        </a:p>
      </dgm:t>
    </dgm:pt>
    <dgm:pt modelId="{A4AF5B5F-8211-4504-8428-980A43479529}" type="parTrans" cxnId="{D4264E8B-123D-4A0E-9496-4CCBF0BEE45B}">
      <dgm:prSet/>
      <dgm:spPr/>
      <dgm:t>
        <a:bodyPr/>
        <a:lstStyle/>
        <a:p>
          <a:endParaRPr lang="pt-BR" sz="1600"/>
        </a:p>
      </dgm:t>
    </dgm:pt>
    <dgm:pt modelId="{C620AF79-85EC-44B5-A07F-3A53D447BF13}" type="sibTrans" cxnId="{D4264E8B-123D-4A0E-9496-4CCBF0BEE45B}">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dgm:spPr>
      <dgm:t>
        <a:bodyPr/>
        <a:lstStyle/>
        <a:p>
          <a:endParaRPr lang="pt-BR" sz="1600"/>
        </a:p>
      </dgm:t>
    </dgm:pt>
    <dgm:pt modelId="{6F99F4D1-19C1-446E-9B68-50F265C9B99F}">
      <dgm:prSet custT="1"/>
      <dgm:spPr/>
      <dgm:t>
        <a:bodyPr/>
        <a:lstStyle/>
        <a:p>
          <a:r>
            <a:rPr lang="pt-BR" sz="2000" b="1" dirty="0" err="1">
              <a:latin typeface="Calibri Light" panose="020F0302020204030204" pitchFamily="34" charset="0"/>
            </a:rPr>
            <a:t>Juden-frage</a:t>
          </a:r>
          <a:endParaRPr lang="pt-BR" sz="2000" b="1" dirty="0">
            <a:latin typeface="Calibri Light" panose="020F0302020204030204" pitchFamily="34" charset="0"/>
          </a:endParaRPr>
        </a:p>
      </dgm:t>
    </dgm:pt>
    <dgm:pt modelId="{339B8E30-2D54-4273-94DC-AA3BA8DAF284}" type="parTrans" cxnId="{76FE1AC1-B4D7-4160-823A-B9A5B03F3B50}">
      <dgm:prSet/>
      <dgm:spPr/>
      <dgm:t>
        <a:bodyPr/>
        <a:lstStyle/>
        <a:p>
          <a:endParaRPr lang="pt-BR" sz="1600"/>
        </a:p>
      </dgm:t>
    </dgm:pt>
    <dgm:pt modelId="{533F36F7-FB57-4952-8344-404DE6BBEA1F}" type="sibTrans" cxnId="{76FE1AC1-B4D7-4160-823A-B9A5B03F3B50}">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dgm:spPr>
      <dgm:t>
        <a:bodyPr/>
        <a:lstStyle/>
        <a:p>
          <a:endParaRPr lang="pt-BR" sz="1600"/>
        </a:p>
      </dgm:t>
    </dgm:pt>
    <dgm:pt modelId="{2543773D-7AA0-4F77-895A-BDD6795B5A23}">
      <dgm:prSet custT="1"/>
      <dgm:spPr/>
      <dgm:t>
        <a:bodyPr/>
        <a:lstStyle/>
        <a:p>
          <a:r>
            <a:rPr lang="pt-BR" sz="2000" b="1" dirty="0">
              <a:latin typeface="Calibri Light" panose="020F0302020204030204" pitchFamily="34" charset="0"/>
            </a:rPr>
            <a:t>HJ</a:t>
          </a:r>
        </a:p>
      </dgm:t>
    </dgm:pt>
    <dgm:pt modelId="{10C267F8-47FF-4578-B0FF-4E8E8401C598}" type="parTrans" cxnId="{A8585480-91FC-4F75-BC9A-57B35D0B0F23}">
      <dgm:prSet/>
      <dgm:spPr/>
      <dgm:t>
        <a:bodyPr/>
        <a:lstStyle/>
        <a:p>
          <a:endParaRPr lang="pt-BR" sz="1600"/>
        </a:p>
      </dgm:t>
    </dgm:pt>
    <dgm:pt modelId="{D30D3F30-B44A-4CFD-BC96-757F35C9FDD0}" type="sibTrans" cxnId="{A8585480-91FC-4F75-BC9A-57B35D0B0F23}">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8000" r="-8000"/>
          </a:stretch>
        </a:blipFill>
      </dgm:spPr>
      <dgm:t>
        <a:bodyPr/>
        <a:lstStyle/>
        <a:p>
          <a:endParaRPr lang="pt-BR" sz="1600"/>
        </a:p>
      </dgm:t>
    </dgm:pt>
    <dgm:pt modelId="{2B950176-5ED0-4DA2-8F9F-050A3B93A7E2}" type="pres">
      <dgm:prSet presAssocID="{516CF63E-874C-45A3-83F0-DB5DDA811B54}" presName="Name0" presStyleCnt="0">
        <dgm:presLayoutVars>
          <dgm:chMax val="21"/>
          <dgm:chPref val="21"/>
        </dgm:presLayoutVars>
      </dgm:prSet>
      <dgm:spPr/>
    </dgm:pt>
    <dgm:pt modelId="{29348642-AA19-4DD1-803E-77429EF9AEC5}" type="pres">
      <dgm:prSet presAssocID="{0ADB289A-3FE7-4E77-A06A-B645478ED3F2}" presName="text1" presStyleCnt="0"/>
      <dgm:spPr/>
    </dgm:pt>
    <dgm:pt modelId="{B9929C56-214B-4AC8-9414-F93977DB01A2}" type="pres">
      <dgm:prSet presAssocID="{0ADB289A-3FE7-4E77-A06A-B645478ED3F2}" presName="textRepeatNode" presStyleLbl="alignNode1" presStyleIdx="0" presStyleCnt="7">
        <dgm:presLayoutVars>
          <dgm:chMax val="0"/>
          <dgm:chPref val="0"/>
          <dgm:bulletEnabled val="1"/>
        </dgm:presLayoutVars>
      </dgm:prSet>
      <dgm:spPr/>
    </dgm:pt>
    <dgm:pt modelId="{425B1DCE-8BFE-4AF1-8C13-200B25B077CA}" type="pres">
      <dgm:prSet presAssocID="{0ADB289A-3FE7-4E77-A06A-B645478ED3F2}" presName="textaccent1" presStyleCnt="0"/>
      <dgm:spPr/>
    </dgm:pt>
    <dgm:pt modelId="{A462ADD5-0804-4C17-A8C0-83C31F58B562}" type="pres">
      <dgm:prSet presAssocID="{0ADB289A-3FE7-4E77-A06A-B645478ED3F2}" presName="accentRepeatNode" presStyleLbl="solidAlignAcc1" presStyleIdx="0" presStyleCnt="14"/>
      <dgm:spPr/>
    </dgm:pt>
    <dgm:pt modelId="{B4209612-B90B-434B-A435-D51E612CE2C2}" type="pres">
      <dgm:prSet presAssocID="{12DF6792-B985-4B05-8865-740A317A14C9}" presName="image1" presStyleCnt="0"/>
      <dgm:spPr/>
    </dgm:pt>
    <dgm:pt modelId="{94D15A5B-DCA7-4172-8CB3-EB008D73CD25}" type="pres">
      <dgm:prSet presAssocID="{12DF6792-B985-4B05-8865-740A317A14C9}" presName="imageRepeatNode" presStyleLbl="alignAcc1" presStyleIdx="0" presStyleCnt="7"/>
      <dgm:spPr/>
    </dgm:pt>
    <dgm:pt modelId="{27221FBA-71FB-48E1-9ADA-3BF8CCA9C8BF}" type="pres">
      <dgm:prSet presAssocID="{12DF6792-B985-4B05-8865-740A317A14C9}" presName="imageaccent1" presStyleCnt="0"/>
      <dgm:spPr/>
    </dgm:pt>
    <dgm:pt modelId="{FED0709D-72CE-4000-B308-9646834788F3}" type="pres">
      <dgm:prSet presAssocID="{12DF6792-B985-4B05-8865-740A317A14C9}" presName="accentRepeatNode" presStyleLbl="solidAlignAcc1" presStyleIdx="1" presStyleCnt="14"/>
      <dgm:spPr/>
    </dgm:pt>
    <dgm:pt modelId="{916D02DB-B037-459D-82CB-8CB5D37B9720}" type="pres">
      <dgm:prSet presAssocID="{9E9FE5DB-638C-48EE-AE67-20C749A1DC00}" presName="text2" presStyleCnt="0"/>
      <dgm:spPr/>
    </dgm:pt>
    <dgm:pt modelId="{5A37DDC3-A2A4-4878-93BE-A7A798B7DE9A}" type="pres">
      <dgm:prSet presAssocID="{9E9FE5DB-638C-48EE-AE67-20C749A1DC00}" presName="textRepeatNode" presStyleLbl="alignNode1" presStyleIdx="1" presStyleCnt="7">
        <dgm:presLayoutVars>
          <dgm:chMax val="0"/>
          <dgm:chPref val="0"/>
          <dgm:bulletEnabled val="1"/>
        </dgm:presLayoutVars>
      </dgm:prSet>
      <dgm:spPr/>
    </dgm:pt>
    <dgm:pt modelId="{5BC52341-F44D-4DC9-84E1-DB7D513D98A0}" type="pres">
      <dgm:prSet presAssocID="{9E9FE5DB-638C-48EE-AE67-20C749A1DC00}" presName="textaccent2" presStyleCnt="0"/>
      <dgm:spPr/>
    </dgm:pt>
    <dgm:pt modelId="{0F243A5F-1D87-4B48-AE13-C63534FF6865}" type="pres">
      <dgm:prSet presAssocID="{9E9FE5DB-638C-48EE-AE67-20C749A1DC00}" presName="accentRepeatNode" presStyleLbl="solidAlignAcc1" presStyleIdx="2" presStyleCnt="14"/>
      <dgm:spPr/>
    </dgm:pt>
    <dgm:pt modelId="{8D8D0A06-F695-41DE-A7E1-A605B4EDF999}" type="pres">
      <dgm:prSet presAssocID="{14AD3A27-D3A5-4EE5-BC0B-FA061C07F737}" presName="image2" presStyleCnt="0"/>
      <dgm:spPr/>
    </dgm:pt>
    <dgm:pt modelId="{44C2A757-DF0B-49C4-8D08-F93B7BEA3F0B}" type="pres">
      <dgm:prSet presAssocID="{14AD3A27-D3A5-4EE5-BC0B-FA061C07F737}" presName="imageRepeatNode" presStyleLbl="alignAcc1" presStyleIdx="1" presStyleCnt="7"/>
      <dgm:spPr/>
    </dgm:pt>
    <dgm:pt modelId="{B7F83F51-6C05-47F2-97B4-B3C25373E58E}" type="pres">
      <dgm:prSet presAssocID="{14AD3A27-D3A5-4EE5-BC0B-FA061C07F737}" presName="imageaccent2" presStyleCnt="0"/>
      <dgm:spPr/>
    </dgm:pt>
    <dgm:pt modelId="{BDE12513-8F44-42FC-91B8-21BAA24D05AA}" type="pres">
      <dgm:prSet presAssocID="{14AD3A27-D3A5-4EE5-BC0B-FA061C07F737}" presName="accentRepeatNode" presStyleLbl="solidAlignAcc1" presStyleIdx="3" presStyleCnt="14"/>
      <dgm:spPr/>
    </dgm:pt>
    <dgm:pt modelId="{89A01217-E113-4047-A13C-CC3485FC61A0}" type="pres">
      <dgm:prSet presAssocID="{F32C4B49-8BC8-4C56-BE56-CE24BC345630}" presName="text3" presStyleCnt="0"/>
      <dgm:spPr/>
    </dgm:pt>
    <dgm:pt modelId="{2E8F2B5C-2085-424B-8F0C-29BAF82A37B2}" type="pres">
      <dgm:prSet presAssocID="{F32C4B49-8BC8-4C56-BE56-CE24BC345630}" presName="textRepeatNode" presStyleLbl="alignNode1" presStyleIdx="2" presStyleCnt="7">
        <dgm:presLayoutVars>
          <dgm:chMax val="0"/>
          <dgm:chPref val="0"/>
          <dgm:bulletEnabled val="1"/>
        </dgm:presLayoutVars>
      </dgm:prSet>
      <dgm:spPr/>
    </dgm:pt>
    <dgm:pt modelId="{1C502990-574E-4566-9546-4679469D2BFA}" type="pres">
      <dgm:prSet presAssocID="{F32C4B49-8BC8-4C56-BE56-CE24BC345630}" presName="textaccent3" presStyleCnt="0"/>
      <dgm:spPr/>
    </dgm:pt>
    <dgm:pt modelId="{B8900BBA-7AA8-4DCE-A33A-94248A2D99A2}" type="pres">
      <dgm:prSet presAssocID="{F32C4B49-8BC8-4C56-BE56-CE24BC345630}" presName="accentRepeatNode" presStyleLbl="solidAlignAcc1" presStyleIdx="4" presStyleCnt="14"/>
      <dgm:spPr/>
    </dgm:pt>
    <dgm:pt modelId="{3ACA5620-1B86-48C6-89C5-2FEFDC4AAE89}" type="pres">
      <dgm:prSet presAssocID="{D2509CC6-EB6D-4EE7-B235-A7C20C1C7020}" presName="image3" presStyleCnt="0"/>
      <dgm:spPr/>
    </dgm:pt>
    <dgm:pt modelId="{EA6F9680-F989-479D-AD04-D4A96016D90F}" type="pres">
      <dgm:prSet presAssocID="{D2509CC6-EB6D-4EE7-B235-A7C20C1C7020}" presName="imageRepeatNode" presStyleLbl="alignAcc1" presStyleIdx="2" presStyleCnt="7"/>
      <dgm:spPr/>
    </dgm:pt>
    <dgm:pt modelId="{F768D6A2-265A-4CFF-BB17-D6BD1EF698D8}" type="pres">
      <dgm:prSet presAssocID="{D2509CC6-EB6D-4EE7-B235-A7C20C1C7020}" presName="imageaccent3" presStyleCnt="0"/>
      <dgm:spPr/>
    </dgm:pt>
    <dgm:pt modelId="{FFA6A08D-4DA8-4D0F-9088-2C4BD32FF9E3}" type="pres">
      <dgm:prSet presAssocID="{D2509CC6-EB6D-4EE7-B235-A7C20C1C7020}" presName="accentRepeatNode" presStyleLbl="solidAlignAcc1" presStyleIdx="5" presStyleCnt="14"/>
      <dgm:spPr/>
    </dgm:pt>
    <dgm:pt modelId="{FF330BE7-D4C7-4EE3-95B5-3D84C6C0470D}" type="pres">
      <dgm:prSet presAssocID="{73483653-3C8C-41A1-9364-49251C53C023}" presName="text4" presStyleCnt="0"/>
      <dgm:spPr/>
    </dgm:pt>
    <dgm:pt modelId="{63AA8CD7-A2ED-490B-BABF-209255BC9D7B}" type="pres">
      <dgm:prSet presAssocID="{73483653-3C8C-41A1-9364-49251C53C023}" presName="textRepeatNode" presStyleLbl="alignNode1" presStyleIdx="3" presStyleCnt="7">
        <dgm:presLayoutVars>
          <dgm:chMax val="0"/>
          <dgm:chPref val="0"/>
          <dgm:bulletEnabled val="1"/>
        </dgm:presLayoutVars>
      </dgm:prSet>
      <dgm:spPr/>
    </dgm:pt>
    <dgm:pt modelId="{5C786A9D-E581-4A2D-920F-A49EE337AC47}" type="pres">
      <dgm:prSet presAssocID="{73483653-3C8C-41A1-9364-49251C53C023}" presName="textaccent4" presStyleCnt="0"/>
      <dgm:spPr/>
    </dgm:pt>
    <dgm:pt modelId="{9F08D0C0-2FB8-4D35-950D-6C0909B06262}" type="pres">
      <dgm:prSet presAssocID="{73483653-3C8C-41A1-9364-49251C53C023}" presName="accentRepeatNode" presStyleLbl="solidAlignAcc1" presStyleIdx="6" presStyleCnt="14"/>
      <dgm:spPr/>
    </dgm:pt>
    <dgm:pt modelId="{1D4BDDF9-2A56-4883-8C25-84F5F394CF8F}" type="pres">
      <dgm:prSet presAssocID="{C917264D-46B0-46B6-A4C4-C16BA675D92C}" presName="image4" presStyleCnt="0"/>
      <dgm:spPr/>
    </dgm:pt>
    <dgm:pt modelId="{7C788FCE-AAD1-401C-9852-2061C32C366A}" type="pres">
      <dgm:prSet presAssocID="{C917264D-46B0-46B6-A4C4-C16BA675D92C}" presName="imageRepeatNode" presStyleLbl="alignAcc1" presStyleIdx="3" presStyleCnt="7"/>
      <dgm:spPr/>
    </dgm:pt>
    <dgm:pt modelId="{260FEE17-6009-4700-9AA6-EF92D26E01B3}" type="pres">
      <dgm:prSet presAssocID="{C917264D-46B0-46B6-A4C4-C16BA675D92C}" presName="imageaccent4" presStyleCnt="0"/>
      <dgm:spPr/>
    </dgm:pt>
    <dgm:pt modelId="{02B28D6E-6F32-459A-9D34-5584E2617975}" type="pres">
      <dgm:prSet presAssocID="{C917264D-46B0-46B6-A4C4-C16BA675D92C}" presName="accentRepeatNode" presStyleLbl="solidAlignAcc1" presStyleIdx="7" presStyleCnt="14"/>
      <dgm:spPr/>
    </dgm:pt>
    <dgm:pt modelId="{8DF59444-CBC8-492E-A064-C96BE4342246}" type="pres">
      <dgm:prSet presAssocID="{FFF2512D-7571-4D69-8DB6-D85BD0C10F9D}" presName="text5" presStyleCnt="0"/>
      <dgm:spPr/>
    </dgm:pt>
    <dgm:pt modelId="{C05C6773-05DA-4714-AE54-603689F08C53}" type="pres">
      <dgm:prSet presAssocID="{FFF2512D-7571-4D69-8DB6-D85BD0C10F9D}" presName="textRepeatNode" presStyleLbl="alignNode1" presStyleIdx="4" presStyleCnt="7">
        <dgm:presLayoutVars>
          <dgm:chMax val="0"/>
          <dgm:chPref val="0"/>
          <dgm:bulletEnabled val="1"/>
        </dgm:presLayoutVars>
      </dgm:prSet>
      <dgm:spPr/>
    </dgm:pt>
    <dgm:pt modelId="{7317A1BE-E2A2-421E-AD9F-AE56B2C7654E}" type="pres">
      <dgm:prSet presAssocID="{FFF2512D-7571-4D69-8DB6-D85BD0C10F9D}" presName="textaccent5" presStyleCnt="0"/>
      <dgm:spPr/>
    </dgm:pt>
    <dgm:pt modelId="{F69C1A69-3B8D-4892-8CD4-459936A881A9}" type="pres">
      <dgm:prSet presAssocID="{FFF2512D-7571-4D69-8DB6-D85BD0C10F9D}" presName="accentRepeatNode" presStyleLbl="solidAlignAcc1" presStyleIdx="8" presStyleCnt="14"/>
      <dgm:spPr/>
    </dgm:pt>
    <dgm:pt modelId="{450E2431-0C00-42B8-883B-2E64F1A68F28}" type="pres">
      <dgm:prSet presAssocID="{C620AF79-85EC-44B5-A07F-3A53D447BF13}" presName="image5" presStyleCnt="0"/>
      <dgm:spPr/>
    </dgm:pt>
    <dgm:pt modelId="{7479E4F7-38FA-4DC6-A1AD-CF12F2F35830}" type="pres">
      <dgm:prSet presAssocID="{C620AF79-85EC-44B5-A07F-3A53D447BF13}" presName="imageRepeatNode" presStyleLbl="alignAcc1" presStyleIdx="4" presStyleCnt="7"/>
      <dgm:spPr/>
    </dgm:pt>
    <dgm:pt modelId="{D2A63BF2-43D8-432F-B13E-DAE0FB47DDD7}" type="pres">
      <dgm:prSet presAssocID="{C620AF79-85EC-44B5-A07F-3A53D447BF13}" presName="imageaccent5" presStyleCnt="0"/>
      <dgm:spPr/>
    </dgm:pt>
    <dgm:pt modelId="{207E2FAB-A1ED-47DE-B535-F46A7429605A}" type="pres">
      <dgm:prSet presAssocID="{C620AF79-85EC-44B5-A07F-3A53D447BF13}" presName="accentRepeatNode" presStyleLbl="solidAlignAcc1" presStyleIdx="9" presStyleCnt="14"/>
      <dgm:spPr/>
    </dgm:pt>
    <dgm:pt modelId="{AB157EB0-C1F1-4BA5-9674-1F0BE36AF586}" type="pres">
      <dgm:prSet presAssocID="{6F99F4D1-19C1-446E-9B68-50F265C9B99F}" presName="text6" presStyleCnt="0"/>
      <dgm:spPr/>
    </dgm:pt>
    <dgm:pt modelId="{B400360A-F1ED-46F0-B269-74EB2E4B2B0C}" type="pres">
      <dgm:prSet presAssocID="{6F99F4D1-19C1-446E-9B68-50F265C9B99F}" presName="textRepeatNode" presStyleLbl="alignNode1" presStyleIdx="5" presStyleCnt="7">
        <dgm:presLayoutVars>
          <dgm:chMax val="0"/>
          <dgm:chPref val="0"/>
          <dgm:bulletEnabled val="1"/>
        </dgm:presLayoutVars>
      </dgm:prSet>
      <dgm:spPr/>
    </dgm:pt>
    <dgm:pt modelId="{F0806684-1E05-4CBB-B16D-3E1F33510F26}" type="pres">
      <dgm:prSet presAssocID="{6F99F4D1-19C1-446E-9B68-50F265C9B99F}" presName="textaccent6" presStyleCnt="0"/>
      <dgm:spPr/>
    </dgm:pt>
    <dgm:pt modelId="{6F9CF656-198F-4B74-ACA9-42988B12B372}" type="pres">
      <dgm:prSet presAssocID="{6F99F4D1-19C1-446E-9B68-50F265C9B99F}" presName="accentRepeatNode" presStyleLbl="solidAlignAcc1" presStyleIdx="10" presStyleCnt="14"/>
      <dgm:spPr/>
    </dgm:pt>
    <dgm:pt modelId="{635436A5-C933-468E-8ECA-0961806B0FD4}" type="pres">
      <dgm:prSet presAssocID="{533F36F7-FB57-4952-8344-404DE6BBEA1F}" presName="image6" presStyleCnt="0"/>
      <dgm:spPr/>
    </dgm:pt>
    <dgm:pt modelId="{9660481E-1E82-45A9-AF21-8FF15C7FA665}" type="pres">
      <dgm:prSet presAssocID="{533F36F7-FB57-4952-8344-404DE6BBEA1F}" presName="imageRepeatNode" presStyleLbl="alignAcc1" presStyleIdx="5" presStyleCnt="7"/>
      <dgm:spPr/>
    </dgm:pt>
    <dgm:pt modelId="{65F2396A-7D3E-4D64-8ACB-CAFD13850624}" type="pres">
      <dgm:prSet presAssocID="{533F36F7-FB57-4952-8344-404DE6BBEA1F}" presName="imageaccent6" presStyleCnt="0"/>
      <dgm:spPr/>
    </dgm:pt>
    <dgm:pt modelId="{29AA5B07-1776-447B-9229-DD072350DD7A}" type="pres">
      <dgm:prSet presAssocID="{533F36F7-FB57-4952-8344-404DE6BBEA1F}" presName="accentRepeatNode" presStyleLbl="solidAlignAcc1" presStyleIdx="11" presStyleCnt="14"/>
      <dgm:spPr/>
    </dgm:pt>
    <dgm:pt modelId="{ADB52C7B-5EBE-4CE6-911C-07977568F51C}" type="pres">
      <dgm:prSet presAssocID="{2543773D-7AA0-4F77-895A-BDD6795B5A23}" presName="text7" presStyleCnt="0"/>
      <dgm:spPr/>
    </dgm:pt>
    <dgm:pt modelId="{81B47A6E-3472-47D3-A729-510BD823B8C4}" type="pres">
      <dgm:prSet presAssocID="{2543773D-7AA0-4F77-895A-BDD6795B5A23}" presName="textRepeatNode" presStyleLbl="alignNode1" presStyleIdx="6" presStyleCnt="7">
        <dgm:presLayoutVars>
          <dgm:chMax val="0"/>
          <dgm:chPref val="0"/>
          <dgm:bulletEnabled val="1"/>
        </dgm:presLayoutVars>
      </dgm:prSet>
      <dgm:spPr/>
    </dgm:pt>
    <dgm:pt modelId="{700B72BB-2E74-4B23-A5F6-E1951A9E3A01}" type="pres">
      <dgm:prSet presAssocID="{2543773D-7AA0-4F77-895A-BDD6795B5A23}" presName="textaccent7" presStyleCnt="0"/>
      <dgm:spPr/>
    </dgm:pt>
    <dgm:pt modelId="{F7963534-D2FA-46DD-BD6E-0D5F22AB3347}" type="pres">
      <dgm:prSet presAssocID="{2543773D-7AA0-4F77-895A-BDD6795B5A23}" presName="accentRepeatNode" presStyleLbl="solidAlignAcc1" presStyleIdx="12" presStyleCnt="14"/>
      <dgm:spPr/>
    </dgm:pt>
    <dgm:pt modelId="{E7B8AD32-7245-4058-8934-C2BFC4A41F90}" type="pres">
      <dgm:prSet presAssocID="{D30D3F30-B44A-4CFD-BC96-757F35C9FDD0}" presName="image7" presStyleCnt="0"/>
      <dgm:spPr/>
    </dgm:pt>
    <dgm:pt modelId="{F1AE2682-ADBC-4DB3-89C7-20E3E65BC6C0}" type="pres">
      <dgm:prSet presAssocID="{D30D3F30-B44A-4CFD-BC96-757F35C9FDD0}" presName="imageRepeatNode" presStyleLbl="alignAcc1" presStyleIdx="6" presStyleCnt="7"/>
      <dgm:spPr/>
    </dgm:pt>
    <dgm:pt modelId="{1EC31BE4-3617-4630-A778-681507763CF7}" type="pres">
      <dgm:prSet presAssocID="{D30D3F30-B44A-4CFD-BC96-757F35C9FDD0}" presName="imageaccent7" presStyleCnt="0"/>
      <dgm:spPr/>
    </dgm:pt>
    <dgm:pt modelId="{7B39E38A-25A3-475D-8D51-1F09100F387C}" type="pres">
      <dgm:prSet presAssocID="{D30D3F30-B44A-4CFD-BC96-757F35C9FDD0}" presName="accentRepeatNode" presStyleLbl="solidAlignAcc1" presStyleIdx="13" presStyleCnt="14"/>
      <dgm:spPr/>
    </dgm:pt>
  </dgm:ptLst>
  <dgm:cxnLst>
    <dgm:cxn modelId="{A8585480-91FC-4F75-BC9A-57B35D0B0F23}" srcId="{516CF63E-874C-45A3-83F0-DB5DDA811B54}" destId="{2543773D-7AA0-4F77-895A-BDD6795B5A23}" srcOrd="6" destOrd="0" parTransId="{10C267F8-47FF-4578-B0FF-4E8E8401C598}" sibTransId="{D30D3F30-B44A-4CFD-BC96-757F35C9FDD0}"/>
    <dgm:cxn modelId="{C00B951D-9FA7-4F58-BF03-CCF7682FE494}" type="presOf" srcId="{D30D3F30-B44A-4CFD-BC96-757F35C9FDD0}" destId="{F1AE2682-ADBC-4DB3-89C7-20E3E65BC6C0}" srcOrd="0" destOrd="0" presId="urn:microsoft.com/office/officeart/2008/layout/HexagonCluster"/>
    <dgm:cxn modelId="{909923CB-FA88-40AF-94A0-E85973471A67}" type="presOf" srcId="{533F36F7-FB57-4952-8344-404DE6BBEA1F}" destId="{9660481E-1E82-45A9-AF21-8FF15C7FA665}" srcOrd="0" destOrd="0" presId="urn:microsoft.com/office/officeart/2008/layout/HexagonCluster"/>
    <dgm:cxn modelId="{7579CCEF-50B2-4D3E-94E1-43CF2C37E926}" type="presOf" srcId="{14AD3A27-D3A5-4EE5-BC0B-FA061C07F737}" destId="{44C2A757-DF0B-49C4-8D08-F93B7BEA3F0B}" srcOrd="0" destOrd="0" presId="urn:microsoft.com/office/officeart/2008/layout/HexagonCluster"/>
    <dgm:cxn modelId="{22DEF4AB-5280-4F51-85D5-CEB568496372}" type="presOf" srcId="{2543773D-7AA0-4F77-895A-BDD6795B5A23}" destId="{81B47A6E-3472-47D3-A729-510BD823B8C4}" srcOrd="0" destOrd="0" presId="urn:microsoft.com/office/officeart/2008/layout/HexagonCluster"/>
    <dgm:cxn modelId="{FA4D47E7-1A03-4D76-A3FB-E8ECFED38027}" type="presOf" srcId="{FFF2512D-7571-4D69-8DB6-D85BD0C10F9D}" destId="{C05C6773-05DA-4714-AE54-603689F08C53}" srcOrd="0" destOrd="0" presId="urn:microsoft.com/office/officeart/2008/layout/HexagonCluster"/>
    <dgm:cxn modelId="{ED367407-DB52-4589-A3F1-55CDBC1264C9}" type="presOf" srcId="{F32C4B49-8BC8-4C56-BE56-CE24BC345630}" destId="{2E8F2B5C-2085-424B-8F0C-29BAF82A37B2}" srcOrd="0" destOrd="0" presId="urn:microsoft.com/office/officeart/2008/layout/HexagonCluster"/>
    <dgm:cxn modelId="{C4C01083-43C6-49C4-B786-744FD9D749C1}" type="presOf" srcId="{C917264D-46B0-46B6-A4C4-C16BA675D92C}" destId="{7C788FCE-AAD1-401C-9852-2061C32C366A}" srcOrd="0" destOrd="0" presId="urn:microsoft.com/office/officeart/2008/layout/HexagonCluster"/>
    <dgm:cxn modelId="{2D6E28BD-EFF5-4950-A2EE-BF1F2CCE0265}" type="presOf" srcId="{12DF6792-B985-4B05-8865-740A317A14C9}" destId="{94D15A5B-DCA7-4172-8CB3-EB008D73CD25}" srcOrd="0" destOrd="0" presId="urn:microsoft.com/office/officeart/2008/layout/HexagonCluster"/>
    <dgm:cxn modelId="{9AAF9A46-AEDD-4858-A685-252C8CF3A73E}" srcId="{516CF63E-874C-45A3-83F0-DB5DDA811B54}" destId="{F32C4B49-8BC8-4C56-BE56-CE24BC345630}" srcOrd="2" destOrd="0" parTransId="{84BA0EEF-212D-454C-881D-B69A410D0302}" sibTransId="{D2509CC6-EB6D-4EE7-B235-A7C20C1C7020}"/>
    <dgm:cxn modelId="{D4264E8B-123D-4A0E-9496-4CCBF0BEE45B}" srcId="{516CF63E-874C-45A3-83F0-DB5DDA811B54}" destId="{FFF2512D-7571-4D69-8DB6-D85BD0C10F9D}" srcOrd="4" destOrd="0" parTransId="{A4AF5B5F-8211-4504-8428-980A43479529}" sibTransId="{C620AF79-85EC-44B5-A07F-3A53D447BF13}"/>
    <dgm:cxn modelId="{AE36D57F-4E17-4919-8446-1B99B9051F1A}" srcId="{516CF63E-874C-45A3-83F0-DB5DDA811B54}" destId="{0ADB289A-3FE7-4E77-A06A-B645478ED3F2}" srcOrd="0" destOrd="0" parTransId="{A4F2E8FD-814B-41E5-B5D7-4D7B6597134C}" sibTransId="{12DF6792-B985-4B05-8865-740A317A14C9}"/>
    <dgm:cxn modelId="{86F4F8B0-5531-403D-9143-E8BA924DCD58}" type="presOf" srcId="{73483653-3C8C-41A1-9364-49251C53C023}" destId="{63AA8CD7-A2ED-490B-BABF-209255BC9D7B}" srcOrd="0" destOrd="0" presId="urn:microsoft.com/office/officeart/2008/layout/HexagonCluster"/>
    <dgm:cxn modelId="{40EEF09F-0BAE-451F-8522-2EDD283D456B}" type="presOf" srcId="{516CF63E-874C-45A3-83F0-DB5DDA811B54}" destId="{2B950176-5ED0-4DA2-8F9F-050A3B93A7E2}" srcOrd="0" destOrd="0" presId="urn:microsoft.com/office/officeart/2008/layout/HexagonCluster"/>
    <dgm:cxn modelId="{63CFCC8B-BE84-45F9-B9E1-F56EACF03C89}" type="presOf" srcId="{C620AF79-85EC-44B5-A07F-3A53D447BF13}" destId="{7479E4F7-38FA-4DC6-A1AD-CF12F2F35830}" srcOrd="0" destOrd="0" presId="urn:microsoft.com/office/officeart/2008/layout/HexagonCluster"/>
    <dgm:cxn modelId="{C6FF8E4A-5739-474F-B978-F43E8433852F}" type="presOf" srcId="{9E9FE5DB-638C-48EE-AE67-20C749A1DC00}" destId="{5A37DDC3-A2A4-4878-93BE-A7A798B7DE9A}" srcOrd="0" destOrd="0" presId="urn:microsoft.com/office/officeart/2008/layout/HexagonCluster"/>
    <dgm:cxn modelId="{EA7C1EA8-A538-4C1D-9466-07C4B19736BF}" type="presOf" srcId="{D2509CC6-EB6D-4EE7-B235-A7C20C1C7020}" destId="{EA6F9680-F989-479D-AD04-D4A96016D90F}" srcOrd="0" destOrd="0" presId="urn:microsoft.com/office/officeart/2008/layout/HexagonCluster"/>
    <dgm:cxn modelId="{D252D644-000C-4AC5-8E3D-065F14D12E6A}" srcId="{516CF63E-874C-45A3-83F0-DB5DDA811B54}" destId="{73483653-3C8C-41A1-9364-49251C53C023}" srcOrd="3" destOrd="0" parTransId="{A9FDE130-16F1-4825-AED8-E31DA340FC65}" sibTransId="{C917264D-46B0-46B6-A4C4-C16BA675D92C}"/>
    <dgm:cxn modelId="{2FCFFE1A-5095-47B9-958D-D09CEE62E44D}" type="presOf" srcId="{0ADB289A-3FE7-4E77-A06A-B645478ED3F2}" destId="{B9929C56-214B-4AC8-9414-F93977DB01A2}" srcOrd="0" destOrd="0" presId="urn:microsoft.com/office/officeart/2008/layout/HexagonCluster"/>
    <dgm:cxn modelId="{3608E05E-1E61-47F0-8085-283E3BD9337A}" type="presOf" srcId="{6F99F4D1-19C1-446E-9B68-50F265C9B99F}" destId="{B400360A-F1ED-46F0-B269-74EB2E4B2B0C}" srcOrd="0" destOrd="0" presId="urn:microsoft.com/office/officeart/2008/layout/HexagonCluster"/>
    <dgm:cxn modelId="{D3DE773A-4D09-440D-A28E-A80D8762EB1A}" srcId="{516CF63E-874C-45A3-83F0-DB5DDA811B54}" destId="{9E9FE5DB-638C-48EE-AE67-20C749A1DC00}" srcOrd="1" destOrd="0" parTransId="{B2E72E68-EF10-4E8B-BE9F-52D009F24C85}" sibTransId="{14AD3A27-D3A5-4EE5-BC0B-FA061C07F737}"/>
    <dgm:cxn modelId="{76FE1AC1-B4D7-4160-823A-B9A5B03F3B50}" srcId="{516CF63E-874C-45A3-83F0-DB5DDA811B54}" destId="{6F99F4D1-19C1-446E-9B68-50F265C9B99F}" srcOrd="5" destOrd="0" parTransId="{339B8E30-2D54-4273-94DC-AA3BA8DAF284}" sibTransId="{533F36F7-FB57-4952-8344-404DE6BBEA1F}"/>
    <dgm:cxn modelId="{1C41B089-A9E0-4046-8FCC-0221788F5B1B}" type="presParOf" srcId="{2B950176-5ED0-4DA2-8F9F-050A3B93A7E2}" destId="{29348642-AA19-4DD1-803E-77429EF9AEC5}" srcOrd="0" destOrd="0" presId="urn:microsoft.com/office/officeart/2008/layout/HexagonCluster"/>
    <dgm:cxn modelId="{F39BF212-F77B-49F0-BB08-30D9EB57F66A}" type="presParOf" srcId="{29348642-AA19-4DD1-803E-77429EF9AEC5}" destId="{B9929C56-214B-4AC8-9414-F93977DB01A2}" srcOrd="0" destOrd="0" presId="urn:microsoft.com/office/officeart/2008/layout/HexagonCluster"/>
    <dgm:cxn modelId="{A3D97DAD-E6A5-4F75-BE3F-AFC98B6DFA64}" type="presParOf" srcId="{2B950176-5ED0-4DA2-8F9F-050A3B93A7E2}" destId="{425B1DCE-8BFE-4AF1-8C13-200B25B077CA}" srcOrd="1" destOrd="0" presId="urn:microsoft.com/office/officeart/2008/layout/HexagonCluster"/>
    <dgm:cxn modelId="{965313F9-D165-448F-ABE3-076770C63ACD}" type="presParOf" srcId="{425B1DCE-8BFE-4AF1-8C13-200B25B077CA}" destId="{A462ADD5-0804-4C17-A8C0-83C31F58B562}" srcOrd="0" destOrd="0" presId="urn:microsoft.com/office/officeart/2008/layout/HexagonCluster"/>
    <dgm:cxn modelId="{D7A7B19D-1DC3-4EA6-8750-2D489B87CCBE}" type="presParOf" srcId="{2B950176-5ED0-4DA2-8F9F-050A3B93A7E2}" destId="{B4209612-B90B-434B-A435-D51E612CE2C2}" srcOrd="2" destOrd="0" presId="urn:microsoft.com/office/officeart/2008/layout/HexagonCluster"/>
    <dgm:cxn modelId="{B35233CE-C42C-4B12-93CC-C2951BAB2780}" type="presParOf" srcId="{B4209612-B90B-434B-A435-D51E612CE2C2}" destId="{94D15A5B-DCA7-4172-8CB3-EB008D73CD25}" srcOrd="0" destOrd="0" presId="urn:microsoft.com/office/officeart/2008/layout/HexagonCluster"/>
    <dgm:cxn modelId="{3F1C7D74-B762-43AE-9980-135C3DB094F7}" type="presParOf" srcId="{2B950176-5ED0-4DA2-8F9F-050A3B93A7E2}" destId="{27221FBA-71FB-48E1-9ADA-3BF8CCA9C8BF}" srcOrd="3" destOrd="0" presId="urn:microsoft.com/office/officeart/2008/layout/HexagonCluster"/>
    <dgm:cxn modelId="{621BEEC6-1A7A-43C5-9D16-366850949DAA}" type="presParOf" srcId="{27221FBA-71FB-48E1-9ADA-3BF8CCA9C8BF}" destId="{FED0709D-72CE-4000-B308-9646834788F3}" srcOrd="0" destOrd="0" presId="urn:microsoft.com/office/officeart/2008/layout/HexagonCluster"/>
    <dgm:cxn modelId="{7FEC8DEB-0017-4A78-B0FD-FF5CE0A6F071}" type="presParOf" srcId="{2B950176-5ED0-4DA2-8F9F-050A3B93A7E2}" destId="{916D02DB-B037-459D-82CB-8CB5D37B9720}" srcOrd="4" destOrd="0" presId="urn:microsoft.com/office/officeart/2008/layout/HexagonCluster"/>
    <dgm:cxn modelId="{D36E423C-5F18-4AC4-B402-8B7F8EEE179C}" type="presParOf" srcId="{916D02DB-B037-459D-82CB-8CB5D37B9720}" destId="{5A37DDC3-A2A4-4878-93BE-A7A798B7DE9A}" srcOrd="0" destOrd="0" presId="urn:microsoft.com/office/officeart/2008/layout/HexagonCluster"/>
    <dgm:cxn modelId="{CB060100-33C2-4411-9A30-D175EE6B10EE}" type="presParOf" srcId="{2B950176-5ED0-4DA2-8F9F-050A3B93A7E2}" destId="{5BC52341-F44D-4DC9-84E1-DB7D513D98A0}" srcOrd="5" destOrd="0" presId="urn:microsoft.com/office/officeart/2008/layout/HexagonCluster"/>
    <dgm:cxn modelId="{6A25FF62-FF77-499C-93CE-7BF293464075}" type="presParOf" srcId="{5BC52341-F44D-4DC9-84E1-DB7D513D98A0}" destId="{0F243A5F-1D87-4B48-AE13-C63534FF6865}" srcOrd="0" destOrd="0" presId="urn:microsoft.com/office/officeart/2008/layout/HexagonCluster"/>
    <dgm:cxn modelId="{FE7CE5E3-FD20-4AFA-A63A-88956D08183D}" type="presParOf" srcId="{2B950176-5ED0-4DA2-8F9F-050A3B93A7E2}" destId="{8D8D0A06-F695-41DE-A7E1-A605B4EDF999}" srcOrd="6" destOrd="0" presId="urn:microsoft.com/office/officeart/2008/layout/HexagonCluster"/>
    <dgm:cxn modelId="{DE5EC39F-AFE7-45E4-84FD-48017A6F332C}" type="presParOf" srcId="{8D8D0A06-F695-41DE-A7E1-A605B4EDF999}" destId="{44C2A757-DF0B-49C4-8D08-F93B7BEA3F0B}" srcOrd="0" destOrd="0" presId="urn:microsoft.com/office/officeart/2008/layout/HexagonCluster"/>
    <dgm:cxn modelId="{90FA5423-BF18-4B1D-ADCD-4FA35C9C58BE}" type="presParOf" srcId="{2B950176-5ED0-4DA2-8F9F-050A3B93A7E2}" destId="{B7F83F51-6C05-47F2-97B4-B3C25373E58E}" srcOrd="7" destOrd="0" presId="urn:microsoft.com/office/officeart/2008/layout/HexagonCluster"/>
    <dgm:cxn modelId="{5D452FC0-E7D7-4052-BAD5-BBECBFACEF2B}" type="presParOf" srcId="{B7F83F51-6C05-47F2-97B4-B3C25373E58E}" destId="{BDE12513-8F44-42FC-91B8-21BAA24D05AA}" srcOrd="0" destOrd="0" presId="urn:microsoft.com/office/officeart/2008/layout/HexagonCluster"/>
    <dgm:cxn modelId="{862B4AC0-B5B5-4096-AE51-6B4A16576BC3}" type="presParOf" srcId="{2B950176-5ED0-4DA2-8F9F-050A3B93A7E2}" destId="{89A01217-E113-4047-A13C-CC3485FC61A0}" srcOrd="8" destOrd="0" presId="urn:microsoft.com/office/officeart/2008/layout/HexagonCluster"/>
    <dgm:cxn modelId="{188ED769-3600-4998-BE52-37150E1B797F}" type="presParOf" srcId="{89A01217-E113-4047-A13C-CC3485FC61A0}" destId="{2E8F2B5C-2085-424B-8F0C-29BAF82A37B2}" srcOrd="0" destOrd="0" presId="urn:microsoft.com/office/officeart/2008/layout/HexagonCluster"/>
    <dgm:cxn modelId="{D8CA596F-CD51-4AC0-9A18-4D25C0DEE47D}" type="presParOf" srcId="{2B950176-5ED0-4DA2-8F9F-050A3B93A7E2}" destId="{1C502990-574E-4566-9546-4679469D2BFA}" srcOrd="9" destOrd="0" presId="urn:microsoft.com/office/officeart/2008/layout/HexagonCluster"/>
    <dgm:cxn modelId="{8665FB7E-5756-4F08-BEF3-82BFF767FA57}" type="presParOf" srcId="{1C502990-574E-4566-9546-4679469D2BFA}" destId="{B8900BBA-7AA8-4DCE-A33A-94248A2D99A2}" srcOrd="0" destOrd="0" presId="urn:microsoft.com/office/officeart/2008/layout/HexagonCluster"/>
    <dgm:cxn modelId="{3D3BE0E7-447F-4F5E-A39C-09A8FA96C555}" type="presParOf" srcId="{2B950176-5ED0-4DA2-8F9F-050A3B93A7E2}" destId="{3ACA5620-1B86-48C6-89C5-2FEFDC4AAE89}" srcOrd="10" destOrd="0" presId="urn:microsoft.com/office/officeart/2008/layout/HexagonCluster"/>
    <dgm:cxn modelId="{0044E77D-56CF-48B0-A8E7-0A2C37750A9E}" type="presParOf" srcId="{3ACA5620-1B86-48C6-89C5-2FEFDC4AAE89}" destId="{EA6F9680-F989-479D-AD04-D4A96016D90F}" srcOrd="0" destOrd="0" presId="urn:microsoft.com/office/officeart/2008/layout/HexagonCluster"/>
    <dgm:cxn modelId="{C72833F4-D628-4CB2-9ABE-945072E40452}" type="presParOf" srcId="{2B950176-5ED0-4DA2-8F9F-050A3B93A7E2}" destId="{F768D6A2-265A-4CFF-BB17-D6BD1EF698D8}" srcOrd="11" destOrd="0" presId="urn:microsoft.com/office/officeart/2008/layout/HexagonCluster"/>
    <dgm:cxn modelId="{B3528C12-6967-491D-A6B6-B1E390C69A10}" type="presParOf" srcId="{F768D6A2-265A-4CFF-BB17-D6BD1EF698D8}" destId="{FFA6A08D-4DA8-4D0F-9088-2C4BD32FF9E3}" srcOrd="0" destOrd="0" presId="urn:microsoft.com/office/officeart/2008/layout/HexagonCluster"/>
    <dgm:cxn modelId="{72D9B8E4-2E5E-4281-83D1-F61EBC0EF732}" type="presParOf" srcId="{2B950176-5ED0-4DA2-8F9F-050A3B93A7E2}" destId="{FF330BE7-D4C7-4EE3-95B5-3D84C6C0470D}" srcOrd="12" destOrd="0" presId="urn:microsoft.com/office/officeart/2008/layout/HexagonCluster"/>
    <dgm:cxn modelId="{AED522FB-59AE-43DE-8E6A-DD50E2FA1EA8}" type="presParOf" srcId="{FF330BE7-D4C7-4EE3-95B5-3D84C6C0470D}" destId="{63AA8CD7-A2ED-490B-BABF-209255BC9D7B}" srcOrd="0" destOrd="0" presId="urn:microsoft.com/office/officeart/2008/layout/HexagonCluster"/>
    <dgm:cxn modelId="{94DB3157-0A38-4B62-8DFA-7D351E53634F}" type="presParOf" srcId="{2B950176-5ED0-4DA2-8F9F-050A3B93A7E2}" destId="{5C786A9D-E581-4A2D-920F-A49EE337AC47}" srcOrd="13" destOrd="0" presId="urn:microsoft.com/office/officeart/2008/layout/HexagonCluster"/>
    <dgm:cxn modelId="{08D3C169-A8B5-407B-95D0-BD7BD7DDFDB5}" type="presParOf" srcId="{5C786A9D-E581-4A2D-920F-A49EE337AC47}" destId="{9F08D0C0-2FB8-4D35-950D-6C0909B06262}" srcOrd="0" destOrd="0" presId="urn:microsoft.com/office/officeart/2008/layout/HexagonCluster"/>
    <dgm:cxn modelId="{E76F82C1-BF97-433D-8CC3-D33CD865E1E4}" type="presParOf" srcId="{2B950176-5ED0-4DA2-8F9F-050A3B93A7E2}" destId="{1D4BDDF9-2A56-4883-8C25-84F5F394CF8F}" srcOrd="14" destOrd="0" presId="urn:microsoft.com/office/officeart/2008/layout/HexagonCluster"/>
    <dgm:cxn modelId="{84C9B98A-EB0F-451E-9B22-CA4395369C23}" type="presParOf" srcId="{1D4BDDF9-2A56-4883-8C25-84F5F394CF8F}" destId="{7C788FCE-AAD1-401C-9852-2061C32C366A}" srcOrd="0" destOrd="0" presId="urn:microsoft.com/office/officeart/2008/layout/HexagonCluster"/>
    <dgm:cxn modelId="{9AC09355-4F0F-4679-84A6-972CB81550CD}" type="presParOf" srcId="{2B950176-5ED0-4DA2-8F9F-050A3B93A7E2}" destId="{260FEE17-6009-4700-9AA6-EF92D26E01B3}" srcOrd="15" destOrd="0" presId="urn:microsoft.com/office/officeart/2008/layout/HexagonCluster"/>
    <dgm:cxn modelId="{9169B6DA-71E2-4E5C-BA06-7157C23E5851}" type="presParOf" srcId="{260FEE17-6009-4700-9AA6-EF92D26E01B3}" destId="{02B28D6E-6F32-459A-9D34-5584E2617975}" srcOrd="0" destOrd="0" presId="urn:microsoft.com/office/officeart/2008/layout/HexagonCluster"/>
    <dgm:cxn modelId="{F10E1275-B7C0-4226-82B4-DBF9E09EE8F0}" type="presParOf" srcId="{2B950176-5ED0-4DA2-8F9F-050A3B93A7E2}" destId="{8DF59444-CBC8-492E-A064-C96BE4342246}" srcOrd="16" destOrd="0" presId="urn:microsoft.com/office/officeart/2008/layout/HexagonCluster"/>
    <dgm:cxn modelId="{93E4E92A-39B2-4C69-8161-610748858672}" type="presParOf" srcId="{8DF59444-CBC8-492E-A064-C96BE4342246}" destId="{C05C6773-05DA-4714-AE54-603689F08C53}" srcOrd="0" destOrd="0" presId="urn:microsoft.com/office/officeart/2008/layout/HexagonCluster"/>
    <dgm:cxn modelId="{9310DF83-11E3-4B88-8D3A-E2D2B0C587B1}" type="presParOf" srcId="{2B950176-5ED0-4DA2-8F9F-050A3B93A7E2}" destId="{7317A1BE-E2A2-421E-AD9F-AE56B2C7654E}" srcOrd="17" destOrd="0" presId="urn:microsoft.com/office/officeart/2008/layout/HexagonCluster"/>
    <dgm:cxn modelId="{8E8C73AA-2640-48A5-BE46-E6811D6AFEAF}" type="presParOf" srcId="{7317A1BE-E2A2-421E-AD9F-AE56B2C7654E}" destId="{F69C1A69-3B8D-4892-8CD4-459936A881A9}" srcOrd="0" destOrd="0" presId="urn:microsoft.com/office/officeart/2008/layout/HexagonCluster"/>
    <dgm:cxn modelId="{BBFA7712-3EA0-43B4-B9FD-1F2C27071F78}" type="presParOf" srcId="{2B950176-5ED0-4DA2-8F9F-050A3B93A7E2}" destId="{450E2431-0C00-42B8-883B-2E64F1A68F28}" srcOrd="18" destOrd="0" presId="urn:microsoft.com/office/officeart/2008/layout/HexagonCluster"/>
    <dgm:cxn modelId="{E81FA4DF-BB9C-46E4-A728-9CF9E2A093D5}" type="presParOf" srcId="{450E2431-0C00-42B8-883B-2E64F1A68F28}" destId="{7479E4F7-38FA-4DC6-A1AD-CF12F2F35830}" srcOrd="0" destOrd="0" presId="urn:microsoft.com/office/officeart/2008/layout/HexagonCluster"/>
    <dgm:cxn modelId="{7191B60C-57C5-4276-809E-59DE6EF3E8E2}" type="presParOf" srcId="{2B950176-5ED0-4DA2-8F9F-050A3B93A7E2}" destId="{D2A63BF2-43D8-432F-B13E-DAE0FB47DDD7}" srcOrd="19" destOrd="0" presId="urn:microsoft.com/office/officeart/2008/layout/HexagonCluster"/>
    <dgm:cxn modelId="{97AA5A70-D81A-40A5-97C0-4FDCAFE5B8E6}" type="presParOf" srcId="{D2A63BF2-43D8-432F-B13E-DAE0FB47DDD7}" destId="{207E2FAB-A1ED-47DE-B535-F46A7429605A}" srcOrd="0" destOrd="0" presId="urn:microsoft.com/office/officeart/2008/layout/HexagonCluster"/>
    <dgm:cxn modelId="{A019C6BE-44E2-4701-A630-629029ED875E}" type="presParOf" srcId="{2B950176-5ED0-4DA2-8F9F-050A3B93A7E2}" destId="{AB157EB0-C1F1-4BA5-9674-1F0BE36AF586}" srcOrd="20" destOrd="0" presId="urn:microsoft.com/office/officeart/2008/layout/HexagonCluster"/>
    <dgm:cxn modelId="{6A1FDBB6-4770-4377-9E92-3820086EBFB4}" type="presParOf" srcId="{AB157EB0-C1F1-4BA5-9674-1F0BE36AF586}" destId="{B400360A-F1ED-46F0-B269-74EB2E4B2B0C}" srcOrd="0" destOrd="0" presId="urn:microsoft.com/office/officeart/2008/layout/HexagonCluster"/>
    <dgm:cxn modelId="{344BF677-94F2-4902-A04C-B2703D4C10B1}" type="presParOf" srcId="{2B950176-5ED0-4DA2-8F9F-050A3B93A7E2}" destId="{F0806684-1E05-4CBB-B16D-3E1F33510F26}" srcOrd="21" destOrd="0" presId="urn:microsoft.com/office/officeart/2008/layout/HexagonCluster"/>
    <dgm:cxn modelId="{CEE6B950-CA43-4B16-B880-B9516D3F8FA3}" type="presParOf" srcId="{F0806684-1E05-4CBB-B16D-3E1F33510F26}" destId="{6F9CF656-198F-4B74-ACA9-42988B12B372}" srcOrd="0" destOrd="0" presId="urn:microsoft.com/office/officeart/2008/layout/HexagonCluster"/>
    <dgm:cxn modelId="{9D462BE8-A233-4CEA-A471-C2114646C133}" type="presParOf" srcId="{2B950176-5ED0-4DA2-8F9F-050A3B93A7E2}" destId="{635436A5-C933-468E-8ECA-0961806B0FD4}" srcOrd="22" destOrd="0" presId="urn:microsoft.com/office/officeart/2008/layout/HexagonCluster"/>
    <dgm:cxn modelId="{E3B5B11D-4BBF-48A8-A829-CBC83936D2BD}" type="presParOf" srcId="{635436A5-C933-468E-8ECA-0961806B0FD4}" destId="{9660481E-1E82-45A9-AF21-8FF15C7FA665}" srcOrd="0" destOrd="0" presId="urn:microsoft.com/office/officeart/2008/layout/HexagonCluster"/>
    <dgm:cxn modelId="{7594F26D-540B-4F7B-B484-D9E26168ED73}" type="presParOf" srcId="{2B950176-5ED0-4DA2-8F9F-050A3B93A7E2}" destId="{65F2396A-7D3E-4D64-8ACB-CAFD13850624}" srcOrd="23" destOrd="0" presId="urn:microsoft.com/office/officeart/2008/layout/HexagonCluster"/>
    <dgm:cxn modelId="{190AF0B8-8359-444D-818B-0F37180380EC}" type="presParOf" srcId="{65F2396A-7D3E-4D64-8ACB-CAFD13850624}" destId="{29AA5B07-1776-447B-9229-DD072350DD7A}" srcOrd="0" destOrd="0" presId="urn:microsoft.com/office/officeart/2008/layout/HexagonCluster"/>
    <dgm:cxn modelId="{C75083CF-1670-4857-89D1-497BE7757727}" type="presParOf" srcId="{2B950176-5ED0-4DA2-8F9F-050A3B93A7E2}" destId="{ADB52C7B-5EBE-4CE6-911C-07977568F51C}" srcOrd="24" destOrd="0" presId="urn:microsoft.com/office/officeart/2008/layout/HexagonCluster"/>
    <dgm:cxn modelId="{3D049459-53BE-4501-9B80-B456A7356589}" type="presParOf" srcId="{ADB52C7B-5EBE-4CE6-911C-07977568F51C}" destId="{81B47A6E-3472-47D3-A729-510BD823B8C4}" srcOrd="0" destOrd="0" presId="urn:microsoft.com/office/officeart/2008/layout/HexagonCluster"/>
    <dgm:cxn modelId="{110C3589-C27F-4C18-AC1B-E03037D74BF2}" type="presParOf" srcId="{2B950176-5ED0-4DA2-8F9F-050A3B93A7E2}" destId="{700B72BB-2E74-4B23-A5F6-E1951A9E3A01}" srcOrd="25" destOrd="0" presId="urn:microsoft.com/office/officeart/2008/layout/HexagonCluster"/>
    <dgm:cxn modelId="{8D439C5C-86CA-4875-910F-9B347A4AEDD0}" type="presParOf" srcId="{700B72BB-2E74-4B23-A5F6-E1951A9E3A01}" destId="{F7963534-D2FA-46DD-BD6E-0D5F22AB3347}" srcOrd="0" destOrd="0" presId="urn:microsoft.com/office/officeart/2008/layout/HexagonCluster"/>
    <dgm:cxn modelId="{1A9923B9-FE05-4F63-81A3-4A71AAB21615}" type="presParOf" srcId="{2B950176-5ED0-4DA2-8F9F-050A3B93A7E2}" destId="{E7B8AD32-7245-4058-8934-C2BFC4A41F90}" srcOrd="26" destOrd="0" presId="urn:microsoft.com/office/officeart/2008/layout/HexagonCluster"/>
    <dgm:cxn modelId="{AE4EB3B5-E09A-4390-9559-517A7CCFAFB2}" type="presParOf" srcId="{E7B8AD32-7245-4058-8934-C2BFC4A41F90}" destId="{F1AE2682-ADBC-4DB3-89C7-20E3E65BC6C0}" srcOrd="0" destOrd="0" presId="urn:microsoft.com/office/officeart/2008/layout/HexagonCluster"/>
    <dgm:cxn modelId="{C54DBB05-55D7-4E50-97B8-367C2695E53A}" type="presParOf" srcId="{2B950176-5ED0-4DA2-8F9F-050A3B93A7E2}" destId="{1EC31BE4-3617-4630-A778-681507763CF7}" srcOrd="27" destOrd="0" presId="urn:microsoft.com/office/officeart/2008/layout/HexagonCluster"/>
    <dgm:cxn modelId="{A48E7399-8F45-41DD-BFA4-70DC1EC7DB3B}" type="presParOf" srcId="{1EC31BE4-3617-4630-A778-681507763CF7}" destId="{7B39E38A-25A3-475D-8D51-1F09100F387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243856-635E-4465-8F0E-AA59B12C80D2}" type="doc">
      <dgm:prSet loTypeId="urn:microsoft.com/office/officeart/2005/8/layout/process1" loCatId="process" qsTypeId="urn:microsoft.com/office/officeart/2005/8/quickstyle/simple1" qsCatId="simple" csTypeId="urn:microsoft.com/office/officeart/2005/8/colors/accent0_1" csCatId="mainScheme" phldr="1"/>
      <dgm:spPr/>
    </dgm:pt>
    <dgm:pt modelId="{2221ABB9-61AB-4649-8336-0148EE5E9F15}">
      <dgm:prSet phldrT="[Texto]" custT="1"/>
      <dgm:spPr/>
      <dgm:t>
        <a:bodyPr/>
        <a:lstStyle/>
        <a:p>
          <a:r>
            <a:rPr lang="pt-BR" sz="2400" dirty="0">
              <a:latin typeface="Calibri Light" panose="020F0302020204030204" pitchFamily="34" charset="0"/>
            </a:rPr>
            <a:t>guia/ líder</a:t>
          </a:r>
        </a:p>
      </dgm:t>
    </dgm:pt>
    <dgm:pt modelId="{9AF474E2-C82A-4728-90E2-E1AA89846206}" type="parTrans" cxnId="{F485FC4E-A602-4B67-A26D-8B890CEE58A3}">
      <dgm:prSet/>
      <dgm:spPr/>
      <dgm:t>
        <a:bodyPr/>
        <a:lstStyle/>
        <a:p>
          <a:endParaRPr lang="pt-BR" sz="2400">
            <a:latin typeface="Calibri Light" panose="020F0302020204030204" pitchFamily="34" charset="0"/>
          </a:endParaRPr>
        </a:p>
      </dgm:t>
    </dgm:pt>
    <dgm:pt modelId="{931C692B-3DD6-4311-8DD4-9176F58449D5}" type="sibTrans" cxnId="{F485FC4E-A602-4B67-A26D-8B890CEE58A3}">
      <dgm:prSet custT="1"/>
      <dgm:spPr/>
      <dgm:t>
        <a:bodyPr/>
        <a:lstStyle/>
        <a:p>
          <a:endParaRPr lang="pt-BR" sz="2400">
            <a:latin typeface="Calibri Light" panose="020F0302020204030204" pitchFamily="34" charset="0"/>
          </a:endParaRPr>
        </a:p>
      </dgm:t>
    </dgm:pt>
    <dgm:pt modelId="{AF88F806-6325-4F99-A7F5-E94C4AE0F5D8}">
      <dgm:prSet phldrT="[Texto]" custT="1"/>
      <dgm:spPr/>
      <dgm:t>
        <a:bodyPr/>
        <a:lstStyle/>
        <a:p>
          <a:r>
            <a:rPr lang="pt-BR" sz="2400" dirty="0">
              <a:latin typeface="Calibri Light" panose="020F0302020204030204" pitchFamily="34" charset="0"/>
            </a:rPr>
            <a:t>epíteto de Hitler</a:t>
          </a:r>
        </a:p>
      </dgm:t>
    </dgm:pt>
    <dgm:pt modelId="{736E0C1B-F563-4B5D-896F-E4E005AA1C60}" type="parTrans" cxnId="{4D1EB650-51FB-462A-8F2A-AD4F64F69A00}">
      <dgm:prSet/>
      <dgm:spPr/>
      <dgm:t>
        <a:bodyPr/>
        <a:lstStyle/>
        <a:p>
          <a:endParaRPr lang="pt-BR" sz="2400">
            <a:latin typeface="Calibri Light" panose="020F0302020204030204" pitchFamily="34" charset="0"/>
          </a:endParaRPr>
        </a:p>
      </dgm:t>
    </dgm:pt>
    <dgm:pt modelId="{A94C6F9C-642B-4EF8-AAB5-84A6C8763EAA}" type="sibTrans" cxnId="{4D1EB650-51FB-462A-8F2A-AD4F64F69A00}">
      <dgm:prSet/>
      <dgm:spPr/>
      <dgm:t>
        <a:bodyPr/>
        <a:lstStyle/>
        <a:p>
          <a:endParaRPr lang="pt-BR" sz="2400">
            <a:latin typeface="Calibri Light" panose="020F0302020204030204" pitchFamily="34" charset="0"/>
          </a:endParaRPr>
        </a:p>
      </dgm:t>
    </dgm:pt>
    <dgm:pt modelId="{CCB96693-4211-498A-A31C-5B6F8BBCA288}" type="pres">
      <dgm:prSet presAssocID="{7B243856-635E-4465-8F0E-AA59B12C80D2}" presName="Name0" presStyleCnt="0">
        <dgm:presLayoutVars>
          <dgm:dir/>
          <dgm:resizeHandles val="exact"/>
        </dgm:presLayoutVars>
      </dgm:prSet>
      <dgm:spPr/>
    </dgm:pt>
    <dgm:pt modelId="{B486B19C-E7B0-4931-A015-84FAC4D8145A}" type="pres">
      <dgm:prSet presAssocID="{2221ABB9-61AB-4649-8336-0148EE5E9F15}" presName="node" presStyleLbl="node1" presStyleIdx="0" presStyleCnt="2">
        <dgm:presLayoutVars>
          <dgm:bulletEnabled val="1"/>
        </dgm:presLayoutVars>
      </dgm:prSet>
      <dgm:spPr/>
    </dgm:pt>
    <dgm:pt modelId="{2E402947-34B9-428E-9893-4A676D453BD0}" type="pres">
      <dgm:prSet presAssocID="{931C692B-3DD6-4311-8DD4-9176F58449D5}" presName="sibTrans" presStyleLbl="sibTrans2D1" presStyleIdx="0" presStyleCnt="1"/>
      <dgm:spPr/>
    </dgm:pt>
    <dgm:pt modelId="{E3FB8301-4055-4DAC-90AB-2A17977DF2B5}" type="pres">
      <dgm:prSet presAssocID="{931C692B-3DD6-4311-8DD4-9176F58449D5}" presName="connectorText" presStyleLbl="sibTrans2D1" presStyleIdx="0" presStyleCnt="1"/>
      <dgm:spPr/>
    </dgm:pt>
    <dgm:pt modelId="{68F57F75-FDF0-4745-A1F4-574EDEA53466}" type="pres">
      <dgm:prSet presAssocID="{AF88F806-6325-4F99-A7F5-E94C4AE0F5D8}" presName="node" presStyleLbl="node1" presStyleIdx="1" presStyleCnt="2">
        <dgm:presLayoutVars>
          <dgm:bulletEnabled val="1"/>
        </dgm:presLayoutVars>
      </dgm:prSet>
      <dgm:spPr/>
    </dgm:pt>
  </dgm:ptLst>
  <dgm:cxnLst>
    <dgm:cxn modelId="{4D1EB650-51FB-462A-8F2A-AD4F64F69A00}" srcId="{7B243856-635E-4465-8F0E-AA59B12C80D2}" destId="{AF88F806-6325-4F99-A7F5-E94C4AE0F5D8}" srcOrd="1" destOrd="0" parTransId="{736E0C1B-F563-4B5D-896F-E4E005AA1C60}" sibTransId="{A94C6F9C-642B-4EF8-AAB5-84A6C8763EAA}"/>
    <dgm:cxn modelId="{F485FC4E-A602-4B67-A26D-8B890CEE58A3}" srcId="{7B243856-635E-4465-8F0E-AA59B12C80D2}" destId="{2221ABB9-61AB-4649-8336-0148EE5E9F15}" srcOrd="0" destOrd="0" parTransId="{9AF474E2-C82A-4728-90E2-E1AA89846206}" sibTransId="{931C692B-3DD6-4311-8DD4-9176F58449D5}"/>
    <dgm:cxn modelId="{1E05579F-2489-4D64-AB47-9007F5D148C9}" type="presOf" srcId="{2221ABB9-61AB-4649-8336-0148EE5E9F15}" destId="{B486B19C-E7B0-4931-A015-84FAC4D8145A}" srcOrd="0" destOrd="0" presId="urn:microsoft.com/office/officeart/2005/8/layout/process1"/>
    <dgm:cxn modelId="{97B1D20F-1B4C-4846-9FBB-DFD1D63986A9}" type="presOf" srcId="{AF88F806-6325-4F99-A7F5-E94C4AE0F5D8}" destId="{68F57F75-FDF0-4745-A1F4-574EDEA53466}" srcOrd="0" destOrd="0" presId="urn:microsoft.com/office/officeart/2005/8/layout/process1"/>
    <dgm:cxn modelId="{E700F2E0-D00D-4551-95D0-B9832E9CA20A}" type="presOf" srcId="{931C692B-3DD6-4311-8DD4-9176F58449D5}" destId="{E3FB8301-4055-4DAC-90AB-2A17977DF2B5}" srcOrd="1" destOrd="0" presId="urn:microsoft.com/office/officeart/2005/8/layout/process1"/>
    <dgm:cxn modelId="{00359EBD-1047-48B3-A69E-9D4672443C9E}" type="presOf" srcId="{931C692B-3DD6-4311-8DD4-9176F58449D5}" destId="{2E402947-34B9-428E-9893-4A676D453BD0}" srcOrd="0" destOrd="0" presId="urn:microsoft.com/office/officeart/2005/8/layout/process1"/>
    <dgm:cxn modelId="{1B974CC0-7AE7-4BA1-ADFD-BB413BB6455C}" type="presOf" srcId="{7B243856-635E-4465-8F0E-AA59B12C80D2}" destId="{CCB96693-4211-498A-A31C-5B6F8BBCA288}" srcOrd="0" destOrd="0" presId="urn:microsoft.com/office/officeart/2005/8/layout/process1"/>
    <dgm:cxn modelId="{1E36C4E5-3B88-4908-9EFA-6BDB5CDEC940}" type="presParOf" srcId="{CCB96693-4211-498A-A31C-5B6F8BBCA288}" destId="{B486B19C-E7B0-4931-A015-84FAC4D8145A}" srcOrd="0" destOrd="0" presId="urn:microsoft.com/office/officeart/2005/8/layout/process1"/>
    <dgm:cxn modelId="{B06A8B5B-DFD6-45B9-A448-11183875D098}" type="presParOf" srcId="{CCB96693-4211-498A-A31C-5B6F8BBCA288}" destId="{2E402947-34B9-428E-9893-4A676D453BD0}" srcOrd="1" destOrd="0" presId="urn:microsoft.com/office/officeart/2005/8/layout/process1"/>
    <dgm:cxn modelId="{9B13F126-1768-47DF-9AC3-1F6C19D383C6}" type="presParOf" srcId="{2E402947-34B9-428E-9893-4A676D453BD0}" destId="{E3FB8301-4055-4DAC-90AB-2A17977DF2B5}" srcOrd="0" destOrd="0" presId="urn:microsoft.com/office/officeart/2005/8/layout/process1"/>
    <dgm:cxn modelId="{2397EE54-41AF-4169-8FC2-AE263BC8C636}" type="presParOf" srcId="{CCB96693-4211-498A-A31C-5B6F8BBCA288}" destId="{68F57F75-FDF0-4745-A1F4-574EDEA5346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F01CC-0EB6-4682-A724-A114A9DEC290}">
      <dsp:nvSpPr>
        <dsp:cNvPr id="0" name=""/>
        <dsp:cNvSpPr/>
      </dsp:nvSpPr>
      <dsp:spPr>
        <a:xfrm>
          <a:off x="1547369" y="0"/>
          <a:ext cx="1507522" cy="1507522"/>
        </a:xfrm>
        <a:prstGeom prst="triangl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pt-BR" sz="1700" kern="1200" dirty="0"/>
        </a:p>
      </dsp:txBody>
      <dsp:txXfrm>
        <a:off x="1924250" y="753761"/>
        <a:ext cx="753761" cy="753761"/>
      </dsp:txXfrm>
    </dsp:sp>
    <dsp:sp modelId="{0B76B620-48B5-4E2A-BE07-F95E87621E3B}">
      <dsp:nvSpPr>
        <dsp:cNvPr id="0" name=""/>
        <dsp:cNvSpPr/>
      </dsp:nvSpPr>
      <dsp:spPr>
        <a:xfrm>
          <a:off x="793607" y="1507522"/>
          <a:ext cx="1507522" cy="1507522"/>
        </a:xfrm>
        <a:prstGeom prst="triangl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pt-BR" sz="1700" kern="1200" dirty="0"/>
        </a:p>
      </dsp:txBody>
      <dsp:txXfrm>
        <a:off x="1170488" y="2261283"/>
        <a:ext cx="753761" cy="753761"/>
      </dsp:txXfrm>
    </dsp:sp>
    <dsp:sp modelId="{F2CAD2D9-C841-4D29-B344-90D85B98B2F1}">
      <dsp:nvSpPr>
        <dsp:cNvPr id="0" name=""/>
        <dsp:cNvSpPr/>
      </dsp:nvSpPr>
      <dsp:spPr>
        <a:xfrm rot="10800000">
          <a:off x="1547369" y="1507522"/>
          <a:ext cx="1507522" cy="1507522"/>
        </a:xfrm>
        <a:prstGeom prst="triangl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pt-BR" sz="1000" b="1" kern="1200" dirty="0"/>
        </a:p>
      </dsp:txBody>
      <dsp:txXfrm rot="10800000">
        <a:off x="1924249" y="1507522"/>
        <a:ext cx="753761" cy="753761"/>
      </dsp:txXfrm>
    </dsp:sp>
    <dsp:sp modelId="{7CA969E6-9973-4B40-8141-F6A8C0E24F2F}">
      <dsp:nvSpPr>
        <dsp:cNvPr id="0" name=""/>
        <dsp:cNvSpPr/>
      </dsp:nvSpPr>
      <dsp:spPr>
        <a:xfrm>
          <a:off x="2313054" y="1507522"/>
          <a:ext cx="1507522" cy="1507522"/>
        </a:xfrm>
        <a:prstGeom prst="triangl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29C56-214B-4AC8-9414-F93977DB01A2}">
      <dsp:nvSpPr>
        <dsp:cNvPr id="0" name=""/>
        <dsp:cNvSpPr/>
      </dsp:nvSpPr>
      <dsp:spPr>
        <a:xfrm>
          <a:off x="1285558" y="2690683"/>
          <a:ext cx="1493877" cy="128275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pt-BR" sz="2000" b="1" kern="1200" dirty="0" err="1">
              <a:latin typeface="Calibri Light" panose="020F0302020204030204" pitchFamily="34" charset="0"/>
            </a:rPr>
            <a:t>Volk</a:t>
          </a:r>
          <a:endParaRPr lang="pt-BR" sz="2000" b="1" kern="1200" dirty="0">
            <a:latin typeface="Calibri Light" panose="020F0302020204030204" pitchFamily="34" charset="0"/>
          </a:endParaRPr>
        </a:p>
      </dsp:txBody>
      <dsp:txXfrm>
        <a:off x="1516944" y="2889368"/>
        <a:ext cx="1031105" cy="885385"/>
      </dsp:txXfrm>
    </dsp:sp>
    <dsp:sp modelId="{A462ADD5-0804-4C17-A8C0-83C31F58B562}">
      <dsp:nvSpPr>
        <dsp:cNvPr id="0" name=""/>
        <dsp:cNvSpPr/>
      </dsp:nvSpPr>
      <dsp:spPr>
        <a:xfrm>
          <a:off x="1321202" y="3264127"/>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15A5B-DCA7-4172-8CB3-EB008D73CD25}">
      <dsp:nvSpPr>
        <dsp:cNvPr id="0" name=""/>
        <dsp:cNvSpPr/>
      </dsp:nvSpPr>
      <dsp:spPr>
        <a:xfrm>
          <a:off x="0" y="1981372"/>
          <a:ext cx="1493877" cy="128275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D0709D-72CE-4000-B308-9646834788F3}">
      <dsp:nvSpPr>
        <dsp:cNvPr id="0" name=""/>
        <dsp:cNvSpPr/>
      </dsp:nvSpPr>
      <dsp:spPr>
        <a:xfrm>
          <a:off x="1023377" y="3093931"/>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37DDC3-A2A4-4878-93BE-A7A798B7DE9A}">
      <dsp:nvSpPr>
        <dsp:cNvPr id="0" name=""/>
        <dsp:cNvSpPr/>
      </dsp:nvSpPr>
      <dsp:spPr>
        <a:xfrm>
          <a:off x="2571117" y="1977504"/>
          <a:ext cx="1493877" cy="128275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pt-BR" sz="2000" b="1" kern="1200" dirty="0">
              <a:latin typeface="Calibri Light" panose="020F0302020204030204" pitchFamily="34" charset="0"/>
            </a:rPr>
            <a:t>Gestapo</a:t>
          </a:r>
        </a:p>
      </dsp:txBody>
      <dsp:txXfrm>
        <a:off x="2802503" y="2176189"/>
        <a:ext cx="1031105" cy="885385"/>
      </dsp:txXfrm>
    </dsp:sp>
    <dsp:sp modelId="{0F243A5F-1D87-4B48-AE13-C63534FF6865}">
      <dsp:nvSpPr>
        <dsp:cNvPr id="0" name=""/>
        <dsp:cNvSpPr/>
      </dsp:nvSpPr>
      <dsp:spPr>
        <a:xfrm>
          <a:off x="3599247" y="3087162"/>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2A757-DF0B-49C4-8D08-F93B7BEA3F0B}">
      <dsp:nvSpPr>
        <dsp:cNvPr id="0" name=""/>
        <dsp:cNvSpPr/>
      </dsp:nvSpPr>
      <dsp:spPr>
        <a:xfrm>
          <a:off x="3855884" y="2687782"/>
          <a:ext cx="1493877" cy="1282755"/>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E12513-8F44-42FC-91B8-21BAA24D05AA}">
      <dsp:nvSpPr>
        <dsp:cNvPr id="0" name=""/>
        <dsp:cNvSpPr/>
      </dsp:nvSpPr>
      <dsp:spPr>
        <a:xfrm>
          <a:off x="3892320" y="3258809"/>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F2B5C-2085-424B-8F0C-29BAF82A37B2}">
      <dsp:nvSpPr>
        <dsp:cNvPr id="0" name=""/>
        <dsp:cNvSpPr/>
      </dsp:nvSpPr>
      <dsp:spPr>
        <a:xfrm>
          <a:off x="1285558" y="1272545"/>
          <a:ext cx="1493877" cy="128275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pt-BR" sz="2000" b="1" kern="1200" dirty="0" err="1">
              <a:latin typeface="Calibri Light" panose="020F0302020204030204" pitchFamily="34" charset="0"/>
            </a:rPr>
            <a:t>Führer</a:t>
          </a:r>
          <a:endParaRPr lang="pt-BR" sz="2000" b="1" kern="1200" dirty="0">
            <a:latin typeface="Calibri Light" panose="020F0302020204030204" pitchFamily="34" charset="0"/>
          </a:endParaRPr>
        </a:p>
      </dsp:txBody>
      <dsp:txXfrm>
        <a:off x="1516944" y="1471230"/>
        <a:ext cx="1031105" cy="885385"/>
      </dsp:txXfrm>
    </dsp:sp>
    <dsp:sp modelId="{B8900BBA-7AA8-4DCE-A33A-94248A2D99A2}">
      <dsp:nvSpPr>
        <dsp:cNvPr id="0" name=""/>
        <dsp:cNvSpPr/>
      </dsp:nvSpPr>
      <dsp:spPr>
        <a:xfrm>
          <a:off x="2302599" y="1289951"/>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6F9680-F989-479D-AD04-D4A96016D90F}">
      <dsp:nvSpPr>
        <dsp:cNvPr id="0" name=""/>
        <dsp:cNvSpPr/>
      </dsp:nvSpPr>
      <dsp:spPr>
        <a:xfrm>
          <a:off x="2571117" y="559366"/>
          <a:ext cx="1493877" cy="1282755"/>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A6A08D-4DA8-4D0F-9088-2C4BD32FF9E3}">
      <dsp:nvSpPr>
        <dsp:cNvPr id="0" name=""/>
        <dsp:cNvSpPr/>
      </dsp:nvSpPr>
      <dsp:spPr>
        <a:xfrm>
          <a:off x="2613098" y="1127491"/>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AA8CD7-A2ED-490B-BABF-209255BC9D7B}">
      <dsp:nvSpPr>
        <dsp:cNvPr id="0" name=""/>
        <dsp:cNvSpPr/>
      </dsp:nvSpPr>
      <dsp:spPr>
        <a:xfrm>
          <a:off x="3855884" y="1269644"/>
          <a:ext cx="1493877" cy="128275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pt-BR" sz="2000" b="1" kern="1200" dirty="0" err="1">
              <a:latin typeface="Calibri Light" panose="020F0302020204030204" pitchFamily="34" charset="0"/>
            </a:rPr>
            <a:t>Drittes</a:t>
          </a:r>
          <a:endParaRPr lang="pt-BR" sz="2000" b="1" kern="1200" dirty="0">
            <a:latin typeface="Calibri Light" panose="020F0302020204030204" pitchFamily="34" charset="0"/>
          </a:endParaRPr>
        </a:p>
        <a:p>
          <a:pPr marL="0" lvl="0" indent="0" algn="ctr" defTabSz="889000">
            <a:lnSpc>
              <a:spcPct val="90000"/>
            </a:lnSpc>
            <a:spcBef>
              <a:spcPct val="0"/>
            </a:spcBef>
            <a:spcAft>
              <a:spcPct val="35000"/>
            </a:spcAft>
            <a:buNone/>
          </a:pPr>
          <a:r>
            <a:rPr lang="pt-BR" sz="2000" b="1" kern="1200" dirty="0">
              <a:latin typeface="Calibri Light" panose="020F0302020204030204" pitchFamily="34" charset="0"/>
            </a:rPr>
            <a:t>Reich</a:t>
          </a:r>
        </a:p>
      </dsp:txBody>
      <dsp:txXfrm>
        <a:off x="4087270" y="1468329"/>
        <a:ext cx="1031105" cy="885385"/>
      </dsp:txXfrm>
    </dsp:sp>
    <dsp:sp modelId="{9F08D0C0-2FB8-4D35-950D-6C0909B06262}">
      <dsp:nvSpPr>
        <dsp:cNvPr id="0" name=""/>
        <dsp:cNvSpPr/>
      </dsp:nvSpPr>
      <dsp:spPr>
        <a:xfrm>
          <a:off x="5148572" y="1838253"/>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788FCE-AAD1-401C-9852-2061C32C366A}">
      <dsp:nvSpPr>
        <dsp:cNvPr id="0" name=""/>
        <dsp:cNvSpPr/>
      </dsp:nvSpPr>
      <dsp:spPr>
        <a:xfrm>
          <a:off x="5141443" y="1991042"/>
          <a:ext cx="1493877" cy="1282755"/>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28D6E-6F32-459A-9D34-5584E2617975}">
      <dsp:nvSpPr>
        <dsp:cNvPr id="0" name=""/>
        <dsp:cNvSpPr/>
      </dsp:nvSpPr>
      <dsp:spPr>
        <a:xfrm>
          <a:off x="5432931" y="2013767"/>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C6773-05DA-4714-AE54-603689F08C53}">
      <dsp:nvSpPr>
        <dsp:cNvPr id="0" name=""/>
        <dsp:cNvSpPr/>
      </dsp:nvSpPr>
      <dsp:spPr>
        <a:xfrm>
          <a:off x="5141443" y="572904"/>
          <a:ext cx="1493877" cy="128275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pt-BR" sz="2000" b="1" kern="1200" dirty="0">
            <a:latin typeface="Calibri Light" panose="020F030202020403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pt-BR" sz="1600" b="1" kern="1200" dirty="0" err="1">
              <a:latin typeface="Calibri Light" panose="020F0302020204030204" pitchFamily="34" charset="0"/>
            </a:rPr>
            <a:t>Sonder-behandlung</a:t>
          </a:r>
          <a:endParaRPr lang="pt-BR" sz="1600" b="1" kern="1200" dirty="0">
            <a:latin typeface="Calibri Light" panose="020F0302020204030204" pitchFamily="34" charset="0"/>
          </a:endParaRPr>
        </a:p>
        <a:p>
          <a:pPr lvl="0" algn="ctr" defTabSz="2489200">
            <a:lnSpc>
              <a:spcPct val="90000"/>
            </a:lnSpc>
            <a:spcBef>
              <a:spcPct val="0"/>
            </a:spcBef>
            <a:spcAft>
              <a:spcPct val="35000"/>
            </a:spcAft>
            <a:buNone/>
          </a:pPr>
          <a:endParaRPr lang="pt-BR" sz="1600" kern="1200" dirty="0"/>
        </a:p>
      </dsp:txBody>
      <dsp:txXfrm>
        <a:off x="5372829" y="771589"/>
        <a:ext cx="1031105" cy="885385"/>
      </dsp:txXfrm>
    </dsp:sp>
    <dsp:sp modelId="{F69C1A69-3B8D-4892-8CD4-459936A881A9}">
      <dsp:nvSpPr>
        <dsp:cNvPr id="0" name=""/>
        <dsp:cNvSpPr/>
      </dsp:nvSpPr>
      <dsp:spPr>
        <a:xfrm>
          <a:off x="6434130" y="1147799"/>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79E4F7-38FA-4DC6-A1AD-CF12F2F35830}">
      <dsp:nvSpPr>
        <dsp:cNvPr id="0" name=""/>
        <dsp:cNvSpPr/>
      </dsp:nvSpPr>
      <dsp:spPr>
        <a:xfrm>
          <a:off x="6427002" y="1288500"/>
          <a:ext cx="1493877" cy="1282755"/>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E2FAB-A1ED-47DE-B535-F46A7429605A}">
      <dsp:nvSpPr>
        <dsp:cNvPr id="0" name=""/>
        <dsp:cNvSpPr/>
      </dsp:nvSpPr>
      <dsp:spPr>
        <a:xfrm>
          <a:off x="6724827" y="1317028"/>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0360A-F1ED-46F0-B269-74EB2E4B2B0C}">
      <dsp:nvSpPr>
        <dsp:cNvPr id="0" name=""/>
        <dsp:cNvSpPr/>
      </dsp:nvSpPr>
      <dsp:spPr>
        <a:xfrm>
          <a:off x="6427002" y="2704221"/>
          <a:ext cx="1493877" cy="128275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pt-BR" sz="2000" b="1" kern="1200" dirty="0" err="1">
              <a:latin typeface="Calibri Light" panose="020F0302020204030204" pitchFamily="34" charset="0"/>
            </a:rPr>
            <a:t>Juden-frage</a:t>
          </a:r>
          <a:endParaRPr lang="pt-BR" sz="2000" b="1" kern="1200" dirty="0">
            <a:latin typeface="Calibri Light" panose="020F0302020204030204" pitchFamily="34" charset="0"/>
          </a:endParaRPr>
        </a:p>
      </dsp:txBody>
      <dsp:txXfrm>
        <a:off x="6658388" y="2902906"/>
        <a:ext cx="1031105" cy="885385"/>
      </dsp:txXfrm>
    </dsp:sp>
    <dsp:sp modelId="{6F9CF656-198F-4B74-ACA9-42988B12B372}">
      <dsp:nvSpPr>
        <dsp:cNvPr id="0" name=""/>
        <dsp:cNvSpPr/>
      </dsp:nvSpPr>
      <dsp:spPr>
        <a:xfrm>
          <a:off x="6723242" y="3827901"/>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0481E-1E82-45A9-AF21-8FF15C7FA665}">
      <dsp:nvSpPr>
        <dsp:cNvPr id="0" name=""/>
        <dsp:cNvSpPr/>
      </dsp:nvSpPr>
      <dsp:spPr>
        <a:xfrm>
          <a:off x="5141443" y="3406763"/>
          <a:ext cx="1493877" cy="1282755"/>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AA5B07-1776-447B-9229-DD072350DD7A}">
      <dsp:nvSpPr>
        <dsp:cNvPr id="0" name=""/>
        <dsp:cNvSpPr/>
      </dsp:nvSpPr>
      <dsp:spPr>
        <a:xfrm>
          <a:off x="6446012" y="3969570"/>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B47A6E-3472-47D3-A729-510BD823B8C4}">
      <dsp:nvSpPr>
        <dsp:cNvPr id="0" name=""/>
        <dsp:cNvSpPr/>
      </dsp:nvSpPr>
      <dsp:spPr>
        <a:xfrm>
          <a:off x="2569533" y="3398543"/>
          <a:ext cx="1493877" cy="128275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pt-BR" sz="2000" b="1" kern="1200" dirty="0">
              <a:latin typeface="Calibri Light" panose="020F0302020204030204" pitchFamily="34" charset="0"/>
            </a:rPr>
            <a:t>HJ</a:t>
          </a:r>
        </a:p>
      </dsp:txBody>
      <dsp:txXfrm>
        <a:off x="2800919" y="3597228"/>
        <a:ext cx="1031105" cy="885385"/>
      </dsp:txXfrm>
    </dsp:sp>
    <dsp:sp modelId="{F7963534-D2FA-46DD-BD6E-0D5F22AB3347}">
      <dsp:nvSpPr>
        <dsp:cNvPr id="0" name=""/>
        <dsp:cNvSpPr/>
      </dsp:nvSpPr>
      <dsp:spPr>
        <a:xfrm>
          <a:off x="2612306" y="3967152"/>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AE2682-ADBC-4DB3-89C7-20E3E65BC6C0}">
      <dsp:nvSpPr>
        <dsp:cNvPr id="0" name=""/>
        <dsp:cNvSpPr/>
      </dsp:nvSpPr>
      <dsp:spPr>
        <a:xfrm>
          <a:off x="1284766" y="4111722"/>
          <a:ext cx="1493877" cy="1282755"/>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8000" r="-8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39E38A-25A3-475D-8D51-1F09100F387C}">
      <dsp:nvSpPr>
        <dsp:cNvPr id="0" name=""/>
        <dsp:cNvSpPr/>
      </dsp:nvSpPr>
      <dsp:spPr>
        <a:xfrm>
          <a:off x="2301015" y="4129612"/>
          <a:ext cx="174259" cy="15037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6B19C-E7B0-4931-A015-84FAC4D8145A}">
      <dsp:nvSpPr>
        <dsp:cNvPr id="0" name=""/>
        <dsp:cNvSpPr/>
      </dsp:nvSpPr>
      <dsp:spPr>
        <a:xfrm>
          <a:off x="738" y="277715"/>
          <a:ext cx="1574559" cy="944735"/>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latin typeface="Calibri Light" panose="020F0302020204030204" pitchFamily="34" charset="0"/>
            </a:rPr>
            <a:t>guia/ líder</a:t>
          </a:r>
        </a:p>
      </dsp:txBody>
      <dsp:txXfrm>
        <a:off x="28408" y="305385"/>
        <a:ext cx="1519219" cy="889395"/>
      </dsp:txXfrm>
    </dsp:sp>
    <dsp:sp modelId="{2E402947-34B9-428E-9893-4A676D453BD0}">
      <dsp:nvSpPr>
        <dsp:cNvPr id="0" name=""/>
        <dsp:cNvSpPr/>
      </dsp:nvSpPr>
      <dsp:spPr>
        <a:xfrm>
          <a:off x="1732754" y="554838"/>
          <a:ext cx="333806" cy="39049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pt-BR" sz="2400" kern="1200">
            <a:latin typeface="Calibri Light" panose="020F0302020204030204" pitchFamily="34" charset="0"/>
          </a:endParaRPr>
        </a:p>
      </dsp:txBody>
      <dsp:txXfrm>
        <a:off x="1732754" y="632936"/>
        <a:ext cx="233664" cy="234294"/>
      </dsp:txXfrm>
    </dsp:sp>
    <dsp:sp modelId="{68F57F75-FDF0-4745-A1F4-574EDEA53466}">
      <dsp:nvSpPr>
        <dsp:cNvPr id="0" name=""/>
        <dsp:cNvSpPr/>
      </dsp:nvSpPr>
      <dsp:spPr>
        <a:xfrm>
          <a:off x="2205121" y="277715"/>
          <a:ext cx="1574559" cy="944735"/>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latin typeface="Calibri Light" panose="020F0302020204030204" pitchFamily="34" charset="0"/>
            </a:rPr>
            <a:t>epíteto de Hitler</a:t>
          </a:r>
        </a:p>
      </dsp:txBody>
      <dsp:txXfrm>
        <a:off x="2232791" y="305385"/>
        <a:ext cx="1519219" cy="889395"/>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88E94A-262D-4040-8DEA-A86687023EEC}" type="datetimeFigureOut">
              <a:rPr lang="pt-BR" smtClean="0"/>
              <a:t>26/04/2017</a:t>
            </a:fld>
            <a:endParaRPr lang="pt-BR"/>
          </a:p>
        </p:txBody>
      </p:sp>
      <p:sp>
        <p:nvSpPr>
          <p:cNvPr id="4" name="Espaço Reservado para Imagem de Slide 3"/>
          <p:cNvSpPr>
            <a:spLocks noGrp="1" noRot="1" noChangeAspect="1"/>
          </p:cNvSpPr>
          <p:nvPr>
            <p:ph type="sldImg" idx="2"/>
          </p:nvPr>
        </p:nvSpPr>
        <p:spPr>
          <a:xfrm>
            <a:off x="469900" y="685800"/>
            <a:ext cx="59182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F77477-9FB4-4DB1-8428-DEC225BE007E}" type="slidenum">
              <a:rPr lang="pt-BR" smtClean="0"/>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xfrm>
            <a:off x="469900" y="685800"/>
            <a:ext cx="5918200" cy="3429000"/>
          </a:xfrm>
          <a:noFill/>
          <a:ln>
            <a:solidFill>
              <a:srgbClr val="000000"/>
            </a:solidFill>
            <a:miter lim="800000"/>
            <a:headEnd/>
            <a:tailEnd/>
          </a:ln>
        </p:spPr>
      </p:sp>
      <p:sp>
        <p:nvSpPr>
          <p:cNvPr id="3993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pt-BR"/>
          </a:p>
        </p:txBody>
      </p:sp>
      <p:sp>
        <p:nvSpPr>
          <p:cNvPr id="39940"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AA7C49-E194-4119-842B-908126B5B0F9}" type="slidenum">
              <a:rPr lang="pt-BR" altLang="pt-BR" smtClean="0"/>
              <a:pPr/>
              <a:t>1</a:t>
            </a:fld>
            <a:endParaRPr lang="pt-BR"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pt-BR"/>
          </a:p>
        </p:txBody>
      </p:sp>
      <p:sp>
        <p:nvSpPr>
          <p:cNvPr id="43012"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430CE0-A304-47C3-9EE2-D1E2E3CA8CF4}" type="slidenum">
              <a:rPr lang="pt-BR" altLang="pt-BR" smtClean="0"/>
              <a:pPr/>
              <a:t>7</a:t>
            </a:fld>
            <a:endParaRPr lang="pt-BR"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69900" y="685800"/>
            <a:ext cx="59182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C3D7B716-1258-46BD-9661-86D07B9F9692}" type="slidenum">
              <a:rPr lang="pt-BR" smtClean="0"/>
              <a:pPr/>
              <a:t>15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69900" y="685800"/>
            <a:ext cx="59182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C3D7B716-1258-46BD-9661-86D07B9F9692}" type="slidenum">
              <a:rPr lang="pt-BR" smtClean="0"/>
              <a:pPr/>
              <a:t>16</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31" name="Shape 131"/>
          <p:cNvSpPr>
            <a:spLocks noGrp="1" noRot="1" noChangeAspect="1"/>
          </p:cNvSpPr>
          <p:nvPr>
            <p:ph type="sldImg" idx="2"/>
          </p:nvPr>
        </p:nvSpPr>
        <p:spPr>
          <a:xfrm>
            <a:off x="469900" y="685800"/>
            <a:ext cx="59182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A33BF74-D465-4DBE-8756-C4128137238E}" type="slidenum">
              <a:rPr lang="pt-BR" smtClean="0"/>
              <a:t>34</a:t>
            </a:fld>
            <a:endParaRPr lang="pt-BR"/>
          </a:p>
        </p:txBody>
      </p:sp>
    </p:spTree>
    <p:extLst>
      <p:ext uri="{BB962C8B-B14F-4D97-AF65-F5344CB8AC3E}">
        <p14:creationId xmlns:p14="http://schemas.microsoft.com/office/powerpoint/2010/main" val="395294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5F77477-9FB4-4DB1-8428-DEC225BE007E}" type="slidenum">
              <a:rPr lang="pt-BR" smtClean="0"/>
              <a:t>42</a:t>
            </a:fld>
            <a:endParaRPr lang="pt-BR"/>
          </a:p>
        </p:txBody>
      </p:sp>
    </p:spTree>
    <p:extLst>
      <p:ext uri="{BB962C8B-B14F-4D97-AF65-F5344CB8AC3E}">
        <p14:creationId xmlns:p14="http://schemas.microsoft.com/office/powerpoint/2010/main" val="129094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33BF74-D465-4DBE-8756-C4128137238E}"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526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39855" y="1775356"/>
            <a:ext cx="8385016" cy="1225021"/>
          </a:xfrm>
        </p:spPr>
        <p:txBody>
          <a:bodyPr/>
          <a:lstStyle/>
          <a:p>
            <a:r>
              <a:rPr lang="pt-BR"/>
              <a:t>Clique para editar o estilo do título mestre</a:t>
            </a:r>
          </a:p>
        </p:txBody>
      </p:sp>
      <p:sp>
        <p:nvSpPr>
          <p:cNvPr id="3" name="Subtítulo 2"/>
          <p:cNvSpPr>
            <a:spLocks noGrp="1"/>
          </p:cNvSpPr>
          <p:nvPr>
            <p:ph type="subTitle" idx="1"/>
          </p:nvPr>
        </p:nvSpPr>
        <p:spPr>
          <a:xfrm>
            <a:off x="1479709" y="3238500"/>
            <a:ext cx="6905308"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0DA182F9-A3AF-4C00-8397-6C3EB3598549}" type="datetimeFigureOut">
              <a:rPr lang="pt-BR" smtClean="0"/>
              <a:t>26/04/2017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DA182F9-A3AF-4C00-8397-6C3EB3598549}" type="datetimeFigureOut">
              <a:rPr lang="pt-BR" smtClean="0"/>
              <a:t>26/04/2017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51926" y="190500"/>
            <a:ext cx="2219563" cy="40640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93236" y="190500"/>
            <a:ext cx="6494277" cy="40640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DA182F9-A3AF-4C00-8397-6C3EB3598549}" type="datetimeFigureOut">
              <a:rPr lang="pt-BR" smtClean="0"/>
              <a:t>26/04/2017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864725" cy="5715000"/>
          </a:xfrm>
          <a:prstGeom prst="rect">
            <a:avLst/>
          </a:prstGeom>
          <a:noFill/>
        </p:spPr>
      </p:pic>
      <p:grpSp>
        <p:nvGrpSpPr>
          <p:cNvPr id="16" name="Group 15"/>
          <p:cNvGrpSpPr/>
          <p:nvPr/>
        </p:nvGrpSpPr>
        <p:grpSpPr>
          <a:xfrm rot="20533676">
            <a:off x="666740" y="3269179"/>
            <a:ext cx="2706473" cy="2106240"/>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081327" y="2156536"/>
            <a:ext cx="6228115" cy="3209014"/>
          </a:xfrm>
          <a:prstGeom prst="rect">
            <a:avLst/>
          </a:prstGeom>
        </p:spPr>
      </p:pic>
      <p:sp>
        <p:nvSpPr>
          <p:cNvPr id="2" name="Title 1"/>
          <p:cNvSpPr>
            <a:spLocks noGrp="1"/>
          </p:cNvSpPr>
          <p:nvPr>
            <p:ph type="ctrTitle"/>
          </p:nvPr>
        </p:nvSpPr>
        <p:spPr>
          <a:xfrm rot="360000">
            <a:off x="3603051" y="2513160"/>
            <a:ext cx="5229079" cy="1333102"/>
          </a:xfrm>
        </p:spPr>
        <p:txBody>
          <a:bodyPr anchor="b"/>
          <a:lstStyle>
            <a:lvl1pPr>
              <a:defRPr sz="4000">
                <a:solidFill>
                  <a:srgbClr val="000100"/>
                </a:solidFill>
                <a:effectLst>
                  <a:outerShdw blurRad="63500" sx="102000" sy="102000" algn="ctr" rotWithShape="0">
                    <a:srgbClr val="FFFFFF">
                      <a:alpha val="40000"/>
                    </a:srgbClr>
                  </a:outerShdw>
                </a:effectLst>
              </a:defRPr>
            </a:lvl1pPr>
          </a:lstStyle>
          <a:p>
            <a:r>
              <a:rPr lang="pt-BR"/>
              <a:t>Clique para editar o título mestre</a:t>
            </a:r>
            <a:endParaRPr lang="en-US" dirty="0"/>
          </a:p>
        </p:txBody>
      </p:sp>
      <p:sp>
        <p:nvSpPr>
          <p:cNvPr id="3" name="Subtitle 2"/>
          <p:cNvSpPr>
            <a:spLocks noGrp="1"/>
          </p:cNvSpPr>
          <p:nvPr>
            <p:ph type="subTitle" idx="1"/>
          </p:nvPr>
        </p:nvSpPr>
        <p:spPr>
          <a:xfrm rot="360000">
            <a:off x="3452760" y="3972430"/>
            <a:ext cx="5217663" cy="867371"/>
          </a:xfrm>
        </p:spPr>
        <p:txBody>
          <a:bodyPr>
            <a:normAutofit/>
          </a:bodyPr>
          <a:lstStyle>
            <a:lvl1pPr marL="0" indent="0" algn="ctr">
              <a:buNone/>
              <a:defRPr sz="1500">
                <a:solidFill>
                  <a:srgbClr val="000100"/>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rot="20520000">
            <a:off x="1039219" y="4217950"/>
            <a:ext cx="2123694" cy="445826"/>
          </a:xfrm>
        </p:spPr>
        <p:txBody>
          <a:bodyPr anchor="t"/>
          <a:lstStyle>
            <a:lvl1pPr algn="ctr">
              <a:defRPr sz="1833">
                <a:solidFill>
                  <a:schemeClr val="accent1"/>
                </a:solidFill>
              </a:defRPr>
            </a:lvl1pPr>
          </a:lstStyle>
          <a:p>
            <a:fld id="{F5332F6F-31A2-48A7-9E6D-7ABAF3FBEBF6}" type="datetimeFigureOut">
              <a:rPr lang="pt-BR" smtClean="0"/>
              <a:t>26/04/2017</a:t>
            </a:fld>
            <a:endParaRPr lang="pt-BR"/>
          </a:p>
        </p:txBody>
      </p:sp>
      <p:sp>
        <p:nvSpPr>
          <p:cNvPr id="5" name="Footer Placeholder 4"/>
          <p:cNvSpPr>
            <a:spLocks noGrp="1"/>
          </p:cNvSpPr>
          <p:nvPr>
            <p:ph type="ftr" sz="quarter" idx="11"/>
          </p:nvPr>
        </p:nvSpPr>
        <p:spPr>
          <a:xfrm rot="20520000">
            <a:off x="698635" y="3446122"/>
            <a:ext cx="2250289" cy="695842"/>
          </a:xfrm>
        </p:spPr>
        <p:txBody>
          <a:bodyPr anchor="ctr"/>
          <a:lstStyle>
            <a:lvl1pPr algn="l">
              <a:defRPr sz="1333">
                <a:solidFill>
                  <a:schemeClr val="accent5">
                    <a:lumMod val="50000"/>
                  </a:schemeClr>
                </a:solidFill>
              </a:defRPr>
            </a:lvl1pPr>
          </a:lstStyle>
          <a:p>
            <a:endParaRPr lang="pt-BR"/>
          </a:p>
        </p:txBody>
      </p:sp>
      <p:sp>
        <p:nvSpPr>
          <p:cNvPr id="6" name="Slide Number Placeholder 5"/>
          <p:cNvSpPr>
            <a:spLocks noGrp="1"/>
          </p:cNvSpPr>
          <p:nvPr>
            <p:ph type="sldNum" sz="quarter" idx="12"/>
          </p:nvPr>
        </p:nvSpPr>
        <p:spPr>
          <a:xfrm rot="20520000">
            <a:off x="2137615" y="4591507"/>
            <a:ext cx="796363" cy="355506"/>
          </a:xfrm>
        </p:spPr>
        <p:txBody>
          <a:bodyPr/>
          <a:lstStyle>
            <a:lvl1pPr algn="r">
              <a:defRPr>
                <a:solidFill>
                  <a:schemeClr val="accent1">
                    <a:lumMod val="75000"/>
                  </a:schemeClr>
                </a:solidFill>
              </a:defRPr>
            </a:lvl1pPr>
          </a:lstStyle>
          <a:p>
            <a:fld id="{63457695-0C37-4B85-A797-1DE70F4FF1C9}" type="slidenum">
              <a:rPr lang="pt-BR" smtClean="0"/>
              <a:t>‹nº›</a:t>
            </a:fld>
            <a:endParaRPr lang="pt-BR"/>
          </a:p>
        </p:txBody>
      </p:sp>
      <p:pic>
        <p:nvPicPr>
          <p:cNvPr id="9" name="Picture 8" descr="coverBand.png"/>
          <p:cNvPicPr>
            <a:picLocks noChangeAspect="1"/>
          </p:cNvPicPr>
          <p:nvPr/>
        </p:nvPicPr>
        <p:blipFill>
          <a:blip r:embed="rId5"/>
          <a:stretch>
            <a:fillRect/>
          </a:stretch>
        </p:blipFill>
        <p:spPr>
          <a:xfrm>
            <a:off x="0" y="4900083"/>
            <a:ext cx="9864725" cy="275167"/>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495467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F5332F6F-31A2-48A7-9E6D-7ABAF3FBEBF6}" type="datetimeFigureOut">
              <a:rPr lang="pt-BR" smtClean="0"/>
              <a:t>26/04/2017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1201454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594732" y="1248328"/>
            <a:ext cx="8675261" cy="1747716"/>
          </a:xfrm>
        </p:spPr>
        <p:txBody>
          <a:bodyPr anchor="b"/>
          <a:lstStyle>
            <a:lvl1pPr algn="ctr">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904266" y="3128669"/>
            <a:ext cx="8056193" cy="1250156"/>
          </a:xfrm>
        </p:spPr>
        <p:txBody>
          <a:bodyPr anchor="t"/>
          <a:lstStyle>
            <a:lvl1pPr marL="0" indent="0" algn="ctr">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F5332F6F-31A2-48A7-9E6D-7ABAF3FBEBF6}" type="datetimeFigureOut">
              <a:rPr lang="pt-BR" smtClean="0"/>
              <a:t>26/04/2017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2522488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5" name="Date Placeholder 4"/>
          <p:cNvSpPr>
            <a:spLocks noGrp="1"/>
          </p:cNvSpPr>
          <p:nvPr>
            <p:ph type="dt" sz="half" idx="10"/>
          </p:nvPr>
        </p:nvSpPr>
        <p:spPr/>
        <p:txBody>
          <a:bodyPr/>
          <a:lstStyle/>
          <a:p>
            <a:fld id="{F5332F6F-31A2-48A7-9E6D-7ABAF3FBEBF6}" type="datetimeFigureOut">
              <a:rPr lang="pt-BR" smtClean="0"/>
              <a:t>26/04/2017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3457695-0C37-4B85-A797-1DE70F4FF1C9}" type="slidenum">
              <a:rPr lang="pt-BR" smtClean="0"/>
              <a:t>‹nº›</a:t>
            </a:fld>
            <a:endParaRPr lang="pt-BR"/>
          </a:p>
        </p:txBody>
      </p:sp>
      <p:sp>
        <p:nvSpPr>
          <p:cNvPr id="9" name="Content Placeholder 8"/>
          <p:cNvSpPr>
            <a:spLocks noGrp="1"/>
          </p:cNvSpPr>
          <p:nvPr>
            <p:ph sz="quarter" idx="13"/>
          </p:nvPr>
        </p:nvSpPr>
        <p:spPr>
          <a:xfrm>
            <a:off x="907555" y="1699260"/>
            <a:ext cx="3945890" cy="329184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Content Placeholder 10"/>
          <p:cNvSpPr>
            <a:spLocks noGrp="1"/>
          </p:cNvSpPr>
          <p:nvPr>
            <p:ph sz="quarter" idx="14"/>
          </p:nvPr>
        </p:nvSpPr>
        <p:spPr>
          <a:xfrm>
            <a:off x="5011280" y="1699260"/>
            <a:ext cx="3945890" cy="329184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2489582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907555" y="1698657"/>
            <a:ext cx="3255359" cy="451996"/>
          </a:xfrm>
        </p:spPr>
        <p:txBody>
          <a:bodyPr anchor="b">
            <a:noAutofit/>
          </a:bodyPr>
          <a:lstStyle>
            <a:lvl1pPr marL="0" indent="0" algn="ctr">
              <a:buNone/>
              <a:defRPr sz="2000" b="0">
                <a:solidFill>
                  <a:schemeClr val="tx2"/>
                </a:solidFill>
                <a:latin typeface="+mn-lt"/>
                <a:cs typeface="Bradley Hand ITC TT-Bold"/>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pt-BR"/>
              <a:t>Clique para editar o texto mestre</a:t>
            </a:r>
          </a:p>
        </p:txBody>
      </p:sp>
      <p:sp>
        <p:nvSpPr>
          <p:cNvPr id="5" name="Text Placeholder 4"/>
          <p:cNvSpPr>
            <a:spLocks noGrp="1"/>
          </p:cNvSpPr>
          <p:nvPr>
            <p:ph type="body" sz="quarter" idx="3"/>
          </p:nvPr>
        </p:nvSpPr>
        <p:spPr>
          <a:xfrm>
            <a:off x="5708132" y="1698656"/>
            <a:ext cx="3252326" cy="451995"/>
          </a:xfrm>
        </p:spPr>
        <p:txBody>
          <a:bodyPr anchor="b">
            <a:noAutofit/>
          </a:bodyPr>
          <a:lstStyle>
            <a:lvl1pPr marL="0" indent="0" algn="ctr">
              <a:buNone/>
              <a:defRPr sz="2000" b="0">
                <a:solidFill>
                  <a:schemeClr val="tx2"/>
                </a:solidFill>
                <a:latin typeface="+mn-lt"/>
                <a:cs typeface="Bradley Hand ITC TT-Bold"/>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pt-BR"/>
              <a:t>Clique para editar o texto mestre</a:t>
            </a:r>
          </a:p>
        </p:txBody>
      </p:sp>
      <p:sp>
        <p:nvSpPr>
          <p:cNvPr id="7" name="Date Placeholder 6"/>
          <p:cNvSpPr>
            <a:spLocks noGrp="1"/>
          </p:cNvSpPr>
          <p:nvPr>
            <p:ph type="dt" sz="half" idx="10"/>
          </p:nvPr>
        </p:nvSpPr>
        <p:spPr/>
        <p:txBody>
          <a:bodyPr/>
          <a:lstStyle/>
          <a:p>
            <a:fld id="{F5332F6F-31A2-48A7-9E6D-7ABAF3FBEBF6}" type="datetimeFigureOut">
              <a:rPr lang="pt-BR" smtClean="0"/>
              <a:t>26/04/2017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63457695-0C37-4B85-A797-1DE70F4FF1C9}" type="slidenum">
              <a:rPr lang="pt-BR" smtClean="0"/>
              <a:t>‹nº›</a:t>
            </a:fld>
            <a:endParaRPr lang="pt-BR"/>
          </a:p>
        </p:txBody>
      </p:sp>
      <p:sp>
        <p:nvSpPr>
          <p:cNvPr id="16" name="Freeform 22"/>
          <p:cNvSpPr>
            <a:spLocks/>
          </p:cNvSpPr>
          <p:nvPr/>
        </p:nvSpPr>
        <p:spPr bwMode="auto">
          <a:xfrm rot="20274567">
            <a:off x="4243685" y="3567502"/>
            <a:ext cx="1390053" cy="602108"/>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76200" tIns="38100" rIns="76200" bIns="38100" numCol="1" anchor="t" anchorCtr="0" compatLnSpc="1">
            <a:prstTxWarp prst="textNoShape">
              <a:avLst/>
            </a:prstTxWarp>
          </a:bodyPr>
          <a:lstStyle/>
          <a:p>
            <a:endParaRPr lang="en-US" sz="1500"/>
          </a:p>
        </p:txBody>
      </p:sp>
      <p:sp>
        <p:nvSpPr>
          <p:cNvPr id="17" name="Freeform 33"/>
          <p:cNvSpPr>
            <a:spLocks/>
          </p:cNvSpPr>
          <p:nvPr/>
        </p:nvSpPr>
        <p:spPr bwMode="auto">
          <a:xfrm rot="9377604">
            <a:off x="4235296" y="2764034"/>
            <a:ext cx="1390053" cy="602108"/>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76200" tIns="38100" rIns="76200" bIns="38100" numCol="1" anchor="t" anchorCtr="0" compatLnSpc="1">
            <a:prstTxWarp prst="textNoShape">
              <a:avLst/>
            </a:prstTxWarp>
          </a:bodyPr>
          <a:lstStyle/>
          <a:p>
            <a:endParaRPr lang="en-US" sz="1500"/>
          </a:p>
        </p:txBody>
      </p:sp>
      <p:sp>
        <p:nvSpPr>
          <p:cNvPr id="13" name="Content Placeholder 12"/>
          <p:cNvSpPr>
            <a:spLocks noGrp="1"/>
          </p:cNvSpPr>
          <p:nvPr>
            <p:ph sz="quarter" idx="13"/>
          </p:nvPr>
        </p:nvSpPr>
        <p:spPr>
          <a:xfrm>
            <a:off x="907555" y="2285999"/>
            <a:ext cx="3255359" cy="27051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5" name="Content Placeholder 14"/>
          <p:cNvSpPr>
            <a:spLocks noGrp="1"/>
          </p:cNvSpPr>
          <p:nvPr>
            <p:ph sz="quarter" idx="14"/>
          </p:nvPr>
        </p:nvSpPr>
        <p:spPr>
          <a:xfrm>
            <a:off x="5711676" y="2286000"/>
            <a:ext cx="3255359" cy="27051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4040593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F5332F6F-31A2-48A7-9E6D-7ABAF3FBEBF6}" type="datetimeFigureOut">
              <a:rPr lang="pt-BR" smtClean="0"/>
              <a:t>26/04/2017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29610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32F6F-31A2-48A7-9E6D-7ABAF3FBEBF6}" type="datetimeFigureOut">
              <a:rPr lang="pt-BR" smtClean="0"/>
              <a:t>26/04/2017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84447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4732" y="1239234"/>
            <a:ext cx="3245427" cy="1601116"/>
          </a:xfrm>
        </p:spPr>
        <p:txBody>
          <a:bodyPr anchor="b"/>
          <a:lstStyle>
            <a:lvl1pPr algn="l">
              <a:defRPr sz="2000" b="0"/>
            </a:lvl1pPr>
          </a:lstStyle>
          <a:p>
            <a:r>
              <a:rPr lang="pt-BR"/>
              <a:t>Clique para editar o título mestre</a:t>
            </a:r>
            <a:endParaRPr lang="en-US"/>
          </a:p>
        </p:txBody>
      </p:sp>
      <p:sp>
        <p:nvSpPr>
          <p:cNvPr id="3" name="Content Placeholder 2"/>
          <p:cNvSpPr>
            <a:spLocks noGrp="1"/>
          </p:cNvSpPr>
          <p:nvPr>
            <p:ph idx="1"/>
          </p:nvPr>
        </p:nvSpPr>
        <p:spPr>
          <a:xfrm>
            <a:off x="4200222" y="696190"/>
            <a:ext cx="5069772" cy="4292938"/>
          </a:xfrm>
        </p:spPr>
        <p:txBody>
          <a:bodyPr anchor="ctr"/>
          <a:lstStyle>
            <a:lvl1pPr>
              <a:defRPr sz="2000"/>
            </a:lvl1pPr>
            <a:lvl2pPr>
              <a:defRPr sz="1833"/>
            </a:lvl2pPr>
            <a:lvl3pPr>
              <a:defRPr sz="1667"/>
            </a:lvl3pPr>
            <a:lvl4pPr>
              <a:defRPr sz="1500"/>
            </a:lvl4pPr>
            <a:lvl5pPr>
              <a:defRPr sz="1333"/>
            </a:lvl5pPr>
            <a:lvl6pPr>
              <a:defRPr sz="1667"/>
            </a:lvl6pPr>
            <a:lvl7pPr>
              <a:defRPr sz="1667"/>
            </a:lvl7pPr>
            <a:lvl8pPr>
              <a:defRPr sz="1667"/>
            </a:lvl8pPr>
            <a:lvl9pPr>
              <a:defRPr sz="1667"/>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94732" y="2840350"/>
            <a:ext cx="3245427" cy="159924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pt-BR"/>
              <a:t>Clique para editar o texto mestre</a:t>
            </a:r>
          </a:p>
        </p:txBody>
      </p:sp>
      <p:sp>
        <p:nvSpPr>
          <p:cNvPr id="5" name="Date Placeholder 4"/>
          <p:cNvSpPr>
            <a:spLocks noGrp="1"/>
          </p:cNvSpPr>
          <p:nvPr>
            <p:ph type="dt" sz="half" idx="10"/>
          </p:nvPr>
        </p:nvSpPr>
        <p:spPr/>
        <p:txBody>
          <a:bodyPr/>
          <a:lstStyle/>
          <a:p>
            <a:fld id="{F5332F6F-31A2-48A7-9E6D-7ABAF3FBEBF6}" type="datetimeFigureOut">
              <a:rPr lang="pt-BR" smtClean="0"/>
              <a:t>26/04/2017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210207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DA182F9-A3AF-4C00-8397-6C3EB3598549}" type="datetimeFigureOut">
              <a:rPr lang="pt-BR" smtClean="0"/>
              <a:t>26/04/2017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370447" y="159338"/>
            <a:ext cx="3000521" cy="682625"/>
          </a:xfrm>
          <a:prstGeom prst="rect">
            <a:avLst/>
          </a:prstGeom>
        </p:spPr>
      </p:pic>
      <p:sp>
        <p:nvSpPr>
          <p:cNvPr id="2" name="Title 1"/>
          <p:cNvSpPr>
            <a:spLocks noGrp="1"/>
          </p:cNvSpPr>
          <p:nvPr>
            <p:ph type="title"/>
          </p:nvPr>
        </p:nvSpPr>
        <p:spPr>
          <a:xfrm>
            <a:off x="594732" y="3891379"/>
            <a:ext cx="8675262" cy="599888"/>
          </a:xfrm>
        </p:spPr>
        <p:txBody>
          <a:bodyPr anchor="b"/>
          <a:lstStyle>
            <a:lvl1pPr algn="ctr">
              <a:defRPr sz="3000" b="0"/>
            </a:lvl1pPr>
          </a:lstStyle>
          <a:p>
            <a:r>
              <a:rPr lang="pt-BR"/>
              <a:t>Clique para editar o título mestre</a:t>
            </a:r>
            <a:endParaRPr lang="en-US" dirty="0"/>
          </a:p>
        </p:txBody>
      </p:sp>
      <p:sp>
        <p:nvSpPr>
          <p:cNvPr id="3" name="Picture Placeholder 2"/>
          <p:cNvSpPr>
            <a:spLocks noGrp="1" noChangeAspect="1"/>
          </p:cNvSpPr>
          <p:nvPr>
            <p:ph type="pic" idx="1"/>
          </p:nvPr>
        </p:nvSpPr>
        <p:spPr>
          <a:xfrm rot="-60000">
            <a:off x="2298481" y="495300"/>
            <a:ext cx="5257898" cy="30480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pt-BR"/>
              <a:t>Clique no ícone para adicionar uma imagem</a:t>
            </a:r>
            <a:endParaRPr lang="en-US"/>
          </a:p>
        </p:txBody>
      </p:sp>
      <p:sp>
        <p:nvSpPr>
          <p:cNvPr id="4" name="Text Placeholder 3"/>
          <p:cNvSpPr>
            <a:spLocks noGrp="1"/>
          </p:cNvSpPr>
          <p:nvPr>
            <p:ph type="body" sz="half" idx="2"/>
          </p:nvPr>
        </p:nvSpPr>
        <p:spPr>
          <a:xfrm>
            <a:off x="1315297" y="4513461"/>
            <a:ext cx="7234132" cy="502605"/>
          </a:xfrm>
        </p:spPr>
        <p:txBody>
          <a:bodyPr>
            <a:normAutofit/>
          </a:bodyPr>
          <a:lstStyle>
            <a:lvl1pPr marL="0" indent="0" algn="ctr">
              <a:buNone/>
              <a:defRPr sz="1333"/>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pt-BR"/>
              <a:t>Clique para editar o texto mestre</a:t>
            </a:r>
          </a:p>
        </p:txBody>
      </p:sp>
      <p:sp>
        <p:nvSpPr>
          <p:cNvPr id="5" name="Date Placeholder 4"/>
          <p:cNvSpPr>
            <a:spLocks noGrp="1"/>
          </p:cNvSpPr>
          <p:nvPr>
            <p:ph type="dt" sz="half" idx="10"/>
          </p:nvPr>
        </p:nvSpPr>
        <p:spPr/>
        <p:txBody>
          <a:bodyPr/>
          <a:lstStyle/>
          <a:p>
            <a:fld id="{F5332F6F-31A2-48A7-9E6D-7ABAF3FBEBF6}" type="datetimeFigureOut">
              <a:rPr lang="pt-BR" smtClean="0"/>
              <a:t>26/04/2017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1956639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nchor="ct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F5332F6F-31A2-48A7-9E6D-7ABAF3FBEBF6}" type="datetimeFigureOut">
              <a:rPr lang="pt-BR" smtClean="0"/>
              <a:t>26/04/2017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3974976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1926" y="458565"/>
            <a:ext cx="2118068" cy="4557936"/>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594731" y="698499"/>
            <a:ext cx="6373493" cy="4318002"/>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F5332F6F-31A2-48A7-9E6D-7ABAF3FBEBF6}" type="datetimeFigureOut">
              <a:rPr lang="pt-BR" smtClean="0"/>
              <a:t>26/04/2017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3457695-0C37-4B85-A797-1DE70F4FF1C9}" type="slidenum">
              <a:rPr lang="pt-BR" smtClean="0"/>
              <a:t>‹nº›</a:t>
            </a:fld>
            <a:endParaRPr lang="pt-BR"/>
          </a:p>
        </p:txBody>
      </p:sp>
    </p:spTree>
    <p:extLst>
      <p:ext uri="{BB962C8B-B14F-4D97-AF65-F5344CB8AC3E}">
        <p14:creationId xmlns:p14="http://schemas.microsoft.com/office/powerpoint/2010/main" val="321395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79245" y="3672418"/>
            <a:ext cx="8385016" cy="1135063"/>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79245" y="2422261"/>
            <a:ext cx="8385016"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0DA182F9-A3AF-4C00-8397-6C3EB3598549}" type="datetimeFigureOut">
              <a:rPr lang="pt-BR" smtClean="0"/>
              <a:t>26/04/2017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93236" y="1333500"/>
            <a:ext cx="435692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014569" y="1333500"/>
            <a:ext cx="435692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0DA182F9-A3AF-4C00-8397-6C3EB3598549}" type="datetimeFigureOut">
              <a:rPr lang="pt-BR" smtClean="0"/>
              <a:t>26/04/2017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93236" y="1279262"/>
            <a:ext cx="4358633"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93236" y="1812396"/>
            <a:ext cx="4358633"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5011145" y="1279262"/>
            <a:ext cx="436034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5011145" y="1812396"/>
            <a:ext cx="436034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0DA182F9-A3AF-4C00-8397-6C3EB3598549}" type="datetimeFigureOut">
              <a:rPr lang="pt-BR" smtClean="0"/>
              <a:t>26/04/2017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0DA182F9-A3AF-4C00-8397-6C3EB3598549}" type="datetimeFigureOut">
              <a:rPr lang="pt-BR" smtClean="0"/>
              <a:t>26/04/2017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DA182F9-A3AF-4C00-8397-6C3EB3598549}" type="datetimeFigureOut">
              <a:rPr lang="pt-BR" smtClean="0"/>
              <a:t>26/04/2017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3238" y="227543"/>
            <a:ext cx="3245427" cy="968375"/>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856834" y="227542"/>
            <a:ext cx="5514655"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93238" y="1195918"/>
            <a:ext cx="3245427"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0DA182F9-A3AF-4C00-8397-6C3EB3598549}" type="datetimeFigureOut">
              <a:rPr lang="pt-BR" smtClean="0"/>
              <a:t>26/04/2017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33555" y="4000500"/>
            <a:ext cx="5918835" cy="472282"/>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933555" y="510646"/>
            <a:ext cx="5918835"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933555" y="4472782"/>
            <a:ext cx="5918835"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0DA182F9-A3AF-4C00-8397-6C3EB3598549}" type="datetimeFigureOut">
              <a:rPr lang="pt-BR" smtClean="0"/>
              <a:t>26/04/2017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53066E7-96B6-4272-B825-ACE674B1901F}"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93236" y="228865"/>
            <a:ext cx="8878253" cy="9525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93236" y="1333500"/>
            <a:ext cx="8878253" cy="3771636"/>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93236" y="5296960"/>
            <a:ext cx="2301769"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DA182F9-A3AF-4C00-8397-6C3EB3598549}" type="datetimeFigureOut">
              <a:rPr lang="pt-BR" smtClean="0"/>
              <a:t>26/04/2017</a:t>
            </a:fld>
            <a:endParaRPr lang="pt-BR"/>
          </a:p>
        </p:txBody>
      </p:sp>
      <p:sp>
        <p:nvSpPr>
          <p:cNvPr id="5" name="Espaço Reservado para Rodapé 4"/>
          <p:cNvSpPr>
            <a:spLocks noGrp="1"/>
          </p:cNvSpPr>
          <p:nvPr>
            <p:ph type="ftr" sz="quarter" idx="3"/>
          </p:nvPr>
        </p:nvSpPr>
        <p:spPr>
          <a:xfrm>
            <a:off x="3370448" y="5296960"/>
            <a:ext cx="312383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7069720" y="5296960"/>
            <a:ext cx="2301769"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953066E7-96B6-4272-B825-ACE674B1901F}"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864725" cy="5715000"/>
          </a:xfrm>
          <a:prstGeom prst="rect">
            <a:avLst/>
          </a:prstGeom>
        </p:spPr>
      </p:pic>
      <p:sp>
        <p:nvSpPr>
          <p:cNvPr id="2" name="Title Placeholder 1"/>
          <p:cNvSpPr>
            <a:spLocks noGrp="1"/>
          </p:cNvSpPr>
          <p:nvPr>
            <p:ph type="title"/>
          </p:nvPr>
        </p:nvSpPr>
        <p:spPr>
          <a:xfrm>
            <a:off x="594732" y="363803"/>
            <a:ext cx="8675262" cy="1202228"/>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904267" y="1698657"/>
            <a:ext cx="8056192" cy="3292781"/>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94732" y="5124063"/>
            <a:ext cx="2301769" cy="304271"/>
          </a:xfrm>
          <a:prstGeom prst="rect">
            <a:avLst/>
          </a:prstGeom>
        </p:spPr>
        <p:txBody>
          <a:bodyPr vert="horz" lIns="91440" tIns="45720" rIns="91440" bIns="45720" rtlCol="0" anchor="ctr"/>
          <a:lstStyle>
            <a:lvl1pPr algn="l">
              <a:defRPr sz="1167" b="0">
                <a:solidFill>
                  <a:schemeClr val="tx1">
                    <a:lumMod val="50000"/>
                    <a:lumOff val="50000"/>
                  </a:schemeClr>
                </a:solidFill>
                <a:latin typeface="Rage Italic" pitchFamily="66" charset="0"/>
                <a:cs typeface="Rage Italic" pitchFamily="66" charset="0"/>
              </a:defRPr>
            </a:lvl1pPr>
          </a:lstStyle>
          <a:p>
            <a:fld id="{F5332F6F-31A2-48A7-9E6D-7ABAF3FBEBF6}" type="datetimeFigureOut">
              <a:rPr lang="pt-BR" smtClean="0"/>
              <a:t>26/04/2017</a:t>
            </a:fld>
            <a:endParaRPr lang="pt-BR"/>
          </a:p>
        </p:txBody>
      </p:sp>
      <p:sp>
        <p:nvSpPr>
          <p:cNvPr id="5" name="Footer Placeholder 4"/>
          <p:cNvSpPr>
            <a:spLocks noGrp="1"/>
          </p:cNvSpPr>
          <p:nvPr>
            <p:ph type="ftr" sz="quarter" idx="3"/>
          </p:nvPr>
        </p:nvSpPr>
        <p:spPr>
          <a:xfrm>
            <a:off x="3370448" y="5124063"/>
            <a:ext cx="3123830" cy="304271"/>
          </a:xfrm>
          <a:prstGeom prst="rect">
            <a:avLst/>
          </a:prstGeom>
        </p:spPr>
        <p:txBody>
          <a:bodyPr vert="horz" lIns="91440" tIns="45720" rIns="91440" bIns="45720" rtlCol="0" anchor="ctr"/>
          <a:lstStyle>
            <a:lvl1pPr algn="ctr">
              <a:defRPr sz="1167" b="0">
                <a:solidFill>
                  <a:schemeClr val="tx1">
                    <a:lumMod val="50000"/>
                    <a:lumOff val="50000"/>
                  </a:schemeClr>
                </a:solidFill>
                <a:latin typeface="Rage Italic" pitchFamily="66" charset="0"/>
                <a:cs typeface="Rage Italic" pitchFamily="66" charset="0"/>
              </a:defRPr>
            </a:lvl1pPr>
          </a:lstStyle>
          <a:p>
            <a:endParaRPr lang="pt-BR"/>
          </a:p>
        </p:txBody>
      </p:sp>
      <p:sp>
        <p:nvSpPr>
          <p:cNvPr id="6" name="Slide Number Placeholder 5"/>
          <p:cNvSpPr>
            <a:spLocks noGrp="1"/>
          </p:cNvSpPr>
          <p:nvPr>
            <p:ph type="sldNum" sz="quarter" idx="4"/>
          </p:nvPr>
        </p:nvSpPr>
        <p:spPr>
          <a:xfrm>
            <a:off x="6968224" y="5124063"/>
            <a:ext cx="2301769" cy="304271"/>
          </a:xfrm>
          <a:prstGeom prst="rect">
            <a:avLst/>
          </a:prstGeom>
        </p:spPr>
        <p:txBody>
          <a:bodyPr vert="horz" lIns="91440" tIns="45720" rIns="91440" bIns="45720" rtlCol="0" anchor="ctr"/>
          <a:lstStyle>
            <a:lvl1pPr algn="r">
              <a:defRPr sz="1167" b="0">
                <a:solidFill>
                  <a:schemeClr val="tx1">
                    <a:lumMod val="50000"/>
                    <a:lumOff val="50000"/>
                  </a:schemeClr>
                </a:solidFill>
                <a:latin typeface="Rage Italic" pitchFamily="66" charset="0"/>
                <a:cs typeface="Rage Italic" pitchFamily="66" charset="0"/>
              </a:defRPr>
            </a:lvl1pPr>
          </a:lstStyle>
          <a:p>
            <a:fld id="{63457695-0C37-4B85-A797-1DE70F4FF1C9}" type="slidenum">
              <a:rPr lang="pt-BR" smtClean="0"/>
              <a:t>‹nº›</a:t>
            </a:fld>
            <a:endParaRPr lang="pt-BR"/>
          </a:p>
        </p:txBody>
      </p:sp>
    </p:spTree>
    <p:extLst>
      <p:ext uri="{BB962C8B-B14F-4D97-AF65-F5344CB8AC3E}">
        <p14:creationId xmlns:p14="http://schemas.microsoft.com/office/powerpoint/2010/main" val="1211059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80985" rtl="0" eaLnBrk="1" latinLnBrk="0" hangingPunct="1">
        <a:spcBef>
          <a:spcPct val="0"/>
        </a:spcBef>
        <a:buNone/>
        <a:defRPr sz="40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0492" indent="-190492" algn="l" defTabSz="380985"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1pPr>
      <a:lvl2pPr marL="464801" indent="-190492" algn="l" defTabSz="380985" rtl="0" eaLnBrk="1" latinLnBrk="0" hangingPunct="1">
        <a:spcBef>
          <a:spcPct val="20000"/>
        </a:spcBef>
        <a:buClr>
          <a:schemeClr val="accent1"/>
        </a:buClr>
        <a:buSzPct val="95000"/>
        <a:buFont typeface="Rage Italic" pitchFamily="66" charset="0"/>
        <a:buChar char="0"/>
        <a:defRPr sz="1833" kern="1200">
          <a:solidFill>
            <a:schemeClr val="tx1">
              <a:lumMod val="75000"/>
              <a:lumOff val="25000"/>
            </a:schemeClr>
          </a:solidFill>
          <a:latin typeface="+mn-lt"/>
          <a:ea typeface="+mn-ea"/>
          <a:cs typeface="+mn-cs"/>
        </a:defRPr>
      </a:lvl2pPr>
      <a:lvl3pPr marL="685773" indent="-152394" algn="l" defTabSz="380985" rtl="0" eaLnBrk="1" latinLnBrk="0" hangingPunct="1">
        <a:spcBef>
          <a:spcPct val="20000"/>
        </a:spcBef>
        <a:buClr>
          <a:schemeClr val="accent1"/>
        </a:buClr>
        <a:buSzPct val="95000"/>
        <a:buFont typeface="Rage Italic" pitchFamily="66" charset="0"/>
        <a:buChar char="0"/>
        <a:defRPr sz="1667" kern="1200">
          <a:solidFill>
            <a:schemeClr val="tx1">
              <a:lumMod val="75000"/>
              <a:lumOff val="25000"/>
            </a:schemeClr>
          </a:solidFill>
          <a:latin typeface="+mn-lt"/>
          <a:ea typeface="+mn-ea"/>
          <a:cs typeface="+mn-cs"/>
        </a:defRPr>
      </a:lvl3pPr>
      <a:lvl4pPr marL="914363" indent="-152394" algn="l" defTabSz="380985" rtl="0" eaLnBrk="1" latinLnBrk="0" hangingPunct="1">
        <a:spcBef>
          <a:spcPct val="20000"/>
        </a:spcBef>
        <a:buClr>
          <a:schemeClr val="accent1"/>
        </a:buClr>
        <a:buSzPct val="95000"/>
        <a:buFont typeface="Rage Italic" pitchFamily="66" charset="0"/>
        <a:buChar char="0"/>
        <a:defRPr sz="1333" kern="1200">
          <a:solidFill>
            <a:schemeClr val="tx1">
              <a:lumMod val="75000"/>
              <a:lumOff val="25000"/>
            </a:schemeClr>
          </a:solidFill>
          <a:latin typeface="+mn-lt"/>
          <a:ea typeface="+mn-ea"/>
          <a:cs typeface="+mn-cs"/>
        </a:defRPr>
      </a:lvl4pPr>
      <a:lvl5pPr marL="1181053" indent="-152394" algn="l" defTabSz="380985" rtl="0" eaLnBrk="1" latinLnBrk="0" hangingPunct="1">
        <a:spcBef>
          <a:spcPct val="20000"/>
        </a:spcBef>
        <a:buClr>
          <a:schemeClr val="accent1"/>
        </a:buClr>
        <a:buSzPct val="95000"/>
        <a:buFont typeface="Rage Italic" pitchFamily="66" charset="0"/>
        <a:buChar char="0"/>
        <a:defRPr sz="1167" kern="1200" baseline="0">
          <a:solidFill>
            <a:schemeClr val="tx1">
              <a:lumMod val="75000"/>
              <a:lumOff val="25000"/>
            </a:schemeClr>
          </a:solidFill>
          <a:latin typeface="+mn-lt"/>
          <a:ea typeface="+mn-ea"/>
          <a:cs typeface="+mn-cs"/>
        </a:defRPr>
      </a:lvl5pPr>
      <a:lvl6pPr marL="1371545" indent="-152394" algn="l" defTabSz="380985" rtl="0" eaLnBrk="1" latinLnBrk="0" hangingPunct="1">
        <a:spcBef>
          <a:spcPct val="20000"/>
        </a:spcBef>
        <a:buClr>
          <a:schemeClr val="accent1"/>
        </a:buClr>
        <a:buSzPct val="95000"/>
        <a:buFont typeface="Rage Italic" pitchFamily="66" charset="0"/>
        <a:buChar char="0"/>
        <a:defRPr sz="1167" kern="1200">
          <a:solidFill>
            <a:schemeClr val="tx1">
              <a:lumMod val="75000"/>
              <a:lumOff val="25000"/>
            </a:schemeClr>
          </a:solidFill>
          <a:latin typeface="+mn-lt"/>
          <a:ea typeface="+mn-ea"/>
          <a:cs typeface="+mn-cs"/>
        </a:defRPr>
      </a:lvl6pPr>
      <a:lvl7pPr marL="1600136" indent="-152394" algn="l" defTabSz="380985" rtl="0" eaLnBrk="1" latinLnBrk="0" hangingPunct="1">
        <a:spcBef>
          <a:spcPct val="20000"/>
        </a:spcBef>
        <a:buClr>
          <a:schemeClr val="accent1"/>
        </a:buClr>
        <a:buSzPct val="95000"/>
        <a:buFont typeface="Rage Italic" pitchFamily="66" charset="0"/>
        <a:buChar char="0"/>
        <a:defRPr sz="1167" kern="1200">
          <a:solidFill>
            <a:schemeClr val="tx1">
              <a:lumMod val="75000"/>
              <a:lumOff val="25000"/>
            </a:schemeClr>
          </a:solidFill>
          <a:latin typeface="+mn-lt"/>
          <a:ea typeface="+mn-ea"/>
          <a:cs typeface="+mn-cs"/>
        </a:defRPr>
      </a:lvl7pPr>
      <a:lvl8pPr marL="1828727" indent="-152394" algn="l" defTabSz="380985" rtl="0" eaLnBrk="1" latinLnBrk="0" hangingPunct="1">
        <a:spcBef>
          <a:spcPct val="20000"/>
        </a:spcBef>
        <a:buClr>
          <a:schemeClr val="accent1"/>
        </a:buClr>
        <a:buSzPct val="95000"/>
        <a:buFont typeface="Rage Italic" pitchFamily="66" charset="0"/>
        <a:buChar char="0"/>
        <a:defRPr sz="1167" kern="1200">
          <a:solidFill>
            <a:schemeClr val="tx1">
              <a:lumMod val="75000"/>
              <a:lumOff val="25000"/>
            </a:schemeClr>
          </a:solidFill>
          <a:latin typeface="+mn-lt"/>
          <a:ea typeface="+mn-ea"/>
          <a:cs typeface="+mn-cs"/>
        </a:defRPr>
      </a:lvl8pPr>
      <a:lvl9pPr marL="2057318" indent="-152394" algn="l" defTabSz="380985" rtl="0" eaLnBrk="1" latinLnBrk="0" hangingPunct="1">
        <a:spcBef>
          <a:spcPct val="20000"/>
        </a:spcBef>
        <a:buClr>
          <a:schemeClr val="accent1"/>
        </a:buClr>
        <a:buSzPct val="95000"/>
        <a:buFont typeface="Rage Italic" pitchFamily="66" charset="0"/>
        <a:buChar char="0"/>
        <a:defRPr sz="1167" kern="1200">
          <a:solidFill>
            <a:schemeClr val="tx1">
              <a:lumMod val="75000"/>
              <a:lumOff val="25000"/>
            </a:schemeClr>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18" Type="http://schemas.openxmlformats.org/officeDocument/2006/relationships/image" Target="../media/image63.png"/><Relationship Id="rId26" Type="http://schemas.openxmlformats.org/officeDocument/2006/relationships/image" Target="../media/image68.jpeg"/><Relationship Id="rId3" Type="http://schemas.openxmlformats.org/officeDocument/2006/relationships/image" Target="../media/image52.png"/><Relationship Id="rId21" Type="http://schemas.openxmlformats.org/officeDocument/2006/relationships/image" Target="../media/image64.jpeg"/><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2.jpeg"/><Relationship Id="rId25" Type="http://schemas.openxmlformats.org/officeDocument/2006/relationships/hyperlink" Target="http://www.google.com.br/url?sa=i&amp;rct=j&amp;q=sophie+scholl&amp;source=images&amp;cd=&amp;cad=rja&amp;docid=_AXws3NkaoYUVM&amp;tbnid=Z5lPobw5SVDcUM:&amp;ved=0CAUQjRw&amp;url=http://www.tumblr.com/tagged/sophie%20scholl&amp;ei=4D6EUYG-FY2C9QSumYGwBA&amp;psig=AFQjCNF98FQZBlGWwaPsPlf-BbrVJj_B-Q&amp;ust=1367707737226372" TargetMode="External"/><Relationship Id="rId2" Type="http://schemas.openxmlformats.org/officeDocument/2006/relationships/image" Target="../media/image45.jpeg"/><Relationship Id="rId16" Type="http://schemas.openxmlformats.org/officeDocument/2006/relationships/hyperlink" Target="http://www.google.com.br/url?sa=i&amp;rct=j&amp;q=&amp;esrc=s&amp;source=images&amp;cd=&amp;cad=rja&amp;uact=8&amp;docid=Zbf4FDok4AZGgM&amp;tbnid=zChmRLV20vTM7M:&amp;ved=0CAUQjRw&amp;url=http://www.koerber-stiftung.de/koerberforum/gaeste/gaeste-details/gast/traute-lafrenz-page.html&amp;ei=zEZVU5aFMdXIsASl4YGwBg&amp;bvm=bv.65058239,d.b2U&amp;psig=AFQjCNH_QZUG4OWJuq8sNw50dweuxFN8TA&amp;ust=1398184009924017" TargetMode="External"/><Relationship Id="rId20" Type="http://schemas.openxmlformats.org/officeDocument/2006/relationships/hyperlink" Target="http://www.google.com.br/url?sa=i&amp;rct=j&amp;q=alexander+schmorell&amp;source=images&amp;cd=&amp;cad=rja&amp;docid=yc5IS_8GnS7irM&amp;tbnid=KNg2nNA3lvVZhM:&amp;ved=0CAUQjRw&amp;url=http://www.bpb.de/geschichte/nationalsozialismus/weisse-rose/60984/alexander-schmorell&amp;ei=hlOEUdjrPIzg8wS08YHYAg&amp;bvm=bv.45960087,d.eWU&amp;psig=AFQjCNFZ2gXtqXRo4n1oJ-UBiX120s3Wpg&amp;ust=1367712410438779" TargetMode="Externa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8.png"/><Relationship Id="rId24" Type="http://schemas.openxmlformats.org/officeDocument/2006/relationships/image" Target="../media/image67.png"/><Relationship Id="rId5" Type="http://schemas.openxmlformats.org/officeDocument/2006/relationships/image" Target="../media/image54.png"/><Relationship Id="rId15" Type="http://schemas.openxmlformats.org/officeDocument/2006/relationships/image" Target="../media/image61.jpeg"/><Relationship Id="rId23" Type="http://schemas.openxmlformats.org/officeDocument/2006/relationships/image" Target="../media/image66.png"/><Relationship Id="rId10" Type="http://schemas.openxmlformats.org/officeDocument/2006/relationships/image" Target="../media/image57.jpeg"/><Relationship Id="rId19" Type="http://schemas.openxmlformats.org/officeDocument/2006/relationships/image" Target="../media/image42.jpeg"/><Relationship Id="rId4" Type="http://schemas.openxmlformats.org/officeDocument/2006/relationships/image" Target="../media/image53.png"/><Relationship Id="rId9" Type="http://schemas.openxmlformats.org/officeDocument/2006/relationships/hyperlink" Target="http://www.google.com.br/url?sa=i&amp;rct=j&amp;q=hans+scholl&amp;source=images&amp;cd=&amp;cad=rja&amp;docid=FVAVlmplmNvzeM&amp;tbnid=uQz6GUYXPVA5UM:&amp;ved=0CAUQjRw&amp;url=http://moralheroes.org/hans-scholl&amp;ei=Q1SEUZKkJoG48wTE6YG4Dw&amp;bvm=bv.45960087,d.eWU&amp;psig=AFQjCNFjgjOcd-XXe-T8D5hajwa5d1FbnQ&amp;ust=1367713207554335" TargetMode="External"/><Relationship Id="rId14" Type="http://schemas.openxmlformats.org/officeDocument/2006/relationships/hyperlink" Target="http://www.google.com.br/url?sa=i&amp;rct=j&amp;q=&amp;esrc=s&amp;source=images&amp;cd=&amp;cad=rja&amp;uact=8&amp;docid=pprECPqVN12uWM&amp;tbnid=S4ZRIciWCibZFM:&amp;ved=0CAUQjRw&amp;url=http://www.reformationsgemeinde-ulm.de/rose.htm&amp;ei=NUdVU5CrMJPRsAS-uYCACQ&amp;bvm=bv.65058239,d.b2U&amp;psig=AFQjCNFNTbRtzukXJu3GL0Yx51tIqAHICQ&amp;ust=1398184099512512" TargetMode="External"/><Relationship Id="rId22"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br/url?sa=i&amp;rct=j&amp;q=&amp;esrc=s&amp;frm=1&amp;source=images&amp;cd=&amp;cad=rja&amp;docid=_BxcCrrVdPdvNM&amp;tbnid=ICyWrYn3mWenEM:&amp;ved=0CAUQjRw&amp;url=http://www.hallodresden.de/?page_id%3D51%26lang%3Den&amp;ei=xqKcUpHzB8W_kQfdmIH4CA&amp;bvm=bv.57155469,d.eW0&amp;psig=AFQjCNESQbTxkyxC3HVXsw1Zt-PTYVE4sw&amp;ust=138608336997830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2.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100.jpe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weisse-rose-stiftung.de/" TargetMode="External"/><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image" Target="../media/image23.png"/><Relationship Id="rId16"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7" descr="munique1942"/>
          <p:cNvPicPr>
            <a:picLocks noChangeAspect="1" noChangeArrowheads="1"/>
          </p:cNvPicPr>
          <p:nvPr/>
        </p:nvPicPr>
        <p:blipFill>
          <a:blip r:embed="rId3" cstate="print"/>
          <a:stretch>
            <a:fillRect/>
          </a:stretch>
        </p:blipFill>
        <p:spPr bwMode="auto">
          <a:xfrm>
            <a:off x="2" y="-659281"/>
            <a:ext cx="9864724" cy="6676983"/>
          </a:xfrm>
          <a:prstGeom prst="rect">
            <a:avLst/>
          </a:prstGeom>
          <a:noFill/>
          <a:ln>
            <a:noFill/>
          </a:ln>
        </p:spPr>
      </p:pic>
      <p:sp>
        <p:nvSpPr>
          <p:cNvPr id="14" name="Retângulo 13"/>
          <p:cNvSpPr/>
          <p:nvPr/>
        </p:nvSpPr>
        <p:spPr>
          <a:xfrm>
            <a:off x="1" y="4225652"/>
            <a:ext cx="10305115" cy="1296144"/>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pt-BR"/>
          </a:p>
        </p:txBody>
      </p:sp>
      <p:sp>
        <p:nvSpPr>
          <p:cNvPr id="2050" name="Título 1"/>
          <p:cNvSpPr>
            <a:spLocks noGrp="1"/>
          </p:cNvSpPr>
          <p:nvPr>
            <p:ph type="title"/>
          </p:nvPr>
        </p:nvSpPr>
        <p:spPr>
          <a:xfrm>
            <a:off x="1403970" y="4625021"/>
            <a:ext cx="6768752" cy="1256815"/>
          </a:xfrm>
        </p:spPr>
        <p:txBody>
          <a:bodyPr>
            <a:normAutofit fontScale="90000"/>
          </a:bodyPr>
          <a:lstStyle/>
          <a:p>
            <a:pPr algn="ctr">
              <a:lnSpc>
                <a:spcPct val="100000"/>
              </a:lnSpc>
            </a:pPr>
            <a:r>
              <a:rPr lang="pt-BR" altLang="pt-BR" sz="4000" b="0" dirty="0">
                <a:solidFill>
                  <a:schemeClr val="bg1"/>
                </a:solidFill>
                <a:latin typeface="Trebuchet MS" pitchFamily="34" charset="0"/>
              </a:rPr>
              <a:t>A Rosa Branca</a:t>
            </a:r>
            <a:br>
              <a:rPr lang="pt-BR" altLang="pt-BR" sz="1600" b="0" dirty="0">
                <a:latin typeface="Calibri" pitchFamily="34" charset="0"/>
              </a:rPr>
            </a:br>
            <a:r>
              <a:rPr lang="pt-BR" altLang="pt-BR" b="0" dirty="0">
                <a:latin typeface="Calibri" pitchFamily="34" charset="0"/>
              </a:rPr>
              <a:t>Anna Carolina </a:t>
            </a:r>
            <a:r>
              <a:rPr lang="pt-BR" altLang="pt-BR" b="0" dirty="0" err="1">
                <a:latin typeface="Calibri" pitchFamily="34" charset="0"/>
              </a:rPr>
              <a:t>Schäfer</a:t>
            </a:r>
            <a:r>
              <a:rPr lang="pt-BR" altLang="pt-BR" b="0" dirty="0">
                <a:latin typeface="Calibri" pitchFamily="34" charset="0"/>
              </a:rPr>
              <a:t> | annacarolschaefer@hotmail.com</a:t>
            </a:r>
            <a:br>
              <a:rPr lang="pt-BR" altLang="pt-BR" dirty="0">
                <a:latin typeface="Calibri" pitchFamily="34" charset="0"/>
              </a:rPr>
            </a:br>
            <a:r>
              <a:rPr lang="pt-BR" altLang="pt-BR" b="0" dirty="0" err="1">
                <a:latin typeface="Calibri" pitchFamily="34" charset="0"/>
              </a:rPr>
              <a:t>Tinka</a:t>
            </a:r>
            <a:r>
              <a:rPr lang="pt-BR" altLang="pt-BR" b="0" dirty="0">
                <a:latin typeface="Calibri" pitchFamily="34" charset="0"/>
              </a:rPr>
              <a:t> </a:t>
            </a:r>
            <a:r>
              <a:rPr lang="pt-BR" altLang="pt-BR" b="0" dirty="0" err="1">
                <a:latin typeface="Calibri" pitchFamily="34" charset="0"/>
              </a:rPr>
              <a:t>Reichmann</a:t>
            </a:r>
            <a:r>
              <a:rPr lang="pt-BR" altLang="pt-BR" b="0" dirty="0">
                <a:latin typeface="Calibri" pitchFamily="34" charset="0"/>
              </a:rPr>
              <a:t> | reichmann@usp.br</a:t>
            </a:r>
            <a:br>
              <a:rPr lang="pt-BR" altLang="pt-BR" b="0" dirty="0">
                <a:latin typeface="Calibri" pitchFamily="34" charset="0"/>
              </a:rPr>
            </a:br>
            <a:r>
              <a:rPr lang="pt-BR" altLang="pt-BR" b="0" dirty="0" err="1">
                <a:latin typeface="Calibri" pitchFamily="34" charset="0"/>
              </a:rPr>
              <a:t>Yasmin</a:t>
            </a:r>
            <a:r>
              <a:rPr lang="pt-BR" altLang="pt-BR" b="0" dirty="0">
                <a:latin typeface="Calibri" pitchFamily="34" charset="0"/>
              </a:rPr>
              <a:t> </a:t>
            </a:r>
            <a:r>
              <a:rPr lang="pt-BR" altLang="pt-BR" b="0" dirty="0" err="1">
                <a:latin typeface="Calibri" pitchFamily="34" charset="0"/>
              </a:rPr>
              <a:t>Utida</a:t>
            </a:r>
            <a:r>
              <a:rPr lang="pt-BR" altLang="pt-BR" b="0" dirty="0">
                <a:latin typeface="Calibri" pitchFamily="34" charset="0"/>
              </a:rPr>
              <a:t> | yasmin_utida@hotmail.com</a:t>
            </a:r>
            <a:br>
              <a:rPr lang="pt-BR" altLang="pt-BR" b="0" dirty="0">
                <a:solidFill>
                  <a:srgbClr val="00B0F0"/>
                </a:solidFill>
                <a:latin typeface="Trebuchet MS" pitchFamily="34" charset="0"/>
              </a:rPr>
            </a:br>
            <a:endParaRPr lang="pt-BR" altLang="pt-BR" sz="2500" b="0" dirty="0">
              <a:solidFill>
                <a:srgbClr val="00B0F0"/>
              </a:solidFill>
              <a:latin typeface="Trebuchet MS"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rma livre 21"/>
          <p:cNvSpPr/>
          <p:nvPr/>
        </p:nvSpPr>
        <p:spPr>
          <a:xfrm rot="16200000">
            <a:off x="6612338" y="1765693"/>
            <a:ext cx="2699372" cy="2796611"/>
          </a:xfrm>
          <a:custGeom>
            <a:avLst/>
            <a:gdLst>
              <a:gd name="connsiteX0" fmla="*/ 0 w 1385380"/>
              <a:gd name="connsiteY0" fmla="*/ 69269 h 1662456"/>
              <a:gd name="connsiteX1" fmla="*/ 20288 w 1385380"/>
              <a:gd name="connsiteY1" fmla="*/ 20288 h 1662456"/>
              <a:gd name="connsiteX2" fmla="*/ 69269 w 1385380"/>
              <a:gd name="connsiteY2" fmla="*/ 0 h 1662456"/>
              <a:gd name="connsiteX3" fmla="*/ 1316111 w 1385380"/>
              <a:gd name="connsiteY3" fmla="*/ 0 h 1662456"/>
              <a:gd name="connsiteX4" fmla="*/ 1365092 w 1385380"/>
              <a:gd name="connsiteY4" fmla="*/ 20288 h 1662456"/>
              <a:gd name="connsiteX5" fmla="*/ 1385380 w 1385380"/>
              <a:gd name="connsiteY5" fmla="*/ 69269 h 1662456"/>
              <a:gd name="connsiteX6" fmla="*/ 1385380 w 1385380"/>
              <a:gd name="connsiteY6" fmla="*/ 1593187 h 1662456"/>
              <a:gd name="connsiteX7" fmla="*/ 1365092 w 1385380"/>
              <a:gd name="connsiteY7" fmla="*/ 1642168 h 1662456"/>
              <a:gd name="connsiteX8" fmla="*/ 1316111 w 1385380"/>
              <a:gd name="connsiteY8" fmla="*/ 1662456 h 1662456"/>
              <a:gd name="connsiteX9" fmla="*/ 69269 w 1385380"/>
              <a:gd name="connsiteY9" fmla="*/ 1662456 h 1662456"/>
              <a:gd name="connsiteX10" fmla="*/ 20288 w 1385380"/>
              <a:gd name="connsiteY10" fmla="*/ 1642168 h 1662456"/>
              <a:gd name="connsiteX11" fmla="*/ 0 w 1385380"/>
              <a:gd name="connsiteY11" fmla="*/ 1593187 h 1662456"/>
              <a:gd name="connsiteX12" fmla="*/ 0 w 1385380"/>
              <a:gd name="connsiteY12" fmla="*/ 69269 h 16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80" h="1662456">
                <a:moveTo>
                  <a:pt x="1327655" y="1"/>
                </a:moveTo>
                <a:cubicBezTo>
                  <a:pt x="1342965" y="1"/>
                  <a:pt x="1357647" y="8758"/>
                  <a:pt x="1368473" y="24346"/>
                </a:cubicBezTo>
                <a:cubicBezTo>
                  <a:pt x="1379298" y="39934"/>
                  <a:pt x="1385380" y="61077"/>
                  <a:pt x="1385380" y="83123"/>
                </a:cubicBezTo>
                <a:lnTo>
                  <a:pt x="1385380" y="1579333"/>
                </a:lnTo>
                <a:cubicBezTo>
                  <a:pt x="1385380" y="1601378"/>
                  <a:pt x="1379298" y="1622521"/>
                  <a:pt x="1368473" y="1638110"/>
                </a:cubicBezTo>
                <a:cubicBezTo>
                  <a:pt x="1357648" y="1653698"/>
                  <a:pt x="1342965" y="1662455"/>
                  <a:pt x="1327655" y="1662455"/>
                </a:cubicBezTo>
                <a:lnTo>
                  <a:pt x="57725" y="1662455"/>
                </a:lnTo>
                <a:cubicBezTo>
                  <a:pt x="42415" y="1662455"/>
                  <a:pt x="27733" y="1653698"/>
                  <a:pt x="16907" y="1638110"/>
                </a:cubicBezTo>
                <a:cubicBezTo>
                  <a:pt x="6082" y="1622522"/>
                  <a:pt x="0" y="1601379"/>
                  <a:pt x="0" y="1579333"/>
                </a:cubicBezTo>
                <a:lnTo>
                  <a:pt x="0" y="83123"/>
                </a:lnTo>
                <a:cubicBezTo>
                  <a:pt x="0" y="61078"/>
                  <a:pt x="6082" y="39935"/>
                  <a:pt x="16907" y="24346"/>
                </a:cubicBezTo>
                <a:cubicBezTo>
                  <a:pt x="27732" y="8758"/>
                  <a:pt x="42415" y="1"/>
                  <a:pt x="57725" y="1"/>
                </a:cubicBezTo>
                <a:lnTo>
                  <a:pt x="1327655" y="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3731" tIns="53927" rIns="69905" bIns="1161968" numCol="1" spcCol="1331" anchor="t" anchorCtr="0">
            <a:noAutofit/>
          </a:bodyPr>
          <a:lstStyle/>
          <a:p>
            <a:pPr algn="r" defTabSz="699034">
              <a:lnSpc>
                <a:spcPct val="90000"/>
              </a:lnSpc>
              <a:spcBef>
                <a:spcPct val="0"/>
              </a:spcBef>
              <a:spcAft>
                <a:spcPct val="35000"/>
              </a:spcAft>
            </a:pPr>
            <a:endParaRPr lang="pt-BR" sz="1600" dirty="0"/>
          </a:p>
        </p:txBody>
      </p:sp>
      <p:pic>
        <p:nvPicPr>
          <p:cNvPr id="12"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19"/>
            <a:ext cx="9864725" cy="936104"/>
          </a:xfrm>
          <a:prstGeom prst="rect">
            <a:avLst/>
          </a:prstGeom>
          <a:noFill/>
        </p:spPr>
      </p:pic>
      <p:sp>
        <p:nvSpPr>
          <p:cNvPr id="10" name="CaixaDeTexto 9"/>
          <p:cNvSpPr txBox="1"/>
          <p:nvPr/>
        </p:nvSpPr>
        <p:spPr>
          <a:xfrm>
            <a:off x="233051" y="193204"/>
            <a:ext cx="9049595" cy="743135"/>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4| ROSA BRANCA </a:t>
            </a:r>
            <a:r>
              <a:rPr lang="pt-BR" sz="3400" dirty="0">
                <a:solidFill>
                  <a:schemeClr val="bg1"/>
                </a:solidFill>
                <a:latin typeface="Leelawadee" pitchFamily="34" charset="-34"/>
                <a:cs typeface="Leelawadee" pitchFamily="34" charset="-34"/>
              </a:rPr>
              <a:t>projetos de mestrado </a:t>
            </a:r>
          </a:p>
        </p:txBody>
      </p:sp>
      <p:sp>
        <p:nvSpPr>
          <p:cNvPr id="15" name="Forma livre 14"/>
          <p:cNvSpPr/>
          <p:nvPr/>
        </p:nvSpPr>
        <p:spPr>
          <a:xfrm rot="16200000">
            <a:off x="553014" y="1746760"/>
            <a:ext cx="2699372" cy="2796611"/>
          </a:xfrm>
          <a:custGeom>
            <a:avLst/>
            <a:gdLst>
              <a:gd name="connsiteX0" fmla="*/ 0 w 1385380"/>
              <a:gd name="connsiteY0" fmla="*/ 69269 h 1662456"/>
              <a:gd name="connsiteX1" fmla="*/ 20288 w 1385380"/>
              <a:gd name="connsiteY1" fmla="*/ 20288 h 1662456"/>
              <a:gd name="connsiteX2" fmla="*/ 69269 w 1385380"/>
              <a:gd name="connsiteY2" fmla="*/ 0 h 1662456"/>
              <a:gd name="connsiteX3" fmla="*/ 1316111 w 1385380"/>
              <a:gd name="connsiteY3" fmla="*/ 0 h 1662456"/>
              <a:gd name="connsiteX4" fmla="*/ 1365092 w 1385380"/>
              <a:gd name="connsiteY4" fmla="*/ 20288 h 1662456"/>
              <a:gd name="connsiteX5" fmla="*/ 1385380 w 1385380"/>
              <a:gd name="connsiteY5" fmla="*/ 69269 h 1662456"/>
              <a:gd name="connsiteX6" fmla="*/ 1385380 w 1385380"/>
              <a:gd name="connsiteY6" fmla="*/ 1593187 h 1662456"/>
              <a:gd name="connsiteX7" fmla="*/ 1365092 w 1385380"/>
              <a:gd name="connsiteY7" fmla="*/ 1642168 h 1662456"/>
              <a:gd name="connsiteX8" fmla="*/ 1316111 w 1385380"/>
              <a:gd name="connsiteY8" fmla="*/ 1662456 h 1662456"/>
              <a:gd name="connsiteX9" fmla="*/ 69269 w 1385380"/>
              <a:gd name="connsiteY9" fmla="*/ 1662456 h 1662456"/>
              <a:gd name="connsiteX10" fmla="*/ 20288 w 1385380"/>
              <a:gd name="connsiteY10" fmla="*/ 1642168 h 1662456"/>
              <a:gd name="connsiteX11" fmla="*/ 0 w 1385380"/>
              <a:gd name="connsiteY11" fmla="*/ 1593187 h 1662456"/>
              <a:gd name="connsiteX12" fmla="*/ 0 w 1385380"/>
              <a:gd name="connsiteY12" fmla="*/ 69269 h 16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80" h="1662456">
                <a:moveTo>
                  <a:pt x="1327655" y="1"/>
                </a:moveTo>
                <a:cubicBezTo>
                  <a:pt x="1342965" y="1"/>
                  <a:pt x="1357647" y="8758"/>
                  <a:pt x="1368473" y="24346"/>
                </a:cubicBezTo>
                <a:cubicBezTo>
                  <a:pt x="1379298" y="39934"/>
                  <a:pt x="1385380" y="61077"/>
                  <a:pt x="1385380" y="83123"/>
                </a:cubicBezTo>
                <a:lnTo>
                  <a:pt x="1385380" y="1579333"/>
                </a:lnTo>
                <a:cubicBezTo>
                  <a:pt x="1385380" y="1601378"/>
                  <a:pt x="1379298" y="1622521"/>
                  <a:pt x="1368473" y="1638110"/>
                </a:cubicBezTo>
                <a:cubicBezTo>
                  <a:pt x="1357648" y="1653698"/>
                  <a:pt x="1342965" y="1662455"/>
                  <a:pt x="1327655" y="1662455"/>
                </a:cubicBezTo>
                <a:lnTo>
                  <a:pt x="57725" y="1662455"/>
                </a:lnTo>
                <a:cubicBezTo>
                  <a:pt x="42415" y="1662455"/>
                  <a:pt x="27733" y="1653698"/>
                  <a:pt x="16907" y="1638110"/>
                </a:cubicBezTo>
                <a:cubicBezTo>
                  <a:pt x="6082" y="1622522"/>
                  <a:pt x="0" y="1601379"/>
                  <a:pt x="0" y="1579333"/>
                </a:cubicBezTo>
                <a:lnTo>
                  <a:pt x="0" y="83123"/>
                </a:lnTo>
                <a:cubicBezTo>
                  <a:pt x="0" y="61078"/>
                  <a:pt x="6082" y="39935"/>
                  <a:pt x="16907" y="24346"/>
                </a:cubicBezTo>
                <a:cubicBezTo>
                  <a:pt x="27732" y="8758"/>
                  <a:pt x="42415" y="1"/>
                  <a:pt x="57725" y="1"/>
                </a:cubicBezTo>
                <a:lnTo>
                  <a:pt x="1327655" y="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3731" tIns="53927" rIns="69905" bIns="1161968" numCol="1" spcCol="1331" anchor="t" anchorCtr="0">
            <a:noAutofit/>
          </a:bodyPr>
          <a:lstStyle/>
          <a:p>
            <a:pPr algn="r" defTabSz="699034">
              <a:lnSpc>
                <a:spcPct val="90000"/>
              </a:lnSpc>
              <a:spcBef>
                <a:spcPct val="0"/>
              </a:spcBef>
              <a:spcAft>
                <a:spcPct val="35000"/>
              </a:spcAft>
            </a:pPr>
            <a:endParaRPr lang="pt-BR" sz="1600" dirty="0"/>
          </a:p>
        </p:txBody>
      </p:sp>
      <p:sp>
        <p:nvSpPr>
          <p:cNvPr id="18" name="CaixaDeTexto 17"/>
          <p:cNvSpPr txBox="1"/>
          <p:nvPr/>
        </p:nvSpPr>
        <p:spPr>
          <a:xfrm>
            <a:off x="504392" y="1939394"/>
            <a:ext cx="2796611" cy="2866793"/>
          </a:xfrm>
          <a:prstGeom prst="rect">
            <a:avLst/>
          </a:prstGeom>
          <a:noFill/>
        </p:spPr>
        <p:txBody>
          <a:bodyPr wrap="square" lIns="95867" tIns="47934" rIns="95867" bIns="47934" rtlCol="0">
            <a:spAutoFit/>
          </a:bodyPr>
          <a:lstStyle/>
          <a:p>
            <a:r>
              <a:rPr lang="pt-BR" dirty="0"/>
              <a:t> </a:t>
            </a:r>
            <a:r>
              <a:rPr lang="pt-BR" i="1" dirty="0"/>
              <a:t>Quando a história (re)conta a história:</a:t>
            </a:r>
            <a:r>
              <a:rPr lang="pt-BR" dirty="0"/>
              <a:t> </a:t>
            </a:r>
            <a:r>
              <a:rPr lang="pt-BR" i="1" dirty="0"/>
              <a:t>análise textual e tradução comentada de interrogatórios da “Rosa Branca”</a:t>
            </a:r>
            <a:r>
              <a:rPr lang="pt-BR" dirty="0"/>
              <a:t> </a:t>
            </a:r>
          </a:p>
          <a:p>
            <a:endParaRPr lang="pt-BR" dirty="0"/>
          </a:p>
          <a:p>
            <a:r>
              <a:rPr lang="pt-BR" dirty="0"/>
              <a:t>Defendida por Anna Carolina </a:t>
            </a:r>
            <a:r>
              <a:rPr lang="pt-BR" dirty="0" err="1"/>
              <a:t>Schäfer</a:t>
            </a:r>
            <a:r>
              <a:rPr lang="pt-BR" dirty="0"/>
              <a:t> em 2015</a:t>
            </a:r>
          </a:p>
          <a:p>
            <a:endParaRPr lang="pt-BR" dirty="0"/>
          </a:p>
        </p:txBody>
      </p:sp>
      <p:sp>
        <p:nvSpPr>
          <p:cNvPr id="21" name="Forma livre 20"/>
          <p:cNvSpPr/>
          <p:nvPr/>
        </p:nvSpPr>
        <p:spPr>
          <a:xfrm rot="16200000">
            <a:off x="3582677" y="1765693"/>
            <a:ext cx="2699372" cy="2796611"/>
          </a:xfrm>
          <a:custGeom>
            <a:avLst/>
            <a:gdLst>
              <a:gd name="connsiteX0" fmla="*/ 0 w 1385380"/>
              <a:gd name="connsiteY0" fmla="*/ 69269 h 1662456"/>
              <a:gd name="connsiteX1" fmla="*/ 20288 w 1385380"/>
              <a:gd name="connsiteY1" fmla="*/ 20288 h 1662456"/>
              <a:gd name="connsiteX2" fmla="*/ 69269 w 1385380"/>
              <a:gd name="connsiteY2" fmla="*/ 0 h 1662456"/>
              <a:gd name="connsiteX3" fmla="*/ 1316111 w 1385380"/>
              <a:gd name="connsiteY3" fmla="*/ 0 h 1662456"/>
              <a:gd name="connsiteX4" fmla="*/ 1365092 w 1385380"/>
              <a:gd name="connsiteY4" fmla="*/ 20288 h 1662456"/>
              <a:gd name="connsiteX5" fmla="*/ 1385380 w 1385380"/>
              <a:gd name="connsiteY5" fmla="*/ 69269 h 1662456"/>
              <a:gd name="connsiteX6" fmla="*/ 1385380 w 1385380"/>
              <a:gd name="connsiteY6" fmla="*/ 1593187 h 1662456"/>
              <a:gd name="connsiteX7" fmla="*/ 1365092 w 1385380"/>
              <a:gd name="connsiteY7" fmla="*/ 1642168 h 1662456"/>
              <a:gd name="connsiteX8" fmla="*/ 1316111 w 1385380"/>
              <a:gd name="connsiteY8" fmla="*/ 1662456 h 1662456"/>
              <a:gd name="connsiteX9" fmla="*/ 69269 w 1385380"/>
              <a:gd name="connsiteY9" fmla="*/ 1662456 h 1662456"/>
              <a:gd name="connsiteX10" fmla="*/ 20288 w 1385380"/>
              <a:gd name="connsiteY10" fmla="*/ 1642168 h 1662456"/>
              <a:gd name="connsiteX11" fmla="*/ 0 w 1385380"/>
              <a:gd name="connsiteY11" fmla="*/ 1593187 h 1662456"/>
              <a:gd name="connsiteX12" fmla="*/ 0 w 1385380"/>
              <a:gd name="connsiteY12" fmla="*/ 69269 h 16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80" h="1662456">
                <a:moveTo>
                  <a:pt x="1327655" y="1"/>
                </a:moveTo>
                <a:cubicBezTo>
                  <a:pt x="1342965" y="1"/>
                  <a:pt x="1357647" y="8758"/>
                  <a:pt x="1368473" y="24346"/>
                </a:cubicBezTo>
                <a:cubicBezTo>
                  <a:pt x="1379298" y="39934"/>
                  <a:pt x="1385380" y="61077"/>
                  <a:pt x="1385380" y="83123"/>
                </a:cubicBezTo>
                <a:lnTo>
                  <a:pt x="1385380" y="1579333"/>
                </a:lnTo>
                <a:cubicBezTo>
                  <a:pt x="1385380" y="1601378"/>
                  <a:pt x="1379298" y="1622521"/>
                  <a:pt x="1368473" y="1638110"/>
                </a:cubicBezTo>
                <a:cubicBezTo>
                  <a:pt x="1357648" y="1653698"/>
                  <a:pt x="1342965" y="1662455"/>
                  <a:pt x="1327655" y="1662455"/>
                </a:cubicBezTo>
                <a:lnTo>
                  <a:pt x="57725" y="1662455"/>
                </a:lnTo>
                <a:cubicBezTo>
                  <a:pt x="42415" y="1662455"/>
                  <a:pt x="27733" y="1653698"/>
                  <a:pt x="16907" y="1638110"/>
                </a:cubicBezTo>
                <a:cubicBezTo>
                  <a:pt x="6082" y="1622522"/>
                  <a:pt x="0" y="1601379"/>
                  <a:pt x="0" y="1579333"/>
                </a:cubicBezTo>
                <a:lnTo>
                  <a:pt x="0" y="83123"/>
                </a:lnTo>
                <a:cubicBezTo>
                  <a:pt x="0" y="61078"/>
                  <a:pt x="6082" y="39935"/>
                  <a:pt x="16907" y="24346"/>
                </a:cubicBezTo>
                <a:cubicBezTo>
                  <a:pt x="27732" y="8758"/>
                  <a:pt x="42415" y="1"/>
                  <a:pt x="57725" y="1"/>
                </a:cubicBezTo>
                <a:lnTo>
                  <a:pt x="1327655" y="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3731" tIns="53927" rIns="69905" bIns="1161968" numCol="1" spcCol="1331" anchor="t" anchorCtr="0">
            <a:noAutofit/>
          </a:bodyPr>
          <a:lstStyle/>
          <a:p>
            <a:pPr algn="r" defTabSz="699034">
              <a:lnSpc>
                <a:spcPct val="90000"/>
              </a:lnSpc>
              <a:spcBef>
                <a:spcPct val="0"/>
              </a:spcBef>
              <a:spcAft>
                <a:spcPct val="35000"/>
              </a:spcAft>
            </a:pPr>
            <a:endParaRPr lang="pt-BR" sz="1600" dirty="0"/>
          </a:p>
        </p:txBody>
      </p:sp>
      <p:sp>
        <p:nvSpPr>
          <p:cNvPr id="19" name="CaixaDeTexto 18"/>
          <p:cNvSpPr txBox="1"/>
          <p:nvPr/>
        </p:nvSpPr>
        <p:spPr>
          <a:xfrm>
            <a:off x="3534057" y="1921396"/>
            <a:ext cx="2718927" cy="2589794"/>
          </a:xfrm>
          <a:prstGeom prst="rect">
            <a:avLst/>
          </a:prstGeom>
          <a:noFill/>
        </p:spPr>
        <p:txBody>
          <a:bodyPr wrap="square" lIns="95867" tIns="47934" rIns="95867" bIns="47934" rtlCol="0">
            <a:spAutoFit/>
          </a:bodyPr>
          <a:lstStyle/>
          <a:p>
            <a:pPr algn="just"/>
            <a:r>
              <a:rPr lang="pt-BR" dirty="0"/>
              <a:t> </a:t>
            </a:r>
            <a:r>
              <a:rPr lang="pt-BR" i="1" dirty="0"/>
              <a:t>Tradução e memória:</a:t>
            </a:r>
          </a:p>
          <a:p>
            <a:pPr algn="just"/>
            <a:r>
              <a:rPr lang="pt-BR" i="1" dirty="0"/>
              <a:t>a </a:t>
            </a:r>
            <a:r>
              <a:rPr lang="pt-BR" i="1" dirty="0" err="1"/>
              <a:t>legendagem</a:t>
            </a:r>
            <a:r>
              <a:rPr lang="pt-BR" i="1" dirty="0"/>
              <a:t> de um filme-testemunho sobre a Rosa Branca</a:t>
            </a:r>
            <a:endParaRPr lang="pt-BR" dirty="0"/>
          </a:p>
          <a:p>
            <a:endParaRPr lang="pt-BR" dirty="0"/>
          </a:p>
          <a:p>
            <a:endParaRPr lang="pt-BR" dirty="0"/>
          </a:p>
          <a:p>
            <a:r>
              <a:rPr lang="pt-BR" dirty="0"/>
              <a:t>Defendida por </a:t>
            </a:r>
            <a:r>
              <a:rPr lang="pt-BR" dirty="0" err="1"/>
              <a:t>Yasmin</a:t>
            </a:r>
            <a:r>
              <a:rPr lang="pt-BR" dirty="0"/>
              <a:t> </a:t>
            </a:r>
            <a:r>
              <a:rPr lang="pt-BR" dirty="0" err="1"/>
              <a:t>Cobaiachi</a:t>
            </a:r>
            <a:r>
              <a:rPr lang="pt-BR" dirty="0"/>
              <a:t> </a:t>
            </a:r>
            <a:r>
              <a:rPr lang="pt-BR" dirty="0" err="1"/>
              <a:t>Utida</a:t>
            </a:r>
            <a:r>
              <a:rPr lang="pt-BR" dirty="0"/>
              <a:t> em 2016</a:t>
            </a:r>
          </a:p>
          <a:p>
            <a:endParaRPr lang="pt-BR" dirty="0"/>
          </a:p>
        </p:txBody>
      </p:sp>
      <p:sp>
        <p:nvSpPr>
          <p:cNvPr id="20" name="CaixaDeTexto 19"/>
          <p:cNvSpPr txBox="1"/>
          <p:nvPr/>
        </p:nvSpPr>
        <p:spPr>
          <a:xfrm>
            <a:off x="6641402" y="1921397"/>
            <a:ext cx="2796611" cy="2866793"/>
          </a:xfrm>
          <a:prstGeom prst="rect">
            <a:avLst/>
          </a:prstGeom>
          <a:noFill/>
        </p:spPr>
        <p:txBody>
          <a:bodyPr wrap="square" lIns="95867" tIns="47934" rIns="95867" bIns="47934" rtlCol="0">
            <a:spAutoFit/>
          </a:bodyPr>
          <a:lstStyle/>
          <a:p>
            <a:r>
              <a:rPr lang="pt-BR" dirty="0"/>
              <a:t> </a:t>
            </a:r>
            <a:r>
              <a:rPr lang="pt-BR" i="1" dirty="0"/>
              <a:t>A Rosa Branca e a correção da (in)justiça nacional-socialista no Pós-guerra: interface entre História, Direito e Tradução</a:t>
            </a:r>
          </a:p>
          <a:p>
            <a:endParaRPr lang="pt-BR" dirty="0"/>
          </a:p>
          <a:p>
            <a:r>
              <a:rPr lang="pt-BR" dirty="0"/>
              <a:t>De Janaina Lopes Salgado,  defesa em 2017</a:t>
            </a:r>
          </a:p>
          <a:p>
            <a:endParaRPr lang="pt-BR" dirty="0"/>
          </a:p>
          <a:p>
            <a:endParaRPr lang="pt-BR" dirty="0"/>
          </a:p>
        </p:txBody>
      </p:sp>
      <p:sp>
        <p:nvSpPr>
          <p:cNvPr id="13" name="Fluxograma: Extrair 12"/>
          <p:cNvSpPr/>
          <p:nvPr/>
        </p:nvSpPr>
        <p:spPr>
          <a:xfrm rot="5400000">
            <a:off x="3129402" y="3225900"/>
            <a:ext cx="529265" cy="431114"/>
          </a:xfrm>
          <a:prstGeom prst="flowChartExtract">
            <a:avLst/>
          </a:prstGeom>
          <a:ln w="28575">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7" name="Picture 1"/>
          <p:cNvPicPr>
            <a:picLocks noChangeAspect="1" noChangeArrowheads="1"/>
          </p:cNvPicPr>
          <p:nvPr/>
        </p:nvPicPr>
        <p:blipFill>
          <a:blip r:embed="rId3" cstate="print"/>
          <a:srcRect l="34738" t="22501" r="11048" b="20177"/>
          <a:stretch>
            <a:fillRect/>
          </a:stretch>
        </p:blipFill>
        <p:spPr bwMode="auto">
          <a:xfrm>
            <a:off x="0" y="-4872174"/>
            <a:ext cx="9864725" cy="5765619"/>
          </a:xfrm>
          <a:prstGeom prst="rect">
            <a:avLst/>
          </a:prstGeom>
          <a:noFill/>
          <a:ln>
            <a:noFill/>
          </a:ln>
        </p:spPr>
      </p:pic>
      <p:sp>
        <p:nvSpPr>
          <p:cNvPr id="24" name="Retângulo 23"/>
          <p:cNvSpPr/>
          <p:nvPr/>
        </p:nvSpPr>
        <p:spPr>
          <a:xfrm>
            <a:off x="-269038" y="346419"/>
            <a:ext cx="10305115" cy="56566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25" name="CaixaDeTexto 24"/>
          <p:cNvSpPr txBox="1"/>
          <p:nvPr/>
        </p:nvSpPr>
        <p:spPr>
          <a:xfrm>
            <a:off x="0" y="204746"/>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5| PROJETOS DE MESTRADO</a:t>
            </a:r>
            <a:r>
              <a:rPr lang="pt-BR" sz="3400" dirty="0">
                <a:solidFill>
                  <a:schemeClr val="bg1"/>
                </a:solidFill>
                <a:latin typeface="Leelawadee" pitchFamily="34" charset="-34"/>
                <a:cs typeface="Leelawadee" pitchFamily="34" charset="-34"/>
              </a:rPr>
              <a:t> </a:t>
            </a:r>
          </a:p>
        </p:txBody>
      </p:sp>
      <p:sp>
        <p:nvSpPr>
          <p:cNvPr id="26" name="Fluxograma: Extrair 25"/>
          <p:cNvSpPr/>
          <p:nvPr/>
        </p:nvSpPr>
        <p:spPr>
          <a:xfrm rot="5400000">
            <a:off x="6212127" y="3156628"/>
            <a:ext cx="529265" cy="431114"/>
          </a:xfrm>
          <a:prstGeom prst="flowChartExtract">
            <a:avLst/>
          </a:prstGeom>
          <a:ln w="28575">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orge\Downloads\Traute-portra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 y="0"/>
            <a:ext cx="5024005" cy="1777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jorge\Downloads\wittenste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047" y="3"/>
            <a:ext cx="4139467" cy="1777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orge\Downloads\Traute-portra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1915" y="0"/>
            <a:ext cx="5024005" cy="177738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ilo Furst-Ramdohr in 1942 - and today (picture: Domenic Saller)"/>
          <p:cNvPicPr>
            <a:picLocks noChangeAspect="1" noChangeArrowheads="1"/>
          </p:cNvPicPr>
          <p:nvPr/>
        </p:nvPicPr>
        <p:blipFill>
          <a:blip r:embed="rId4" cstate="print"/>
          <a:srcRect r="-1471" b="2158"/>
          <a:stretch>
            <a:fillRect/>
          </a:stretch>
        </p:blipFill>
        <p:spPr bwMode="auto">
          <a:xfrm>
            <a:off x="-427807" y="1777380"/>
            <a:ext cx="5515537" cy="2160240"/>
          </a:xfrm>
          <a:prstGeom prst="rect">
            <a:avLst/>
          </a:prstGeom>
          <a:noFill/>
        </p:spPr>
      </p:pic>
      <p:sp>
        <p:nvSpPr>
          <p:cNvPr id="4100" name="AutoShape 4" descr="Resultado de imagem para franz j. müller, weisse rose"/>
          <p:cNvSpPr>
            <a:spLocks noChangeAspect="1" noChangeArrowheads="1"/>
          </p:cNvSpPr>
          <p:nvPr/>
        </p:nvSpPr>
        <p:spPr bwMode="auto">
          <a:xfrm>
            <a:off x="167837" y="-120384"/>
            <a:ext cx="328824" cy="254001"/>
          </a:xfrm>
          <a:prstGeom prst="rect">
            <a:avLst/>
          </a:prstGeom>
          <a:noFill/>
        </p:spPr>
        <p:txBody>
          <a:bodyPr vert="horz" wrap="square" lIns="95867" tIns="47934" rIns="95867" bIns="47934" numCol="1" anchor="t" anchorCtr="0" compatLnSpc="1">
            <a:prstTxWarp prst="textNoShape">
              <a:avLst/>
            </a:prstTxWarp>
          </a:bodyPr>
          <a:lstStyle/>
          <a:p>
            <a:endParaRPr lang="pt-BR"/>
          </a:p>
        </p:txBody>
      </p:sp>
      <p:sp>
        <p:nvSpPr>
          <p:cNvPr id="4102" name="AutoShape 6" descr="Resultado de imagem para franz j. müller, weisse rose"/>
          <p:cNvSpPr>
            <a:spLocks noChangeAspect="1" noChangeArrowheads="1"/>
          </p:cNvSpPr>
          <p:nvPr/>
        </p:nvSpPr>
        <p:spPr bwMode="auto">
          <a:xfrm>
            <a:off x="167837" y="-120384"/>
            <a:ext cx="328824" cy="254001"/>
          </a:xfrm>
          <a:prstGeom prst="rect">
            <a:avLst/>
          </a:prstGeom>
          <a:noFill/>
        </p:spPr>
        <p:txBody>
          <a:bodyPr vert="horz" wrap="square" lIns="95867" tIns="47934" rIns="95867" bIns="47934" numCol="1" anchor="t" anchorCtr="0" compatLnSpc="1">
            <a:prstTxWarp prst="textNoShape">
              <a:avLst/>
            </a:prstTxWarp>
          </a:bodyPr>
          <a:lstStyle/>
          <a:p>
            <a:endParaRPr lang="pt-BR"/>
          </a:p>
        </p:txBody>
      </p:sp>
      <p:sp>
        <p:nvSpPr>
          <p:cNvPr id="4104" name="AutoShape 8" descr="Resultado de imagem para franz j. müller, weisse rose"/>
          <p:cNvSpPr>
            <a:spLocks noChangeAspect="1" noChangeArrowheads="1"/>
          </p:cNvSpPr>
          <p:nvPr/>
        </p:nvSpPr>
        <p:spPr bwMode="auto">
          <a:xfrm>
            <a:off x="167837" y="-120384"/>
            <a:ext cx="328824" cy="254001"/>
          </a:xfrm>
          <a:prstGeom prst="rect">
            <a:avLst/>
          </a:prstGeom>
          <a:noFill/>
        </p:spPr>
        <p:txBody>
          <a:bodyPr vert="horz" wrap="square" lIns="95867" tIns="47934" rIns="95867" bIns="47934" numCol="1" anchor="t" anchorCtr="0" compatLnSpc="1">
            <a:prstTxWarp prst="textNoShape">
              <a:avLst/>
            </a:prstTxWarp>
          </a:bodyPr>
          <a:lstStyle/>
          <a:p>
            <a:endParaRPr lang="pt-BR"/>
          </a:p>
        </p:txBody>
      </p:sp>
      <p:pic>
        <p:nvPicPr>
          <p:cNvPr id="4106" name="Picture 10" descr="http://www.dw.com/image/0,,6441936_4,00.jpg"/>
          <p:cNvPicPr>
            <a:picLocks noChangeAspect="1" noChangeArrowheads="1"/>
          </p:cNvPicPr>
          <p:nvPr/>
        </p:nvPicPr>
        <p:blipFill>
          <a:blip r:embed="rId5" cstate="print"/>
          <a:srcRect l="11553" t="-3125" r="19129"/>
          <a:stretch>
            <a:fillRect/>
          </a:stretch>
        </p:blipFill>
        <p:spPr bwMode="auto">
          <a:xfrm>
            <a:off x="5010047" y="1717373"/>
            <a:ext cx="2612993" cy="2220247"/>
          </a:xfrm>
          <a:prstGeom prst="rect">
            <a:avLst/>
          </a:prstGeom>
          <a:noFill/>
        </p:spPr>
      </p:pic>
      <p:pic>
        <p:nvPicPr>
          <p:cNvPr id="4108" name="Picture 12" descr="http://www.dw.com/image/0,,16601587_303,00.jpg"/>
          <p:cNvPicPr>
            <a:picLocks noChangeAspect="1" noChangeArrowheads="1"/>
          </p:cNvPicPr>
          <p:nvPr/>
        </p:nvPicPr>
        <p:blipFill>
          <a:blip r:embed="rId6" cstate="print"/>
          <a:srcRect l="23046" r="12851"/>
          <a:stretch>
            <a:fillRect/>
          </a:stretch>
        </p:blipFill>
        <p:spPr bwMode="auto">
          <a:xfrm>
            <a:off x="7573606" y="1777380"/>
            <a:ext cx="3185029" cy="2160240"/>
          </a:xfrm>
          <a:prstGeom prst="rect">
            <a:avLst/>
          </a:prstGeom>
          <a:noFill/>
        </p:spPr>
      </p:pic>
      <p:pic>
        <p:nvPicPr>
          <p:cNvPr id="4110" name="Picture 14" descr="http://www.filmportal.de/sites/default/files/imagecache/movie-teaser/7535485AC31A4128A04058981FC2BDA3_fn062518_pic_0506.jpg"/>
          <p:cNvPicPr>
            <a:picLocks noChangeAspect="1" noChangeArrowheads="1"/>
          </p:cNvPicPr>
          <p:nvPr/>
        </p:nvPicPr>
        <p:blipFill>
          <a:blip r:embed="rId7" cstate="print"/>
          <a:srcRect/>
          <a:stretch>
            <a:fillRect/>
          </a:stretch>
        </p:blipFill>
        <p:spPr bwMode="auto">
          <a:xfrm>
            <a:off x="-427807" y="3937620"/>
            <a:ext cx="5437854" cy="2160240"/>
          </a:xfrm>
          <a:prstGeom prst="rect">
            <a:avLst/>
          </a:prstGeom>
          <a:noFill/>
        </p:spPr>
      </p:pic>
      <p:pic>
        <p:nvPicPr>
          <p:cNvPr id="4112" name="Picture 16" descr="http://www.br.de/fernsehen/bayerisches-fernsehen/programmkalender/broadcastimage12740~_v-img__16__9__m_-4423061158a17f4152aef84861ed0243214ae6e7.jpg?version=5b649"/>
          <p:cNvPicPr>
            <a:picLocks noChangeAspect="1" noChangeArrowheads="1"/>
          </p:cNvPicPr>
          <p:nvPr/>
        </p:nvPicPr>
        <p:blipFill>
          <a:blip r:embed="rId8" cstate="print"/>
          <a:srcRect r="49816"/>
          <a:stretch>
            <a:fillRect/>
          </a:stretch>
        </p:blipFill>
        <p:spPr bwMode="auto">
          <a:xfrm>
            <a:off x="5010046" y="3937621"/>
            <a:ext cx="2563560" cy="2220247"/>
          </a:xfrm>
          <a:prstGeom prst="rect">
            <a:avLst/>
          </a:prstGeom>
          <a:noFill/>
        </p:spPr>
      </p:pic>
      <p:pic>
        <p:nvPicPr>
          <p:cNvPr id="4114" name="Picture 18" descr="http://blogimg.goo.ne.jp/user_image/47/57/c00cac2850ecc94be6d4018bd6f5a0a3.jpg"/>
          <p:cNvPicPr>
            <a:picLocks noChangeAspect="1" noChangeArrowheads="1"/>
          </p:cNvPicPr>
          <p:nvPr/>
        </p:nvPicPr>
        <p:blipFill>
          <a:blip r:embed="rId9" cstate="print"/>
          <a:srcRect l="20342" r="15241"/>
          <a:stretch>
            <a:fillRect/>
          </a:stretch>
        </p:blipFill>
        <p:spPr bwMode="auto">
          <a:xfrm>
            <a:off x="7573607" y="3937620"/>
            <a:ext cx="3107345" cy="2256922"/>
          </a:xfrm>
          <a:prstGeom prst="rect">
            <a:avLst/>
          </a:prstGeom>
          <a:noFill/>
        </p:spPr>
      </p:pic>
      <p:sp>
        <p:nvSpPr>
          <p:cNvPr id="21" name="CaixaDeTexto 20"/>
          <p:cNvSpPr txBox="1"/>
          <p:nvPr/>
        </p:nvSpPr>
        <p:spPr>
          <a:xfrm>
            <a:off x="8466420" y="-923330"/>
            <a:ext cx="2796611" cy="927801"/>
          </a:xfrm>
          <a:prstGeom prst="rect">
            <a:avLst/>
          </a:prstGeom>
          <a:noFill/>
        </p:spPr>
        <p:txBody>
          <a:bodyPr wrap="square" lIns="95867" tIns="47934" rIns="95867" bIns="47934" rtlCol="0">
            <a:spAutoFit/>
          </a:bodyPr>
          <a:lstStyle/>
          <a:p>
            <a:pPr algn="r"/>
            <a:r>
              <a:rPr lang="pt-BR" dirty="0" err="1"/>
              <a:t>Yasmin</a:t>
            </a:r>
            <a:r>
              <a:rPr lang="pt-BR" dirty="0"/>
              <a:t> </a:t>
            </a:r>
            <a:r>
              <a:rPr lang="pt-BR" dirty="0" err="1"/>
              <a:t>Utida</a:t>
            </a:r>
            <a:endParaRPr lang="pt-BR" dirty="0"/>
          </a:p>
          <a:p>
            <a:pPr algn="r"/>
            <a:r>
              <a:rPr lang="pt-BR" dirty="0"/>
              <a:t>yasmin.utida@usp.br</a:t>
            </a:r>
          </a:p>
          <a:p>
            <a:endParaRPr lang="pt-BR" dirty="0"/>
          </a:p>
        </p:txBody>
      </p:sp>
      <p:sp>
        <p:nvSpPr>
          <p:cNvPr id="18" name="Retângulo 17"/>
          <p:cNvSpPr/>
          <p:nvPr/>
        </p:nvSpPr>
        <p:spPr>
          <a:xfrm>
            <a:off x="1" y="2369360"/>
            <a:ext cx="6751170" cy="1583530"/>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19" name="Título 1"/>
          <p:cNvSpPr>
            <a:spLocks noGrp="1"/>
          </p:cNvSpPr>
          <p:nvPr>
            <p:ph type="ctrTitle"/>
          </p:nvPr>
        </p:nvSpPr>
        <p:spPr>
          <a:xfrm>
            <a:off x="163041" y="2355797"/>
            <a:ext cx="9088985" cy="1225021"/>
          </a:xfrm>
        </p:spPr>
        <p:txBody>
          <a:bodyPr>
            <a:normAutofit fontScale="90000"/>
          </a:bodyPr>
          <a:lstStyle/>
          <a:p>
            <a:pPr algn="l"/>
            <a:r>
              <a:rPr lang="pt-BR" sz="4300" dirty="0">
                <a:solidFill>
                  <a:schemeClr val="bg1"/>
                </a:solidFill>
                <a:latin typeface="Leelawadee" pitchFamily="34" charset="-34"/>
                <a:cs typeface="Leelawadee" pitchFamily="34" charset="-34"/>
              </a:rPr>
              <a:t>6| TRADUÇÃO E MEMÓRIA</a:t>
            </a:r>
            <a:br>
              <a:rPr lang="pt-BR" dirty="0">
                <a:solidFill>
                  <a:schemeClr val="bg1"/>
                </a:solidFill>
                <a:latin typeface="Leelawadee" pitchFamily="34" charset="-34"/>
                <a:cs typeface="Leelawadee" pitchFamily="34" charset="-34"/>
              </a:rPr>
            </a:br>
            <a:r>
              <a:rPr lang="pt-BR" sz="2100" dirty="0">
                <a:solidFill>
                  <a:schemeClr val="bg1"/>
                </a:solidFill>
                <a:latin typeface="+mn-lt"/>
                <a:cs typeface="Leelawadee" pitchFamily="34" charset="-34"/>
              </a:rPr>
              <a:t>LEGENDAGEM DE UM FILME-TESTEMUNHO SOBRE A ROSA BRANCA</a:t>
            </a:r>
            <a:br>
              <a:rPr lang="pt-BR" sz="2100" dirty="0">
                <a:solidFill>
                  <a:schemeClr val="bg1"/>
                </a:solidFill>
                <a:latin typeface="+mn-lt"/>
                <a:cs typeface="Leelawadee" pitchFamily="34" charset="-34"/>
              </a:rPr>
            </a:br>
            <a:endParaRPr lang="pt-BR" sz="2100" dirty="0">
              <a:solidFill>
                <a:schemeClr val="bg1"/>
              </a:solidFill>
              <a:latin typeface="+mn-lt"/>
              <a:cs typeface="Leelawadee" pitchFamily="34" charset="-34"/>
            </a:endParaRPr>
          </a:p>
        </p:txBody>
      </p:sp>
      <p:sp>
        <p:nvSpPr>
          <p:cNvPr id="20" name="CaixaDeTexto 19"/>
          <p:cNvSpPr txBox="1"/>
          <p:nvPr/>
        </p:nvSpPr>
        <p:spPr>
          <a:xfrm>
            <a:off x="164858" y="3187021"/>
            <a:ext cx="6913843" cy="927801"/>
          </a:xfrm>
          <a:prstGeom prst="rect">
            <a:avLst/>
          </a:prstGeom>
          <a:noFill/>
        </p:spPr>
        <p:txBody>
          <a:bodyPr wrap="square" lIns="95867" tIns="47934" rIns="95867" bIns="47934" rtlCol="0">
            <a:spAutoFit/>
          </a:bodyPr>
          <a:lstStyle/>
          <a:p>
            <a:r>
              <a:rPr lang="pt-BR" dirty="0" err="1"/>
              <a:t>Yasmin</a:t>
            </a:r>
            <a:r>
              <a:rPr lang="pt-BR" dirty="0"/>
              <a:t> </a:t>
            </a:r>
            <a:r>
              <a:rPr lang="pt-BR" dirty="0" err="1"/>
              <a:t>Utida</a:t>
            </a:r>
            <a:endParaRPr lang="pt-BR" dirty="0"/>
          </a:p>
          <a:p>
            <a:r>
              <a:rPr lang="pt-BR" dirty="0"/>
              <a:t>yasmin_utida@hotmail.com</a:t>
            </a:r>
          </a:p>
          <a:p>
            <a:endParaRPr lang="pt-B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ilder.buecher.de/produkte/28/28106/28106046z.jpg"/>
          <p:cNvPicPr>
            <a:picLocks noGrp="1" noChangeAspect="1" noChangeArrowheads="1"/>
          </p:cNvPicPr>
          <p:nvPr>
            <p:ph idx="1"/>
          </p:nvPr>
        </p:nvPicPr>
        <p:blipFill>
          <a:blip r:embed="rId2" cstate="print"/>
          <a:srcRect/>
          <a:stretch>
            <a:fillRect/>
          </a:stretch>
        </p:blipFill>
        <p:spPr bwMode="auto">
          <a:xfrm>
            <a:off x="2270535" y="1108363"/>
            <a:ext cx="4103576" cy="4606637"/>
          </a:xfrm>
          <a:prstGeom prst="rect">
            <a:avLst/>
          </a:prstGeom>
          <a:noFill/>
        </p:spPr>
      </p:pic>
      <p:pic>
        <p:nvPicPr>
          <p:cNvPr id="5" name="Picture 4" descr="http://basisdvd.de/shop/media/images/die_wieder_300.bmp"/>
          <p:cNvPicPr>
            <a:picLocks noChangeAspect="1" noChangeArrowheads="1"/>
          </p:cNvPicPr>
          <p:nvPr/>
        </p:nvPicPr>
        <p:blipFill>
          <a:blip r:embed="rId3" cstate="print"/>
          <a:srcRect/>
          <a:stretch>
            <a:fillRect/>
          </a:stretch>
        </p:blipFill>
        <p:spPr bwMode="auto">
          <a:xfrm>
            <a:off x="6386805" y="1200942"/>
            <a:ext cx="3594128" cy="3988593"/>
          </a:xfrm>
          <a:prstGeom prst="rect">
            <a:avLst/>
          </a:prstGeom>
          <a:noFill/>
        </p:spPr>
      </p:pic>
      <p:sp>
        <p:nvSpPr>
          <p:cNvPr id="7" name="CaixaDeTexto 6"/>
          <p:cNvSpPr txBox="1"/>
          <p:nvPr/>
        </p:nvSpPr>
        <p:spPr>
          <a:xfrm>
            <a:off x="158454" y="3361556"/>
            <a:ext cx="2175142" cy="2312795"/>
          </a:xfrm>
          <a:prstGeom prst="rect">
            <a:avLst/>
          </a:prstGeom>
          <a:noFill/>
        </p:spPr>
        <p:txBody>
          <a:bodyPr wrap="square" lIns="95867" tIns="47934" rIns="95867" bIns="47934" rtlCol="0">
            <a:spAutoFit/>
          </a:bodyPr>
          <a:lstStyle/>
          <a:p>
            <a:r>
              <a:rPr lang="pt-BR" b="1" dirty="0">
                <a:solidFill>
                  <a:schemeClr val="bg1"/>
                </a:solidFill>
                <a:ea typeface="Kozuka Gothic Pro M" pitchFamily="34" charset="-128"/>
              </a:rPr>
              <a:t>CORPUS</a:t>
            </a:r>
          </a:p>
          <a:p>
            <a:r>
              <a:rPr lang="pt-BR" b="1" i="1" dirty="0" err="1">
                <a:ea typeface="Kozuka Gothic Pro M" pitchFamily="34" charset="-128"/>
              </a:rPr>
              <a:t>Die</a:t>
            </a:r>
            <a:r>
              <a:rPr lang="pt-BR" b="1" i="1" dirty="0">
                <a:ea typeface="Kozuka Gothic Pro M" pitchFamily="34" charset="-128"/>
              </a:rPr>
              <a:t> </a:t>
            </a:r>
            <a:r>
              <a:rPr lang="pt-BR" b="1" i="1" dirty="0" err="1">
                <a:ea typeface="Kozuka Gothic Pro M" pitchFamily="34" charset="-128"/>
              </a:rPr>
              <a:t>Widerständigen</a:t>
            </a:r>
            <a:r>
              <a:rPr lang="pt-BR" b="1" i="1" dirty="0">
                <a:ea typeface="Kozuka Gothic Pro M" pitchFamily="34" charset="-128"/>
              </a:rPr>
              <a:t>: </a:t>
            </a:r>
            <a:r>
              <a:rPr lang="pt-BR" b="1" i="1" dirty="0" err="1">
                <a:ea typeface="Kozuka Gothic Pro M" pitchFamily="34" charset="-128"/>
              </a:rPr>
              <a:t>Zeugen</a:t>
            </a:r>
            <a:r>
              <a:rPr lang="pt-BR" b="1" i="1" dirty="0">
                <a:ea typeface="Kozuka Gothic Pro M" pitchFamily="34" charset="-128"/>
              </a:rPr>
              <a:t> der </a:t>
            </a:r>
            <a:r>
              <a:rPr lang="pt-BR" b="1" i="1" dirty="0" err="1">
                <a:ea typeface="Kozuka Gothic Pro M" pitchFamily="34" charset="-128"/>
              </a:rPr>
              <a:t>Weißen</a:t>
            </a:r>
            <a:r>
              <a:rPr lang="pt-BR" b="1" i="1" dirty="0">
                <a:ea typeface="Kozuka Gothic Pro M" pitchFamily="34" charset="-128"/>
              </a:rPr>
              <a:t> Rose</a:t>
            </a:r>
            <a:r>
              <a:rPr lang="pt-BR" dirty="0">
                <a:ea typeface="Kozuka Gothic Pro M" pitchFamily="34" charset="-128"/>
              </a:rPr>
              <a:t>, de </a:t>
            </a:r>
            <a:r>
              <a:rPr lang="pt-BR" dirty="0" err="1">
                <a:ea typeface="Kozuka Gothic Pro M" pitchFamily="34" charset="-128"/>
              </a:rPr>
              <a:t>Katrin</a:t>
            </a:r>
            <a:r>
              <a:rPr lang="pt-BR" dirty="0">
                <a:ea typeface="Kozuka Gothic Pro M" pitchFamily="34" charset="-128"/>
              </a:rPr>
              <a:t> </a:t>
            </a:r>
            <a:r>
              <a:rPr lang="pt-BR" dirty="0" err="1">
                <a:ea typeface="Kozuka Gothic Pro M" pitchFamily="34" charset="-128"/>
              </a:rPr>
              <a:t>Seybold</a:t>
            </a:r>
            <a:r>
              <a:rPr lang="pt-BR" dirty="0">
                <a:ea typeface="Kozuka Gothic Pro M" pitchFamily="34" charset="-128"/>
              </a:rPr>
              <a:t>. </a:t>
            </a:r>
            <a:r>
              <a:rPr lang="pt-BR" dirty="0" err="1">
                <a:ea typeface="Kozuka Gothic Pro M" pitchFamily="34" charset="-128"/>
              </a:rPr>
              <a:t>Basis-Film</a:t>
            </a:r>
            <a:r>
              <a:rPr lang="pt-BR" dirty="0">
                <a:ea typeface="Kozuka Gothic Pro M" pitchFamily="34" charset="-128"/>
              </a:rPr>
              <a:t>: Alemanha. 2008. DVD, 92 min.</a:t>
            </a:r>
            <a:endParaRPr lang="pt-BR" dirty="0"/>
          </a:p>
          <a:p>
            <a:endParaRPr lang="pt-BR" dirty="0"/>
          </a:p>
        </p:txBody>
      </p:sp>
      <p:cxnSp>
        <p:nvCxnSpPr>
          <p:cNvPr id="13" name="Conector reto 12"/>
          <p:cNvCxnSpPr/>
          <p:nvPr/>
        </p:nvCxnSpPr>
        <p:spPr>
          <a:xfrm flipV="1">
            <a:off x="158455" y="3793604"/>
            <a:ext cx="21379" cy="1624283"/>
          </a:xfrm>
          <a:prstGeom prst="line">
            <a:avLst/>
          </a:prstGeom>
          <a:ln w="53975"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1" name="Picture 1"/>
          <p:cNvPicPr>
            <a:picLocks noChangeAspect="1" noChangeArrowheads="1"/>
          </p:cNvPicPr>
          <p:nvPr/>
        </p:nvPicPr>
        <p:blipFill>
          <a:blip r:embed="rId4" cstate="print"/>
          <a:srcRect l="34738" t="22501" r="11048" b="20177"/>
          <a:stretch>
            <a:fillRect/>
          </a:stretch>
        </p:blipFill>
        <p:spPr bwMode="auto">
          <a:xfrm>
            <a:off x="0" y="-4664349"/>
            <a:ext cx="9864725" cy="5765619"/>
          </a:xfrm>
          <a:prstGeom prst="rect">
            <a:avLst/>
          </a:prstGeom>
          <a:noFill/>
          <a:ln>
            <a:noFill/>
          </a:ln>
        </p:spPr>
      </p:pic>
      <p:sp>
        <p:nvSpPr>
          <p:cNvPr id="14" name="Retângulo 13"/>
          <p:cNvSpPr/>
          <p:nvPr/>
        </p:nvSpPr>
        <p:spPr>
          <a:xfrm>
            <a:off x="-269038" y="554244"/>
            <a:ext cx="10305115" cy="56566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10" name="CaixaDeTexto 9"/>
          <p:cNvSpPr txBox="1"/>
          <p:nvPr/>
        </p:nvSpPr>
        <p:spPr>
          <a:xfrm>
            <a:off x="233051" y="424121"/>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6.1 | CORPUS </a:t>
            </a:r>
            <a:endParaRPr lang="pt-BR" sz="2900" dirty="0">
              <a:solidFill>
                <a:schemeClr val="bg1"/>
              </a:solidFill>
              <a:latin typeface="Leelawadee" pitchFamily="34" charset="-34"/>
              <a:cs typeface="Leelawadee" pitchFamily="34" charset="-34"/>
            </a:endParaRPr>
          </a:p>
        </p:txBody>
      </p:sp>
      <p:cxnSp>
        <p:nvCxnSpPr>
          <p:cNvPr id="15" name="Conector reto 14"/>
          <p:cNvCxnSpPr/>
          <p:nvPr/>
        </p:nvCxnSpPr>
        <p:spPr>
          <a:xfrm flipH="1">
            <a:off x="156939" y="5383250"/>
            <a:ext cx="1694211" cy="20023"/>
          </a:xfrm>
          <a:prstGeom prst="line">
            <a:avLst/>
          </a:prstGeom>
          <a:ln w="53975"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srcRect l="34738" t="22501" r="11048" b="20177"/>
          <a:stretch>
            <a:fillRect/>
          </a:stretch>
        </p:blipFill>
        <p:spPr bwMode="auto">
          <a:xfrm>
            <a:off x="0" y="1"/>
            <a:ext cx="9864725" cy="5765619"/>
          </a:xfrm>
          <a:prstGeom prst="rect">
            <a:avLst/>
          </a:prstGeom>
          <a:noFill/>
          <a:ln>
            <a:noFill/>
          </a:ln>
        </p:spPr>
      </p:pic>
      <p:sp>
        <p:nvSpPr>
          <p:cNvPr id="10" name="Retângulo 9"/>
          <p:cNvSpPr/>
          <p:nvPr/>
        </p:nvSpPr>
        <p:spPr>
          <a:xfrm>
            <a:off x="0" y="3810000"/>
            <a:ext cx="10305115" cy="160481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pic>
        <p:nvPicPr>
          <p:cNvPr id="23554" name="Picture 2" descr="Traute Lafrenz, Freundin von Hans Scholl (1942) | Bild: rbb/rbb/Privatbesitz/Seybold Film"/>
          <p:cNvPicPr>
            <a:picLocks noChangeAspect="1" noChangeArrowheads="1"/>
          </p:cNvPicPr>
          <p:nvPr/>
        </p:nvPicPr>
        <p:blipFill>
          <a:blip r:embed="rId3" cstate="print"/>
          <a:srcRect t="5827" r="2459" b="14057"/>
          <a:stretch>
            <a:fillRect/>
          </a:stretch>
        </p:blipFill>
        <p:spPr bwMode="auto">
          <a:xfrm>
            <a:off x="271345" y="217207"/>
            <a:ext cx="9322036" cy="3300367"/>
          </a:xfrm>
          <a:prstGeom prst="rect">
            <a:avLst/>
          </a:prstGeom>
          <a:noFill/>
        </p:spPr>
      </p:pic>
      <p:sp>
        <p:nvSpPr>
          <p:cNvPr id="9" name="CaixaDeTexto 8"/>
          <p:cNvSpPr txBox="1"/>
          <p:nvPr/>
        </p:nvSpPr>
        <p:spPr>
          <a:xfrm>
            <a:off x="271345" y="217208"/>
            <a:ext cx="4117232" cy="620024"/>
          </a:xfrm>
          <a:prstGeom prst="rect">
            <a:avLst/>
          </a:prstGeom>
          <a:noFill/>
        </p:spPr>
        <p:txBody>
          <a:bodyPr wrap="square" lIns="95867" tIns="47934" rIns="95867" bIns="47934" rtlCol="0">
            <a:spAutoFit/>
          </a:bodyPr>
          <a:lstStyle/>
          <a:p>
            <a:r>
              <a:rPr lang="pt-BR" sz="1700" dirty="0" err="1">
                <a:solidFill>
                  <a:schemeClr val="bg1"/>
                </a:solidFill>
              </a:rPr>
              <a:t>Traute</a:t>
            </a:r>
            <a:r>
              <a:rPr lang="pt-BR" sz="1700" dirty="0">
                <a:solidFill>
                  <a:schemeClr val="bg1"/>
                </a:solidFill>
              </a:rPr>
              <a:t> </a:t>
            </a:r>
            <a:r>
              <a:rPr lang="pt-BR" sz="1700" dirty="0" err="1">
                <a:solidFill>
                  <a:schemeClr val="bg1"/>
                </a:solidFill>
              </a:rPr>
              <a:t>Lafrenz-Page</a:t>
            </a:r>
            <a:endParaRPr lang="pt-BR" sz="1700" dirty="0">
              <a:solidFill>
                <a:schemeClr val="bg1"/>
              </a:solidFill>
            </a:endParaRPr>
          </a:p>
          <a:p>
            <a:r>
              <a:rPr lang="pt-BR" sz="1700" dirty="0">
                <a:solidFill>
                  <a:schemeClr val="bg1"/>
                </a:solidFill>
              </a:rPr>
              <a:t>Namorada de Hans </a:t>
            </a:r>
            <a:r>
              <a:rPr lang="pt-BR" sz="1700" dirty="0" err="1">
                <a:solidFill>
                  <a:schemeClr val="bg1"/>
                </a:solidFill>
              </a:rPr>
              <a:t>Scholl</a:t>
            </a:r>
            <a:endParaRPr lang="pt-BR" sz="1700" dirty="0">
              <a:solidFill>
                <a:schemeClr val="bg1"/>
              </a:solidFill>
            </a:endParaRPr>
          </a:p>
        </p:txBody>
      </p:sp>
      <p:sp>
        <p:nvSpPr>
          <p:cNvPr id="5" name="CaixaDeTexto 4"/>
          <p:cNvSpPr txBox="1"/>
          <p:nvPr/>
        </p:nvSpPr>
        <p:spPr>
          <a:xfrm>
            <a:off x="193661" y="3649589"/>
            <a:ext cx="396186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6.2 | OBJETIVO</a:t>
            </a:r>
          </a:p>
        </p:txBody>
      </p:sp>
      <p:sp>
        <p:nvSpPr>
          <p:cNvPr id="3" name="Espaço Reservado para Conteúdo 2"/>
          <p:cNvSpPr>
            <a:spLocks noGrp="1"/>
          </p:cNvSpPr>
          <p:nvPr>
            <p:ph idx="1"/>
          </p:nvPr>
        </p:nvSpPr>
        <p:spPr>
          <a:xfrm>
            <a:off x="29449" y="4186431"/>
            <a:ext cx="9166669" cy="1311362"/>
          </a:xfrm>
        </p:spPr>
        <p:txBody>
          <a:bodyPr>
            <a:normAutofit fontScale="92500" lnSpcReduction="10000"/>
          </a:bodyPr>
          <a:lstStyle/>
          <a:p>
            <a:pPr algn="just">
              <a:buNone/>
            </a:pPr>
            <a:r>
              <a:rPr lang="pt-BR" dirty="0"/>
              <a:t>	</a:t>
            </a:r>
            <a:r>
              <a:rPr lang="pt-BR" sz="2900" dirty="0"/>
              <a:t>Descrever o gênero “filme-testemunho” (GUTFREIND, 2010, p. 200) no processo de </a:t>
            </a:r>
            <a:r>
              <a:rPr lang="pt-BR" sz="2900" dirty="0" err="1"/>
              <a:t>legendagem</a:t>
            </a:r>
            <a:r>
              <a:rPr lang="pt-BR" sz="2900" dirty="0"/>
              <a:t> de </a:t>
            </a:r>
            <a:r>
              <a:rPr lang="pt-BR" sz="2900" i="1" dirty="0"/>
              <a:t>Os resistentes: testemunhas da Rosa Branca</a:t>
            </a:r>
            <a:r>
              <a:rPr lang="pt-BR" sz="2900" dirty="0"/>
              <a:t>. </a:t>
            </a:r>
          </a:p>
          <a:p>
            <a:pPr lvl="0"/>
            <a:endParaRPr lang="pt-B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idx="1"/>
          </p:nvPr>
        </p:nvSpPr>
        <p:spPr>
          <a:xfrm>
            <a:off x="193661" y="1341393"/>
            <a:ext cx="8622883" cy="3771636"/>
          </a:xfrm>
        </p:spPr>
        <p:txBody>
          <a:bodyPr>
            <a:noAutofit/>
          </a:bodyPr>
          <a:lstStyle/>
          <a:p>
            <a:pPr marL="0" indent="0" algn="just">
              <a:buNone/>
            </a:pPr>
            <a:r>
              <a:rPr lang="pt-BR" sz="3300" dirty="0"/>
              <a:t>“Gênero que faz parte da grande família do  documentário e mantém uma relação direta com filmes históricos e, por vezes, com filmes biográficos; em sua estrutura, constam sempre </a:t>
            </a:r>
            <a:r>
              <a:rPr lang="pt-BR" sz="3300" b="1" dirty="0"/>
              <a:t>relatos</a:t>
            </a:r>
            <a:r>
              <a:rPr lang="pt-BR" sz="3300" dirty="0"/>
              <a:t> de testemunhas que </a:t>
            </a:r>
            <a:r>
              <a:rPr lang="pt-BR" sz="3300" b="1" dirty="0"/>
              <a:t>vivenciaram</a:t>
            </a:r>
            <a:r>
              <a:rPr lang="pt-BR" sz="3300" dirty="0"/>
              <a:t>, diretamente, determinado acontecimento </a:t>
            </a:r>
            <a:r>
              <a:rPr lang="pt-BR" sz="3300" b="1" dirty="0"/>
              <a:t>histórico</a:t>
            </a:r>
            <a:r>
              <a:rPr lang="pt-BR" sz="3300" dirty="0"/>
              <a:t>.”</a:t>
            </a:r>
          </a:p>
          <a:p>
            <a:pPr marL="0" indent="0" algn="just">
              <a:buNone/>
            </a:pPr>
            <a:r>
              <a:rPr lang="pt-BR" sz="3300" dirty="0"/>
              <a:t>(GUTFREIND, 2010, p.200)</a:t>
            </a:r>
          </a:p>
          <a:p>
            <a:pPr marL="0" indent="0">
              <a:buNone/>
            </a:pPr>
            <a:endParaRPr lang="pt-BR" sz="3300" dirty="0"/>
          </a:p>
        </p:txBody>
      </p:sp>
      <p:sp>
        <p:nvSpPr>
          <p:cNvPr id="6" name="CaixaDeTexto 5"/>
          <p:cNvSpPr txBox="1"/>
          <p:nvPr/>
        </p:nvSpPr>
        <p:spPr>
          <a:xfrm>
            <a:off x="582080" y="337222"/>
            <a:ext cx="8467516" cy="496187"/>
          </a:xfrm>
          <a:prstGeom prst="rect">
            <a:avLst/>
          </a:prstGeom>
          <a:noFill/>
        </p:spPr>
        <p:txBody>
          <a:bodyPr wrap="square" lIns="95867" tIns="47934" rIns="95867" bIns="47934" rtlCol="0">
            <a:spAutoFit/>
          </a:bodyPr>
          <a:lstStyle/>
          <a:p>
            <a:r>
              <a:rPr lang="pt-BR" sz="2500" dirty="0">
                <a:solidFill>
                  <a:srgbClr val="00B0F0"/>
                </a:solidFill>
                <a:latin typeface="Leelawadee" pitchFamily="34" charset="-34"/>
                <a:cs typeface="Leelawadee" pitchFamily="34" charset="-34"/>
              </a:rPr>
              <a:t>FILME-TESTEMUNHO </a:t>
            </a:r>
          </a:p>
        </p:txBody>
      </p:sp>
      <p:pic>
        <p:nvPicPr>
          <p:cNvPr id="5"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19"/>
            <a:ext cx="9864725" cy="780087"/>
          </a:xfrm>
          <a:prstGeom prst="rect">
            <a:avLst/>
          </a:prstGeom>
          <a:noFill/>
        </p:spPr>
      </p:pic>
      <p:sp>
        <p:nvSpPr>
          <p:cNvPr id="9" name="CaixaDeTexto 8"/>
          <p:cNvSpPr txBox="1"/>
          <p:nvPr/>
        </p:nvSpPr>
        <p:spPr>
          <a:xfrm>
            <a:off x="233051" y="205399"/>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2 | FILME-TESTEMUNHO</a:t>
            </a:r>
            <a:endParaRPr lang="pt-BR" sz="2900" dirty="0">
              <a:solidFill>
                <a:schemeClr val="bg1"/>
              </a:solidFill>
              <a:latin typeface="Leelawadee" pitchFamily="34" charset="-34"/>
              <a:cs typeface="Leelawadee" pitchFamily="34" charset="-34"/>
            </a:endParaRPr>
          </a:p>
        </p:txBody>
      </p:sp>
      <p:pic>
        <p:nvPicPr>
          <p:cNvPr id="7" name="Picture 1"/>
          <p:cNvPicPr>
            <a:picLocks noChangeAspect="1" noChangeArrowheads="1"/>
          </p:cNvPicPr>
          <p:nvPr/>
        </p:nvPicPr>
        <p:blipFill>
          <a:blip r:embed="rId3" cstate="print"/>
          <a:srcRect l="34738" t="22501" r="11048" b="20177"/>
          <a:stretch>
            <a:fillRect/>
          </a:stretch>
        </p:blipFill>
        <p:spPr bwMode="auto">
          <a:xfrm>
            <a:off x="0" y="-4664349"/>
            <a:ext cx="9864725" cy="5765619"/>
          </a:xfrm>
          <a:prstGeom prst="rect">
            <a:avLst/>
          </a:prstGeom>
          <a:noFill/>
          <a:ln>
            <a:noFill/>
          </a:ln>
        </p:spPr>
      </p:pic>
      <p:sp>
        <p:nvSpPr>
          <p:cNvPr id="10" name="Retângulo 9"/>
          <p:cNvSpPr/>
          <p:nvPr/>
        </p:nvSpPr>
        <p:spPr>
          <a:xfrm>
            <a:off x="-269038" y="554244"/>
            <a:ext cx="10305115" cy="56566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11" name="CaixaDeTexto 10"/>
          <p:cNvSpPr txBox="1"/>
          <p:nvPr/>
        </p:nvSpPr>
        <p:spPr>
          <a:xfrm>
            <a:off x="233051" y="424121"/>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6.2 | FILME-TESTEMUNHO </a:t>
            </a:r>
            <a:endParaRPr lang="pt-BR" sz="2900" dirty="0">
              <a:solidFill>
                <a:schemeClr val="bg1"/>
              </a:solidFill>
              <a:latin typeface="Leelawadee" pitchFamily="34" charset="-34"/>
              <a:cs typeface="Leelawadee" pitchFamily="34" charset="-3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cstate="print"/>
          <a:srcRect l="34738" t="22501" r="11048" b="20177"/>
          <a:stretch>
            <a:fillRect/>
          </a:stretch>
        </p:blipFill>
        <p:spPr bwMode="auto">
          <a:xfrm>
            <a:off x="0" y="1"/>
            <a:ext cx="9864725" cy="5765619"/>
          </a:xfrm>
          <a:prstGeom prst="rect">
            <a:avLst/>
          </a:prstGeom>
          <a:noFill/>
          <a:ln>
            <a:noFill/>
          </a:ln>
        </p:spPr>
      </p:pic>
      <p:sp>
        <p:nvSpPr>
          <p:cNvPr id="8" name="Retângulo 7"/>
          <p:cNvSpPr/>
          <p:nvPr/>
        </p:nvSpPr>
        <p:spPr>
          <a:xfrm>
            <a:off x="1" y="1143004"/>
            <a:ext cx="8388745" cy="2736273"/>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3" name="Espaço Reservado para Conteúdo 2"/>
          <p:cNvSpPr>
            <a:spLocks noGrp="1"/>
          </p:cNvSpPr>
          <p:nvPr>
            <p:ph idx="1"/>
          </p:nvPr>
        </p:nvSpPr>
        <p:spPr>
          <a:xfrm>
            <a:off x="502920" y="1789540"/>
            <a:ext cx="8878253" cy="2124373"/>
          </a:xfrm>
        </p:spPr>
        <p:txBody>
          <a:bodyPr>
            <a:normAutofit fontScale="85000" lnSpcReduction="20000"/>
          </a:bodyPr>
          <a:lstStyle/>
          <a:p>
            <a:pPr lvl="0">
              <a:buNone/>
            </a:pPr>
            <a:r>
              <a:rPr lang="pt-BR" dirty="0"/>
              <a:t>Contextualização</a:t>
            </a:r>
          </a:p>
          <a:p>
            <a:pPr lvl="0">
              <a:buNone/>
            </a:pPr>
            <a:r>
              <a:rPr lang="pt-BR" dirty="0" err="1"/>
              <a:t>Legendagem</a:t>
            </a:r>
            <a:r>
              <a:rPr lang="pt-BR" dirty="0"/>
              <a:t> em PT-BR</a:t>
            </a:r>
          </a:p>
          <a:p>
            <a:pPr lvl="0">
              <a:buNone/>
            </a:pPr>
            <a:r>
              <a:rPr lang="pt-BR" dirty="0"/>
              <a:t>Relação entre </a:t>
            </a:r>
            <a:r>
              <a:rPr lang="pt-BR" dirty="0" err="1"/>
              <a:t>legendagem</a:t>
            </a:r>
            <a:r>
              <a:rPr lang="pt-BR" dirty="0"/>
              <a:t> e memória</a:t>
            </a:r>
          </a:p>
          <a:p>
            <a:pPr lvl="0">
              <a:buNone/>
            </a:pPr>
            <a:r>
              <a:rPr lang="pt-BR" dirty="0"/>
              <a:t>Identificação e preservação de marcas de subjetividade</a:t>
            </a:r>
          </a:p>
          <a:p>
            <a:pPr lvl="0">
              <a:buNone/>
            </a:pPr>
            <a:r>
              <a:rPr lang="pt-BR" dirty="0"/>
              <a:t>Normas de </a:t>
            </a:r>
            <a:r>
              <a:rPr lang="pt-BR" dirty="0" err="1"/>
              <a:t>legendagem</a:t>
            </a:r>
            <a:endParaRPr lang="pt-BR" dirty="0"/>
          </a:p>
          <a:p>
            <a:pPr lvl="0">
              <a:buNone/>
            </a:pPr>
            <a:endParaRPr lang="pt-BR" dirty="0"/>
          </a:p>
          <a:p>
            <a:pPr>
              <a:buNone/>
            </a:pPr>
            <a:endParaRPr lang="pt-BR" dirty="0"/>
          </a:p>
        </p:txBody>
      </p:sp>
      <p:sp>
        <p:nvSpPr>
          <p:cNvPr id="6" name="CaixaDeTexto 5"/>
          <p:cNvSpPr txBox="1"/>
          <p:nvPr/>
        </p:nvSpPr>
        <p:spPr>
          <a:xfrm>
            <a:off x="447556" y="1028743"/>
            <a:ext cx="6874454" cy="743135"/>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6.2 | OBJETIVOS </a:t>
            </a:r>
            <a:r>
              <a:rPr lang="pt-BR" sz="3900" dirty="0">
                <a:solidFill>
                  <a:schemeClr val="bg1"/>
                </a:solidFill>
                <a:latin typeface="Leelawadee" pitchFamily="34" charset="-34"/>
                <a:cs typeface="Leelawadee" pitchFamily="34" charset="-34"/>
              </a:rPr>
              <a:t>específicos</a:t>
            </a:r>
            <a:r>
              <a:rPr lang="pt-BR" sz="4200" dirty="0">
                <a:solidFill>
                  <a:schemeClr val="bg1"/>
                </a:solidFill>
                <a:latin typeface="Leelawadee" pitchFamily="34" charset="-34"/>
                <a:cs typeface="Leelawadee" pitchFamily="34" charset="-34"/>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Bildergebnis für katrin seybold"/>
          <p:cNvPicPr>
            <a:picLocks noGrp="1"/>
          </p:cNvPicPr>
          <p:nvPr>
            <p:ph idx="1"/>
          </p:nvPr>
        </p:nvPicPr>
        <p:blipFill>
          <a:blip r:embed="rId3" cstate="print"/>
          <a:srcRect/>
          <a:stretch>
            <a:fillRect/>
          </a:stretch>
        </p:blipFill>
        <p:spPr bwMode="auto">
          <a:xfrm>
            <a:off x="-1859549" y="0"/>
            <a:ext cx="12195085" cy="5715000"/>
          </a:xfrm>
          <a:prstGeom prst="rect">
            <a:avLst/>
          </a:prstGeom>
          <a:noFill/>
          <a:ln w="9525">
            <a:noFill/>
            <a:miter lim="800000"/>
            <a:headEnd/>
            <a:tailEnd/>
          </a:ln>
        </p:spPr>
      </p:pic>
      <p:sp>
        <p:nvSpPr>
          <p:cNvPr id="7" name="CaixaDeTexto 6"/>
          <p:cNvSpPr txBox="1"/>
          <p:nvPr/>
        </p:nvSpPr>
        <p:spPr>
          <a:xfrm>
            <a:off x="233051" y="277215"/>
            <a:ext cx="9049595" cy="1189411"/>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6.3 | KATRIN SEYBOLD</a:t>
            </a:r>
          </a:p>
          <a:p>
            <a:endParaRPr lang="pt-BR" sz="2900" dirty="0">
              <a:solidFill>
                <a:schemeClr val="bg1"/>
              </a:solidFill>
              <a:latin typeface="Leelawadee" pitchFamily="34" charset="-34"/>
              <a:cs typeface="Leelawadee" pitchFamily="34" charset="-34"/>
            </a:endParaRPr>
          </a:p>
        </p:txBody>
      </p:sp>
      <p:sp>
        <p:nvSpPr>
          <p:cNvPr id="9" name="CaixaDeTexto 8"/>
          <p:cNvSpPr txBox="1"/>
          <p:nvPr/>
        </p:nvSpPr>
        <p:spPr>
          <a:xfrm>
            <a:off x="1305756" y="792515"/>
            <a:ext cx="4816385" cy="496187"/>
          </a:xfrm>
          <a:prstGeom prst="rect">
            <a:avLst/>
          </a:prstGeom>
          <a:noFill/>
        </p:spPr>
        <p:txBody>
          <a:bodyPr wrap="square" lIns="95867" tIns="47934" rIns="95867" bIns="47934" rtlCol="0">
            <a:spAutoFit/>
          </a:bodyPr>
          <a:lstStyle/>
          <a:p>
            <a:r>
              <a:rPr lang="pt-BR" sz="2500" dirty="0">
                <a:solidFill>
                  <a:schemeClr val="bg1"/>
                </a:solidFill>
                <a:latin typeface="Leelawadee" pitchFamily="34" charset="-34"/>
                <a:cs typeface="Leelawadee" pitchFamily="34" charset="-34"/>
              </a:rPr>
              <a:t>cinema &amp; engajamento</a:t>
            </a:r>
          </a:p>
        </p:txBody>
      </p:sp>
      <p:sp>
        <p:nvSpPr>
          <p:cNvPr id="11" name="Retângulo 10"/>
          <p:cNvSpPr/>
          <p:nvPr/>
        </p:nvSpPr>
        <p:spPr>
          <a:xfrm>
            <a:off x="5387064" y="1259713"/>
            <a:ext cx="4311965" cy="4098107"/>
          </a:xfrm>
          <a:prstGeom prst="rect">
            <a:avLst/>
          </a:prstGeom>
          <a:solidFill>
            <a:schemeClr val="bg1">
              <a:lumMod val="8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867" tIns="47934" rIns="95867" bIns="47934" rtlCol="0" anchor="ctr"/>
          <a:lstStyle/>
          <a:p>
            <a:pPr algn="ctr"/>
            <a:endParaRPr lang="pt-BR"/>
          </a:p>
        </p:txBody>
      </p:sp>
      <p:sp>
        <p:nvSpPr>
          <p:cNvPr id="10" name="CaixaDeTexto 9"/>
          <p:cNvSpPr txBox="1"/>
          <p:nvPr/>
        </p:nvSpPr>
        <p:spPr>
          <a:xfrm>
            <a:off x="5387064" y="1259715"/>
            <a:ext cx="4353736" cy="4467231"/>
          </a:xfrm>
          <a:prstGeom prst="rect">
            <a:avLst/>
          </a:prstGeom>
          <a:noFill/>
        </p:spPr>
        <p:txBody>
          <a:bodyPr wrap="square" lIns="95867" tIns="47934" rIns="95867" bIns="47934" rtlCol="0">
            <a:spAutoFit/>
          </a:bodyPr>
          <a:lstStyle/>
          <a:p>
            <a:pPr algn="just"/>
            <a:r>
              <a:rPr lang="pt-BR" dirty="0"/>
              <a:t>“</a:t>
            </a:r>
            <a:r>
              <a:rPr lang="de-DE" sz="2000" dirty="0"/>
              <a:t>Tento unir as retrospectivas realizadas pelas testemunhas no presente através da busca por meios de representação, através da montagem de narrativas testemunhais, de fragmentos isolados de memória. Não uso nenhum material de propaganda, fotos conhecidas, documentos dos perpetradores; separo as fotos das vítimas das dos perpetradores.  Assim,  sou parcial. Essa é a minha forma e meu meio de aproximação da história.“</a:t>
            </a:r>
          </a:p>
          <a:p>
            <a:pPr algn="just"/>
            <a:r>
              <a:rPr lang="de-DE" sz="2000" dirty="0"/>
              <a:t>(Katrin Seybold, 2005, tradução nossa)</a:t>
            </a:r>
            <a:endParaRPr lang="pt-BR" sz="2000" dirty="0"/>
          </a:p>
          <a:p>
            <a:endParaRPr lang="pt-BR"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ector reto 27"/>
          <p:cNvCxnSpPr/>
          <p:nvPr/>
        </p:nvCxnSpPr>
        <p:spPr>
          <a:xfrm>
            <a:off x="4077843" y="2641476"/>
            <a:ext cx="147598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3767108" y="3145532"/>
            <a:ext cx="233051" cy="3600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flipV="1">
            <a:off x="4466261" y="2857500"/>
            <a:ext cx="1242938" cy="72008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3378690" y="1417340"/>
            <a:ext cx="0" cy="79208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a:off x="3378691" y="697260"/>
            <a:ext cx="1242938" cy="504056"/>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Imagem 18" descr="http://www.filmportal.de/sites/default/files/imagecache/movie-teaser/7535485AC31A4128A04058981FC2BDA3_fn062518_pic_0506.jpg"/>
          <p:cNvPicPr/>
          <p:nvPr/>
        </p:nvPicPr>
        <p:blipFill>
          <a:blip r:embed="rId2" cstate="print"/>
          <a:srcRect l="51629" t="2751"/>
          <a:stretch>
            <a:fillRect/>
          </a:stretch>
        </p:blipFill>
        <p:spPr bwMode="auto">
          <a:xfrm>
            <a:off x="2757221" y="49188"/>
            <a:ext cx="1242938" cy="1280142"/>
          </a:xfrm>
          <a:prstGeom prst="ellipse">
            <a:avLst/>
          </a:prstGeom>
          <a:ln>
            <a:noFill/>
          </a:ln>
          <a:effectLst>
            <a:softEdge rad="112500"/>
          </a:effectLst>
        </p:spPr>
      </p:pic>
      <p:cxnSp>
        <p:nvCxnSpPr>
          <p:cNvPr id="42" name="Conector reto 41"/>
          <p:cNvCxnSpPr/>
          <p:nvPr/>
        </p:nvCxnSpPr>
        <p:spPr>
          <a:xfrm flipH="1" flipV="1">
            <a:off x="2135752" y="1921396"/>
            <a:ext cx="1165254" cy="64807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2213436" y="1273324"/>
            <a:ext cx="2330509" cy="432048"/>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a:off x="1281232" y="1057300"/>
            <a:ext cx="854520" cy="648072"/>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flipV="1">
            <a:off x="970498" y="1993404"/>
            <a:ext cx="1009887" cy="648072"/>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flipH="1">
            <a:off x="2368802" y="2929508"/>
            <a:ext cx="932204" cy="432048"/>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7" name="Conector reto 56"/>
          <p:cNvCxnSpPr/>
          <p:nvPr/>
        </p:nvCxnSpPr>
        <p:spPr>
          <a:xfrm flipV="1">
            <a:off x="970498" y="1345332"/>
            <a:ext cx="3495763" cy="1512168"/>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9" name="Conector reto 58"/>
          <p:cNvCxnSpPr/>
          <p:nvPr/>
        </p:nvCxnSpPr>
        <p:spPr>
          <a:xfrm flipH="1">
            <a:off x="970498" y="2209429"/>
            <a:ext cx="1009887" cy="1944216"/>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65" name="Conector reto 64"/>
          <p:cNvCxnSpPr/>
          <p:nvPr/>
        </p:nvCxnSpPr>
        <p:spPr>
          <a:xfrm flipH="1">
            <a:off x="3145639" y="4081636"/>
            <a:ext cx="699153" cy="43204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Conector reto 67"/>
          <p:cNvCxnSpPr/>
          <p:nvPr/>
        </p:nvCxnSpPr>
        <p:spPr>
          <a:xfrm flipH="1">
            <a:off x="4932363" y="4297660"/>
            <a:ext cx="621469" cy="648072"/>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Conector reto 69"/>
          <p:cNvCxnSpPr/>
          <p:nvPr/>
        </p:nvCxnSpPr>
        <p:spPr>
          <a:xfrm>
            <a:off x="5864566" y="4081636"/>
            <a:ext cx="932204" cy="72008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a:xfrm>
            <a:off x="6252984" y="2785492"/>
            <a:ext cx="1398305" cy="432048"/>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Conector reto 73"/>
          <p:cNvCxnSpPr/>
          <p:nvPr/>
        </p:nvCxnSpPr>
        <p:spPr>
          <a:xfrm flipV="1">
            <a:off x="6252984" y="1633364"/>
            <a:ext cx="699153" cy="72008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Conector reto 75"/>
          <p:cNvCxnSpPr/>
          <p:nvPr/>
        </p:nvCxnSpPr>
        <p:spPr>
          <a:xfrm flipH="1" flipV="1">
            <a:off x="6097617" y="1201316"/>
            <a:ext cx="155367" cy="1008112"/>
          </a:xfrm>
          <a:prstGeom prst="line">
            <a:avLst/>
          </a:prstGeom>
          <a:ln w="12700">
            <a:solidFill>
              <a:schemeClr val="tx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Conector reto 79"/>
          <p:cNvCxnSpPr/>
          <p:nvPr/>
        </p:nvCxnSpPr>
        <p:spPr>
          <a:xfrm flipV="1">
            <a:off x="7418238" y="841276"/>
            <a:ext cx="699153" cy="43204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Conector reto 81"/>
          <p:cNvCxnSpPr/>
          <p:nvPr/>
        </p:nvCxnSpPr>
        <p:spPr>
          <a:xfrm flipV="1">
            <a:off x="6330668" y="2353445"/>
            <a:ext cx="2563560" cy="216024"/>
          </a:xfrm>
          <a:prstGeom prst="line">
            <a:avLst/>
          </a:prstGeom>
          <a:ln w="12700">
            <a:solidFill>
              <a:schemeClr val="tx2">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1" name="Imagem 20"/>
          <p:cNvPicPr/>
          <p:nvPr/>
        </p:nvPicPr>
        <p:blipFill>
          <a:blip r:embed="rId3" cstate="print"/>
          <a:srcRect l="36370" t="15360" r="25642" b="26019"/>
          <a:stretch>
            <a:fillRect/>
          </a:stretch>
        </p:blipFill>
        <p:spPr bwMode="auto">
          <a:xfrm>
            <a:off x="271346" y="481236"/>
            <a:ext cx="1346223" cy="1080120"/>
          </a:xfrm>
          <a:prstGeom prst="ellipse">
            <a:avLst/>
          </a:prstGeom>
          <a:ln>
            <a:noFill/>
          </a:ln>
          <a:effectLst>
            <a:softEdge rad="112500"/>
          </a:effectLst>
        </p:spPr>
      </p:pic>
      <p:pic>
        <p:nvPicPr>
          <p:cNvPr id="17" name="Imagem 16"/>
          <p:cNvPicPr/>
          <p:nvPr/>
        </p:nvPicPr>
        <p:blipFill>
          <a:blip r:embed="rId4" cstate="print"/>
          <a:srcRect l="38977" t="15674" r="33862" b="25705"/>
          <a:stretch>
            <a:fillRect/>
          </a:stretch>
        </p:blipFill>
        <p:spPr bwMode="auto">
          <a:xfrm>
            <a:off x="2442895" y="3865613"/>
            <a:ext cx="1091163" cy="1224136"/>
          </a:xfrm>
          <a:prstGeom prst="ellipse">
            <a:avLst/>
          </a:prstGeom>
          <a:ln>
            <a:noFill/>
          </a:ln>
          <a:effectLst>
            <a:softEdge rad="112500"/>
          </a:effectLst>
        </p:spPr>
      </p:pic>
      <p:pic>
        <p:nvPicPr>
          <p:cNvPr id="18" name="Imagem 17"/>
          <p:cNvPicPr/>
          <p:nvPr/>
        </p:nvPicPr>
        <p:blipFill>
          <a:blip r:embed="rId5" cstate="print"/>
          <a:srcRect l="28219" t="16301" r="43386" b="26019"/>
          <a:stretch>
            <a:fillRect/>
          </a:stretch>
        </p:blipFill>
        <p:spPr bwMode="auto">
          <a:xfrm>
            <a:off x="4233210" y="4369669"/>
            <a:ext cx="1165254" cy="1233294"/>
          </a:xfrm>
          <a:prstGeom prst="ellipse">
            <a:avLst/>
          </a:prstGeom>
          <a:ln>
            <a:noFill/>
          </a:ln>
          <a:effectLst>
            <a:softEdge rad="112500"/>
          </a:effectLst>
        </p:spPr>
      </p:pic>
      <p:pic>
        <p:nvPicPr>
          <p:cNvPr id="24" name="Imagem 23" descr="http://blogimg.goo.ne.jp/user_image/47/57/c00cac2850ecc94be6d4018bd6f5a0a3.jpg"/>
          <p:cNvPicPr/>
          <p:nvPr/>
        </p:nvPicPr>
        <p:blipFill>
          <a:blip r:embed="rId6" cstate="print"/>
          <a:srcRect l="20342" r="16308" b="1408"/>
          <a:stretch>
            <a:fillRect/>
          </a:stretch>
        </p:blipFill>
        <p:spPr bwMode="auto">
          <a:xfrm>
            <a:off x="6175301" y="4297661"/>
            <a:ext cx="1226161" cy="1064824"/>
          </a:xfrm>
          <a:prstGeom prst="ellipse">
            <a:avLst/>
          </a:prstGeom>
          <a:ln>
            <a:noFill/>
          </a:ln>
          <a:effectLst>
            <a:softEdge rad="112500"/>
          </a:effectLst>
        </p:spPr>
      </p:pic>
      <p:pic>
        <p:nvPicPr>
          <p:cNvPr id="16" name="Imagem 15"/>
          <p:cNvPicPr/>
          <p:nvPr/>
        </p:nvPicPr>
        <p:blipFill>
          <a:blip r:embed="rId7" cstate="print"/>
          <a:srcRect l="20635" t="16301" r="46857" b="25697"/>
          <a:stretch>
            <a:fillRect/>
          </a:stretch>
        </p:blipFill>
        <p:spPr bwMode="auto">
          <a:xfrm>
            <a:off x="7573608" y="121197"/>
            <a:ext cx="1233748" cy="1152127"/>
          </a:xfrm>
          <a:prstGeom prst="ellipse">
            <a:avLst/>
          </a:prstGeom>
          <a:ln>
            <a:noFill/>
          </a:ln>
          <a:effectLst>
            <a:softEdge rad="112500"/>
          </a:effectLst>
        </p:spPr>
      </p:pic>
      <p:pic>
        <p:nvPicPr>
          <p:cNvPr id="26" name="Imagem 25"/>
          <p:cNvPicPr/>
          <p:nvPr/>
        </p:nvPicPr>
        <p:blipFill>
          <a:blip r:embed="rId8" cstate="print"/>
          <a:srcRect l="35802" t="15360" r="28043" b="26332"/>
          <a:stretch>
            <a:fillRect/>
          </a:stretch>
        </p:blipFill>
        <p:spPr bwMode="auto">
          <a:xfrm>
            <a:off x="7806658" y="1633364"/>
            <a:ext cx="1320621" cy="1110203"/>
          </a:xfrm>
          <a:prstGeom prst="ellipse">
            <a:avLst/>
          </a:prstGeom>
          <a:ln w="12700">
            <a:solidFill>
              <a:srgbClr val="00B0F0"/>
            </a:solidFill>
          </a:ln>
          <a:effectLst>
            <a:softEdge rad="112500"/>
          </a:effectLst>
        </p:spPr>
      </p:pic>
      <p:cxnSp>
        <p:nvCxnSpPr>
          <p:cNvPr id="90" name="Conector reto 89"/>
          <p:cNvCxnSpPr/>
          <p:nvPr/>
        </p:nvCxnSpPr>
        <p:spPr>
          <a:xfrm flipV="1">
            <a:off x="2135752" y="1417340"/>
            <a:ext cx="2175142" cy="1512168"/>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 descr="http://moralheroes.org/wp-content/uploads/2011/04/HansScholl.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912588" y="2074540"/>
            <a:ext cx="1261536" cy="12870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1" name="Conector reto 50"/>
          <p:cNvCxnSpPr/>
          <p:nvPr/>
        </p:nvCxnSpPr>
        <p:spPr>
          <a:xfrm flipV="1">
            <a:off x="2446487" y="2857500"/>
            <a:ext cx="3185029" cy="720080"/>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52" name="CaixaDeTexto 51"/>
          <p:cNvSpPr txBox="1"/>
          <p:nvPr/>
        </p:nvSpPr>
        <p:spPr>
          <a:xfrm>
            <a:off x="3145640" y="3289548"/>
            <a:ext cx="1009887" cy="266081"/>
          </a:xfrm>
          <a:prstGeom prst="rect">
            <a:avLst/>
          </a:prstGeom>
          <a:noFill/>
        </p:spPr>
        <p:txBody>
          <a:bodyPr wrap="square" lIns="95867" tIns="47934" rIns="95867" bIns="47934" rtlCol="0">
            <a:spAutoFit/>
          </a:bodyPr>
          <a:lstStyle/>
          <a:p>
            <a:r>
              <a:rPr lang="pt-BR" sz="1100" b="1" dirty="0"/>
              <a:t>Hans </a:t>
            </a:r>
            <a:r>
              <a:rPr lang="pt-BR" sz="1100" b="1" dirty="0" err="1"/>
              <a:t>Scholl</a:t>
            </a:r>
            <a:endParaRPr lang="pt-BR" sz="1100" b="1" dirty="0"/>
          </a:p>
        </p:txBody>
      </p:sp>
      <p:sp>
        <p:nvSpPr>
          <p:cNvPr id="54" name="CaixaDeTexto 53"/>
          <p:cNvSpPr txBox="1"/>
          <p:nvPr/>
        </p:nvSpPr>
        <p:spPr>
          <a:xfrm>
            <a:off x="5864566" y="3105462"/>
            <a:ext cx="1398305" cy="435358"/>
          </a:xfrm>
          <a:prstGeom prst="rect">
            <a:avLst/>
          </a:prstGeom>
          <a:solidFill>
            <a:schemeClr val="bg1"/>
          </a:solidFill>
        </p:spPr>
        <p:txBody>
          <a:bodyPr wrap="square" lIns="95867" tIns="47934" rIns="95867" bIns="47934" rtlCol="0">
            <a:spAutoFit/>
          </a:bodyPr>
          <a:lstStyle/>
          <a:p>
            <a:r>
              <a:rPr lang="pt-BR" sz="1100" b="1" dirty="0"/>
              <a:t>Alexander </a:t>
            </a:r>
          </a:p>
          <a:p>
            <a:r>
              <a:rPr lang="pt-BR" sz="1100" b="1" dirty="0" err="1"/>
              <a:t>Schmorell</a:t>
            </a:r>
            <a:endParaRPr lang="pt-BR" sz="1100" b="1" dirty="0"/>
          </a:p>
        </p:txBody>
      </p:sp>
      <p:sp>
        <p:nvSpPr>
          <p:cNvPr id="56" name="CaixaDeTexto 55"/>
          <p:cNvSpPr txBox="1"/>
          <p:nvPr/>
        </p:nvSpPr>
        <p:spPr>
          <a:xfrm>
            <a:off x="6796770" y="1993405"/>
            <a:ext cx="1709040" cy="266081"/>
          </a:xfrm>
          <a:prstGeom prst="rect">
            <a:avLst/>
          </a:prstGeom>
          <a:noFill/>
        </p:spPr>
        <p:txBody>
          <a:bodyPr wrap="square" lIns="95867" tIns="47934" rIns="95867" bIns="47934" rtlCol="0">
            <a:spAutoFit/>
          </a:bodyPr>
          <a:lstStyle/>
          <a:p>
            <a:r>
              <a:rPr lang="pt-BR" sz="1100" b="1" dirty="0" err="1"/>
              <a:t>Willi</a:t>
            </a:r>
            <a:r>
              <a:rPr lang="pt-BR" sz="1100" b="1" dirty="0"/>
              <a:t> Graf</a:t>
            </a:r>
          </a:p>
        </p:txBody>
      </p:sp>
      <p:sp>
        <p:nvSpPr>
          <p:cNvPr id="58" name="CaixaDeTexto 57"/>
          <p:cNvSpPr txBox="1"/>
          <p:nvPr/>
        </p:nvSpPr>
        <p:spPr>
          <a:xfrm>
            <a:off x="7418239" y="1171119"/>
            <a:ext cx="1709040" cy="435358"/>
          </a:xfrm>
          <a:prstGeom prst="rect">
            <a:avLst/>
          </a:prstGeom>
          <a:noFill/>
        </p:spPr>
        <p:txBody>
          <a:bodyPr wrap="square" lIns="95867" tIns="47934" rIns="95867" bIns="47934" rtlCol="0">
            <a:spAutoFit/>
          </a:bodyPr>
          <a:lstStyle/>
          <a:p>
            <a:pPr algn="ctr"/>
            <a:r>
              <a:rPr lang="pt-BR" sz="1100" b="1" dirty="0" err="1"/>
              <a:t>Anneliese</a:t>
            </a:r>
            <a:endParaRPr lang="pt-BR" sz="1100" b="1" dirty="0"/>
          </a:p>
          <a:p>
            <a:pPr algn="ctr"/>
            <a:r>
              <a:rPr lang="pt-BR" sz="1100" b="1" dirty="0"/>
              <a:t> </a:t>
            </a:r>
            <a:r>
              <a:rPr lang="pt-BR" sz="1100" b="1" dirty="0" err="1"/>
              <a:t>Knoop-Graf</a:t>
            </a:r>
            <a:endParaRPr lang="pt-BR" sz="1100" b="1" dirty="0"/>
          </a:p>
        </p:txBody>
      </p:sp>
      <p:sp>
        <p:nvSpPr>
          <p:cNvPr id="60" name="CaixaDeTexto 59"/>
          <p:cNvSpPr txBox="1"/>
          <p:nvPr/>
        </p:nvSpPr>
        <p:spPr>
          <a:xfrm>
            <a:off x="5087730" y="1233254"/>
            <a:ext cx="1709040" cy="435358"/>
          </a:xfrm>
          <a:prstGeom prst="rect">
            <a:avLst/>
          </a:prstGeom>
          <a:solidFill>
            <a:schemeClr val="bg1"/>
          </a:solidFill>
        </p:spPr>
        <p:txBody>
          <a:bodyPr wrap="square" lIns="95867" tIns="47934" rIns="95867" bIns="47934" rtlCol="0">
            <a:spAutoFit/>
          </a:bodyPr>
          <a:lstStyle/>
          <a:p>
            <a:pPr algn="ctr"/>
            <a:r>
              <a:rPr lang="pt-BR" sz="1100" b="1" dirty="0"/>
              <a:t>Jürgen</a:t>
            </a:r>
          </a:p>
          <a:p>
            <a:pPr algn="ctr"/>
            <a:r>
              <a:rPr lang="pt-BR" sz="1100" b="1" dirty="0"/>
              <a:t> </a:t>
            </a:r>
            <a:r>
              <a:rPr lang="pt-BR" sz="1100" b="1" dirty="0" err="1"/>
              <a:t>Wittenstein</a:t>
            </a:r>
            <a:endParaRPr lang="pt-BR" sz="1100" b="1" dirty="0"/>
          </a:p>
        </p:txBody>
      </p:sp>
      <p:sp>
        <p:nvSpPr>
          <p:cNvPr id="62" name="CaixaDeTexto 61"/>
          <p:cNvSpPr txBox="1"/>
          <p:nvPr/>
        </p:nvSpPr>
        <p:spPr>
          <a:xfrm>
            <a:off x="8117392" y="2601406"/>
            <a:ext cx="1709040" cy="435358"/>
          </a:xfrm>
          <a:prstGeom prst="rect">
            <a:avLst/>
          </a:prstGeom>
          <a:noFill/>
        </p:spPr>
        <p:txBody>
          <a:bodyPr wrap="square" lIns="95867" tIns="47934" rIns="95867" bIns="47934" rtlCol="0">
            <a:spAutoFit/>
          </a:bodyPr>
          <a:lstStyle/>
          <a:p>
            <a:pPr algn="ctr"/>
            <a:r>
              <a:rPr lang="pt-BR" sz="1100" b="1" dirty="0"/>
              <a:t>Nikolay</a:t>
            </a:r>
          </a:p>
          <a:p>
            <a:pPr algn="ctr"/>
            <a:r>
              <a:rPr lang="pt-BR" sz="1100" b="1" dirty="0" err="1"/>
              <a:t>Hamazaspian</a:t>
            </a:r>
            <a:endParaRPr lang="pt-BR" sz="1100" b="1" dirty="0"/>
          </a:p>
        </p:txBody>
      </p:sp>
      <p:sp>
        <p:nvSpPr>
          <p:cNvPr id="63" name="CaixaDeTexto 62"/>
          <p:cNvSpPr txBox="1"/>
          <p:nvPr/>
        </p:nvSpPr>
        <p:spPr>
          <a:xfrm>
            <a:off x="3689425" y="4339471"/>
            <a:ext cx="854520" cy="435358"/>
          </a:xfrm>
          <a:prstGeom prst="rect">
            <a:avLst/>
          </a:prstGeom>
          <a:noFill/>
        </p:spPr>
        <p:txBody>
          <a:bodyPr wrap="square" lIns="95867" tIns="47934" rIns="95867" bIns="47934" rtlCol="0">
            <a:spAutoFit/>
          </a:bodyPr>
          <a:lstStyle/>
          <a:p>
            <a:pPr algn="ctr"/>
            <a:r>
              <a:rPr lang="pt-BR" sz="1100" b="1" dirty="0"/>
              <a:t>Prof. Kurt</a:t>
            </a:r>
          </a:p>
          <a:p>
            <a:pPr algn="ctr"/>
            <a:r>
              <a:rPr lang="pt-BR" sz="1100" b="1" dirty="0"/>
              <a:t>Huber</a:t>
            </a:r>
          </a:p>
        </p:txBody>
      </p:sp>
      <p:sp>
        <p:nvSpPr>
          <p:cNvPr id="64" name="CaixaDeTexto 63"/>
          <p:cNvSpPr txBox="1"/>
          <p:nvPr/>
        </p:nvSpPr>
        <p:spPr>
          <a:xfrm>
            <a:off x="2368803" y="5017741"/>
            <a:ext cx="1242938" cy="435358"/>
          </a:xfrm>
          <a:prstGeom prst="rect">
            <a:avLst/>
          </a:prstGeom>
          <a:noFill/>
        </p:spPr>
        <p:txBody>
          <a:bodyPr wrap="square" lIns="95867" tIns="47934" rIns="95867" bIns="47934" rtlCol="0">
            <a:spAutoFit/>
          </a:bodyPr>
          <a:lstStyle/>
          <a:p>
            <a:r>
              <a:rPr lang="pt-BR" sz="1100" b="1" dirty="0" err="1"/>
              <a:t>Brigit</a:t>
            </a:r>
            <a:r>
              <a:rPr lang="pt-BR" sz="1100" b="1" dirty="0"/>
              <a:t> </a:t>
            </a:r>
            <a:r>
              <a:rPr lang="pt-BR" sz="1100" b="1" dirty="0" err="1"/>
              <a:t>Weiß-Huber</a:t>
            </a:r>
            <a:endParaRPr lang="pt-BR" sz="1100" b="1" dirty="0"/>
          </a:p>
        </p:txBody>
      </p:sp>
      <p:sp>
        <p:nvSpPr>
          <p:cNvPr id="66" name="CaixaDeTexto 65"/>
          <p:cNvSpPr txBox="1"/>
          <p:nvPr/>
        </p:nvSpPr>
        <p:spPr>
          <a:xfrm>
            <a:off x="5087731" y="4483487"/>
            <a:ext cx="1320621" cy="435358"/>
          </a:xfrm>
          <a:prstGeom prst="rect">
            <a:avLst/>
          </a:prstGeom>
          <a:noFill/>
        </p:spPr>
        <p:txBody>
          <a:bodyPr wrap="square" lIns="95867" tIns="47934" rIns="95867" bIns="47934" rtlCol="0">
            <a:spAutoFit/>
          </a:bodyPr>
          <a:lstStyle/>
          <a:p>
            <a:pPr algn="ctr"/>
            <a:r>
              <a:rPr lang="pt-BR" sz="1100" b="1" dirty="0" err="1"/>
              <a:t>Christoph</a:t>
            </a:r>
            <a:endParaRPr lang="pt-BR" sz="1100" b="1" dirty="0"/>
          </a:p>
          <a:p>
            <a:pPr algn="ctr"/>
            <a:r>
              <a:rPr lang="pt-BR" sz="1100" b="1" dirty="0" err="1"/>
              <a:t>Probst</a:t>
            </a:r>
            <a:endParaRPr lang="pt-BR" sz="1100" b="1" dirty="0"/>
          </a:p>
        </p:txBody>
      </p:sp>
      <p:sp>
        <p:nvSpPr>
          <p:cNvPr id="67" name="CaixaDeTexto 66"/>
          <p:cNvSpPr txBox="1"/>
          <p:nvPr/>
        </p:nvSpPr>
        <p:spPr>
          <a:xfrm>
            <a:off x="4388578" y="5449788"/>
            <a:ext cx="1320621" cy="266081"/>
          </a:xfrm>
          <a:prstGeom prst="rect">
            <a:avLst/>
          </a:prstGeom>
          <a:noFill/>
        </p:spPr>
        <p:txBody>
          <a:bodyPr wrap="square" lIns="95867" tIns="47934" rIns="95867" bIns="47934" rtlCol="0">
            <a:spAutoFit/>
          </a:bodyPr>
          <a:lstStyle/>
          <a:p>
            <a:r>
              <a:rPr lang="pt-BR" sz="1100" b="1" dirty="0" err="1"/>
              <a:t>Dieter</a:t>
            </a:r>
            <a:r>
              <a:rPr lang="pt-BR" sz="1100" b="1" dirty="0"/>
              <a:t> Sasse</a:t>
            </a:r>
          </a:p>
        </p:txBody>
      </p:sp>
      <p:sp>
        <p:nvSpPr>
          <p:cNvPr id="69" name="CaixaDeTexto 68"/>
          <p:cNvSpPr txBox="1"/>
          <p:nvPr/>
        </p:nvSpPr>
        <p:spPr>
          <a:xfrm>
            <a:off x="6097618" y="5233764"/>
            <a:ext cx="1553672" cy="435358"/>
          </a:xfrm>
          <a:prstGeom prst="rect">
            <a:avLst/>
          </a:prstGeom>
          <a:noFill/>
        </p:spPr>
        <p:txBody>
          <a:bodyPr wrap="square" lIns="95867" tIns="47934" rIns="95867" bIns="47934" rtlCol="0">
            <a:spAutoFit/>
          </a:bodyPr>
          <a:lstStyle/>
          <a:p>
            <a:pPr algn="ctr"/>
            <a:r>
              <a:rPr lang="pt-BR" sz="1100" b="1" dirty="0"/>
              <a:t>Herta</a:t>
            </a:r>
          </a:p>
          <a:p>
            <a:pPr algn="ctr"/>
            <a:r>
              <a:rPr lang="pt-BR" sz="1100" b="1" dirty="0" err="1"/>
              <a:t>Siebler-Probst</a:t>
            </a:r>
            <a:endParaRPr lang="pt-BR" sz="1100" b="1" dirty="0"/>
          </a:p>
        </p:txBody>
      </p:sp>
      <p:sp>
        <p:nvSpPr>
          <p:cNvPr id="71" name="CaixaDeTexto 70"/>
          <p:cNvSpPr txBox="1"/>
          <p:nvPr/>
        </p:nvSpPr>
        <p:spPr>
          <a:xfrm>
            <a:off x="7418240" y="4977670"/>
            <a:ext cx="1553672" cy="435358"/>
          </a:xfrm>
          <a:prstGeom prst="rect">
            <a:avLst/>
          </a:prstGeom>
          <a:noFill/>
        </p:spPr>
        <p:txBody>
          <a:bodyPr wrap="square" lIns="95867" tIns="47934" rIns="95867" bIns="47934" rtlCol="0">
            <a:spAutoFit/>
          </a:bodyPr>
          <a:lstStyle/>
          <a:p>
            <a:pPr algn="ctr"/>
            <a:r>
              <a:rPr lang="pt-BR" sz="1100" b="1" dirty="0"/>
              <a:t>Erich</a:t>
            </a:r>
          </a:p>
          <a:p>
            <a:pPr algn="ctr"/>
            <a:r>
              <a:rPr lang="pt-BR" sz="1100" b="1" dirty="0" err="1"/>
              <a:t>Schmorell</a:t>
            </a:r>
            <a:endParaRPr lang="pt-BR" sz="1100" b="1" dirty="0"/>
          </a:p>
        </p:txBody>
      </p:sp>
      <p:sp>
        <p:nvSpPr>
          <p:cNvPr id="73" name="CaixaDeTexto 72"/>
          <p:cNvSpPr txBox="1"/>
          <p:nvPr/>
        </p:nvSpPr>
        <p:spPr>
          <a:xfrm>
            <a:off x="1358917" y="3763407"/>
            <a:ext cx="1553672" cy="435358"/>
          </a:xfrm>
          <a:prstGeom prst="rect">
            <a:avLst/>
          </a:prstGeom>
          <a:noFill/>
        </p:spPr>
        <p:txBody>
          <a:bodyPr wrap="square" lIns="95867" tIns="47934" rIns="95867" bIns="47934" rtlCol="0">
            <a:spAutoFit/>
          </a:bodyPr>
          <a:lstStyle/>
          <a:p>
            <a:pPr algn="ctr"/>
            <a:r>
              <a:rPr lang="pt-BR" sz="1100" b="1" dirty="0" err="1"/>
              <a:t>Traute</a:t>
            </a:r>
            <a:endParaRPr lang="pt-BR" sz="1100" b="1" dirty="0"/>
          </a:p>
          <a:p>
            <a:pPr algn="ctr"/>
            <a:r>
              <a:rPr lang="pt-BR" sz="1100" b="1" dirty="0" err="1"/>
              <a:t>Lafrenz-Page</a:t>
            </a:r>
            <a:endParaRPr lang="pt-BR" sz="1100" b="1" dirty="0"/>
          </a:p>
        </p:txBody>
      </p:sp>
      <p:sp>
        <p:nvSpPr>
          <p:cNvPr id="75" name="CaixaDeTexto 74"/>
          <p:cNvSpPr txBox="1"/>
          <p:nvPr/>
        </p:nvSpPr>
        <p:spPr>
          <a:xfrm>
            <a:off x="2524170" y="1201317"/>
            <a:ext cx="1709040" cy="266081"/>
          </a:xfrm>
          <a:prstGeom prst="rect">
            <a:avLst/>
          </a:prstGeom>
          <a:noFill/>
        </p:spPr>
        <p:txBody>
          <a:bodyPr wrap="square" lIns="95867" tIns="47934" rIns="95867" bIns="47934" rtlCol="0">
            <a:spAutoFit/>
          </a:bodyPr>
          <a:lstStyle/>
          <a:p>
            <a:pPr algn="ctr"/>
            <a:r>
              <a:rPr lang="pt-BR" sz="1100" b="1" dirty="0"/>
              <a:t>Elisabeth </a:t>
            </a:r>
            <a:r>
              <a:rPr lang="pt-BR" sz="1100" b="1" dirty="0" err="1"/>
              <a:t>Hartnagel</a:t>
            </a:r>
            <a:endParaRPr lang="pt-BR" sz="1100" b="1" dirty="0"/>
          </a:p>
        </p:txBody>
      </p:sp>
      <p:sp>
        <p:nvSpPr>
          <p:cNvPr id="77" name="CaixaDeTexto 76"/>
          <p:cNvSpPr txBox="1"/>
          <p:nvPr/>
        </p:nvSpPr>
        <p:spPr>
          <a:xfrm>
            <a:off x="1980385" y="2137420"/>
            <a:ext cx="543786" cy="435358"/>
          </a:xfrm>
          <a:prstGeom prst="rect">
            <a:avLst/>
          </a:prstGeom>
          <a:solidFill>
            <a:schemeClr val="bg1"/>
          </a:solidFill>
        </p:spPr>
        <p:txBody>
          <a:bodyPr wrap="square" lIns="95867" tIns="47934" rIns="95867" bIns="47934" rtlCol="0">
            <a:spAutoFit/>
          </a:bodyPr>
          <a:lstStyle/>
          <a:p>
            <a:pPr algn="ctr"/>
            <a:r>
              <a:rPr lang="pt-BR" sz="1100" b="1" dirty="0"/>
              <a:t>Hans </a:t>
            </a:r>
            <a:r>
              <a:rPr lang="pt-BR" sz="1100" b="1" dirty="0" err="1"/>
              <a:t>Hirzel</a:t>
            </a:r>
            <a:endParaRPr lang="pt-BR" sz="1100" b="1" dirty="0"/>
          </a:p>
        </p:txBody>
      </p:sp>
      <p:sp>
        <p:nvSpPr>
          <p:cNvPr id="79" name="CaixaDeTexto 78"/>
          <p:cNvSpPr txBox="1"/>
          <p:nvPr/>
        </p:nvSpPr>
        <p:spPr>
          <a:xfrm>
            <a:off x="504396" y="3105462"/>
            <a:ext cx="1165254" cy="435358"/>
          </a:xfrm>
          <a:prstGeom prst="rect">
            <a:avLst/>
          </a:prstGeom>
          <a:solidFill>
            <a:schemeClr val="bg1"/>
          </a:solidFill>
        </p:spPr>
        <p:txBody>
          <a:bodyPr wrap="square" lIns="95867" tIns="47934" rIns="95867" bIns="47934" rtlCol="0">
            <a:spAutoFit/>
          </a:bodyPr>
          <a:lstStyle/>
          <a:p>
            <a:pPr algn="ctr"/>
            <a:r>
              <a:rPr lang="pt-BR" sz="1100" b="1" dirty="0"/>
              <a:t>Susanne</a:t>
            </a:r>
          </a:p>
          <a:p>
            <a:pPr algn="ctr"/>
            <a:r>
              <a:rPr lang="pt-BR" sz="1100" b="1" dirty="0" err="1"/>
              <a:t>Zeller-Hirzel</a:t>
            </a:r>
            <a:endParaRPr lang="pt-BR" sz="1100" b="1" dirty="0"/>
          </a:p>
        </p:txBody>
      </p:sp>
      <p:sp>
        <p:nvSpPr>
          <p:cNvPr id="81" name="CaixaDeTexto 80"/>
          <p:cNvSpPr txBox="1"/>
          <p:nvPr/>
        </p:nvSpPr>
        <p:spPr>
          <a:xfrm>
            <a:off x="38294" y="1489348"/>
            <a:ext cx="1709040" cy="435358"/>
          </a:xfrm>
          <a:prstGeom prst="rect">
            <a:avLst/>
          </a:prstGeom>
          <a:noFill/>
        </p:spPr>
        <p:txBody>
          <a:bodyPr wrap="square" lIns="95867" tIns="47934" rIns="95867" bIns="47934" rtlCol="0">
            <a:spAutoFit/>
          </a:bodyPr>
          <a:lstStyle/>
          <a:p>
            <a:pPr algn="ctr"/>
            <a:r>
              <a:rPr lang="pt-BR" sz="1100" b="1" dirty="0"/>
              <a:t>Franz</a:t>
            </a:r>
          </a:p>
          <a:p>
            <a:pPr algn="ctr"/>
            <a:r>
              <a:rPr lang="pt-BR" sz="1100" b="1" dirty="0"/>
              <a:t>J. Müller</a:t>
            </a:r>
          </a:p>
        </p:txBody>
      </p:sp>
      <p:sp>
        <p:nvSpPr>
          <p:cNvPr id="83" name="CaixaDeTexto 82"/>
          <p:cNvSpPr txBox="1"/>
          <p:nvPr/>
        </p:nvSpPr>
        <p:spPr>
          <a:xfrm>
            <a:off x="426712" y="4873725"/>
            <a:ext cx="1709040" cy="266081"/>
          </a:xfrm>
          <a:prstGeom prst="rect">
            <a:avLst/>
          </a:prstGeom>
          <a:noFill/>
        </p:spPr>
        <p:txBody>
          <a:bodyPr wrap="square" lIns="95867" tIns="47934" rIns="95867" bIns="47934" rtlCol="0">
            <a:spAutoFit/>
          </a:bodyPr>
          <a:lstStyle/>
          <a:p>
            <a:r>
              <a:rPr lang="pt-BR" sz="1100" b="1" dirty="0" err="1"/>
              <a:t>Heiner</a:t>
            </a:r>
            <a:r>
              <a:rPr lang="pt-BR" sz="1100" b="1" dirty="0"/>
              <a:t> </a:t>
            </a:r>
            <a:r>
              <a:rPr lang="pt-BR" sz="1100" b="1" dirty="0" err="1"/>
              <a:t>Guter</a:t>
            </a:r>
            <a:endParaRPr lang="pt-BR" sz="1100" b="1" dirty="0"/>
          </a:p>
        </p:txBody>
      </p:sp>
      <p:pic>
        <p:nvPicPr>
          <p:cNvPr id="12"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1201" y="841278"/>
            <a:ext cx="1197774" cy="12241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68443" y="193204"/>
            <a:ext cx="1117592" cy="1129308"/>
          </a:xfrm>
          <a:prstGeom prst="ellipse">
            <a:avLst/>
          </a:prstGeom>
          <a:ln w="12700">
            <a:solidFill>
              <a:srgbClr val="00B0F0"/>
            </a:solidFill>
          </a:ln>
          <a:effectLst>
            <a:softEdge rad="112500"/>
          </a:effectLst>
          <a:extLst>
            <a:ext uri="{909E8E84-426E-40DD-AFC4-6F175D3DCCD1}">
              <a14:hiddenFill xmlns:a14="http://schemas.microsoft.com/office/drawing/2010/main">
                <a:solidFill>
                  <a:schemeClr val="accent1"/>
                </a:solidFill>
              </a14:hiddenFill>
            </a:ext>
          </a:extLst>
        </p:spPr>
      </p:pic>
      <p:pic>
        <p:nvPicPr>
          <p:cNvPr id="22" name="Imagem 21"/>
          <p:cNvPicPr/>
          <p:nvPr/>
        </p:nvPicPr>
        <p:blipFill>
          <a:blip r:embed="rId13" cstate="print"/>
          <a:srcRect l="26853" t="15987" r="45683" b="25697"/>
          <a:stretch>
            <a:fillRect/>
          </a:stretch>
        </p:blipFill>
        <p:spPr bwMode="auto">
          <a:xfrm>
            <a:off x="1669650" y="1057300"/>
            <a:ext cx="1087571" cy="1208776"/>
          </a:xfrm>
          <a:prstGeom prst="ellipse">
            <a:avLst/>
          </a:prstGeom>
          <a:ln>
            <a:noFill/>
          </a:ln>
          <a:effectLst>
            <a:softEdge rad="112500"/>
          </a:effectLst>
        </p:spPr>
      </p:pic>
      <p:cxnSp>
        <p:nvCxnSpPr>
          <p:cNvPr id="93" name="Conector reto 92"/>
          <p:cNvCxnSpPr/>
          <p:nvPr/>
        </p:nvCxnSpPr>
        <p:spPr>
          <a:xfrm>
            <a:off x="426712" y="1129309"/>
            <a:ext cx="310735" cy="3024336"/>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12" descr="http://www.reformationsgemeinde-ulm.de/images/zellerhirzel.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2080" y="1993405"/>
            <a:ext cx="1159338" cy="1224136"/>
          </a:xfrm>
          <a:prstGeom prst="ellipse">
            <a:avLst/>
          </a:prstGeom>
          <a:ln w="12700">
            <a:solidFill>
              <a:srgbClr val="00B0F0"/>
            </a:solid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8" descr="http://www.koerber-stiftung.de/typo3temp/pics/Traute_Lafrenz-Page_73c6679b5c.jp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14284" y="2713484"/>
            <a:ext cx="1242938" cy="11521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11741" y="3433564"/>
            <a:ext cx="1277837" cy="10801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CaixaDeTexto 60"/>
          <p:cNvSpPr txBox="1"/>
          <p:nvPr/>
        </p:nvSpPr>
        <p:spPr>
          <a:xfrm>
            <a:off x="7418239" y="3609518"/>
            <a:ext cx="1087571" cy="435358"/>
          </a:xfrm>
          <a:prstGeom prst="rect">
            <a:avLst/>
          </a:prstGeom>
          <a:solidFill>
            <a:schemeClr val="bg1"/>
          </a:solidFill>
        </p:spPr>
        <p:txBody>
          <a:bodyPr wrap="square" lIns="95867" tIns="47934" rIns="95867" bIns="47934" rtlCol="0">
            <a:spAutoFit/>
          </a:bodyPr>
          <a:lstStyle/>
          <a:p>
            <a:pPr algn="ctr"/>
            <a:r>
              <a:rPr lang="pt-BR" sz="1100" b="1" dirty="0" err="1"/>
              <a:t>Lilo</a:t>
            </a:r>
            <a:endParaRPr lang="pt-BR" sz="1100" b="1" dirty="0"/>
          </a:p>
          <a:p>
            <a:pPr algn="ctr"/>
            <a:r>
              <a:rPr lang="pt-BR" sz="1100" b="1" dirty="0" err="1"/>
              <a:t>Fürst-Ramdohr</a:t>
            </a:r>
            <a:endParaRPr lang="pt-BR" sz="1100" b="1" dirty="0"/>
          </a:p>
        </p:txBody>
      </p:sp>
      <p:pic>
        <p:nvPicPr>
          <p:cNvPr id="25" name="Imagem 24" descr="Lilo Furst-Ramdohr in 1942 - and today (picture: Domenic Saller)"/>
          <p:cNvPicPr/>
          <p:nvPr/>
        </p:nvPicPr>
        <p:blipFill>
          <a:blip r:embed="rId19" cstate="print"/>
          <a:srcRect l="50735" r="-1471" b="1767"/>
          <a:stretch>
            <a:fillRect/>
          </a:stretch>
        </p:blipFill>
        <p:spPr bwMode="auto">
          <a:xfrm>
            <a:off x="7418240" y="2641476"/>
            <a:ext cx="1124131" cy="1080120"/>
          </a:xfrm>
          <a:prstGeom prst="ellipse">
            <a:avLst/>
          </a:prstGeom>
          <a:ln w="12700">
            <a:solidFill>
              <a:srgbClr val="00B0F0"/>
            </a:solidFill>
          </a:ln>
          <a:effectLst>
            <a:softEdge rad="112500"/>
          </a:effectLst>
        </p:spPr>
      </p:pic>
      <p:cxnSp>
        <p:nvCxnSpPr>
          <p:cNvPr id="84" name="Conector reto 83"/>
          <p:cNvCxnSpPr/>
          <p:nvPr/>
        </p:nvCxnSpPr>
        <p:spPr>
          <a:xfrm>
            <a:off x="6252985" y="2929508"/>
            <a:ext cx="1786723" cy="151216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2" descr="http://www.bpb.de/cache/images/0/60990-1x2-article220.jpg?8774B">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5398465" y="1993404"/>
            <a:ext cx="1242938" cy="12463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Imagem 19"/>
          <p:cNvPicPr/>
          <p:nvPr/>
        </p:nvPicPr>
        <p:blipFill>
          <a:blip r:embed="rId22" cstate="print"/>
          <a:srcRect l="35449" t="15987" r="25044" b="26645"/>
          <a:stretch>
            <a:fillRect/>
          </a:stretch>
        </p:blipFill>
        <p:spPr bwMode="auto">
          <a:xfrm>
            <a:off x="7573607" y="4009628"/>
            <a:ext cx="1219158" cy="1008112"/>
          </a:xfrm>
          <a:prstGeom prst="ellipse">
            <a:avLst/>
          </a:prstGeom>
          <a:ln w="12700">
            <a:solidFill>
              <a:srgbClr val="00B0F0"/>
            </a:solidFill>
          </a:ln>
          <a:effectLst>
            <a:softEdge rad="112500"/>
          </a:effectLst>
        </p:spPr>
      </p:pic>
      <p:pic>
        <p:nvPicPr>
          <p:cNvPr id="23" name="Imagem 22"/>
          <p:cNvPicPr/>
          <p:nvPr/>
        </p:nvPicPr>
        <p:blipFill>
          <a:blip r:embed="rId23" cstate="print"/>
          <a:srcRect l="24868" t="15674" r="40917" b="25392"/>
          <a:stretch>
            <a:fillRect/>
          </a:stretch>
        </p:blipFill>
        <p:spPr bwMode="auto">
          <a:xfrm>
            <a:off x="349029" y="3865612"/>
            <a:ext cx="1177162" cy="1080120"/>
          </a:xfrm>
          <a:prstGeom prst="ellipse">
            <a:avLst/>
          </a:prstGeom>
          <a:ln w="12700">
            <a:solidFill>
              <a:srgbClr val="00B0F0"/>
            </a:solidFill>
          </a:ln>
          <a:effectLst>
            <a:softEdge rad="112500"/>
          </a:effectLst>
        </p:spPr>
      </p:pic>
      <p:cxnSp>
        <p:nvCxnSpPr>
          <p:cNvPr id="30" name="Conector reto 29"/>
          <p:cNvCxnSpPr/>
          <p:nvPr/>
        </p:nvCxnSpPr>
        <p:spPr>
          <a:xfrm flipH="1">
            <a:off x="5786883" y="3145532"/>
            <a:ext cx="155367" cy="3600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119527" y="3361556"/>
            <a:ext cx="1211141" cy="12241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8" name="Conector reto 77"/>
          <p:cNvCxnSpPr/>
          <p:nvPr/>
        </p:nvCxnSpPr>
        <p:spPr>
          <a:xfrm flipV="1">
            <a:off x="4000159" y="1201316"/>
            <a:ext cx="1942091" cy="1296144"/>
          </a:xfrm>
          <a:prstGeom prst="line">
            <a:avLst/>
          </a:prstGeom>
          <a:ln w="12700">
            <a:solidFill>
              <a:schemeClr val="tx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3" name="CaixaDeTexto 52"/>
          <p:cNvSpPr txBox="1"/>
          <p:nvPr/>
        </p:nvSpPr>
        <p:spPr>
          <a:xfrm>
            <a:off x="4233210" y="1891200"/>
            <a:ext cx="1009887" cy="266081"/>
          </a:xfrm>
          <a:prstGeom prst="rect">
            <a:avLst/>
          </a:prstGeom>
          <a:solidFill>
            <a:schemeClr val="bg1"/>
          </a:solidFill>
        </p:spPr>
        <p:txBody>
          <a:bodyPr wrap="square" lIns="95867" tIns="47934" rIns="95867" bIns="47934" rtlCol="0">
            <a:spAutoFit/>
          </a:bodyPr>
          <a:lstStyle/>
          <a:p>
            <a:r>
              <a:rPr lang="pt-BR" sz="1100" b="1" dirty="0" err="1"/>
              <a:t>Sophie</a:t>
            </a:r>
            <a:r>
              <a:rPr lang="pt-BR" sz="1100" b="1" dirty="0"/>
              <a:t> </a:t>
            </a:r>
            <a:r>
              <a:rPr lang="pt-BR" sz="1100" b="1" dirty="0" err="1"/>
              <a:t>Scholl</a:t>
            </a:r>
            <a:endParaRPr lang="pt-BR" sz="1100" b="1" dirty="0"/>
          </a:p>
        </p:txBody>
      </p:sp>
      <p:cxnSp>
        <p:nvCxnSpPr>
          <p:cNvPr id="36" name="Conector reto 35"/>
          <p:cNvCxnSpPr/>
          <p:nvPr/>
        </p:nvCxnSpPr>
        <p:spPr>
          <a:xfrm flipV="1">
            <a:off x="3922476" y="1705372"/>
            <a:ext cx="621469" cy="64807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2" descr="http://24.media.tumblr.com/tumblr_lt6hihC3ai1qfg891o1_400.jpg">
            <a:hlinkClick r:id="rId25"/>
          </p:cNvPr>
          <p:cNvPicPr>
            <a:picLocks noChangeAspect="1" noChangeArrowheads="1"/>
          </p:cNvPicPr>
          <p:nvPr/>
        </p:nvPicPr>
        <p:blipFill>
          <a:blip r:embed="rId26" cstate="print">
            <a:duotone>
              <a:prstClr val="black"/>
              <a:srgbClr val="47382D">
                <a:tint val="45000"/>
                <a:satMod val="400000"/>
              </a:srgbClr>
            </a:duotone>
            <a:extLst>
              <a:ext uri="{28A0092B-C50C-407E-A947-70E740481C1C}">
                <a14:useLocalDpi xmlns:a14="http://schemas.microsoft.com/office/drawing/2010/main" val="0"/>
              </a:ext>
            </a:extLst>
          </a:blip>
          <a:srcRect/>
          <a:stretch>
            <a:fillRect/>
          </a:stretch>
        </p:blipFill>
        <p:spPr bwMode="auto">
          <a:xfrm>
            <a:off x="4077843" y="697260"/>
            <a:ext cx="1338469" cy="1224136"/>
          </a:xfrm>
          <a:prstGeom prst="ellipse">
            <a:avLst/>
          </a:prstGeom>
          <a:ln w="19050">
            <a:solidFill>
              <a:srgbClr val="00B0F0"/>
            </a:solidFill>
          </a:ln>
          <a:effectLst>
            <a:softEdge rad="112500"/>
          </a:effectLst>
          <a:extLst>
            <a:ext uri="{909E8E84-426E-40DD-AFC4-6F175D3DCCD1}">
              <a14:hiddenFill xmlns:a14="http://schemas.microsoft.com/office/drawing/2010/main">
                <a:solidFill>
                  <a:srgbClr val="FFFFFF"/>
                </a:solidFill>
              </a14:hiddenFill>
            </a:ext>
          </a:extLst>
        </p:spPr>
      </p:pic>
      <p:sp>
        <p:nvSpPr>
          <p:cNvPr id="85" name="Retângulo 84"/>
          <p:cNvSpPr/>
          <p:nvPr/>
        </p:nvSpPr>
        <p:spPr>
          <a:xfrm>
            <a:off x="0" y="5345545"/>
            <a:ext cx="3609593" cy="369455"/>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98" name="CaixaDeTexto 97"/>
          <p:cNvSpPr txBox="1"/>
          <p:nvPr/>
        </p:nvSpPr>
        <p:spPr>
          <a:xfrm>
            <a:off x="38294" y="5233764"/>
            <a:ext cx="3728814" cy="560308"/>
          </a:xfrm>
          <a:prstGeom prst="rect">
            <a:avLst/>
          </a:prstGeom>
          <a:noFill/>
        </p:spPr>
        <p:txBody>
          <a:bodyPr wrap="square" lIns="95867" tIns="47934" rIns="95867" bIns="47934" rtlCol="0">
            <a:spAutoFit/>
          </a:bodyPr>
          <a:lstStyle/>
          <a:p>
            <a:r>
              <a:rPr lang="pt-BR" sz="2900" dirty="0">
                <a:solidFill>
                  <a:schemeClr val="bg1"/>
                </a:solidFill>
                <a:latin typeface="Leelawadee" pitchFamily="34" charset="-34"/>
                <a:cs typeface="Leelawadee" pitchFamily="34" charset="-34"/>
              </a:rPr>
              <a:t>6.4 | TESTEMUNHAS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down)">
                                      <p:cBhvr>
                                        <p:cTn id="16" dur="500"/>
                                        <p:tgtEl>
                                          <p:spTgt spid="54"/>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down)">
                                      <p:cBhvr>
                                        <p:cTn id="33" dur="500"/>
                                        <p:tgtEl>
                                          <p:spTgt spid="63"/>
                                        </p:tgtEl>
                                      </p:cBhvr>
                                    </p:animEffect>
                                  </p:childTnLst>
                                </p:cTn>
                              </p:par>
                              <p:par>
                                <p:cTn id="34" presetID="22" presetClass="entr" presetSubtype="4"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down)">
                                      <p:cBhvr>
                                        <p:cTn id="42" dur="500"/>
                                        <p:tgtEl>
                                          <p:spTgt spid="66"/>
                                        </p:tgtEl>
                                      </p:cBhvr>
                                    </p:animEffect>
                                  </p:childTnLst>
                                </p:cTn>
                              </p:par>
                              <p:par>
                                <p:cTn id="43" presetID="22" presetClass="entr" presetSubtype="4"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wipe(down)">
                                      <p:cBhvr>
                                        <p:cTn id="45" dur="500"/>
                                        <p:tgtEl>
                                          <p:spTgt spid="7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par>
                                <p:cTn id="58" presetID="22" presetClass="entr" presetSubtype="4"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wipe(down)">
                                      <p:cBhvr>
                                        <p:cTn id="65" dur="500"/>
                                        <p:tgtEl>
                                          <p:spTgt spid="90"/>
                                        </p:tgtEl>
                                      </p:cBhvr>
                                    </p:animEffect>
                                  </p:childTnLst>
                                </p:cTn>
                              </p:par>
                              <p:par>
                                <p:cTn id="66" presetID="22" presetClass="entr" presetSubtype="4"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down)">
                                      <p:cBhvr>
                                        <p:cTn id="68" dur="500"/>
                                        <p:tgtEl>
                                          <p:spTgt spid="55"/>
                                        </p:tgtEl>
                                      </p:cBhvr>
                                    </p:animEffect>
                                  </p:childTnLst>
                                </p:cTn>
                              </p:par>
                              <p:par>
                                <p:cTn id="69" presetID="2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00"/>
                                        <p:tgtEl>
                                          <p:spTgt spid="15"/>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wipe(down)">
                                      <p:cBhvr>
                                        <p:cTn id="74" dur="500"/>
                                        <p:tgtEl>
                                          <p:spTgt spid="73"/>
                                        </p:tgtEl>
                                      </p:cBhvr>
                                    </p:animEffect>
                                  </p:childTnLst>
                                </p:cTn>
                              </p:par>
                              <p:par>
                                <p:cTn id="75" presetID="22" presetClass="entr" presetSubtype="4"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down)">
                                      <p:cBhvr>
                                        <p:cTn id="77" dur="500"/>
                                        <p:tgtEl>
                                          <p:spTgt spid="51"/>
                                        </p:tgtEl>
                                      </p:cBhvr>
                                    </p:animEffect>
                                  </p:childTnLst>
                                </p:cTn>
                              </p:par>
                              <p:par>
                                <p:cTn id="78" presetID="22" presetClass="entr" presetSubtype="4" fill="hold" nodeType="with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wipe(down)">
                                      <p:cBhvr>
                                        <p:cTn id="80" dur="500"/>
                                        <p:tgtEl>
                                          <p:spTgt spid="72"/>
                                        </p:tgtEl>
                                      </p:cBhvr>
                                    </p:animEffect>
                                  </p:childTnLst>
                                </p:cTn>
                              </p:par>
                              <p:par>
                                <p:cTn id="81" presetID="22" presetClass="entr" presetSubtype="4"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wipe(down)">
                                      <p:cBhvr>
                                        <p:cTn id="86" dur="500"/>
                                        <p:tgtEl>
                                          <p:spTgt spid="6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ipe(down)">
                                      <p:cBhvr>
                                        <p:cTn id="91" dur="500"/>
                                        <p:tgtEl>
                                          <p:spTgt spid="38"/>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wipe(down)">
                                      <p:cBhvr>
                                        <p:cTn id="94" dur="500"/>
                                        <p:tgtEl>
                                          <p:spTgt spid="75"/>
                                        </p:tgtEl>
                                      </p:cBhvr>
                                    </p:animEffect>
                                  </p:childTnLst>
                                </p:cTn>
                              </p:par>
                              <p:par>
                                <p:cTn id="95" presetID="22" presetClass="entr" presetSubtype="4"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down)">
                                      <p:cBhvr>
                                        <p:cTn id="97" dur="500"/>
                                        <p:tgtEl>
                                          <p:spTgt spid="19"/>
                                        </p:tgtEl>
                                      </p:cBhvr>
                                    </p:animEffect>
                                  </p:childTnLst>
                                </p:cTn>
                              </p:par>
                              <p:par>
                                <p:cTn id="98" presetID="22" presetClass="entr" presetSubtype="4"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ipe(down)">
                                      <p:cBhvr>
                                        <p:cTn id="100" dur="500"/>
                                        <p:tgtEl>
                                          <p:spTgt spid="40"/>
                                        </p:tgtEl>
                                      </p:cBhvr>
                                    </p:animEffect>
                                  </p:childTnLst>
                                </p:cTn>
                              </p:par>
                              <p:par>
                                <p:cTn id="101" presetID="22" presetClass="entr" presetSubtype="4" fill="hold" nodeType="with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wipe(down)">
                                      <p:cBhvr>
                                        <p:cTn id="103" dur="500"/>
                                        <p:tgtEl>
                                          <p:spTgt spid="57"/>
                                        </p:tgtEl>
                                      </p:cBhvr>
                                    </p:animEffect>
                                  </p:childTnLst>
                                </p:cTn>
                              </p:par>
                              <p:par>
                                <p:cTn id="104" presetID="22" presetClass="entr" presetSubtype="4" fill="hold"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wipe(down)">
                                      <p:cBhvr>
                                        <p:cTn id="106" dur="500"/>
                                        <p:tgtEl>
                                          <p:spTgt spid="45"/>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77"/>
                                        </p:tgtEl>
                                        <p:attrNameLst>
                                          <p:attrName>style.visibility</p:attrName>
                                        </p:attrNameLst>
                                      </p:cBhvr>
                                      <p:to>
                                        <p:strVal val="visible"/>
                                      </p:to>
                                    </p:set>
                                    <p:animEffect transition="in" filter="wipe(down)">
                                      <p:cBhvr>
                                        <p:cTn id="109" dur="500"/>
                                        <p:tgtEl>
                                          <p:spTgt spid="77"/>
                                        </p:tgtEl>
                                      </p:cBhvr>
                                    </p:animEffect>
                                  </p:childTnLst>
                                </p:cTn>
                              </p:par>
                              <p:par>
                                <p:cTn id="110" presetID="22" presetClass="entr" presetSubtype="4" fill="hold" nodeType="withEffect">
                                  <p:stCondLst>
                                    <p:cond delay="0"/>
                                  </p:stCondLst>
                                  <p:childTnLst>
                                    <p:set>
                                      <p:cBhvr>
                                        <p:cTn id="111" dur="1" fill="hold">
                                          <p:stCondLst>
                                            <p:cond delay="0"/>
                                          </p:stCondLst>
                                        </p:cTn>
                                        <p:tgtEl>
                                          <p:spTgt spid="90"/>
                                        </p:tgtEl>
                                        <p:attrNameLst>
                                          <p:attrName>style.visibility</p:attrName>
                                        </p:attrNameLst>
                                      </p:cBhvr>
                                      <p:to>
                                        <p:strVal val="visible"/>
                                      </p:to>
                                    </p:set>
                                    <p:animEffect transition="in" filter="wipe(down)">
                                      <p:cBhvr>
                                        <p:cTn id="112" dur="500"/>
                                        <p:tgtEl>
                                          <p:spTgt spid="90"/>
                                        </p:tgtEl>
                                      </p:cBhvr>
                                    </p:animEffect>
                                  </p:childTnLst>
                                </p:cTn>
                              </p:par>
                              <p:par>
                                <p:cTn id="113" presetID="22" presetClass="entr" presetSubtype="4" fill="hold"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ipe(down)">
                                      <p:cBhvr>
                                        <p:cTn id="115" dur="500"/>
                                        <p:tgtEl>
                                          <p:spTgt spid="42"/>
                                        </p:tgtEl>
                                      </p:cBhvr>
                                    </p:animEffect>
                                  </p:childTnLst>
                                </p:cTn>
                              </p:par>
                              <p:par>
                                <p:cTn id="116" presetID="22" presetClass="entr" presetSubtype="4" fill="hold"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wipe(down)">
                                      <p:cBhvr>
                                        <p:cTn id="118" dur="500"/>
                                        <p:tgtEl>
                                          <p:spTgt spid="13"/>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wipe(down)">
                                      <p:cBhvr>
                                        <p:cTn id="121" dur="500"/>
                                        <p:tgtEl>
                                          <p:spTgt spid="79"/>
                                        </p:tgtEl>
                                      </p:cBhvr>
                                    </p:animEffect>
                                  </p:childTnLst>
                                </p:cTn>
                              </p:par>
                              <p:par>
                                <p:cTn id="122" presetID="22" presetClass="entr" presetSubtype="4" fill="hold" nodeType="with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wipe(down)">
                                      <p:cBhvr>
                                        <p:cTn id="124" dur="500"/>
                                        <p:tgtEl>
                                          <p:spTgt spid="49"/>
                                        </p:tgtEl>
                                      </p:cBhvr>
                                    </p:animEffect>
                                  </p:childTnLst>
                                </p:cTn>
                              </p:par>
                              <p:par>
                                <p:cTn id="125" presetID="22" presetClass="entr" presetSubtype="4" fill="hold"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wipe(down)">
                                      <p:cBhvr>
                                        <p:cTn id="127" dur="500"/>
                                        <p:tgtEl>
                                          <p:spTgt spid="47"/>
                                        </p:tgtEl>
                                      </p:cBhvr>
                                    </p:animEffect>
                                  </p:childTnLst>
                                </p:cTn>
                              </p:par>
                              <p:par>
                                <p:cTn id="128" presetID="22" presetClass="entr" presetSubtype="4" fill="hold" nodeType="with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wipe(down)">
                                      <p:cBhvr>
                                        <p:cTn id="130" dur="500"/>
                                        <p:tgtEl>
                                          <p:spTgt spid="22"/>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par>
                                <p:cTn id="134" presetID="22" presetClass="entr" presetSubtype="4"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wipe(down)">
                                      <p:cBhvr>
                                        <p:cTn id="136" dur="500"/>
                                        <p:tgtEl>
                                          <p:spTgt spid="21"/>
                                        </p:tgtEl>
                                      </p:cBhvr>
                                    </p:animEffect>
                                  </p:childTnLst>
                                </p:cTn>
                              </p:par>
                              <p:par>
                                <p:cTn id="137" presetID="22" presetClass="entr" presetSubtype="4" fill="hold" nodeType="withEffect">
                                  <p:stCondLst>
                                    <p:cond delay="0"/>
                                  </p:stCondLst>
                                  <p:childTnLst>
                                    <p:set>
                                      <p:cBhvr>
                                        <p:cTn id="138" dur="1" fill="hold">
                                          <p:stCondLst>
                                            <p:cond delay="0"/>
                                          </p:stCondLst>
                                        </p:cTn>
                                        <p:tgtEl>
                                          <p:spTgt spid="93"/>
                                        </p:tgtEl>
                                        <p:attrNameLst>
                                          <p:attrName>style.visibility</p:attrName>
                                        </p:attrNameLst>
                                      </p:cBhvr>
                                      <p:to>
                                        <p:strVal val="visible"/>
                                      </p:to>
                                    </p:set>
                                    <p:animEffect transition="in" filter="wipe(down)">
                                      <p:cBhvr>
                                        <p:cTn id="139" dur="500"/>
                                        <p:tgtEl>
                                          <p:spTgt spid="93"/>
                                        </p:tgtEl>
                                      </p:cBhvr>
                                    </p:animEffect>
                                  </p:childTnLst>
                                </p:cTn>
                              </p:par>
                              <p:par>
                                <p:cTn id="140" presetID="22" presetClass="entr" presetSubtype="4" fill="hold"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down)">
                                      <p:cBhvr>
                                        <p:cTn id="142" dur="500"/>
                                        <p:tgtEl>
                                          <p:spTgt spid="23"/>
                                        </p:tgtEl>
                                      </p:cBhvr>
                                    </p:animEffect>
                                  </p:childTnLst>
                                </p:cTn>
                              </p:par>
                              <p:par>
                                <p:cTn id="143" presetID="22" presetClass="entr" presetSubtype="4"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wipe(down)">
                                      <p:cBhvr>
                                        <p:cTn id="145" dur="500"/>
                                        <p:tgtEl>
                                          <p:spTgt spid="59"/>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83"/>
                                        </p:tgtEl>
                                        <p:attrNameLst>
                                          <p:attrName>style.visibility</p:attrName>
                                        </p:attrNameLst>
                                      </p:cBhvr>
                                      <p:to>
                                        <p:strVal val="visible"/>
                                      </p:to>
                                    </p:set>
                                    <p:animEffect transition="in" filter="wipe(down)">
                                      <p:cBhvr>
                                        <p:cTn id="148" dur="500"/>
                                        <p:tgtEl>
                                          <p:spTgt spid="83"/>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wipe(down)">
                                      <p:cBhvr>
                                        <p:cTn id="153" dur="500"/>
                                        <p:tgtEl>
                                          <p:spTgt spid="26"/>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wipe(down)">
                                      <p:cBhvr>
                                        <p:cTn id="156" dur="500"/>
                                        <p:tgtEl>
                                          <p:spTgt spid="62"/>
                                        </p:tgtEl>
                                      </p:cBhvr>
                                    </p:animEffect>
                                  </p:childTnLst>
                                </p:cTn>
                              </p:par>
                              <p:par>
                                <p:cTn id="157" presetID="22" presetClass="entr" presetSubtype="4" fill="hold" nodeType="withEffect">
                                  <p:stCondLst>
                                    <p:cond delay="0"/>
                                  </p:stCondLst>
                                  <p:childTnLst>
                                    <p:set>
                                      <p:cBhvr>
                                        <p:cTn id="158" dur="1" fill="hold">
                                          <p:stCondLst>
                                            <p:cond delay="0"/>
                                          </p:stCondLst>
                                        </p:cTn>
                                        <p:tgtEl>
                                          <p:spTgt spid="82"/>
                                        </p:tgtEl>
                                        <p:attrNameLst>
                                          <p:attrName>style.visibility</p:attrName>
                                        </p:attrNameLst>
                                      </p:cBhvr>
                                      <p:to>
                                        <p:strVal val="visible"/>
                                      </p:to>
                                    </p:set>
                                    <p:animEffect transition="in" filter="wipe(down)">
                                      <p:cBhvr>
                                        <p:cTn id="159" dur="500"/>
                                        <p:tgtEl>
                                          <p:spTgt spid="82"/>
                                        </p:tgtEl>
                                      </p:cBhvr>
                                    </p:animEffect>
                                  </p:childTnLst>
                                </p:cTn>
                              </p:par>
                              <p:par>
                                <p:cTn id="160" presetID="22" presetClass="entr" presetSubtype="4" fill="hold" nodeType="withEffect">
                                  <p:stCondLst>
                                    <p:cond delay="0"/>
                                  </p:stCondLst>
                                  <p:childTnLst>
                                    <p:set>
                                      <p:cBhvr>
                                        <p:cTn id="161" dur="1" fill="hold">
                                          <p:stCondLst>
                                            <p:cond delay="0"/>
                                          </p:stCondLst>
                                        </p:cTn>
                                        <p:tgtEl>
                                          <p:spTgt spid="76"/>
                                        </p:tgtEl>
                                        <p:attrNameLst>
                                          <p:attrName>style.visibility</p:attrName>
                                        </p:attrNameLst>
                                      </p:cBhvr>
                                      <p:to>
                                        <p:strVal val="visible"/>
                                      </p:to>
                                    </p:set>
                                    <p:animEffect transition="in" filter="wipe(down)">
                                      <p:cBhvr>
                                        <p:cTn id="162" dur="500"/>
                                        <p:tgtEl>
                                          <p:spTgt spid="76"/>
                                        </p:tgtEl>
                                      </p:cBhvr>
                                    </p:animEffect>
                                  </p:childTnLst>
                                </p:cTn>
                              </p:par>
                              <p:par>
                                <p:cTn id="163" presetID="22" presetClass="entr" presetSubtype="4" fill="hold" nodeType="withEffect">
                                  <p:stCondLst>
                                    <p:cond delay="0"/>
                                  </p:stCondLst>
                                  <p:childTnLst>
                                    <p:set>
                                      <p:cBhvr>
                                        <p:cTn id="164" dur="1" fill="hold">
                                          <p:stCondLst>
                                            <p:cond delay="0"/>
                                          </p:stCondLst>
                                        </p:cTn>
                                        <p:tgtEl>
                                          <p:spTgt spid="78"/>
                                        </p:tgtEl>
                                        <p:attrNameLst>
                                          <p:attrName>style.visibility</p:attrName>
                                        </p:attrNameLst>
                                      </p:cBhvr>
                                      <p:to>
                                        <p:strVal val="visible"/>
                                      </p:to>
                                    </p:set>
                                    <p:animEffect transition="in" filter="wipe(down)">
                                      <p:cBhvr>
                                        <p:cTn id="165" dur="500"/>
                                        <p:tgtEl>
                                          <p:spTgt spid="78"/>
                                        </p:tgtEl>
                                      </p:cBhvr>
                                    </p:animEffect>
                                  </p:childTnLst>
                                </p:cTn>
                              </p:par>
                              <p:par>
                                <p:cTn id="166" presetID="22" presetClass="entr" presetSubtype="4"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00"/>
                                        <p:tgtEl>
                                          <p:spTgt spid="14"/>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wipe(down)">
                                      <p:cBhvr>
                                        <p:cTn id="171" dur="500"/>
                                        <p:tgtEl>
                                          <p:spTgt spid="60"/>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1" nodeType="clickEffect">
                                  <p:stCondLst>
                                    <p:cond delay="0"/>
                                  </p:stCondLst>
                                  <p:childTnLst>
                                    <p:set>
                                      <p:cBhvr>
                                        <p:cTn id="175" dur="1" fill="hold">
                                          <p:stCondLst>
                                            <p:cond delay="0"/>
                                          </p:stCondLst>
                                        </p:cTn>
                                        <p:tgtEl>
                                          <p:spTgt spid="75"/>
                                        </p:tgtEl>
                                        <p:attrNameLst>
                                          <p:attrName>style.visibility</p:attrName>
                                        </p:attrNameLst>
                                      </p:cBhvr>
                                      <p:to>
                                        <p:strVal val="visible"/>
                                      </p:to>
                                    </p:set>
                                    <p:animEffect transition="in" filter="wipe(down)">
                                      <p:cBhvr>
                                        <p:cTn id="176" dur="500"/>
                                        <p:tgtEl>
                                          <p:spTgt spid="75"/>
                                        </p:tgtEl>
                                      </p:cBhvr>
                                    </p:animEffect>
                                  </p:childTnLst>
                                </p:cTn>
                              </p:par>
                              <p:par>
                                <p:cTn id="177" presetID="22" presetClass="entr" presetSubtype="4" fill="hold" nodeType="with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down)">
                                      <p:cBhvr>
                                        <p:cTn id="179" dur="500"/>
                                        <p:tgtEl>
                                          <p:spTgt spid="40"/>
                                        </p:tgtEl>
                                      </p:cBhvr>
                                    </p:animEffect>
                                  </p:childTnLst>
                                </p:cTn>
                              </p:par>
                              <p:par>
                                <p:cTn id="180" presetID="22" presetClass="entr" presetSubtype="4" fill="hold" nodeType="withEffect">
                                  <p:stCondLst>
                                    <p:cond delay="0"/>
                                  </p:stCondLst>
                                  <p:childTnLst>
                                    <p:set>
                                      <p:cBhvr>
                                        <p:cTn id="181" dur="1" fill="hold">
                                          <p:stCondLst>
                                            <p:cond delay="0"/>
                                          </p:stCondLst>
                                        </p:cTn>
                                        <p:tgtEl>
                                          <p:spTgt spid="19"/>
                                        </p:tgtEl>
                                        <p:attrNameLst>
                                          <p:attrName>style.visibility</p:attrName>
                                        </p:attrNameLst>
                                      </p:cBhvr>
                                      <p:to>
                                        <p:strVal val="visible"/>
                                      </p:to>
                                    </p:set>
                                    <p:animEffect transition="in" filter="wipe(down)">
                                      <p:cBhvr>
                                        <p:cTn id="182" dur="500"/>
                                        <p:tgtEl>
                                          <p:spTgt spid="19"/>
                                        </p:tgtEl>
                                      </p:cBhvr>
                                    </p:animEffect>
                                  </p:childTnLst>
                                </p:cTn>
                              </p:par>
                              <p:par>
                                <p:cTn id="183" presetID="22" presetClass="entr" presetSubtype="4" fill="hold" nodeType="withEffect">
                                  <p:stCondLst>
                                    <p:cond delay="0"/>
                                  </p:stCondLst>
                                  <p:childTnLst>
                                    <p:set>
                                      <p:cBhvr>
                                        <p:cTn id="184" dur="1" fill="hold">
                                          <p:stCondLst>
                                            <p:cond delay="0"/>
                                          </p:stCondLst>
                                        </p:cTn>
                                        <p:tgtEl>
                                          <p:spTgt spid="38"/>
                                        </p:tgtEl>
                                        <p:attrNameLst>
                                          <p:attrName>style.visibility</p:attrName>
                                        </p:attrNameLst>
                                      </p:cBhvr>
                                      <p:to>
                                        <p:strVal val="visible"/>
                                      </p:to>
                                    </p:set>
                                    <p:animEffect transition="in" filter="wipe(down)">
                                      <p:cBhvr>
                                        <p:cTn id="185" dur="500"/>
                                        <p:tgtEl>
                                          <p:spTgt spid="38"/>
                                        </p:tgtEl>
                                      </p:cBhvr>
                                    </p:animEffect>
                                  </p:childTnLst>
                                </p:cTn>
                              </p:par>
                              <p:par>
                                <p:cTn id="186" presetID="22" presetClass="entr" presetSubtype="4" fill="hold" nodeType="withEffect">
                                  <p:stCondLst>
                                    <p:cond delay="0"/>
                                  </p:stCondLst>
                                  <p:childTnLst>
                                    <p:set>
                                      <p:cBhvr>
                                        <p:cTn id="187" dur="1" fill="hold">
                                          <p:stCondLst>
                                            <p:cond delay="0"/>
                                          </p:stCondLst>
                                        </p:cTn>
                                        <p:tgtEl>
                                          <p:spTgt spid="80"/>
                                        </p:tgtEl>
                                        <p:attrNameLst>
                                          <p:attrName>style.visibility</p:attrName>
                                        </p:attrNameLst>
                                      </p:cBhvr>
                                      <p:to>
                                        <p:strVal val="visible"/>
                                      </p:to>
                                    </p:set>
                                    <p:animEffect transition="in" filter="wipe(down)">
                                      <p:cBhvr>
                                        <p:cTn id="188" dur="500"/>
                                        <p:tgtEl>
                                          <p:spTgt spid="80"/>
                                        </p:tgtEl>
                                      </p:cBhvr>
                                    </p:animEffect>
                                  </p:childTnLst>
                                </p:cTn>
                              </p:par>
                              <p:par>
                                <p:cTn id="189" presetID="22" presetClass="entr" presetSubtype="4" fill="hold" nodeType="withEffect">
                                  <p:stCondLst>
                                    <p:cond delay="0"/>
                                  </p:stCondLst>
                                  <p:childTnLst>
                                    <p:set>
                                      <p:cBhvr>
                                        <p:cTn id="190" dur="1" fill="hold">
                                          <p:stCondLst>
                                            <p:cond delay="0"/>
                                          </p:stCondLst>
                                        </p:cTn>
                                        <p:tgtEl>
                                          <p:spTgt spid="16"/>
                                        </p:tgtEl>
                                        <p:attrNameLst>
                                          <p:attrName>style.visibility</p:attrName>
                                        </p:attrNameLst>
                                      </p:cBhvr>
                                      <p:to>
                                        <p:strVal val="visible"/>
                                      </p:to>
                                    </p:set>
                                    <p:animEffect transition="in" filter="wipe(down)">
                                      <p:cBhvr>
                                        <p:cTn id="191" dur="500"/>
                                        <p:tgtEl>
                                          <p:spTgt spid="16"/>
                                        </p:tgtEl>
                                      </p:cBhvr>
                                    </p:animEffect>
                                  </p:childTnLst>
                                </p:cTn>
                              </p:par>
                              <p:par>
                                <p:cTn id="192" presetID="22" presetClass="entr" presetSubtype="4" fill="hold" grpId="0" nodeType="withEffect">
                                  <p:stCondLst>
                                    <p:cond delay="0"/>
                                  </p:stCondLst>
                                  <p:childTnLst>
                                    <p:set>
                                      <p:cBhvr>
                                        <p:cTn id="193" dur="1" fill="hold">
                                          <p:stCondLst>
                                            <p:cond delay="0"/>
                                          </p:stCondLst>
                                        </p:cTn>
                                        <p:tgtEl>
                                          <p:spTgt spid="58"/>
                                        </p:tgtEl>
                                        <p:attrNameLst>
                                          <p:attrName>style.visibility</p:attrName>
                                        </p:attrNameLst>
                                      </p:cBhvr>
                                      <p:to>
                                        <p:strVal val="visible"/>
                                      </p:to>
                                    </p:set>
                                    <p:animEffect transition="in" filter="wipe(down)">
                                      <p:cBhvr>
                                        <p:cTn id="194" dur="500"/>
                                        <p:tgtEl>
                                          <p:spTgt spid="58"/>
                                        </p:tgtEl>
                                      </p:cBhvr>
                                    </p:animEffect>
                                  </p:childTnLst>
                                </p:cTn>
                              </p:par>
                              <p:par>
                                <p:cTn id="195" presetID="22" presetClass="entr" presetSubtype="4" fill="hold" nodeType="withEffect">
                                  <p:stCondLst>
                                    <p:cond delay="0"/>
                                  </p:stCondLst>
                                  <p:childTnLst>
                                    <p:set>
                                      <p:cBhvr>
                                        <p:cTn id="196" dur="1" fill="hold">
                                          <p:stCondLst>
                                            <p:cond delay="0"/>
                                          </p:stCondLst>
                                        </p:cTn>
                                        <p:tgtEl>
                                          <p:spTgt spid="65"/>
                                        </p:tgtEl>
                                        <p:attrNameLst>
                                          <p:attrName>style.visibility</p:attrName>
                                        </p:attrNameLst>
                                      </p:cBhvr>
                                      <p:to>
                                        <p:strVal val="visible"/>
                                      </p:to>
                                    </p:set>
                                    <p:animEffect transition="in" filter="wipe(down)">
                                      <p:cBhvr>
                                        <p:cTn id="197" dur="500"/>
                                        <p:tgtEl>
                                          <p:spTgt spid="65"/>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64"/>
                                        </p:tgtEl>
                                        <p:attrNameLst>
                                          <p:attrName>style.visibility</p:attrName>
                                        </p:attrNameLst>
                                      </p:cBhvr>
                                      <p:to>
                                        <p:strVal val="visible"/>
                                      </p:to>
                                    </p:set>
                                    <p:animEffect transition="in" filter="wipe(down)">
                                      <p:cBhvr>
                                        <p:cTn id="200" dur="500"/>
                                        <p:tgtEl>
                                          <p:spTgt spid="64"/>
                                        </p:tgtEl>
                                      </p:cBhvr>
                                    </p:animEffect>
                                  </p:childTnLst>
                                </p:cTn>
                              </p:par>
                              <p:par>
                                <p:cTn id="201" presetID="22" presetClass="entr" presetSubtype="4" fill="hold" nodeType="withEffect">
                                  <p:stCondLst>
                                    <p:cond delay="0"/>
                                  </p:stCondLst>
                                  <p:childTnLst>
                                    <p:set>
                                      <p:cBhvr>
                                        <p:cTn id="202" dur="1" fill="hold">
                                          <p:stCondLst>
                                            <p:cond delay="0"/>
                                          </p:stCondLst>
                                        </p:cTn>
                                        <p:tgtEl>
                                          <p:spTgt spid="17"/>
                                        </p:tgtEl>
                                        <p:attrNameLst>
                                          <p:attrName>style.visibility</p:attrName>
                                        </p:attrNameLst>
                                      </p:cBhvr>
                                      <p:to>
                                        <p:strVal val="visible"/>
                                      </p:to>
                                    </p:set>
                                    <p:animEffect transition="in" filter="wipe(down)">
                                      <p:cBhvr>
                                        <p:cTn id="203" dur="500"/>
                                        <p:tgtEl>
                                          <p:spTgt spid="17"/>
                                        </p:tgtEl>
                                      </p:cBhvr>
                                    </p:animEffect>
                                  </p:childTnLst>
                                </p:cTn>
                              </p:par>
                              <p:par>
                                <p:cTn id="204" presetID="22" presetClass="entr" presetSubtype="4" fill="hold" nodeType="withEffect">
                                  <p:stCondLst>
                                    <p:cond delay="0"/>
                                  </p:stCondLst>
                                  <p:childTnLst>
                                    <p:set>
                                      <p:cBhvr>
                                        <p:cTn id="205" dur="1" fill="hold">
                                          <p:stCondLst>
                                            <p:cond delay="0"/>
                                          </p:stCondLst>
                                        </p:cTn>
                                        <p:tgtEl>
                                          <p:spTgt spid="18"/>
                                        </p:tgtEl>
                                        <p:attrNameLst>
                                          <p:attrName>style.visibility</p:attrName>
                                        </p:attrNameLst>
                                      </p:cBhvr>
                                      <p:to>
                                        <p:strVal val="visible"/>
                                      </p:to>
                                    </p:set>
                                    <p:animEffect transition="in" filter="wipe(down)">
                                      <p:cBhvr>
                                        <p:cTn id="206" dur="500"/>
                                        <p:tgtEl>
                                          <p:spTgt spid="18"/>
                                        </p:tgtEl>
                                      </p:cBhvr>
                                    </p:animEffect>
                                  </p:childTnLst>
                                </p:cTn>
                              </p:par>
                              <p:par>
                                <p:cTn id="207" presetID="22" presetClass="entr" presetSubtype="4" fill="hold" nodeType="withEffect">
                                  <p:stCondLst>
                                    <p:cond delay="0"/>
                                  </p:stCondLst>
                                  <p:childTnLst>
                                    <p:set>
                                      <p:cBhvr>
                                        <p:cTn id="208" dur="1" fill="hold">
                                          <p:stCondLst>
                                            <p:cond delay="0"/>
                                          </p:stCondLst>
                                        </p:cTn>
                                        <p:tgtEl>
                                          <p:spTgt spid="68"/>
                                        </p:tgtEl>
                                        <p:attrNameLst>
                                          <p:attrName>style.visibility</p:attrName>
                                        </p:attrNameLst>
                                      </p:cBhvr>
                                      <p:to>
                                        <p:strVal val="visible"/>
                                      </p:to>
                                    </p:set>
                                    <p:animEffect transition="in" filter="wipe(down)">
                                      <p:cBhvr>
                                        <p:cTn id="209" dur="500"/>
                                        <p:tgtEl>
                                          <p:spTgt spid="68"/>
                                        </p:tgtEl>
                                      </p:cBhvr>
                                    </p:animEffect>
                                  </p:childTnLst>
                                </p:cTn>
                              </p:par>
                              <p:par>
                                <p:cTn id="210" presetID="22" presetClass="entr" presetSubtype="4" fill="hold" grpId="0" nodeType="withEffect">
                                  <p:stCondLst>
                                    <p:cond delay="0"/>
                                  </p:stCondLst>
                                  <p:childTnLst>
                                    <p:set>
                                      <p:cBhvr>
                                        <p:cTn id="211" dur="1" fill="hold">
                                          <p:stCondLst>
                                            <p:cond delay="0"/>
                                          </p:stCondLst>
                                        </p:cTn>
                                        <p:tgtEl>
                                          <p:spTgt spid="67"/>
                                        </p:tgtEl>
                                        <p:attrNameLst>
                                          <p:attrName>style.visibility</p:attrName>
                                        </p:attrNameLst>
                                      </p:cBhvr>
                                      <p:to>
                                        <p:strVal val="visible"/>
                                      </p:to>
                                    </p:set>
                                    <p:animEffect transition="in" filter="wipe(down)">
                                      <p:cBhvr>
                                        <p:cTn id="212" dur="500"/>
                                        <p:tgtEl>
                                          <p:spTgt spid="67"/>
                                        </p:tgtEl>
                                      </p:cBhvr>
                                    </p:animEffect>
                                  </p:childTnLst>
                                </p:cTn>
                              </p:par>
                              <p:par>
                                <p:cTn id="213" presetID="22" presetClass="entr" presetSubtype="4" fill="hold" nodeType="withEffect">
                                  <p:stCondLst>
                                    <p:cond delay="0"/>
                                  </p:stCondLst>
                                  <p:childTnLst>
                                    <p:set>
                                      <p:cBhvr>
                                        <p:cTn id="214" dur="1" fill="hold">
                                          <p:stCondLst>
                                            <p:cond delay="0"/>
                                          </p:stCondLst>
                                        </p:cTn>
                                        <p:tgtEl>
                                          <p:spTgt spid="24"/>
                                        </p:tgtEl>
                                        <p:attrNameLst>
                                          <p:attrName>style.visibility</p:attrName>
                                        </p:attrNameLst>
                                      </p:cBhvr>
                                      <p:to>
                                        <p:strVal val="visible"/>
                                      </p:to>
                                    </p:set>
                                    <p:animEffect transition="in" filter="wipe(down)">
                                      <p:cBhvr>
                                        <p:cTn id="215" dur="500"/>
                                        <p:tgtEl>
                                          <p:spTgt spid="24"/>
                                        </p:tgtEl>
                                      </p:cBhvr>
                                    </p:animEffect>
                                  </p:childTnLst>
                                </p:cTn>
                              </p:par>
                              <p:par>
                                <p:cTn id="216" presetID="22" presetClass="entr" presetSubtype="4" fill="hold" nodeType="withEffect">
                                  <p:stCondLst>
                                    <p:cond delay="0"/>
                                  </p:stCondLst>
                                  <p:childTnLst>
                                    <p:set>
                                      <p:cBhvr>
                                        <p:cTn id="217" dur="1" fill="hold">
                                          <p:stCondLst>
                                            <p:cond delay="0"/>
                                          </p:stCondLst>
                                        </p:cTn>
                                        <p:tgtEl>
                                          <p:spTgt spid="70"/>
                                        </p:tgtEl>
                                        <p:attrNameLst>
                                          <p:attrName>style.visibility</p:attrName>
                                        </p:attrNameLst>
                                      </p:cBhvr>
                                      <p:to>
                                        <p:strVal val="visible"/>
                                      </p:to>
                                    </p:set>
                                    <p:animEffect transition="in" filter="wipe(down)">
                                      <p:cBhvr>
                                        <p:cTn id="218" dur="500"/>
                                        <p:tgtEl>
                                          <p:spTgt spid="70"/>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69"/>
                                        </p:tgtEl>
                                        <p:attrNameLst>
                                          <p:attrName>style.visibility</p:attrName>
                                        </p:attrNameLst>
                                      </p:cBhvr>
                                      <p:to>
                                        <p:strVal val="visible"/>
                                      </p:to>
                                    </p:set>
                                    <p:animEffect transition="in" filter="wipe(down)">
                                      <p:cBhvr>
                                        <p:cTn id="221" dur="500"/>
                                        <p:tgtEl>
                                          <p:spTgt spid="69"/>
                                        </p:tgtEl>
                                      </p:cBhvr>
                                    </p:animEffect>
                                  </p:childTnLst>
                                </p:cTn>
                              </p:par>
                              <p:par>
                                <p:cTn id="222" presetID="22" presetClass="entr" presetSubtype="4" fill="hold" nodeType="withEffect">
                                  <p:stCondLst>
                                    <p:cond delay="0"/>
                                  </p:stCondLst>
                                  <p:childTnLst>
                                    <p:set>
                                      <p:cBhvr>
                                        <p:cTn id="223" dur="1" fill="hold">
                                          <p:stCondLst>
                                            <p:cond delay="0"/>
                                          </p:stCondLst>
                                        </p:cTn>
                                        <p:tgtEl>
                                          <p:spTgt spid="20"/>
                                        </p:tgtEl>
                                        <p:attrNameLst>
                                          <p:attrName>style.visibility</p:attrName>
                                        </p:attrNameLst>
                                      </p:cBhvr>
                                      <p:to>
                                        <p:strVal val="visible"/>
                                      </p:to>
                                    </p:set>
                                    <p:animEffect transition="in" filter="wipe(down)">
                                      <p:cBhvr>
                                        <p:cTn id="224" dur="500"/>
                                        <p:tgtEl>
                                          <p:spTgt spid="20"/>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71"/>
                                        </p:tgtEl>
                                        <p:attrNameLst>
                                          <p:attrName>style.visibility</p:attrName>
                                        </p:attrNameLst>
                                      </p:cBhvr>
                                      <p:to>
                                        <p:strVal val="visible"/>
                                      </p:to>
                                    </p:set>
                                    <p:animEffect transition="in" filter="wipe(down)">
                                      <p:cBhvr>
                                        <p:cTn id="227" dur="500"/>
                                        <p:tgtEl>
                                          <p:spTgt spid="71"/>
                                        </p:tgtEl>
                                      </p:cBhvr>
                                    </p:animEffect>
                                  </p:childTnLst>
                                </p:cTn>
                              </p:par>
                              <p:par>
                                <p:cTn id="228" presetID="22" presetClass="entr" presetSubtype="4" fill="hold" nodeType="withEffect">
                                  <p:stCondLst>
                                    <p:cond delay="0"/>
                                  </p:stCondLst>
                                  <p:childTnLst>
                                    <p:set>
                                      <p:cBhvr>
                                        <p:cTn id="229" dur="1" fill="hold">
                                          <p:stCondLst>
                                            <p:cond delay="0"/>
                                          </p:stCondLst>
                                        </p:cTn>
                                        <p:tgtEl>
                                          <p:spTgt spid="84"/>
                                        </p:tgtEl>
                                        <p:attrNameLst>
                                          <p:attrName>style.visibility</p:attrName>
                                        </p:attrNameLst>
                                      </p:cBhvr>
                                      <p:to>
                                        <p:strVal val="visible"/>
                                      </p:to>
                                    </p:set>
                                    <p:animEffect transition="in" filter="wipe(down)">
                                      <p:cBhvr>
                                        <p:cTn id="23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animBg="1"/>
      <p:bldP spid="56" grpId="0"/>
      <p:bldP spid="58" grpId="0"/>
      <p:bldP spid="60" grpId="0" animBg="1"/>
      <p:bldP spid="62" grpId="0"/>
      <p:bldP spid="63" grpId="0"/>
      <p:bldP spid="64" grpId="0"/>
      <p:bldP spid="66" grpId="0"/>
      <p:bldP spid="67" grpId="0"/>
      <p:bldP spid="69" grpId="0"/>
      <p:bldP spid="71" grpId="0"/>
      <p:bldP spid="73" grpId="0"/>
      <p:bldP spid="75" grpId="0"/>
      <p:bldP spid="75" grpId="1"/>
      <p:bldP spid="77" grpId="0" animBg="1"/>
      <p:bldP spid="79" grpId="0" animBg="1"/>
      <p:bldP spid="81" grpId="0"/>
      <p:bldP spid="83" grpId="0"/>
      <p:bldP spid="61"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ector reto 23"/>
          <p:cNvCxnSpPr/>
          <p:nvPr/>
        </p:nvCxnSpPr>
        <p:spPr>
          <a:xfrm>
            <a:off x="485530" y="5000625"/>
            <a:ext cx="2706352" cy="464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Espaço Reservado para Conteúdo 2"/>
          <p:cNvSpPr>
            <a:spLocks noGrp="1"/>
          </p:cNvSpPr>
          <p:nvPr>
            <p:ph idx="1"/>
          </p:nvPr>
        </p:nvSpPr>
        <p:spPr>
          <a:xfrm>
            <a:off x="249026" y="1129309"/>
            <a:ext cx="8878253" cy="576064"/>
          </a:xfrm>
        </p:spPr>
        <p:txBody>
          <a:bodyPr>
            <a:normAutofit/>
          </a:bodyPr>
          <a:lstStyle/>
          <a:p>
            <a:pPr>
              <a:buNone/>
            </a:pPr>
            <a:r>
              <a:rPr lang="pt-BR" sz="2900" dirty="0"/>
              <a:t>Estudos da Tradução + Estudos da Memória</a:t>
            </a:r>
          </a:p>
          <a:p>
            <a:pPr>
              <a:buNone/>
            </a:pPr>
            <a:endParaRPr lang="pt-BR" dirty="0"/>
          </a:p>
        </p:txBody>
      </p:sp>
      <p:pic>
        <p:nvPicPr>
          <p:cNvPr id="4"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19"/>
            <a:ext cx="9864725" cy="780087"/>
          </a:xfrm>
          <a:prstGeom prst="rect">
            <a:avLst/>
          </a:prstGeom>
          <a:noFill/>
        </p:spPr>
      </p:pic>
      <p:graphicFrame>
        <p:nvGraphicFramePr>
          <p:cNvPr id="12" name="Diagrama 11"/>
          <p:cNvGraphicFramePr/>
          <p:nvPr/>
        </p:nvGraphicFramePr>
        <p:xfrm>
          <a:off x="2349877" y="1993405"/>
          <a:ext cx="4602260" cy="301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ixaDeTexto 8"/>
          <p:cNvSpPr txBox="1"/>
          <p:nvPr/>
        </p:nvSpPr>
        <p:spPr>
          <a:xfrm>
            <a:off x="5634756" y="2809875"/>
            <a:ext cx="4738702" cy="712357"/>
          </a:xfrm>
          <a:prstGeom prst="rect">
            <a:avLst/>
          </a:prstGeom>
          <a:noFill/>
        </p:spPr>
        <p:txBody>
          <a:bodyPr wrap="square" lIns="95867" tIns="47934" rIns="95867" bIns="47934" rtlCol="0">
            <a:spAutoFit/>
          </a:bodyPr>
          <a:lstStyle/>
          <a:p>
            <a:r>
              <a:rPr lang="pt-BR" sz="2000" dirty="0"/>
              <a:t>Modelo de Análise Textual</a:t>
            </a:r>
          </a:p>
          <a:p>
            <a:r>
              <a:rPr lang="pt-BR" sz="2000" dirty="0"/>
              <a:t>de Christiane </a:t>
            </a:r>
            <a:r>
              <a:rPr lang="pt-BR" sz="2000" dirty="0" err="1"/>
              <a:t>Nord</a:t>
            </a:r>
            <a:r>
              <a:rPr lang="pt-BR" sz="2000" dirty="0"/>
              <a:t> (1988)</a:t>
            </a:r>
          </a:p>
        </p:txBody>
      </p:sp>
      <p:sp>
        <p:nvSpPr>
          <p:cNvPr id="10" name="CaixaDeTexto 9"/>
          <p:cNvSpPr txBox="1"/>
          <p:nvPr/>
        </p:nvSpPr>
        <p:spPr>
          <a:xfrm>
            <a:off x="383711" y="4621413"/>
            <a:ext cx="4738702" cy="404581"/>
          </a:xfrm>
          <a:prstGeom prst="rect">
            <a:avLst/>
          </a:prstGeom>
          <a:noFill/>
        </p:spPr>
        <p:txBody>
          <a:bodyPr wrap="square" lIns="95867" tIns="47934" rIns="95867" bIns="47934" rtlCol="0">
            <a:spAutoFit/>
          </a:bodyPr>
          <a:lstStyle/>
          <a:p>
            <a:r>
              <a:rPr lang="pt-BR" sz="2000" dirty="0"/>
              <a:t>Normas de </a:t>
            </a:r>
            <a:r>
              <a:rPr lang="pt-BR" sz="2000" dirty="0" err="1"/>
              <a:t>legendagem</a:t>
            </a:r>
            <a:r>
              <a:rPr lang="pt-BR" sz="2000" dirty="0"/>
              <a:t> </a:t>
            </a:r>
          </a:p>
        </p:txBody>
      </p:sp>
      <p:sp>
        <p:nvSpPr>
          <p:cNvPr id="11" name="CaixaDeTexto 10"/>
          <p:cNvSpPr txBox="1"/>
          <p:nvPr/>
        </p:nvSpPr>
        <p:spPr>
          <a:xfrm>
            <a:off x="6350549" y="4621413"/>
            <a:ext cx="4738702" cy="406419"/>
          </a:xfrm>
          <a:prstGeom prst="rect">
            <a:avLst/>
          </a:prstGeom>
          <a:noFill/>
        </p:spPr>
        <p:txBody>
          <a:bodyPr wrap="square" lIns="95867" tIns="47934" rIns="95867" bIns="47934" rtlCol="0">
            <a:spAutoFit/>
          </a:bodyPr>
          <a:lstStyle/>
          <a:p>
            <a:r>
              <a:rPr lang="pt-BR" sz="2000" dirty="0"/>
              <a:t>Análise de testemunhos </a:t>
            </a:r>
          </a:p>
        </p:txBody>
      </p:sp>
      <p:sp>
        <p:nvSpPr>
          <p:cNvPr id="13" name="CaixaDeTexto 12"/>
          <p:cNvSpPr txBox="1"/>
          <p:nvPr/>
        </p:nvSpPr>
        <p:spPr>
          <a:xfrm>
            <a:off x="3922476" y="3505572"/>
            <a:ext cx="3107345" cy="367947"/>
          </a:xfrm>
          <a:prstGeom prst="rect">
            <a:avLst/>
          </a:prstGeom>
          <a:noFill/>
        </p:spPr>
        <p:txBody>
          <a:bodyPr wrap="square" lIns="95867" tIns="47934" rIns="95867" bIns="47934" rtlCol="0">
            <a:spAutoFit/>
          </a:bodyPr>
          <a:lstStyle/>
          <a:p>
            <a:r>
              <a:rPr lang="pt-BR" sz="1700" b="1" dirty="0">
                <a:solidFill>
                  <a:schemeClr val="bg1"/>
                </a:solidFill>
              </a:rPr>
              <a:t>LEGENDAGEM</a:t>
            </a:r>
          </a:p>
        </p:txBody>
      </p:sp>
      <p:cxnSp>
        <p:nvCxnSpPr>
          <p:cNvPr id="15" name="Conector reto 14"/>
          <p:cNvCxnSpPr/>
          <p:nvPr/>
        </p:nvCxnSpPr>
        <p:spPr>
          <a:xfrm flipV="1">
            <a:off x="5429906" y="3500437"/>
            <a:ext cx="2881896" cy="17042"/>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6125817" y="4964907"/>
            <a:ext cx="2694635" cy="28452"/>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
          <p:cNvPicPr>
            <a:picLocks noChangeAspect="1" noChangeArrowheads="1"/>
          </p:cNvPicPr>
          <p:nvPr/>
        </p:nvPicPr>
        <p:blipFill>
          <a:blip r:embed="rId8" cstate="print"/>
          <a:srcRect l="34738" t="22501" r="11048" b="20177"/>
          <a:stretch>
            <a:fillRect/>
          </a:stretch>
        </p:blipFill>
        <p:spPr bwMode="auto">
          <a:xfrm>
            <a:off x="0" y="-4838296"/>
            <a:ext cx="9864725" cy="5832407"/>
          </a:xfrm>
          <a:prstGeom prst="rect">
            <a:avLst/>
          </a:prstGeom>
          <a:noFill/>
          <a:ln>
            <a:noFill/>
          </a:ln>
        </p:spPr>
      </p:pic>
      <p:sp>
        <p:nvSpPr>
          <p:cNvPr id="16" name="Retângulo 15"/>
          <p:cNvSpPr/>
          <p:nvPr/>
        </p:nvSpPr>
        <p:spPr>
          <a:xfrm>
            <a:off x="-269038" y="381001"/>
            <a:ext cx="10305115" cy="631752"/>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6" name="CaixaDeTexto 5"/>
          <p:cNvSpPr txBox="1"/>
          <p:nvPr/>
        </p:nvSpPr>
        <p:spPr>
          <a:xfrm>
            <a:off x="233051" y="349414"/>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6.5| APORTE TEÓRICO</a:t>
            </a:r>
            <a:endParaRPr lang="pt-BR" sz="2900" dirty="0">
              <a:solidFill>
                <a:schemeClr val="bg1"/>
              </a:solidFill>
              <a:latin typeface="Leelawadee" pitchFamily="34" charset="-34"/>
              <a:cs typeface="Leelawadee" pitchFamily="34" charset="-3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15496" t="14454" r="16432" b="5813"/>
          <a:stretch>
            <a:fillRect/>
          </a:stretch>
        </p:blipFill>
        <p:spPr bwMode="auto">
          <a:xfrm>
            <a:off x="0" y="-310852"/>
            <a:ext cx="9871595" cy="6025852"/>
          </a:xfrm>
          <a:prstGeom prst="rect">
            <a:avLst/>
          </a:prstGeom>
          <a:noFill/>
          <a:ln w="9525">
            <a:noFill/>
            <a:miter lim="800000"/>
            <a:headEnd/>
            <a:tailEnd/>
          </a:ln>
        </p:spPr>
      </p:pic>
      <p:sp>
        <p:nvSpPr>
          <p:cNvPr id="8" name="CaixaDeTexto 7"/>
          <p:cNvSpPr txBox="1"/>
          <p:nvPr/>
        </p:nvSpPr>
        <p:spPr>
          <a:xfrm>
            <a:off x="271345" y="49188"/>
            <a:ext cx="9049595" cy="707886"/>
          </a:xfrm>
          <a:prstGeom prst="rect">
            <a:avLst/>
          </a:prstGeom>
          <a:noFill/>
        </p:spPr>
        <p:txBody>
          <a:bodyPr wrap="square" rtlCol="0">
            <a:spAutoFit/>
          </a:bodyPr>
          <a:lstStyle/>
          <a:p>
            <a:r>
              <a:rPr lang="pt-BR" sz="4000" dirty="0">
                <a:solidFill>
                  <a:schemeClr val="bg1"/>
                </a:solidFill>
                <a:latin typeface="Leelawadee" pitchFamily="34" charset="-34"/>
                <a:cs typeface="Leelawadee" pitchFamily="34" charset="-34"/>
              </a:rPr>
              <a:t>6.6 | TRADUÇÃO &amp; MEMÓRIA</a:t>
            </a:r>
            <a:endParaRPr lang="pt-BR" sz="2800" dirty="0">
              <a:solidFill>
                <a:schemeClr val="bg1"/>
              </a:solidFill>
              <a:latin typeface="Leelawadee" pitchFamily="34" charset="-34"/>
              <a:cs typeface="Leelawadee" pitchFamily="34" charset="-34"/>
            </a:endParaRPr>
          </a:p>
        </p:txBody>
      </p:sp>
      <p:sp>
        <p:nvSpPr>
          <p:cNvPr id="13" name="Espaço Reservado para Conteúdo 2"/>
          <p:cNvSpPr>
            <a:spLocks noGrp="1"/>
          </p:cNvSpPr>
          <p:nvPr>
            <p:ph idx="1"/>
          </p:nvPr>
        </p:nvSpPr>
        <p:spPr>
          <a:xfrm>
            <a:off x="637444" y="4081636"/>
            <a:ext cx="8878253" cy="1179348"/>
          </a:xfrm>
        </p:spPr>
        <p:txBody>
          <a:bodyPr>
            <a:normAutofit/>
          </a:bodyPr>
          <a:lstStyle/>
          <a:p>
            <a:pPr lvl="0">
              <a:buNone/>
            </a:pPr>
            <a:endParaRPr lang="pt-BR" dirty="0"/>
          </a:p>
          <a:p>
            <a:pPr>
              <a:buNone/>
            </a:pPr>
            <a:endParaRPr lang="pt-BR" dirty="0"/>
          </a:p>
        </p:txBody>
      </p:sp>
      <p:sp>
        <p:nvSpPr>
          <p:cNvPr id="9" name="Retângulo 8"/>
          <p:cNvSpPr/>
          <p:nvPr/>
        </p:nvSpPr>
        <p:spPr>
          <a:xfrm>
            <a:off x="5709199" y="1129308"/>
            <a:ext cx="3961865" cy="2232248"/>
          </a:xfrm>
          <a:prstGeom prst="rect">
            <a:avLst/>
          </a:prstGeom>
          <a:solidFill>
            <a:schemeClr val="bg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5709199" y="1052646"/>
            <a:ext cx="4505651" cy="5539978"/>
          </a:xfrm>
          <a:prstGeom prst="rect">
            <a:avLst/>
          </a:prstGeom>
          <a:noFill/>
        </p:spPr>
        <p:txBody>
          <a:bodyPr wrap="square" rtlCol="0">
            <a:spAutoFit/>
          </a:bodyPr>
          <a:lstStyle/>
          <a:p>
            <a:r>
              <a:rPr lang="pt-BR" sz="2400" dirty="0">
                <a:solidFill>
                  <a:schemeClr val="bg1"/>
                </a:solidFill>
              </a:rPr>
              <a:t>TRADUÇÃO</a:t>
            </a:r>
            <a:r>
              <a:rPr lang="pt-BR" sz="2400" dirty="0"/>
              <a:t> </a:t>
            </a:r>
          </a:p>
          <a:p>
            <a:r>
              <a:rPr lang="pt-BR" sz="2400" dirty="0"/>
              <a:t>» atividade interdisciplinar</a:t>
            </a:r>
          </a:p>
          <a:p>
            <a:r>
              <a:rPr lang="pt-BR" sz="2400" dirty="0"/>
              <a:t>» veículo difusor e elemento preservador de memória</a:t>
            </a:r>
          </a:p>
          <a:p>
            <a:r>
              <a:rPr lang="pt-BR" sz="2400" dirty="0"/>
              <a:t>» ética de representação (SELIGMANN-SILVA, 2003)</a:t>
            </a:r>
          </a:p>
          <a:p>
            <a:endParaRPr lang="pt-BR" sz="2400" dirty="0"/>
          </a:p>
          <a:p>
            <a:endParaRPr lang="pt-BR" sz="2400" dirty="0"/>
          </a:p>
          <a:p>
            <a:endParaRPr lang="pt-BR" sz="2400" dirty="0"/>
          </a:p>
          <a:p>
            <a:endParaRPr lang="pt-BR" sz="2400" dirty="0"/>
          </a:p>
          <a:p>
            <a:endParaRPr lang="pt-BR" sz="2400" dirty="0"/>
          </a:p>
          <a:p>
            <a:endParaRPr lang="pt-BR" dirty="0"/>
          </a:p>
          <a:p>
            <a:endParaRPr lang="pt-BR" dirty="0"/>
          </a:p>
          <a:p>
            <a:endParaRPr lang="pt-BR" dirty="0"/>
          </a:p>
          <a:p>
            <a:endParaRPr lang="pt-BR" dirty="0"/>
          </a:p>
          <a:p>
            <a:endParaRPr lang="pt-B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srcRect l="34738" t="22501" r="11048" b="20177"/>
          <a:stretch>
            <a:fillRect/>
          </a:stretch>
        </p:blipFill>
        <p:spPr bwMode="auto">
          <a:xfrm>
            <a:off x="0" y="-4976110"/>
            <a:ext cx="9864725" cy="5765619"/>
          </a:xfrm>
          <a:prstGeom prst="rect">
            <a:avLst/>
          </a:prstGeom>
          <a:noFill/>
          <a:ln>
            <a:noFill/>
          </a:ln>
        </p:spPr>
      </p:pic>
      <p:pic>
        <p:nvPicPr>
          <p:cNvPr id="14" name="Imagem 13"/>
          <p:cNvPicPr>
            <a:picLocks noChangeAspect="1"/>
          </p:cNvPicPr>
          <p:nvPr/>
        </p:nvPicPr>
        <p:blipFill>
          <a:blip r:embed="rId3" cstate="print"/>
          <a:stretch>
            <a:fillRect/>
          </a:stretch>
        </p:blipFill>
        <p:spPr>
          <a:xfrm>
            <a:off x="193663" y="2065800"/>
            <a:ext cx="1631356" cy="2101162"/>
          </a:xfrm>
          <a:prstGeom prst="rect">
            <a:avLst/>
          </a:prstGeom>
        </p:spPr>
      </p:pic>
      <p:pic>
        <p:nvPicPr>
          <p:cNvPr id="15" name="Imagem 14"/>
          <p:cNvPicPr>
            <a:picLocks noChangeAspect="1"/>
          </p:cNvPicPr>
          <p:nvPr/>
        </p:nvPicPr>
        <p:blipFill>
          <a:blip r:embed="rId4" cstate="print"/>
          <a:stretch>
            <a:fillRect/>
          </a:stretch>
        </p:blipFill>
        <p:spPr>
          <a:xfrm>
            <a:off x="1825017" y="2065800"/>
            <a:ext cx="1631356" cy="2111628"/>
          </a:xfrm>
          <a:prstGeom prst="rect">
            <a:avLst/>
          </a:prstGeom>
        </p:spPr>
      </p:pic>
      <p:pic>
        <p:nvPicPr>
          <p:cNvPr id="16" name="Imagem 15"/>
          <p:cNvPicPr>
            <a:picLocks noChangeAspect="1"/>
          </p:cNvPicPr>
          <p:nvPr/>
        </p:nvPicPr>
        <p:blipFill>
          <a:blip r:embed="rId5" cstate="print"/>
          <a:stretch>
            <a:fillRect/>
          </a:stretch>
        </p:blipFill>
        <p:spPr>
          <a:xfrm>
            <a:off x="3456375" y="1993404"/>
            <a:ext cx="1489192" cy="2159853"/>
          </a:xfrm>
          <a:prstGeom prst="rect">
            <a:avLst/>
          </a:prstGeom>
        </p:spPr>
      </p:pic>
      <p:pic>
        <p:nvPicPr>
          <p:cNvPr id="17" name="Imagem 16"/>
          <p:cNvPicPr>
            <a:picLocks noChangeAspect="1"/>
          </p:cNvPicPr>
          <p:nvPr/>
        </p:nvPicPr>
        <p:blipFill>
          <a:blip r:embed="rId6" cstate="print"/>
          <a:stretch>
            <a:fillRect/>
          </a:stretch>
        </p:blipFill>
        <p:spPr>
          <a:xfrm>
            <a:off x="4931014" y="1993791"/>
            <a:ext cx="1632706" cy="2159854"/>
          </a:xfrm>
          <a:prstGeom prst="rect">
            <a:avLst/>
          </a:prstGeom>
        </p:spPr>
      </p:pic>
      <p:pic>
        <p:nvPicPr>
          <p:cNvPr id="18" name="Imagem 17"/>
          <p:cNvPicPr>
            <a:picLocks noChangeAspect="1"/>
          </p:cNvPicPr>
          <p:nvPr/>
        </p:nvPicPr>
        <p:blipFill>
          <a:blip r:embed="rId7" cstate="print"/>
          <a:stretch>
            <a:fillRect/>
          </a:stretch>
        </p:blipFill>
        <p:spPr>
          <a:xfrm>
            <a:off x="6465700" y="1993791"/>
            <a:ext cx="1651692" cy="2159856"/>
          </a:xfrm>
          <a:prstGeom prst="rect">
            <a:avLst/>
          </a:prstGeom>
        </p:spPr>
      </p:pic>
      <p:sp>
        <p:nvSpPr>
          <p:cNvPr id="11" name="Retângulo 10"/>
          <p:cNvSpPr/>
          <p:nvPr/>
        </p:nvSpPr>
        <p:spPr>
          <a:xfrm>
            <a:off x="-257828" y="323284"/>
            <a:ext cx="10305115" cy="47533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pic>
        <p:nvPicPr>
          <p:cNvPr id="19" name="Imagem 18"/>
          <p:cNvPicPr>
            <a:picLocks noChangeAspect="1"/>
          </p:cNvPicPr>
          <p:nvPr/>
        </p:nvPicPr>
        <p:blipFill>
          <a:blip r:embed="rId8" cstate="print"/>
          <a:stretch>
            <a:fillRect/>
          </a:stretch>
        </p:blipFill>
        <p:spPr>
          <a:xfrm>
            <a:off x="8103089" y="1993791"/>
            <a:ext cx="1645659" cy="2175796"/>
          </a:xfrm>
          <a:prstGeom prst="rect">
            <a:avLst/>
          </a:prstGeom>
        </p:spPr>
      </p:pic>
      <p:sp>
        <p:nvSpPr>
          <p:cNvPr id="10" name="CaixaDeTexto 9"/>
          <p:cNvSpPr txBox="1"/>
          <p:nvPr/>
        </p:nvSpPr>
        <p:spPr>
          <a:xfrm>
            <a:off x="233051" y="193204"/>
            <a:ext cx="9049595" cy="743135"/>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1| ROSA BRANCA </a:t>
            </a:r>
            <a:r>
              <a:rPr lang="pt-BR" sz="3400" dirty="0">
                <a:solidFill>
                  <a:schemeClr val="bg1"/>
                </a:solidFill>
                <a:latin typeface="Leelawadee" pitchFamily="34" charset="-34"/>
                <a:cs typeface="Leelawadee" pitchFamily="34" charset="-34"/>
              </a:rPr>
              <a:t>a resistência estudantil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1048182" y="1171114"/>
            <a:ext cx="7768363" cy="3759345"/>
          </a:xfrm>
          <a:prstGeom prst="rect">
            <a:avLst/>
          </a:prstGeom>
          <a:noFill/>
        </p:spPr>
        <p:txBody>
          <a:bodyPr wrap="square" lIns="95867" tIns="47934" rIns="95867" bIns="47934" rtlCol="0">
            <a:spAutoFit/>
          </a:bodyPr>
          <a:lstStyle/>
          <a:p>
            <a:pPr algn="just"/>
            <a:r>
              <a:rPr lang="pt-BR" sz="2900" dirty="0">
                <a:latin typeface="Kozuka Gothic Pro M" pitchFamily="34" charset="-128"/>
                <a:ea typeface="Kozuka Gothic Pro M" pitchFamily="34" charset="-128"/>
              </a:rPr>
              <a:t>“Consiste na produção de </a:t>
            </a:r>
            <a:r>
              <a:rPr lang="pt-BR" sz="2900" b="1" dirty="0">
                <a:latin typeface="Kozuka Gothic Pro M" pitchFamily="34" charset="-128"/>
                <a:ea typeface="Kozuka Gothic Pro M" pitchFamily="34" charset="-128"/>
              </a:rPr>
              <a:t>fragmentos de textos</a:t>
            </a:r>
            <a:r>
              <a:rPr lang="pt-BR" sz="2900" dirty="0">
                <a:latin typeface="Kozuka Gothic Pro M" pitchFamily="34" charset="-128"/>
                <a:ea typeface="Kozuka Gothic Pro M" pitchFamily="34" charset="-128"/>
              </a:rPr>
              <a:t> (legendas ou </a:t>
            </a:r>
            <a:r>
              <a:rPr lang="pt-BR" sz="2900" i="1" dirty="0" err="1">
                <a:latin typeface="Kozuka Gothic Pro M" pitchFamily="34" charset="-128"/>
                <a:ea typeface="Kozuka Gothic Pro M" pitchFamily="34" charset="-128"/>
              </a:rPr>
              <a:t>captions</a:t>
            </a:r>
            <a:r>
              <a:rPr lang="pt-BR" sz="2900" dirty="0">
                <a:latin typeface="Kozuka Gothic Pro M" pitchFamily="34" charset="-128"/>
                <a:ea typeface="Kozuka Gothic Pro M" pitchFamily="34" charset="-128"/>
              </a:rPr>
              <a:t>, em inglês americano) para serem sobrepostos a uma </a:t>
            </a:r>
            <a:r>
              <a:rPr lang="pt-BR" sz="2900" b="1" dirty="0">
                <a:latin typeface="Kozuka Gothic Pro M" pitchFamily="34" charset="-128"/>
                <a:ea typeface="Kozuka Gothic Pro M" pitchFamily="34" charset="-128"/>
              </a:rPr>
              <a:t>sequência de imagem </a:t>
            </a:r>
            <a:r>
              <a:rPr lang="pt-BR" sz="2900" dirty="0">
                <a:latin typeface="Kozuka Gothic Pro M" pitchFamily="34" charset="-128"/>
                <a:ea typeface="Kozuka Gothic Pro M" pitchFamily="34" charset="-128"/>
              </a:rPr>
              <a:t>– normalmente próximos à margem inferior da tela – enquanto um texto audiovisual é projetado, exibido ou transmitido.”</a:t>
            </a:r>
          </a:p>
          <a:p>
            <a:r>
              <a:rPr lang="pt-BR" sz="1700" dirty="0">
                <a:latin typeface="Kozuka Gothic Pro M" pitchFamily="34" charset="-128"/>
                <a:ea typeface="Kozuka Gothic Pro M" pitchFamily="34" charset="-128"/>
              </a:rPr>
              <a:t>                               (BAKER &amp; SALDANHA, 2009: 14, tradução nossa)</a:t>
            </a:r>
          </a:p>
          <a:p>
            <a:endParaRPr lang="pt-BR" dirty="0">
              <a:latin typeface="Kozuka Gothic Pro M" pitchFamily="34" charset="-128"/>
              <a:ea typeface="Kozuka Gothic Pro M" pitchFamily="34" charset="-128"/>
            </a:endParaRPr>
          </a:p>
        </p:txBody>
      </p:sp>
      <p:pic>
        <p:nvPicPr>
          <p:cNvPr id="6" name="Picture 1"/>
          <p:cNvPicPr>
            <a:picLocks noChangeAspect="1" noChangeArrowheads="1"/>
          </p:cNvPicPr>
          <p:nvPr/>
        </p:nvPicPr>
        <p:blipFill>
          <a:blip r:embed="rId2" cstate="print"/>
          <a:srcRect l="34738" t="22501" r="11048" b="20177"/>
          <a:stretch>
            <a:fillRect/>
          </a:stretch>
        </p:blipFill>
        <p:spPr bwMode="auto">
          <a:xfrm>
            <a:off x="0" y="-5069213"/>
            <a:ext cx="9864725" cy="5832407"/>
          </a:xfrm>
          <a:prstGeom prst="rect">
            <a:avLst/>
          </a:prstGeom>
          <a:noFill/>
          <a:ln>
            <a:noFill/>
          </a:ln>
        </p:spPr>
      </p:pic>
      <p:sp>
        <p:nvSpPr>
          <p:cNvPr id="7" name="Retângulo 6"/>
          <p:cNvSpPr/>
          <p:nvPr/>
        </p:nvSpPr>
        <p:spPr>
          <a:xfrm>
            <a:off x="-269038" y="150084"/>
            <a:ext cx="10305115" cy="631752"/>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dirty="0"/>
          </a:p>
        </p:txBody>
      </p:sp>
      <p:sp>
        <p:nvSpPr>
          <p:cNvPr id="13" name="CaixaDeTexto 12"/>
          <p:cNvSpPr txBox="1"/>
          <p:nvPr/>
        </p:nvSpPr>
        <p:spPr>
          <a:xfrm>
            <a:off x="233051" y="81127"/>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6.7 | LEGENDAGEM</a:t>
            </a:r>
            <a:endParaRPr lang="pt-BR" sz="2900" dirty="0">
              <a:solidFill>
                <a:schemeClr val="bg1"/>
              </a:solidFill>
              <a:latin typeface="Leelawadee" pitchFamily="34" charset="-34"/>
              <a:cs typeface="Leelawadee" pitchFamily="34" charset="-3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p:nvPr/>
        </p:nvSpPr>
        <p:spPr>
          <a:xfrm>
            <a:off x="1" y="2"/>
            <a:ext cx="9900649" cy="4263249"/>
          </a:xfrm>
          <a:prstGeom prst="rect">
            <a:avLst/>
          </a:prstGeom>
          <a:solidFill>
            <a:srgbClr val="00B0F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18" name="Shape 118"/>
          <p:cNvSpPr txBox="1"/>
          <p:nvPr/>
        </p:nvSpPr>
        <p:spPr>
          <a:xfrm>
            <a:off x="1704416" y="1267806"/>
            <a:ext cx="6607184" cy="176971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pt-BR" sz="6000" b="1" i="0" u="none" strike="noStrike" cap="none" baseline="0" dirty="0">
                <a:solidFill>
                  <a:schemeClr val="lt1"/>
                </a:solidFill>
                <a:latin typeface="Kozuka Gothic Pro M" pitchFamily="34" charset="-128"/>
                <a:ea typeface="Kozuka Gothic Pro M" pitchFamily="34" charset="-128"/>
                <a:sym typeface="Arial"/>
              </a:rPr>
              <a:t>TEXTO AUDIOVISUAL</a:t>
            </a:r>
          </a:p>
        </p:txBody>
      </p:sp>
      <p:sp>
        <p:nvSpPr>
          <p:cNvPr id="119" name="Shape 119"/>
          <p:cNvSpPr txBox="1"/>
          <p:nvPr/>
        </p:nvSpPr>
        <p:spPr>
          <a:xfrm>
            <a:off x="1048181" y="193204"/>
            <a:ext cx="2485876" cy="43601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2800" b="0" i="0" u="none" strike="noStrike" cap="none" baseline="0" dirty="0">
                <a:solidFill>
                  <a:schemeClr val="dk1"/>
                </a:solidFill>
                <a:latin typeface="Kozuka Gothic Pro M" pitchFamily="34" charset="-128"/>
                <a:ea typeface="Kozuka Gothic Pro M" pitchFamily="34" charset="-128"/>
                <a:sym typeface="Arial"/>
              </a:rPr>
              <a:t>Trilha sonora</a:t>
            </a:r>
          </a:p>
        </p:txBody>
      </p:sp>
      <p:sp>
        <p:nvSpPr>
          <p:cNvPr id="120" name="Shape 120"/>
          <p:cNvSpPr txBox="1"/>
          <p:nvPr/>
        </p:nvSpPr>
        <p:spPr>
          <a:xfrm>
            <a:off x="4621629" y="397228"/>
            <a:ext cx="3262711"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5400" b="0" i="0" u="none" strike="noStrike" cap="none" baseline="0" dirty="0">
                <a:solidFill>
                  <a:schemeClr val="dk1"/>
                </a:solidFill>
                <a:latin typeface="Kozuka Gothic Pro M" pitchFamily="34" charset="-128"/>
                <a:ea typeface="Kozuka Gothic Pro M" pitchFamily="34" charset="-128"/>
                <a:sym typeface="Arial"/>
              </a:rPr>
              <a:t>Imagem</a:t>
            </a:r>
          </a:p>
        </p:txBody>
      </p:sp>
      <p:sp>
        <p:nvSpPr>
          <p:cNvPr id="121" name="Shape 121"/>
          <p:cNvSpPr txBox="1"/>
          <p:nvPr/>
        </p:nvSpPr>
        <p:spPr>
          <a:xfrm>
            <a:off x="659763" y="1057300"/>
            <a:ext cx="2330509" cy="84638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6000" b="0" i="0" u="none" strike="noStrike" cap="none" baseline="0" dirty="0">
                <a:solidFill>
                  <a:schemeClr val="dk1"/>
                </a:solidFill>
                <a:latin typeface="Kozuka Gothic Pro M" pitchFamily="34" charset="-128"/>
                <a:ea typeface="Kozuka Gothic Pro M" pitchFamily="34" charset="-128"/>
                <a:sym typeface="Arial"/>
              </a:rPr>
              <a:t>Sons</a:t>
            </a:r>
          </a:p>
        </p:txBody>
      </p:sp>
      <p:sp>
        <p:nvSpPr>
          <p:cNvPr id="122" name="Shape 122"/>
          <p:cNvSpPr txBox="1"/>
          <p:nvPr/>
        </p:nvSpPr>
        <p:spPr>
          <a:xfrm>
            <a:off x="5942250" y="2929509"/>
            <a:ext cx="3651130" cy="64120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4400" b="0" i="0" u="none" strike="noStrike" cap="none" baseline="0" dirty="0">
                <a:solidFill>
                  <a:schemeClr val="dk1"/>
                </a:solidFill>
                <a:latin typeface="Kozuka Gothic Pro M" pitchFamily="34" charset="-128"/>
                <a:ea typeface="Kozuka Gothic Pro M" pitchFamily="34" charset="-128"/>
                <a:sym typeface="Arial"/>
              </a:rPr>
              <a:t>Entonação</a:t>
            </a:r>
          </a:p>
        </p:txBody>
      </p:sp>
      <p:sp>
        <p:nvSpPr>
          <p:cNvPr id="123" name="Shape 123"/>
          <p:cNvSpPr txBox="1"/>
          <p:nvPr/>
        </p:nvSpPr>
        <p:spPr>
          <a:xfrm>
            <a:off x="2834903" y="3261577"/>
            <a:ext cx="4000707" cy="43601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2800" b="0" i="0" u="none" strike="noStrike" cap="none" baseline="0" dirty="0">
                <a:solidFill>
                  <a:schemeClr val="dk1"/>
                </a:solidFill>
                <a:latin typeface="Kozuka Gothic Pro M" pitchFamily="34" charset="-128"/>
                <a:ea typeface="Kozuka Gothic Pro M" pitchFamily="34" charset="-128"/>
                <a:sym typeface="Arial"/>
              </a:rPr>
              <a:t>Sinais gráficos</a:t>
            </a:r>
          </a:p>
        </p:txBody>
      </p:sp>
      <p:sp>
        <p:nvSpPr>
          <p:cNvPr id="124" name="Shape 124"/>
          <p:cNvSpPr txBox="1"/>
          <p:nvPr/>
        </p:nvSpPr>
        <p:spPr>
          <a:xfrm>
            <a:off x="426712" y="2936330"/>
            <a:ext cx="2485924" cy="6412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4400" b="0" i="0" u="none" strike="noStrike" cap="none" baseline="0" dirty="0">
                <a:solidFill>
                  <a:schemeClr val="dk1"/>
                </a:solidFill>
                <a:latin typeface="Kozuka Gothic Pro M" pitchFamily="34" charset="-128"/>
                <a:ea typeface="Kozuka Gothic Pro M" pitchFamily="34" charset="-128"/>
                <a:sym typeface="Arial"/>
              </a:rPr>
              <a:t>Gestos</a:t>
            </a:r>
          </a:p>
        </p:txBody>
      </p:sp>
      <p:sp>
        <p:nvSpPr>
          <p:cNvPr id="125" name="Shape 125"/>
          <p:cNvSpPr txBox="1"/>
          <p:nvPr/>
        </p:nvSpPr>
        <p:spPr>
          <a:xfrm>
            <a:off x="1514283" y="1849388"/>
            <a:ext cx="2019773" cy="3847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2400" b="0" i="0" u="none" strike="noStrike" cap="none" baseline="0" dirty="0">
                <a:solidFill>
                  <a:schemeClr val="dk1"/>
                </a:solidFill>
                <a:latin typeface="Kozuka Gothic Pro M" pitchFamily="34" charset="-128"/>
                <a:ea typeface="Kozuka Gothic Pro M" pitchFamily="34" charset="-128"/>
                <a:sym typeface="Arial"/>
              </a:rPr>
              <a:t>Posturas</a:t>
            </a:r>
          </a:p>
        </p:txBody>
      </p:sp>
      <p:sp>
        <p:nvSpPr>
          <p:cNvPr id="126" name="Shape 126"/>
          <p:cNvSpPr txBox="1"/>
          <p:nvPr/>
        </p:nvSpPr>
        <p:spPr>
          <a:xfrm>
            <a:off x="7418239" y="1270324"/>
            <a:ext cx="2330509" cy="79508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2800" b="0" i="0" u="none" strike="noStrike" cap="none" baseline="0" dirty="0">
                <a:solidFill>
                  <a:schemeClr val="dk1"/>
                </a:solidFill>
                <a:latin typeface="Kozuka Gothic Pro M" pitchFamily="34" charset="-128"/>
                <a:ea typeface="Kozuka Gothic Pro M" pitchFamily="34" charset="-128"/>
                <a:sym typeface="Arial"/>
              </a:rPr>
              <a:t>Técnicas de edição</a:t>
            </a:r>
          </a:p>
        </p:txBody>
      </p:sp>
      <p:sp>
        <p:nvSpPr>
          <p:cNvPr id="127" name="Shape 127"/>
          <p:cNvSpPr txBox="1"/>
          <p:nvPr/>
        </p:nvSpPr>
        <p:spPr>
          <a:xfrm>
            <a:off x="3456376" y="4509957"/>
            <a:ext cx="6214689" cy="10514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pt-BR" sz="2800" b="0" i="0" u="none" strike="noStrike" cap="none" baseline="0" dirty="0">
                <a:solidFill>
                  <a:schemeClr val="dk1"/>
                </a:solidFill>
                <a:latin typeface="Kozuka Gothic Pro M" pitchFamily="34" charset="-128"/>
                <a:ea typeface="Kozuka Gothic Pro M" pitchFamily="34" charset="-128"/>
                <a:sym typeface="Arial"/>
              </a:rPr>
              <a:t>“O dito é somente uma parte da mensagem” </a:t>
            </a:r>
          </a:p>
          <a:p>
            <a:pPr marL="0" marR="0" lvl="0" indent="0" algn="l" rtl="0">
              <a:spcBef>
                <a:spcPts val="0"/>
              </a:spcBef>
              <a:buSzPct val="25000"/>
              <a:buNone/>
            </a:pPr>
            <a:r>
              <a:rPr lang="pt-BR" sz="1600" b="0" i="0" u="none" strike="noStrike" cap="none" baseline="0" dirty="0">
                <a:solidFill>
                  <a:schemeClr val="dk1"/>
                </a:solidFill>
                <a:latin typeface="Kozuka Gothic Pro M" pitchFamily="34" charset="-128"/>
                <a:ea typeface="Kozuka Gothic Pro M" pitchFamily="34" charset="-128"/>
                <a:sym typeface="Arial"/>
              </a:rPr>
              <a:t>(PETTIT, 2004: 2, tradução nossa) </a:t>
            </a:r>
          </a:p>
        </p:txBody>
      </p:sp>
      <p:sp>
        <p:nvSpPr>
          <p:cNvPr id="128" name="Shape 128"/>
          <p:cNvSpPr txBox="1"/>
          <p:nvPr/>
        </p:nvSpPr>
        <p:spPr>
          <a:xfrm>
            <a:off x="1825017" y="3879710"/>
            <a:ext cx="8079098" cy="383541"/>
          </a:xfrm>
          <a:prstGeom prst="rect">
            <a:avLst/>
          </a:prstGeom>
          <a:noFill/>
          <a:ln>
            <a:noFill/>
          </a:ln>
        </p:spPr>
        <p:txBody>
          <a:bodyPr lIns="91425" tIns="91425" rIns="91425" bIns="91425" anchor="t" anchorCtr="0">
            <a:noAutofit/>
          </a:bodyPr>
          <a:lstStyle/>
          <a:p>
            <a:pPr>
              <a:spcBef>
                <a:spcPts val="0"/>
              </a:spcBef>
              <a:buNone/>
            </a:pPr>
            <a:r>
              <a:rPr lang="pt-BR" sz="2000" dirty="0">
                <a:solidFill>
                  <a:schemeClr val="dk1"/>
                </a:solidFill>
                <a:latin typeface="Kozuka Gothic Pro M" pitchFamily="34" charset="-128"/>
                <a:ea typeface="Kozuka Gothic Pro M" pitchFamily="34" charset="-128"/>
              </a:rPr>
              <a:t>(DÍAZ CINTAS &amp; ANDERMAN, 2009: 6; PETTIT, 2004: 2) </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997632" y="4113538"/>
            <a:ext cx="8001414" cy="643619"/>
          </a:xfrm>
          <a:prstGeom prst="rect">
            <a:avLst/>
          </a:prstGeom>
          <a:solidFill>
            <a:srgbClr val="00B0F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867" tIns="47934" rIns="95867" bIns="47934" rtlCol="0" anchor="ctr"/>
          <a:lstStyle/>
          <a:p>
            <a:pPr algn="ctr"/>
            <a:endParaRPr lang="pt-BR"/>
          </a:p>
        </p:txBody>
      </p:sp>
      <p:sp>
        <p:nvSpPr>
          <p:cNvPr id="3" name="Espaço Reservado para Texto 2"/>
          <p:cNvSpPr>
            <a:spLocks noGrp="1"/>
          </p:cNvSpPr>
          <p:nvPr>
            <p:ph type="body" idx="1"/>
          </p:nvPr>
        </p:nvSpPr>
        <p:spPr>
          <a:xfrm>
            <a:off x="742158" y="1151014"/>
            <a:ext cx="8878253" cy="1824033"/>
          </a:xfrm>
        </p:spPr>
        <p:txBody>
          <a:bodyPr>
            <a:normAutofit fontScale="25000" lnSpcReduction="20000"/>
          </a:bodyPr>
          <a:lstStyle/>
          <a:p>
            <a:pPr marL="213039" indent="0">
              <a:buNone/>
            </a:pPr>
            <a:r>
              <a:rPr lang="pt-BR" sz="10100" dirty="0">
                <a:latin typeface="Kozuka Gothic Pro M" pitchFamily="34" charset="-128"/>
                <a:ea typeface="Kozuka Gothic Pro M" pitchFamily="34" charset="-128"/>
              </a:rPr>
              <a:t>Varia de acordo com o cliente</a:t>
            </a:r>
          </a:p>
          <a:p>
            <a:pPr marL="213039" indent="0">
              <a:buNone/>
            </a:pPr>
            <a:r>
              <a:rPr lang="pt-BR" sz="10100" dirty="0">
                <a:latin typeface="Kozuka Gothic Pro M" pitchFamily="34" charset="-128"/>
                <a:ea typeface="Kozuka Gothic Pro M" pitchFamily="34" charset="-128"/>
              </a:rPr>
              <a:t>Trabalho em equipe com um número variável de agentes</a:t>
            </a:r>
          </a:p>
          <a:p>
            <a:pPr marL="213039" indent="0">
              <a:buNone/>
            </a:pPr>
            <a:endParaRPr lang="pt-BR" sz="6100" dirty="0">
              <a:latin typeface="Kozuka Gothic Pro M" pitchFamily="34" charset="-128"/>
              <a:ea typeface="Kozuka Gothic Pro M" pitchFamily="34" charset="-128"/>
            </a:endParaRPr>
          </a:p>
          <a:p>
            <a:pPr marL="213039" indent="0">
              <a:buNone/>
            </a:pPr>
            <a:r>
              <a:rPr lang="pt-BR" sz="10100" b="1" dirty="0">
                <a:latin typeface="Kozuka Gothic Pro M" pitchFamily="34" charset="-128"/>
                <a:ea typeface="Kozuka Gothic Pro M" pitchFamily="34" charset="-128"/>
              </a:rPr>
              <a:t>1// </a:t>
            </a:r>
            <a:r>
              <a:rPr lang="pt-BR" sz="10100" dirty="0" err="1">
                <a:latin typeface="Kozuka Gothic Pro M" pitchFamily="34" charset="-128"/>
                <a:ea typeface="Kozuka Gothic Pro M" pitchFamily="34" charset="-128"/>
              </a:rPr>
              <a:t>Pré</a:t>
            </a:r>
            <a:r>
              <a:rPr lang="pt-BR" sz="10100" dirty="0">
                <a:latin typeface="Kozuka Gothic Pro M" pitchFamily="34" charset="-128"/>
                <a:ea typeface="Kozuka Gothic Pro M" pitchFamily="34" charset="-128"/>
              </a:rPr>
              <a:t>-tradução – Adaptação – Marcação de tempo (</a:t>
            </a:r>
            <a:r>
              <a:rPr lang="pt-BR" sz="10100" i="1" dirty="0" err="1">
                <a:latin typeface="Kozuka Gothic Pro M" pitchFamily="34" charset="-128"/>
                <a:ea typeface="Kozuka Gothic Pro M" pitchFamily="34" charset="-128"/>
              </a:rPr>
              <a:t>spotting</a:t>
            </a:r>
            <a:r>
              <a:rPr lang="pt-BR" sz="10100" dirty="0">
                <a:latin typeface="Kozuka Gothic Pro M" pitchFamily="34" charset="-128"/>
                <a:ea typeface="Kozuka Gothic Pro M" pitchFamily="34" charset="-128"/>
              </a:rPr>
              <a:t>)</a:t>
            </a:r>
          </a:p>
          <a:p>
            <a:pPr marL="213039" indent="0">
              <a:buNone/>
            </a:pPr>
            <a:r>
              <a:rPr lang="pt-BR" sz="10100" b="1" dirty="0">
                <a:latin typeface="Kozuka Gothic Pro M" pitchFamily="34" charset="-128"/>
                <a:ea typeface="Kozuka Gothic Pro M" pitchFamily="34" charset="-128"/>
              </a:rPr>
              <a:t>2// </a:t>
            </a:r>
            <a:r>
              <a:rPr lang="pt-BR" sz="10100" dirty="0" err="1">
                <a:latin typeface="Kozuka Gothic Pro M" pitchFamily="34" charset="-128"/>
                <a:ea typeface="Kozuka Gothic Pro M" pitchFamily="34" charset="-128"/>
              </a:rPr>
              <a:t>Pré</a:t>
            </a:r>
            <a:r>
              <a:rPr lang="pt-BR" sz="10100" dirty="0">
                <a:latin typeface="Kozuka Gothic Pro M" pitchFamily="34" charset="-128"/>
                <a:ea typeface="Kozuka Gothic Pro M" pitchFamily="34" charset="-128"/>
              </a:rPr>
              <a:t>-tradução – Marcação de tempo (</a:t>
            </a:r>
            <a:r>
              <a:rPr lang="pt-BR" sz="10100" i="1" dirty="0" err="1">
                <a:latin typeface="Kozuka Gothic Pro M" pitchFamily="34" charset="-128"/>
                <a:ea typeface="Kozuka Gothic Pro M" pitchFamily="34" charset="-128"/>
              </a:rPr>
              <a:t>spotting</a:t>
            </a:r>
            <a:r>
              <a:rPr lang="pt-BR" sz="10100" dirty="0">
                <a:latin typeface="Kozuka Gothic Pro M" pitchFamily="34" charset="-128"/>
                <a:ea typeface="Kozuka Gothic Pro M" pitchFamily="34" charset="-128"/>
              </a:rPr>
              <a:t>) – Adaptação</a:t>
            </a:r>
          </a:p>
          <a:p>
            <a:pPr marL="213039" indent="0">
              <a:buNone/>
            </a:pPr>
            <a:r>
              <a:rPr lang="pt-BR" sz="10100" b="1" dirty="0">
                <a:latin typeface="Kozuka Gothic Pro M" pitchFamily="34" charset="-128"/>
                <a:ea typeface="Kozuka Gothic Pro M" pitchFamily="34" charset="-128"/>
              </a:rPr>
              <a:t>3// </a:t>
            </a:r>
            <a:r>
              <a:rPr lang="pt-BR" sz="10100" dirty="0">
                <a:latin typeface="Kozuka Gothic Pro M" pitchFamily="34" charset="-128"/>
                <a:ea typeface="Kozuka Gothic Pro M" pitchFamily="34" charset="-128"/>
              </a:rPr>
              <a:t>Adaptação – Marcação de tempo – Tradução</a:t>
            </a:r>
          </a:p>
          <a:p>
            <a:pPr marL="213039" indent="0">
              <a:buNone/>
            </a:pPr>
            <a:r>
              <a:rPr lang="pt-BR" sz="10100" b="1" dirty="0">
                <a:latin typeface="Kozuka Gothic Pro M" pitchFamily="34" charset="-128"/>
                <a:ea typeface="Kozuka Gothic Pro M" pitchFamily="34" charset="-128"/>
              </a:rPr>
              <a:t>4// </a:t>
            </a:r>
            <a:r>
              <a:rPr lang="pt-BR" sz="10100" dirty="0">
                <a:latin typeface="Kozuka Gothic Pro M" pitchFamily="34" charset="-128"/>
                <a:ea typeface="Kozuka Gothic Pro M" pitchFamily="34" charset="-128"/>
              </a:rPr>
              <a:t>Tradução – Adaptação – Marcação de tempo (</a:t>
            </a:r>
            <a:r>
              <a:rPr lang="pt-BR" sz="10100" i="1" dirty="0" err="1">
                <a:latin typeface="Kozuka Gothic Pro M" pitchFamily="34" charset="-128"/>
                <a:ea typeface="Kozuka Gothic Pro M" pitchFamily="34" charset="-128"/>
              </a:rPr>
              <a:t>spotting</a:t>
            </a:r>
            <a:r>
              <a:rPr lang="pt-BR" sz="10100" dirty="0">
                <a:latin typeface="Kozuka Gothic Pro M" pitchFamily="34" charset="-128"/>
                <a:ea typeface="Kozuka Gothic Pro M" pitchFamily="34" charset="-128"/>
              </a:rPr>
              <a:t>)  </a:t>
            </a:r>
          </a:p>
          <a:p>
            <a:pPr marL="213039" indent="0">
              <a:buNone/>
            </a:pPr>
            <a:endParaRPr lang="pt-BR" sz="6100" dirty="0"/>
          </a:p>
          <a:p>
            <a:pPr marL="213039" indent="0">
              <a:buNone/>
            </a:pPr>
            <a:endParaRPr lang="pt-BR" dirty="0"/>
          </a:p>
          <a:p>
            <a:pPr marL="213039" indent="0">
              <a:buNone/>
            </a:pPr>
            <a:endParaRPr lang="pt-BR" dirty="0"/>
          </a:p>
        </p:txBody>
      </p:sp>
      <p:sp>
        <p:nvSpPr>
          <p:cNvPr id="4" name="CaixaDeTexto 3"/>
          <p:cNvSpPr txBox="1"/>
          <p:nvPr/>
        </p:nvSpPr>
        <p:spPr>
          <a:xfrm>
            <a:off x="896755" y="4941280"/>
            <a:ext cx="5127120" cy="367947"/>
          </a:xfrm>
          <a:prstGeom prst="rect">
            <a:avLst/>
          </a:prstGeom>
          <a:noFill/>
        </p:spPr>
        <p:txBody>
          <a:bodyPr wrap="square" lIns="95867" tIns="47934" rIns="95867" bIns="47934" rtlCol="0">
            <a:spAutoFit/>
          </a:bodyPr>
          <a:lstStyle/>
          <a:p>
            <a:r>
              <a:rPr lang="pt-BR" sz="1700" dirty="0">
                <a:latin typeface="Kozuka Gothic Pro M" pitchFamily="34" charset="-128"/>
                <a:ea typeface="Kozuka Gothic Pro M" pitchFamily="34" charset="-128"/>
              </a:rPr>
              <a:t>(SÁNCHEZ, 2004 in ORERO, 2004: 9-12)</a:t>
            </a:r>
          </a:p>
        </p:txBody>
      </p:sp>
      <p:sp>
        <p:nvSpPr>
          <p:cNvPr id="6" name="Elipse 5"/>
          <p:cNvSpPr/>
          <p:nvPr/>
        </p:nvSpPr>
        <p:spPr>
          <a:xfrm>
            <a:off x="6586139" y="4473581"/>
            <a:ext cx="2563560" cy="7200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867" tIns="47934" rIns="95867" bIns="47934" rtlCol="0" anchor="ctr"/>
          <a:lstStyle/>
          <a:p>
            <a:pPr algn="ctr"/>
            <a:endParaRPr lang="pt-BR"/>
          </a:p>
        </p:txBody>
      </p:sp>
      <p:sp>
        <p:nvSpPr>
          <p:cNvPr id="7" name="CaixaDeTexto 6"/>
          <p:cNvSpPr txBox="1"/>
          <p:nvPr/>
        </p:nvSpPr>
        <p:spPr>
          <a:xfrm>
            <a:off x="6508455" y="4545589"/>
            <a:ext cx="2796611" cy="650802"/>
          </a:xfrm>
          <a:prstGeom prst="rect">
            <a:avLst/>
          </a:prstGeom>
          <a:noFill/>
        </p:spPr>
        <p:txBody>
          <a:bodyPr wrap="square" lIns="95867" tIns="47934" rIns="95867" bIns="47934" rtlCol="0">
            <a:spAutoFit/>
          </a:bodyPr>
          <a:lstStyle/>
          <a:p>
            <a:pPr algn="ctr"/>
            <a:r>
              <a:rPr lang="pt-BR" b="1" dirty="0">
                <a:solidFill>
                  <a:schemeClr val="bg1"/>
                </a:solidFill>
                <a:latin typeface="Kozuka Gothic Pro M" pitchFamily="34" charset="-128"/>
                <a:ea typeface="Kozuka Gothic Pro M" pitchFamily="34" charset="-128"/>
              </a:rPr>
              <a:t>Apresenta mais </a:t>
            </a:r>
          </a:p>
          <a:p>
            <a:pPr algn="ctr"/>
            <a:r>
              <a:rPr lang="pt-BR" b="1" dirty="0">
                <a:solidFill>
                  <a:schemeClr val="bg1"/>
                </a:solidFill>
                <a:latin typeface="Kozuka Gothic Pro M" pitchFamily="34" charset="-128"/>
                <a:ea typeface="Kozuka Gothic Pro M" pitchFamily="34" charset="-128"/>
              </a:rPr>
              <a:t>vantagens</a:t>
            </a:r>
          </a:p>
        </p:txBody>
      </p:sp>
      <p:pic>
        <p:nvPicPr>
          <p:cNvPr id="12" name="Picture 1"/>
          <p:cNvPicPr>
            <a:picLocks noChangeAspect="1" noChangeArrowheads="1"/>
          </p:cNvPicPr>
          <p:nvPr/>
        </p:nvPicPr>
        <p:blipFill>
          <a:blip r:embed="rId2" cstate="print"/>
          <a:srcRect l="34738" t="22501" r="11048" b="20177"/>
          <a:stretch>
            <a:fillRect/>
          </a:stretch>
        </p:blipFill>
        <p:spPr bwMode="auto">
          <a:xfrm>
            <a:off x="0" y="-5069213"/>
            <a:ext cx="9864725" cy="5832407"/>
          </a:xfrm>
          <a:prstGeom prst="rect">
            <a:avLst/>
          </a:prstGeom>
          <a:noFill/>
          <a:ln>
            <a:noFill/>
          </a:ln>
        </p:spPr>
      </p:pic>
      <p:sp>
        <p:nvSpPr>
          <p:cNvPr id="13" name="Retângulo 12"/>
          <p:cNvSpPr/>
          <p:nvPr/>
        </p:nvSpPr>
        <p:spPr>
          <a:xfrm>
            <a:off x="-269038" y="150084"/>
            <a:ext cx="10305115" cy="631752"/>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dirty="0"/>
          </a:p>
        </p:txBody>
      </p:sp>
      <p:sp>
        <p:nvSpPr>
          <p:cNvPr id="14" name="CaixaDeTexto 13"/>
          <p:cNvSpPr txBox="1"/>
          <p:nvPr/>
        </p:nvSpPr>
        <p:spPr>
          <a:xfrm>
            <a:off x="233051" y="118498"/>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6.8| LEGENDAGEM método</a:t>
            </a:r>
            <a:r>
              <a:rPr lang="pt-BR" sz="2600" dirty="0">
                <a:solidFill>
                  <a:schemeClr val="bg1"/>
                </a:solidFill>
                <a:latin typeface="Leelawadee" pitchFamily="34" charset="-34"/>
                <a:cs typeface="Leelawadee" pitchFamily="34" charset="-34"/>
              </a:rPr>
              <a:t> </a:t>
            </a:r>
          </a:p>
        </p:txBody>
      </p:sp>
    </p:spTree>
    <p:extLst>
      <p:ext uri="{BB962C8B-B14F-4D97-AF65-F5344CB8AC3E}">
        <p14:creationId xmlns:p14="http://schemas.microsoft.com/office/powerpoint/2010/main" val="412446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13" y="2781942"/>
            <a:ext cx="8079097" cy="1515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659763" y="1129309"/>
            <a:ext cx="4505651" cy="1281744"/>
          </a:xfrm>
          <a:prstGeom prst="rect">
            <a:avLst/>
          </a:prstGeom>
          <a:noFill/>
        </p:spPr>
        <p:txBody>
          <a:bodyPr wrap="square" lIns="95867" tIns="47934" rIns="95867" bIns="47934" rtlCol="0">
            <a:spAutoFit/>
          </a:bodyPr>
          <a:lstStyle/>
          <a:p>
            <a:r>
              <a:rPr lang="pt-BR" sz="2100" dirty="0">
                <a:latin typeface="Kozuka Gothic Pro M" pitchFamily="34" charset="-128"/>
                <a:ea typeface="Kozuka Gothic Pro M" pitchFamily="34" charset="-128"/>
              </a:rPr>
              <a:t>QUANTIDADES DE CARACTERES</a:t>
            </a:r>
          </a:p>
          <a:p>
            <a:endParaRPr lang="pt-BR" dirty="0">
              <a:latin typeface="Kozuka Gothic Pro M" pitchFamily="34" charset="-128"/>
              <a:ea typeface="Kozuka Gothic Pro M" pitchFamily="34" charset="-128"/>
            </a:endParaRPr>
          </a:p>
          <a:p>
            <a:r>
              <a:rPr lang="pt-BR" sz="1900" dirty="0">
                <a:latin typeface="Kozuka Gothic Pro M" pitchFamily="34" charset="-128"/>
                <a:ea typeface="Kozuka Gothic Pro M" pitchFamily="34" charset="-128"/>
              </a:rPr>
              <a:t> 32 por linha para TV</a:t>
            </a:r>
          </a:p>
          <a:p>
            <a:r>
              <a:rPr lang="pt-BR" sz="1900" dirty="0">
                <a:latin typeface="Kozuka Gothic Pro M" pitchFamily="34" charset="-128"/>
                <a:ea typeface="Kozuka Gothic Pro M" pitchFamily="34" charset="-128"/>
              </a:rPr>
              <a:t> 42 por linha para DVD</a:t>
            </a:r>
          </a:p>
        </p:txBody>
      </p:sp>
      <p:sp>
        <p:nvSpPr>
          <p:cNvPr id="6" name="CaixaDeTexto 5"/>
          <p:cNvSpPr txBox="1"/>
          <p:nvPr/>
        </p:nvSpPr>
        <p:spPr>
          <a:xfrm>
            <a:off x="5553833" y="1129654"/>
            <a:ext cx="3418082" cy="1635687"/>
          </a:xfrm>
          <a:prstGeom prst="rect">
            <a:avLst/>
          </a:prstGeom>
          <a:noFill/>
        </p:spPr>
        <p:txBody>
          <a:bodyPr wrap="square" lIns="95867" tIns="47934" rIns="95867" bIns="47934" rtlCol="0">
            <a:spAutoFit/>
          </a:bodyPr>
          <a:lstStyle/>
          <a:p>
            <a:r>
              <a:rPr lang="pt-BR" sz="2100" dirty="0">
                <a:latin typeface="Kozuka Gothic Pro M" pitchFamily="34" charset="-128"/>
                <a:ea typeface="Kozuka Gothic Pro M" pitchFamily="34" charset="-128"/>
              </a:rPr>
              <a:t>TEMPO DE EXIBIÇÃO</a:t>
            </a:r>
          </a:p>
          <a:p>
            <a:endParaRPr lang="pt-BR" dirty="0">
              <a:latin typeface="Kozuka Gothic Pro M" pitchFamily="34" charset="-128"/>
              <a:ea typeface="Kozuka Gothic Pro M" pitchFamily="34" charset="-128"/>
            </a:endParaRPr>
          </a:p>
          <a:p>
            <a:r>
              <a:rPr lang="pt-BR" sz="1900" dirty="0">
                <a:latin typeface="Kozuka Gothic Pro M" pitchFamily="34" charset="-128"/>
                <a:ea typeface="Kozuka Gothic Pro M" pitchFamily="34" charset="-128"/>
              </a:rPr>
              <a:t>mínimo 1 s.</a:t>
            </a:r>
          </a:p>
          <a:p>
            <a:r>
              <a:rPr lang="pt-BR" sz="1900" dirty="0">
                <a:latin typeface="Kozuka Gothic Pro M" pitchFamily="34" charset="-128"/>
                <a:ea typeface="Kozuka Gothic Pro M" pitchFamily="34" charset="-128"/>
              </a:rPr>
              <a:t>máximo 6 s. </a:t>
            </a:r>
          </a:p>
          <a:p>
            <a:r>
              <a:rPr lang="pt-BR" sz="1900" dirty="0">
                <a:latin typeface="Kozuka Gothic Pro M" pitchFamily="34" charset="-128"/>
                <a:ea typeface="Kozuka Gothic Pro M" pitchFamily="34" charset="-128"/>
              </a:rPr>
              <a:t>intervalo mínimo ½ s.</a:t>
            </a:r>
            <a:r>
              <a:rPr lang="pt-BR" sz="1900" dirty="0"/>
              <a:t> </a:t>
            </a:r>
          </a:p>
        </p:txBody>
      </p:sp>
      <p:sp>
        <p:nvSpPr>
          <p:cNvPr id="7" name="CaixaDeTexto 6"/>
          <p:cNvSpPr txBox="1"/>
          <p:nvPr/>
        </p:nvSpPr>
        <p:spPr>
          <a:xfrm>
            <a:off x="582080" y="4227393"/>
            <a:ext cx="7959876" cy="973967"/>
          </a:xfrm>
          <a:prstGeom prst="rect">
            <a:avLst/>
          </a:prstGeom>
          <a:noFill/>
        </p:spPr>
        <p:txBody>
          <a:bodyPr wrap="square" lIns="95867" tIns="47934" rIns="95867" bIns="47934" rtlCol="0">
            <a:spAutoFit/>
          </a:bodyPr>
          <a:lstStyle/>
          <a:p>
            <a:endParaRPr lang="pt-BR" sz="1900" dirty="0">
              <a:latin typeface="Kozuka Gothic Pro M" pitchFamily="34" charset="-128"/>
              <a:ea typeface="Kozuka Gothic Pro M" pitchFamily="34" charset="-128"/>
            </a:endParaRPr>
          </a:p>
          <a:p>
            <a:r>
              <a:rPr lang="pt-BR" sz="1900" dirty="0">
                <a:latin typeface="Kozuka Gothic Pro M" pitchFamily="34" charset="-128"/>
                <a:ea typeface="Kozuka Gothic Pro M" pitchFamily="34" charset="-128"/>
              </a:rPr>
              <a:t>O brasileiro médio lê 16 caracteres por segundo</a:t>
            </a:r>
          </a:p>
          <a:p>
            <a:r>
              <a:rPr lang="pt-BR" sz="1900" dirty="0">
                <a:latin typeface="Kozuka Gothic Pro M" pitchFamily="34" charset="-128"/>
                <a:ea typeface="Kozuka Gothic Pro M" pitchFamily="34" charset="-128"/>
              </a:rPr>
              <a:t>Conceito de norma | adequação e aceitabilidade (TOURY, 2009) </a:t>
            </a:r>
          </a:p>
        </p:txBody>
      </p:sp>
      <p:pic>
        <p:nvPicPr>
          <p:cNvPr id="17" name="Picture 2" descr="http://www.franadesivos.com.br/fotos/grande/3118fg1/papel-de-parede-abstrato-mod-43.jpg"/>
          <p:cNvPicPr>
            <a:picLocks noChangeAspect="1" noChangeArrowheads="1"/>
          </p:cNvPicPr>
          <p:nvPr/>
        </p:nvPicPr>
        <p:blipFill>
          <a:blip r:embed="rId3" cstate="print"/>
          <a:srcRect t="29060" b="59829"/>
          <a:stretch>
            <a:fillRect/>
          </a:stretch>
        </p:blipFill>
        <p:spPr bwMode="auto">
          <a:xfrm>
            <a:off x="-117073" y="-22819"/>
            <a:ext cx="9864725" cy="780087"/>
          </a:xfrm>
          <a:prstGeom prst="rect">
            <a:avLst/>
          </a:prstGeom>
          <a:noFill/>
        </p:spPr>
      </p:pic>
      <p:pic>
        <p:nvPicPr>
          <p:cNvPr id="9" name="Picture 1"/>
          <p:cNvPicPr>
            <a:picLocks noChangeAspect="1" noChangeArrowheads="1"/>
          </p:cNvPicPr>
          <p:nvPr/>
        </p:nvPicPr>
        <p:blipFill>
          <a:blip r:embed="rId4" cstate="print"/>
          <a:srcRect l="34738" t="22501" r="11048" b="20177"/>
          <a:stretch>
            <a:fillRect/>
          </a:stretch>
        </p:blipFill>
        <p:spPr bwMode="auto">
          <a:xfrm>
            <a:off x="-108198" y="-4854893"/>
            <a:ext cx="9864725" cy="5832407"/>
          </a:xfrm>
          <a:prstGeom prst="rect">
            <a:avLst/>
          </a:prstGeom>
          <a:noFill/>
          <a:ln>
            <a:noFill/>
          </a:ln>
        </p:spPr>
      </p:pic>
      <p:sp>
        <p:nvSpPr>
          <p:cNvPr id="10" name="Retângulo 9"/>
          <p:cNvSpPr/>
          <p:nvPr/>
        </p:nvSpPr>
        <p:spPr>
          <a:xfrm>
            <a:off x="-326841" y="364404"/>
            <a:ext cx="10305115" cy="631752"/>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dirty="0"/>
          </a:p>
        </p:txBody>
      </p:sp>
      <p:sp>
        <p:nvSpPr>
          <p:cNvPr id="19" name="CaixaDeTexto 18"/>
          <p:cNvSpPr txBox="1"/>
          <p:nvPr/>
        </p:nvSpPr>
        <p:spPr>
          <a:xfrm>
            <a:off x="115978" y="277406"/>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6.9 | LEGENDAGEM técnica </a:t>
            </a:r>
            <a:endParaRPr lang="pt-BR" sz="2900" dirty="0">
              <a:solidFill>
                <a:schemeClr val="bg1"/>
              </a:solidFill>
              <a:latin typeface="Leelawadee" pitchFamily="34" charset="-34"/>
              <a:cs typeface="Leelawadee" pitchFamily="34" charset="-34"/>
            </a:endParaRPr>
          </a:p>
        </p:txBody>
      </p:sp>
    </p:spTree>
    <p:extLst>
      <p:ext uri="{BB962C8B-B14F-4D97-AF65-F5344CB8AC3E}">
        <p14:creationId xmlns:p14="http://schemas.microsoft.com/office/powerpoint/2010/main" val="1661057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Picture 2"/>
          <p:cNvPicPr>
            <a:picLocks noChangeAspect="1" noChangeArrowheads="1"/>
          </p:cNvPicPr>
          <p:nvPr/>
        </p:nvPicPr>
        <p:blipFill>
          <a:blip r:embed="rId2" cstate="print"/>
          <a:srcRect t="2953" r="935" b="5501"/>
          <a:stretch>
            <a:fillRect/>
          </a:stretch>
        </p:blipFill>
        <p:spPr bwMode="auto">
          <a:xfrm>
            <a:off x="-3601" y="1201316"/>
            <a:ext cx="9868326" cy="3960440"/>
          </a:xfrm>
          <a:prstGeom prst="rect">
            <a:avLst/>
          </a:prstGeom>
          <a:noFill/>
          <a:ln w="9525">
            <a:noFill/>
            <a:miter lim="800000"/>
            <a:headEnd/>
            <a:tailEnd/>
          </a:ln>
        </p:spPr>
      </p:pic>
      <p:sp>
        <p:nvSpPr>
          <p:cNvPr id="8" name="CaixaDeTexto 7"/>
          <p:cNvSpPr txBox="1"/>
          <p:nvPr/>
        </p:nvSpPr>
        <p:spPr>
          <a:xfrm>
            <a:off x="271345" y="5161756"/>
            <a:ext cx="5282487" cy="419970"/>
          </a:xfrm>
          <a:prstGeom prst="rect">
            <a:avLst/>
          </a:prstGeom>
          <a:noFill/>
        </p:spPr>
        <p:txBody>
          <a:bodyPr wrap="square" lIns="95867" tIns="47934" rIns="95867" bIns="47934" rtlCol="0">
            <a:spAutoFit/>
          </a:bodyPr>
          <a:lstStyle/>
          <a:p>
            <a:r>
              <a:rPr lang="pt-BR" sz="2100" dirty="0"/>
              <a:t>Software | </a:t>
            </a:r>
            <a:r>
              <a:rPr lang="pt-BR" sz="2100" dirty="0" err="1"/>
              <a:t>Subtitle</a:t>
            </a:r>
            <a:r>
              <a:rPr lang="pt-BR" sz="2100" dirty="0"/>
              <a:t> Workshop 6.0. a </a:t>
            </a:r>
          </a:p>
        </p:txBody>
      </p:sp>
      <p:pic>
        <p:nvPicPr>
          <p:cNvPr id="9" name="Picture 1"/>
          <p:cNvPicPr>
            <a:picLocks noChangeAspect="1" noChangeArrowheads="1"/>
          </p:cNvPicPr>
          <p:nvPr/>
        </p:nvPicPr>
        <p:blipFill>
          <a:blip r:embed="rId3" cstate="print"/>
          <a:srcRect l="34738" t="22501" r="11048" b="20177"/>
          <a:stretch>
            <a:fillRect/>
          </a:stretch>
        </p:blipFill>
        <p:spPr bwMode="auto">
          <a:xfrm>
            <a:off x="-11590" y="-4831051"/>
            <a:ext cx="9864725" cy="5832407"/>
          </a:xfrm>
          <a:prstGeom prst="rect">
            <a:avLst/>
          </a:prstGeom>
          <a:noFill/>
          <a:ln>
            <a:noFill/>
          </a:ln>
        </p:spPr>
      </p:pic>
      <p:sp>
        <p:nvSpPr>
          <p:cNvPr id="10" name="Retângulo 9"/>
          <p:cNvSpPr/>
          <p:nvPr/>
        </p:nvSpPr>
        <p:spPr>
          <a:xfrm>
            <a:off x="-22421" y="375942"/>
            <a:ext cx="10305115" cy="631752"/>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dirty="0"/>
          </a:p>
        </p:txBody>
      </p:sp>
      <p:sp>
        <p:nvSpPr>
          <p:cNvPr id="7" name="CaixaDeTexto 6"/>
          <p:cNvSpPr txBox="1"/>
          <p:nvPr/>
        </p:nvSpPr>
        <p:spPr>
          <a:xfrm>
            <a:off x="115978" y="277406"/>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6.9 | LEGENDAGEM técnica </a:t>
            </a:r>
            <a:endParaRPr lang="pt-BR" sz="2900" dirty="0">
              <a:solidFill>
                <a:schemeClr val="bg1"/>
              </a:solidFill>
              <a:latin typeface="Leelawadee" pitchFamily="34" charset="-34"/>
              <a:cs typeface="Leelawadee" pitchFamily="34" charset="-3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806637" y="852120"/>
            <a:ext cx="8878253" cy="4669676"/>
          </a:xfrm>
        </p:spPr>
        <p:txBody>
          <a:bodyPr>
            <a:normAutofit/>
          </a:bodyPr>
          <a:lstStyle/>
          <a:p>
            <a:pPr marL="213039" indent="0">
              <a:buNone/>
            </a:pPr>
            <a:r>
              <a:rPr lang="pt-BR" sz="1900" dirty="0">
                <a:latin typeface="Kozuka Gothic Pro M" pitchFamily="34" charset="-128"/>
                <a:ea typeface="Kozuka Gothic Pro M" pitchFamily="34" charset="-128"/>
              </a:rPr>
              <a:t>Condensação </a:t>
            </a:r>
          </a:p>
          <a:p>
            <a:pPr marL="213039" indent="0">
              <a:buNone/>
            </a:pPr>
            <a:r>
              <a:rPr lang="pt-BR" sz="1900" dirty="0">
                <a:latin typeface="Kozuka Gothic Pro M" pitchFamily="34" charset="-128"/>
                <a:ea typeface="Kozuka Gothic Pro M" pitchFamily="34" charset="-128"/>
              </a:rPr>
              <a:t>Omissão</a:t>
            </a:r>
          </a:p>
          <a:p>
            <a:pPr marL="213039" indent="0">
              <a:buNone/>
            </a:pPr>
            <a:r>
              <a:rPr lang="pt-BR" sz="1200" dirty="0">
                <a:latin typeface="Kozuka Gothic Pro M" pitchFamily="34" charset="-128"/>
                <a:ea typeface="Kozuka Gothic Pro M" pitchFamily="34" charset="-128"/>
              </a:rPr>
              <a:t>(BUHR, 2003: 56, apud JÜNGST, 2010: 37)</a:t>
            </a:r>
            <a:endParaRPr lang="pt-BR" sz="1900" dirty="0">
              <a:solidFill>
                <a:srgbClr val="00B0F0"/>
              </a:solidFill>
              <a:latin typeface="Kozuka Gothic Pro M" pitchFamily="34" charset="-128"/>
              <a:ea typeface="Kozuka Gothic Pro M" pitchFamily="34" charset="-128"/>
            </a:endParaRPr>
          </a:p>
          <a:p>
            <a:pPr marL="213039" indent="0">
              <a:buNone/>
            </a:pPr>
            <a:r>
              <a:rPr lang="pt-BR" sz="1900" b="1" dirty="0">
                <a:solidFill>
                  <a:srgbClr val="00B0F0"/>
                </a:solidFill>
                <a:latin typeface="Kozuka Gothic Pro M" pitchFamily="34" charset="-128"/>
                <a:ea typeface="Kozuka Gothic Pro M" pitchFamily="34" charset="-128"/>
              </a:rPr>
              <a:t>Normas recorrentes</a:t>
            </a:r>
          </a:p>
          <a:p>
            <a:pPr marL="213039" indent="0">
              <a:buNone/>
            </a:pPr>
            <a:r>
              <a:rPr lang="de-DE" sz="1900" dirty="0">
                <a:latin typeface="Kozuka Gothic Pro M" pitchFamily="34" charset="-128"/>
                <a:ea typeface="Kozuka Gothic Pro M" pitchFamily="34" charset="-128"/>
              </a:rPr>
              <a:t>Norma culta</a:t>
            </a:r>
          </a:p>
          <a:p>
            <a:pPr marL="213039" indent="0">
              <a:buNone/>
            </a:pPr>
            <a:r>
              <a:rPr lang="de-DE" sz="1900" dirty="0">
                <a:latin typeface="Kozuka Gothic Pro M" pitchFamily="34" charset="-128"/>
                <a:ea typeface="Kozuka Gothic Pro M" pitchFamily="34" charset="-128"/>
              </a:rPr>
              <a:t>Redução da sintaxe</a:t>
            </a:r>
            <a:endParaRPr lang="pt-BR" sz="1900" dirty="0">
              <a:latin typeface="Kozuka Gothic Pro M" pitchFamily="34" charset="-128"/>
              <a:ea typeface="Kozuka Gothic Pro M" pitchFamily="34" charset="-128"/>
            </a:endParaRPr>
          </a:p>
          <a:p>
            <a:pPr marL="213039" indent="0">
              <a:buNone/>
            </a:pPr>
            <a:r>
              <a:rPr lang="pt-BR" sz="1900" dirty="0">
                <a:latin typeface="Kozuka Gothic Pro M" pitchFamily="34" charset="-128"/>
                <a:ea typeface="Kozuka Gothic Pro M" pitchFamily="34" charset="-128"/>
              </a:rPr>
              <a:t>Uso da voz ativa em lugar da passiva</a:t>
            </a:r>
          </a:p>
          <a:p>
            <a:pPr marL="213039" indent="0">
              <a:buNone/>
            </a:pPr>
            <a:r>
              <a:rPr lang="pt-BR" sz="1900" dirty="0">
                <a:latin typeface="Kozuka Gothic Pro M" pitchFamily="34" charset="-128"/>
                <a:ea typeface="Kozuka Gothic Pro M" pitchFamily="34" charset="-128"/>
              </a:rPr>
              <a:t>Perguntas diretas em lugar de perguntas indiretas</a:t>
            </a:r>
          </a:p>
          <a:p>
            <a:pPr marL="213039" indent="0">
              <a:buNone/>
            </a:pPr>
            <a:r>
              <a:rPr lang="pt-BR" sz="1900" dirty="0">
                <a:latin typeface="Kozuka Gothic Pro M" pitchFamily="34" charset="-128"/>
                <a:ea typeface="Kozuka Gothic Pro M" pitchFamily="34" charset="-128"/>
              </a:rPr>
              <a:t>Declarações positivas em lugar de negação dupla	</a:t>
            </a:r>
          </a:p>
          <a:p>
            <a:pPr marL="213039" indent="0">
              <a:buNone/>
            </a:pPr>
            <a:r>
              <a:rPr lang="pt-BR" sz="1900" dirty="0">
                <a:latin typeface="Kozuka Gothic Pro M" pitchFamily="34" charset="-128"/>
                <a:ea typeface="Kozuka Gothic Pro M" pitchFamily="34" charset="-128"/>
              </a:rPr>
              <a:t>Síntese comprometida com o sentido (condensação)</a:t>
            </a:r>
          </a:p>
          <a:p>
            <a:pPr marL="213039" indent="0">
              <a:buNone/>
            </a:pPr>
            <a:r>
              <a:rPr lang="pt-BR" sz="1900" dirty="0">
                <a:latin typeface="Kozuka Gothic Pro M" pitchFamily="34" charset="-128"/>
                <a:ea typeface="Kozuka Gothic Pro M" pitchFamily="34" charset="-128"/>
              </a:rPr>
              <a:t>Eufemismos em relação a palavrões</a:t>
            </a:r>
          </a:p>
          <a:p>
            <a:pPr marL="213039" indent="0">
              <a:buNone/>
            </a:pPr>
            <a:r>
              <a:rPr lang="pt-BR" sz="1900" dirty="0">
                <a:latin typeface="Kozuka Gothic Pro M" pitchFamily="34" charset="-128"/>
                <a:ea typeface="Kozuka Gothic Pro M" pitchFamily="34" charset="-128"/>
              </a:rPr>
              <a:t>Evitar marcas de linguagem de época</a:t>
            </a:r>
          </a:p>
          <a:p>
            <a:pPr marL="213039" indent="0">
              <a:buNone/>
            </a:pPr>
            <a:r>
              <a:rPr lang="pt-BR" sz="1900" dirty="0">
                <a:latin typeface="Kozuka Gothic Pro M" pitchFamily="34" charset="-128"/>
                <a:ea typeface="Kozuka Gothic Pro M" pitchFamily="34" charset="-128"/>
              </a:rPr>
              <a:t>Adaptação (Ex. automóvel = carro, apartamento </a:t>
            </a:r>
            <a:r>
              <a:rPr lang="pt-BR" sz="1700" dirty="0">
                <a:latin typeface="Kozuka Gothic Pro M" pitchFamily="34" charset="-128"/>
                <a:ea typeface="Kozuka Gothic Pro M" pitchFamily="34" charset="-128"/>
              </a:rPr>
              <a:t>= casa) </a:t>
            </a:r>
          </a:p>
          <a:p>
            <a:pPr marL="213039" indent="0">
              <a:buNone/>
            </a:pPr>
            <a:endParaRPr lang="pt-BR" sz="1700" dirty="0">
              <a:latin typeface="Kozuka Gothic Pro M" pitchFamily="34" charset="-128"/>
              <a:ea typeface="Kozuka Gothic Pro M" pitchFamily="34" charset="-128"/>
            </a:endParaRPr>
          </a:p>
        </p:txBody>
      </p:sp>
      <p:sp>
        <p:nvSpPr>
          <p:cNvPr id="7" name="CaixaDeTexto 6"/>
          <p:cNvSpPr txBox="1"/>
          <p:nvPr/>
        </p:nvSpPr>
        <p:spPr>
          <a:xfrm>
            <a:off x="962004" y="5161756"/>
            <a:ext cx="7457629" cy="738664"/>
          </a:xfrm>
          <a:prstGeom prst="rect">
            <a:avLst/>
          </a:prstGeom>
          <a:noFill/>
        </p:spPr>
        <p:txBody>
          <a:bodyPr wrap="square" lIns="95867" tIns="47934" rIns="95867" bIns="47934" rtlCol="0">
            <a:spAutoFit/>
          </a:bodyPr>
          <a:lstStyle/>
          <a:p>
            <a:r>
              <a:rPr lang="de-DE" sz="1200" dirty="0">
                <a:latin typeface="Kozuka Gothic Pro M" pitchFamily="34" charset="-128"/>
                <a:ea typeface="Kozuka Gothic Pro M" pitchFamily="34" charset="-128"/>
              </a:rPr>
              <a:t>(IVARSSON e CARROLL,1998: 85-91, apud JÜNGST, 2010: 37; NAGEL, 2009: 68 apud JÜNGST, 2010: 37; TRINDADE, 2013: 3-5)</a:t>
            </a:r>
            <a:endParaRPr lang="pt-BR" sz="1200" dirty="0">
              <a:latin typeface="Kozuka Gothic Pro M" pitchFamily="34" charset="-128"/>
              <a:ea typeface="Kozuka Gothic Pro M" pitchFamily="34" charset="-128"/>
            </a:endParaRPr>
          </a:p>
          <a:p>
            <a:endParaRPr lang="pt-BR" dirty="0"/>
          </a:p>
        </p:txBody>
      </p:sp>
      <p:pic>
        <p:nvPicPr>
          <p:cNvPr id="10" name="Picture 1"/>
          <p:cNvPicPr>
            <a:picLocks noChangeAspect="1" noChangeArrowheads="1"/>
          </p:cNvPicPr>
          <p:nvPr/>
        </p:nvPicPr>
        <p:blipFill>
          <a:blip r:embed="rId2" cstate="print"/>
          <a:srcRect l="34738" t="22501" r="11048" b="20177"/>
          <a:stretch>
            <a:fillRect/>
          </a:stretch>
        </p:blipFill>
        <p:spPr bwMode="auto">
          <a:xfrm>
            <a:off x="-11590" y="-5015784"/>
            <a:ext cx="9864725" cy="5832407"/>
          </a:xfrm>
          <a:prstGeom prst="rect">
            <a:avLst/>
          </a:prstGeom>
          <a:noFill/>
          <a:ln>
            <a:noFill/>
          </a:ln>
        </p:spPr>
      </p:pic>
      <p:sp>
        <p:nvSpPr>
          <p:cNvPr id="11" name="Retângulo 10"/>
          <p:cNvSpPr/>
          <p:nvPr/>
        </p:nvSpPr>
        <p:spPr>
          <a:xfrm>
            <a:off x="-22421" y="191209"/>
            <a:ext cx="10305115" cy="631752"/>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dirty="0"/>
          </a:p>
        </p:txBody>
      </p:sp>
      <p:sp>
        <p:nvSpPr>
          <p:cNvPr id="9" name="CaixaDeTexto 8"/>
          <p:cNvSpPr txBox="1"/>
          <p:nvPr/>
        </p:nvSpPr>
        <p:spPr>
          <a:xfrm>
            <a:off x="115978" y="104219"/>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6.9 | LEGENDAGEM técnica </a:t>
            </a:r>
            <a:endParaRPr lang="pt-BR" sz="2900" dirty="0">
              <a:solidFill>
                <a:schemeClr val="bg1"/>
              </a:solidFill>
              <a:latin typeface="Leelawadee" pitchFamily="34" charset="-34"/>
              <a:cs typeface="Leelawadee" pitchFamily="34" charset="-34"/>
            </a:endParaRPr>
          </a:p>
        </p:txBody>
      </p:sp>
    </p:spTree>
    <p:extLst>
      <p:ext uri="{BB962C8B-B14F-4D97-AF65-F5344CB8AC3E}">
        <p14:creationId xmlns:p14="http://schemas.microsoft.com/office/powerpoint/2010/main" val="2266102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1"/>
          <p:cNvGrpSpPr/>
          <p:nvPr/>
        </p:nvGrpSpPr>
        <p:grpSpPr>
          <a:xfrm>
            <a:off x="504396" y="1923137"/>
            <a:ext cx="9011301" cy="1889712"/>
            <a:chOff x="303218" y="1615860"/>
            <a:chExt cx="8517254" cy="1889712"/>
          </a:xfrm>
        </p:grpSpPr>
        <p:pic>
          <p:nvPicPr>
            <p:cNvPr id="4" name="Imagem 3"/>
            <p:cNvPicPr/>
            <p:nvPr/>
          </p:nvPicPr>
          <p:blipFill>
            <a:blip r:embed="rId2" cstate="print"/>
            <a:srcRect l="13757" t="12226" r="11993" b="6270"/>
            <a:stretch>
              <a:fillRect/>
            </a:stretch>
          </p:blipFill>
          <p:spPr>
            <a:xfrm>
              <a:off x="303218" y="1636265"/>
              <a:ext cx="2739008" cy="1869307"/>
            </a:xfrm>
            <a:prstGeom prst="rect">
              <a:avLst/>
            </a:prstGeom>
          </p:spPr>
        </p:pic>
        <p:pic>
          <p:nvPicPr>
            <p:cNvPr id="5" name="Imagem 4"/>
            <p:cNvPicPr/>
            <p:nvPr/>
          </p:nvPicPr>
          <p:blipFill>
            <a:blip r:embed="rId3" cstate="print"/>
            <a:srcRect l="14286" t="12548" r="13228" b="5575"/>
            <a:stretch>
              <a:fillRect/>
            </a:stretch>
          </p:blipFill>
          <p:spPr>
            <a:xfrm>
              <a:off x="2962867" y="1615860"/>
              <a:ext cx="2915830" cy="1889712"/>
            </a:xfrm>
            <a:prstGeom prst="rect">
              <a:avLst/>
            </a:prstGeom>
          </p:spPr>
        </p:pic>
        <p:pic>
          <p:nvPicPr>
            <p:cNvPr id="6" name="Imagem 5"/>
            <p:cNvPicPr/>
            <p:nvPr/>
          </p:nvPicPr>
          <p:blipFill>
            <a:blip r:embed="rId4" cstate="print"/>
            <a:srcRect l="13228" t="12234" r="13364" b="15064"/>
            <a:stretch>
              <a:fillRect/>
            </a:stretch>
          </p:blipFill>
          <p:spPr>
            <a:xfrm>
              <a:off x="5767574" y="1615860"/>
              <a:ext cx="3052898" cy="1889712"/>
            </a:xfrm>
            <a:prstGeom prst="rect">
              <a:avLst/>
            </a:prstGeom>
          </p:spPr>
        </p:pic>
      </p:grpSp>
      <p:sp>
        <p:nvSpPr>
          <p:cNvPr id="7" name="CaixaDeTexto 6"/>
          <p:cNvSpPr txBox="1"/>
          <p:nvPr/>
        </p:nvSpPr>
        <p:spPr>
          <a:xfrm>
            <a:off x="504396" y="3939362"/>
            <a:ext cx="3961865" cy="646331"/>
          </a:xfrm>
          <a:prstGeom prst="rect">
            <a:avLst/>
          </a:prstGeom>
          <a:noFill/>
        </p:spPr>
        <p:txBody>
          <a:bodyPr wrap="square" rtlCol="0">
            <a:spAutoFit/>
          </a:bodyPr>
          <a:lstStyle/>
          <a:p>
            <a:r>
              <a:rPr lang="pt-BR" dirty="0"/>
              <a:t> Sintaxe fragmentária e lacunar</a:t>
            </a:r>
          </a:p>
          <a:p>
            <a:r>
              <a:rPr lang="pt-BR" dirty="0"/>
              <a:t>Hesitação</a:t>
            </a:r>
          </a:p>
        </p:txBody>
      </p:sp>
      <p:cxnSp>
        <p:nvCxnSpPr>
          <p:cNvPr id="11" name="Conector reto 10"/>
          <p:cNvCxnSpPr/>
          <p:nvPr/>
        </p:nvCxnSpPr>
        <p:spPr>
          <a:xfrm>
            <a:off x="504396" y="4011369"/>
            <a:ext cx="0" cy="504056"/>
          </a:xfrm>
          <a:prstGeom prst="line">
            <a:avLst/>
          </a:prstGeom>
          <a:ln w="571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
          <p:cNvPicPr>
            <a:picLocks noChangeAspect="1" noChangeArrowheads="1"/>
          </p:cNvPicPr>
          <p:nvPr/>
        </p:nvPicPr>
        <p:blipFill>
          <a:blip r:embed="rId5" cstate="print"/>
          <a:srcRect l="34738" t="22501" r="11048" b="20177"/>
          <a:stretch>
            <a:fillRect/>
          </a:stretch>
        </p:blipFill>
        <p:spPr bwMode="auto">
          <a:xfrm>
            <a:off x="-11590" y="-5015784"/>
            <a:ext cx="9864725" cy="5832407"/>
          </a:xfrm>
          <a:prstGeom prst="rect">
            <a:avLst/>
          </a:prstGeom>
          <a:noFill/>
          <a:ln>
            <a:noFill/>
          </a:ln>
        </p:spPr>
      </p:pic>
      <p:sp>
        <p:nvSpPr>
          <p:cNvPr id="13" name="Retângulo 12"/>
          <p:cNvSpPr/>
          <p:nvPr/>
        </p:nvSpPr>
        <p:spPr>
          <a:xfrm>
            <a:off x="-22421" y="191209"/>
            <a:ext cx="10305115" cy="631752"/>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dirty="0"/>
          </a:p>
        </p:txBody>
      </p:sp>
      <p:sp>
        <p:nvSpPr>
          <p:cNvPr id="14" name="CaixaDeTexto 13"/>
          <p:cNvSpPr txBox="1"/>
          <p:nvPr/>
        </p:nvSpPr>
        <p:spPr>
          <a:xfrm>
            <a:off x="115978" y="104219"/>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6.9 | LEGENDAGEM exemplos </a:t>
            </a:r>
            <a:endParaRPr lang="pt-BR" sz="2900" dirty="0">
              <a:solidFill>
                <a:schemeClr val="bg1"/>
              </a:solidFill>
              <a:latin typeface="Leelawadee" pitchFamily="34" charset="-34"/>
              <a:cs typeface="Leelawadee" pitchFamily="34" charset="-3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1" y="2178224"/>
            <a:ext cx="328824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6087" y="2178224"/>
            <a:ext cx="328824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6035" y="2119536"/>
            <a:ext cx="3378690" cy="21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23" y="49188"/>
            <a:ext cx="3404219" cy="220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2086" y="49188"/>
            <a:ext cx="3404219" cy="220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9896" y="49188"/>
            <a:ext cx="3404219" cy="220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ixaDeTexto 13"/>
          <p:cNvSpPr txBox="1"/>
          <p:nvPr/>
        </p:nvSpPr>
        <p:spPr>
          <a:xfrm>
            <a:off x="349028" y="4369668"/>
            <a:ext cx="3961865" cy="1477328"/>
          </a:xfrm>
          <a:prstGeom prst="rect">
            <a:avLst/>
          </a:prstGeom>
          <a:noFill/>
        </p:spPr>
        <p:txBody>
          <a:bodyPr wrap="square" rtlCol="0">
            <a:spAutoFit/>
          </a:bodyPr>
          <a:lstStyle/>
          <a:p>
            <a:r>
              <a:rPr lang="pt-BR" dirty="0"/>
              <a:t>Montagem como mosaico</a:t>
            </a:r>
          </a:p>
          <a:p>
            <a:r>
              <a:rPr lang="pt-BR" dirty="0"/>
              <a:t>Contraste de imagens</a:t>
            </a:r>
          </a:p>
          <a:p>
            <a:r>
              <a:rPr lang="pt-BR" dirty="0"/>
              <a:t>Repetição</a:t>
            </a:r>
          </a:p>
          <a:p>
            <a:r>
              <a:rPr lang="pt-BR" dirty="0"/>
              <a:t>Silêncio</a:t>
            </a:r>
          </a:p>
          <a:p>
            <a:endParaRPr lang="pt-BR" dirty="0"/>
          </a:p>
        </p:txBody>
      </p:sp>
      <p:cxnSp>
        <p:nvCxnSpPr>
          <p:cNvPr id="15" name="Conector reto 14"/>
          <p:cNvCxnSpPr/>
          <p:nvPr/>
        </p:nvCxnSpPr>
        <p:spPr>
          <a:xfrm>
            <a:off x="323850" y="4441675"/>
            <a:ext cx="0" cy="1008112"/>
          </a:xfrm>
          <a:prstGeom prst="line">
            <a:avLst/>
          </a:prstGeom>
          <a:ln w="571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l="34738" t="22501" r="11048" b="20177"/>
          <a:stretch>
            <a:fillRect/>
          </a:stretch>
        </p:blipFill>
        <p:spPr bwMode="auto">
          <a:xfrm>
            <a:off x="-11590" y="-94828"/>
            <a:ext cx="9864725" cy="5832407"/>
          </a:xfrm>
          <a:prstGeom prst="rect">
            <a:avLst/>
          </a:prstGeom>
          <a:noFill/>
          <a:ln>
            <a:noFill/>
          </a:ln>
        </p:spPr>
      </p:pic>
      <p:sp>
        <p:nvSpPr>
          <p:cNvPr id="9" name="Retângulo 8"/>
          <p:cNvSpPr/>
          <p:nvPr/>
        </p:nvSpPr>
        <p:spPr>
          <a:xfrm>
            <a:off x="3223323" y="1752211"/>
            <a:ext cx="5670905" cy="3480387"/>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3301006" y="1747178"/>
            <a:ext cx="5360171" cy="4062651"/>
          </a:xfrm>
          <a:prstGeom prst="rect">
            <a:avLst/>
          </a:prstGeom>
          <a:noFill/>
        </p:spPr>
        <p:txBody>
          <a:bodyPr wrap="square" rtlCol="0">
            <a:spAutoFit/>
          </a:bodyPr>
          <a:lstStyle/>
          <a:p>
            <a:pPr algn="just"/>
            <a:r>
              <a:rPr lang="de-DE" sz="2400" dirty="0">
                <a:solidFill>
                  <a:schemeClr val="bg1"/>
                </a:solidFill>
              </a:rPr>
              <a:t>Brave, herrliche junge Leute! Ihr seid nicht umsonst gestorben, sollt nicht vergessen sein!</a:t>
            </a:r>
          </a:p>
          <a:p>
            <a:pPr algn="just"/>
            <a:endParaRPr lang="de-DE" sz="2400" dirty="0">
              <a:solidFill>
                <a:schemeClr val="bg1"/>
              </a:solidFill>
            </a:endParaRPr>
          </a:p>
          <a:p>
            <a:pPr algn="just"/>
            <a:r>
              <a:rPr lang="de-DE" sz="2400" dirty="0"/>
              <a:t>Corajosa e magnífica juventude! Vocês não terão morrido em vão, não serão esquecidos!</a:t>
            </a:r>
          </a:p>
          <a:p>
            <a:pPr algn="just"/>
            <a:endParaRPr lang="de-DE" sz="2400" dirty="0">
              <a:solidFill>
                <a:schemeClr val="bg1"/>
              </a:solidFill>
            </a:endParaRPr>
          </a:p>
          <a:p>
            <a:pPr algn="just"/>
            <a:endParaRPr lang="de-DE" sz="2400" dirty="0">
              <a:solidFill>
                <a:schemeClr val="bg1"/>
              </a:solidFill>
            </a:endParaRPr>
          </a:p>
          <a:p>
            <a:endParaRPr lang="de-DE" sz="2400" dirty="0"/>
          </a:p>
          <a:p>
            <a:endParaRPr lang="de-DE" dirty="0"/>
          </a:p>
        </p:txBody>
      </p:sp>
      <p:sp>
        <p:nvSpPr>
          <p:cNvPr id="6" name="CaixaDeTexto 5"/>
          <p:cNvSpPr txBox="1"/>
          <p:nvPr/>
        </p:nvSpPr>
        <p:spPr>
          <a:xfrm>
            <a:off x="4000159" y="4297662"/>
            <a:ext cx="4661018" cy="1200329"/>
          </a:xfrm>
          <a:prstGeom prst="rect">
            <a:avLst/>
          </a:prstGeom>
          <a:noFill/>
        </p:spPr>
        <p:txBody>
          <a:bodyPr wrap="square" rtlCol="0">
            <a:spAutoFit/>
          </a:bodyPr>
          <a:lstStyle/>
          <a:p>
            <a:pPr algn="r"/>
            <a:r>
              <a:rPr lang="pt-BR" dirty="0"/>
              <a:t>Thomas Mann</a:t>
            </a:r>
          </a:p>
          <a:p>
            <a:pPr algn="r"/>
            <a:r>
              <a:rPr lang="de-DE" dirty="0"/>
              <a:t>27 de julho de 1943</a:t>
            </a:r>
            <a:endParaRPr lang="pt-BR" dirty="0"/>
          </a:p>
          <a:p>
            <a:pPr algn="r"/>
            <a:r>
              <a:rPr lang="de-DE" dirty="0"/>
              <a:t>Discurso radiofônico para ouvintes alemães</a:t>
            </a:r>
          </a:p>
          <a:p>
            <a:pPr algn="r"/>
            <a:r>
              <a:rPr lang="de-DE" dirty="0"/>
              <a:t> </a:t>
            </a:r>
            <a:endParaRPr lang="pt-BR" dirty="0"/>
          </a:p>
        </p:txBody>
      </p:sp>
      <p:cxnSp>
        <p:nvCxnSpPr>
          <p:cNvPr id="7" name="Conector reto 6"/>
          <p:cNvCxnSpPr/>
          <p:nvPr/>
        </p:nvCxnSpPr>
        <p:spPr>
          <a:xfrm>
            <a:off x="4233210" y="3073524"/>
            <a:ext cx="3573447" cy="0"/>
          </a:xfrm>
          <a:prstGeom prst="line">
            <a:avLst/>
          </a:prstGeom>
          <a:ln w="53975" cmpd="sng">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68964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m relacionada"/>
          <p:cNvPicPr>
            <a:picLocks noChangeAspect="1" noChangeArrowheads="1"/>
          </p:cNvPicPr>
          <p:nvPr/>
        </p:nvPicPr>
        <p:blipFill>
          <a:blip r:embed="rId2" cstate="print"/>
          <a:srcRect/>
          <a:stretch>
            <a:fillRect/>
          </a:stretch>
        </p:blipFill>
        <p:spPr bwMode="auto">
          <a:xfrm>
            <a:off x="0" y="-899583"/>
            <a:ext cx="9864725" cy="7620000"/>
          </a:xfrm>
          <a:prstGeom prst="rect">
            <a:avLst/>
          </a:prstGeom>
          <a:noFill/>
        </p:spPr>
      </p:pic>
      <p:pic>
        <p:nvPicPr>
          <p:cNvPr id="13" name="Picture 1"/>
          <p:cNvPicPr>
            <a:picLocks noChangeAspect="1" noChangeArrowheads="1"/>
          </p:cNvPicPr>
          <p:nvPr/>
        </p:nvPicPr>
        <p:blipFill>
          <a:blip r:embed="rId3" cstate="print"/>
          <a:srcRect l="34738" t="22501" r="11048" b="20177"/>
          <a:stretch>
            <a:fillRect/>
          </a:stretch>
        </p:blipFill>
        <p:spPr bwMode="auto">
          <a:xfrm>
            <a:off x="0" y="-4872197"/>
            <a:ext cx="9864725" cy="5765619"/>
          </a:xfrm>
          <a:prstGeom prst="rect">
            <a:avLst/>
          </a:prstGeom>
          <a:noFill/>
          <a:ln>
            <a:noFill/>
          </a:ln>
        </p:spPr>
      </p:pic>
      <p:sp>
        <p:nvSpPr>
          <p:cNvPr id="11" name="Retângulo 10"/>
          <p:cNvSpPr/>
          <p:nvPr/>
        </p:nvSpPr>
        <p:spPr>
          <a:xfrm>
            <a:off x="-257828" y="323284"/>
            <a:ext cx="10305115" cy="577263"/>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10" name="CaixaDeTexto 9"/>
          <p:cNvSpPr txBox="1"/>
          <p:nvPr/>
        </p:nvSpPr>
        <p:spPr>
          <a:xfrm>
            <a:off x="233051" y="193204"/>
            <a:ext cx="9049595" cy="743135"/>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1| ROSA BRANCA </a:t>
            </a:r>
            <a:r>
              <a:rPr lang="pt-BR" sz="3400" dirty="0">
                <a:solidFill>
                  <a:schemeClr val="bg1"/>
                </a:solidFill>
                <a:latin typeface="Leelawadee" pitchFamily="34" charset="-34"/>
                <a:cs typeface="Leelawadee" pitchFamily="34" charset="-34"/>
              </a:rPr>
              <a:t>a resistência estudantil </a:t>
            </a:r>
          </a:p>
        </p:txBody>
      </p:sp>
      <p:sp>
        <p:nvSpPr>
          <p:cNvPr id="20" name="Retângulo 19"/>
          <p:cNvSpPr/>
          <p:nvPr/>
        </p:nvSpPr>
        <p:spPr>
          <a:xfrm>
            <a:off x="1" y="4945733"/>
            <a:ext cx="6042144" cy="504056"/>
          </a:xfrm>
          <a:prstGeom prst="rect">
            <a:avLst/>
          </a:prstGeom>
          <a:solidFill>
            <a:schemeClr val="accent5">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867" tIns="47934" rIns="95867" bIns="47934" rtlCol="0" anchor="ctr"/>
          <a:lstStyle/>
          <a:p>
            <a:pPr algn="ctr"/>
            <a:endParaRPr lang="pt-BR"/>
          </a:p>
        </p:txBody>
      </p:sp>
      <p:sp>
        <p:nvSpPr>
          <p:cNvPr id="12" name="CaixaDeTexto 11"/>
          <p:cNvSpPr txBox="1"/>
          <p:nvPr/>
        </p:nvSpPr>
        <p:spPr>
          <a:xfrm>
            <a:off x="0" y="4873724"/>
            <a:ext cx="9593380" cy="620024"/>
          </a:xfrm>
          <a:prstGeom prst="rect">
            <a:avLst/>
          </a:prstGeom>
          <a:noFill/>
        </p:spPr>
        <p:txBody>
          <a:bodyPr wrap="square" lIns="95867" tIns="47934" rIns="95867" bIns="47934" rtlCol="0">
            <a:spAutoFit/>
          </a:bodyPr>
          <a:lstStyle/>
          <a:p>
            <a:r>
              <a:rPr lang="pt-BR" sz="1700" b="1" dirty="0" err="1">
                <a:solidFill>
                  <a:schemeClr val="bg1"/>
                </a:solidFill>
              </a:rPr>
              <a:t>Bodendenkmal</a:t>
            </a:r>
            <a:r>
              <a:rPr lang="pt-BR" sz="1700" b="1" dirty="0">
                <a:solidFill>
                  <a:schemeClr val="bg1">
                    <a:lumMod val="95000"/>
                  </a:schemeClr>
                </a:solidFill>
              </a:rPr>
              <a:t> </a:t>
            </a:r>
            <a:r>
              <a:rPr lang="pt-BR" sz="1700" dirty="0"/>
              <a:t>monumento aos panfletos da Rosa Branca</a:t>
            </a:r>
          </a:p>
          <a:p>
            <a:r>
              <a:rPr lang="pt-BR" sz="1700" dirty="0" err="1"/>
              <a:t>Ludwig-Maximilians-Universität</a:t>
            </a:r>
            <a:r>
              <a:rPr lang="pt-BR" sz="1700" dirty="0"/>
              <a:t> | Fundação Rosa Branca | Munique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 y="0"/>
            <a:ext cx="9864725" cy="1089099"/>
          </a:xfrm>
          <a:prstGeom prst="rect">
            <a:avLst/>
          </a:prstGeom>
        </p:spPr>
      </p:pic>
      <p:sp>
        <p:nvSpPr>
          <p:cNvPr id="6" name="CaixaDeTexto 5"/>
          <p:cNvSpPr txBox="1"/>
          <p:nvPr/>
        </p:nvSpPr>
        <p:spPr>
          <a:xfrm>
            <a:off x="3780234" y="1633364"/>
            <a:ext cx="5864227" cy="4431983"/>
          </a:xfrm>
          <a:prstGeom prst="rect">
            <a:avLst/>
          </a:prstGeom>
          <a:noFill/>
        </p:spPr>
        <p:txBody>
          <a:bodyPr wrap="square" rtlCol="0">
            <a:spAutoFit/>
          </a:bodyPr>
          <a:lstStyle/>
          <a:p>
            <a:pPr algn="just"/>
            <a:endParaRPr lang="de-DE" sz="2400" dirty="0"/>
          </a:p>
          <a:p>
            <a:pPr algn="just"/>
            <a:r>
              <a:rPr lang="de-DE" sz="2400" dirty="0"/>
              <a:t>[...]</a:t>
            </a:r>
          </a:p>
          <a:p>
            <a:pPr algn="just"/>
            <a:r>
              <a:rPr lang="de-DE" sz="2400" dirty="0"/>
              <a:t>-  Aber ich arbeite von Montag bis Freitag. </a:t>
            </a:r>
          </a:p>
          <a:p>
            <a:pPr algn="just"/>
            <a:r>
              <a:rPr lang="de-DE" sz="2400" dirty="0"/>
              <a:t>* </a:t>
            </a:r>
            <a:r>
              <a:rPr lang="pt-BR" sz="2400" dirty="0" err="1">
                <a:cs typeface="Arial" panose="020B0604020202020204" pitchFamily="34" charset="0"/>
              </a:rPr>
              <a:t>Ich</a:t>
            </a:r>
            <a:r>
              <a:rPr lang="pt-BR" sz="2400" dirty="0">
                <a:cs typeface="Arial" panose="020B0604020202020204" pitchFamily="34" charset="0"/>
              </a:rPr>
              <a:t> </a:t>
            </a:r>
            <a:r>
              <a:rPr lang="pt-BR" sz="2400" dirty="0" err="1">
                <a:cs typeface="Arial" panose="020B0604020202020204" pitchFamily="34" charset="0"/>
              </a:rPr>
              <a:t>kann</a:t>
            </a:r>
            <a:r>
              <a:rPr lang="pt-BR" sz="2400" dirty="0">
                <a:cs typeface="Arial" panose="020B0604020202020204" pitchFamily="34" charset="0"/>
              </a:rPr>
              <a:t> </a:t>
            </a:r>
            <a:r>
              <a:rPr lang="pt-BR" sz="2400" dirty="0" err="1">
                <a:cs typeface="Arial" panose="020B0604020202020204" pitchFamily="34" charset="0"/>
              </a:rPr>
              <a:t>verstehen</a:t>
            </a:r>
            <a:r>
              <a:rPr lang="pt-BR" sz="2400" dirty="0">
                <a:cs typeface="Arial" panose="020B0604020202020204" pitchFamily="34" charset="0"/>
              </a:rPr>
              <a:t> </a:t>
            </a:r>
            <a:r>
              <a:rPr lang="pt-BR" sz="2400" dirty="0" err="1">
                <a:cs typeface="Arial" panose="020B0604020202020204" pitchFamily="34" charset="0"/>
              </a:rPr>
              <a:t>du</a:t>
            </a:r>
            <a:r>
              <a:rPr lang="pt-BR" sz="2400" dirty="0">
                <a:cs typeface="Arial" panose="020B0604020202020204" pitchFamily="34" charset="0"/>
              </a:rPr>
              <a:t>... </a:t>
            </a:r>
            <a:r>
              <a:rPr lang="pt-BR" sz="2400" dirty="0" err="1">
                <a:cs typeface="Arial" panose="020B0604020202020204" pitchFamily="34" charset="0"/>
              </a:rPr>
              <a:t>Also</a:t>
            </a:r>
            <a:r>
              <a:rPr lang="pt-BR" sz="2400" dirty="0">
                <a:cs typeface="Arial" panose="020B0604020202020204" pitchFamily="34" charset="0"/>
              </a:rPr>
              <a:t>, </a:t>
            </a:r>
            <a:r>
              <a:rPr lang="pt-BR" sz="2400" dirty="0" err="1">
                <a:cs typeface="Arial" panose="020B0604020202020204" pitchFamily="34" charset="0"/>
              </a:rPr>
              <a:t>eine</a:t>
            </a:r>
            <a:r>
              <a:rPr lang="pt-BR" sz="2400" dirty="0">
                <a:cs typeface="Arial" panose="020B0604020202020204" pitchFamily="34" charset="0"/>
              </a:rPr>
              <a:t> </a:t>
            </a:r>
            <a:r>
              <a:rPr lang="de-DE" sz="2400" dirty="0">
                <a:cs typeface="Arial" panose="020B0604020202020204" pitchFamily="34" charset="0"/>
              </a:rPr>
              <a:t>Endlösung</a:t>
            </a:r>
            <a:r>
              <a:rPr lang="pt-BR" sz="2400" dirty="0">
                <a:cs typeface="Arial" panose="020B0604020202020204" pitchFamily="34" charset="0"/>
              </a:rPr>
              <a:t>: </a:t>
            </a:r>
            <a:r>
              <a:rPr lang="pt-BR" sz="2400" dirty="0" err="1">
                <a:cs typeface="Arial" panose="020B0604020202020204" pitchFamily="34" charset="0"/>
              </a:rPr>
              <a:t>du</a:t>
            </a:r>
            <a:r>
              <a:rPr lang="pt-BR" sz="2400" dirty="0">
                <a:cs typeface="Arial" panose="020B0604020202020204" pitchFamily="34" charset="0"/>
              </a:rPr>
              <a:t> </a:t>
            </a:r>
            <a:r>
              <a:rPr lang="pt-BR" sz="2400" dirty="0" err="1">
                <a:cs typeface="Arial" panose="020B0604020202020204" pitchFamily="34" charset="0"/>
              </a:rPr>
              <a:t>machst</a:t>
            </a:r>
            <a:r>
              <a:rPr lang="pt-BR" sz="2400" dirty="0">
                <a:cs typeface="Arial" panose="020B0604020202020204" pitchFamily="34" charset="0"/>
              </a:rPr>
              <a:t> </a:t>
            </a:r>
            <a:r>
              <a:rPr lang="pt-BR" sz="2400" dirty="0" err="1">
                <a:cs typeface="Arial" panose="020B0604020202020204" pitchFamily="34" charset="0"/>
              </a:rPr>
              <a:t>nur</a:t>
            </a:r>
            <a:r>
              <a:rPr lang="pt-BR" sz="2400" dirty="0">
                <a:cs typeface="Arial" panose="020B0604020202020204" pitchFamily="34" charset="0"/>
              </a:rPr>
              <a:t> </a:t>
            </a:r>
            <a:r>
              <a:rPr lang="pt-BR" sz="2400" dirty="0" err="1">
                <a:cs typeface="Arial" panose="020B0604020202020204" pitchFamily="34" charset="0"/>
              </a:rPr>
              <a:t>einmal</a:t>
            </a:r>
            <a:r>
              <a:rPr lang="pt-BR" sz="2400" dirty="0">
                <a:cs typeface="Arial" panose="020B0604020202020204" pitchFamily="34" charset="0"/>
              </a:rPr>
              <a:t> pro </a:t>
            </a:r>
            <a:r>
              <a:rPr lang="pt-BR" sz="2400" dirty="0" err="1">
                <a:cs typeface="Arial" panose="020B0604020202020204" pitchFamily="34" charset="0"/>
              </a:rPr>
              <a:t>Monat</a:t>
            </a:r>
            <a:r>
              <a:rPr lang="pt-BR" sz="2400" dirty="0">
                <a:cs typeface="Arial" panose="020B0604020202020204" pitchFamily="34" charset="0"/>
              </a:rPr>
              <a:t> </a:t>
            </a:r>
            <a:r>
              <a:rPr lang="pt-BR" sz="2400" dirty="0" err="1">
                <a:cs typeface="Arial" panose="020B0604020202020204" pitchFamily="34" charset="0"/>
              </a:rPr>
              <a:t>deine</a:t>
            </a:r>
            <a:r>
              <a:rPr lang="pt-BR" sz="2400" dirty="0">
                <a:cs typeface="Arial" panose="020B0604020202020204" pitchFamily="34" charset="0"/>
              </a:rPr>
              <a:t> </a:t>
            </a:r>
            <a:r>
              <a:rPr lang="de-DE" sz="2400" dirty="0">
                <a:cs typeface="Arial" panose="020B0604020202020204" pitchFamily="34" charset="0"/>
              </a:rPr>
              <a:t>Grillparty</a:t>
            </a:r>
            <a:r>
              <a:rPr lang="pt-BR" sz="2400" dirty="0">
                <a:cs typeface="Arial" panose="020B0604020202020204" pitchFamily="34" charset="0"/>
              </a:rPr>
              <a:t>, ok?</a:t>
            </a:r>
            <a:r>
              <a:rPr lang="de-DE" sz="2400" dirty="0">
                <a:solidFill>
                  <a:schemeClr val="bg1"/>
                </a:solidFill>
              </a:rPr>
              <a:t>!</a:t>
            </a:r>
          </a:p>
          <a:p>
            <a:pPr algn="just"/>
            <a:r>
              <a:rPr lang="de-DE" sz="2400" dirty="0"/>
              <a:t>[...]</a:t>
            </a:r>
          </a:p>
          <a:p>
            <a:pPr algn="just"/>
            <a:endParaRPr lang="de-DE" sz="2400" dirty="0">
              <a:solidFill>
                <a:schemeClr val="bg1"/>
              </a:solidFill>
            </a:endParaRPr>
          </a:p>
          <a:p>
            <a:pPr algn="just"/>
            <a:endParaRPr lang="de-DE" sz="2400" dirty="0">
              <a:solidFill>
                <a:schemeClr val="bg1"/>
              </a:solidFill>
            </a:endParaRPr>
          </a:p>
          <a:p>
            <a:pPr algn="just"/>
            <a:endParaRPr lang="de-DE" sz="2400" dirty="0">
              <a:solidFill>
                <a:schemeClr val="bg1"/>
              </a:solidFill>
            </a:endParaRPr>
          </a:p>
          <a:p>
            <a:endParaRPr lang="de-DE" sz="2400" dirty="0"/>
          </a:p>
          <a:p>
            <a:endParaRPr lang="de-DE" dirty="0"/>
          </a:p>
        </p:txBody>
      </p:sp>
      <p:sp>
        <p:nvSpPr>
          <p:cNvPr id="7" name="Retângulo 6"/>
          <p:cNvSpPr/>
          <p:nvPr/>
        </p:nvSpPr>
        <p:spPr>
          <a:xfrm>
            <a:off x="107826" y="1201316"/>
            <a:ext cx="3528392" cy="4513684"/>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2800" dirty="0"/>
          </a:p>
          <a:p>
            <a:r>
              <a:rPr lang="de-DE" sz="2000" b="1" dirty="0" err="1"/>
              <a:t>Lerneraufsatz</a:t>
            </a:r>
            <a:endParaRPr lang="de-DE" sz="2000" b="1" dirty="0"/>
          </a:p>
          <a:p>
            <a:r>
              <a:rPr lang="de-DE" sz="2000" b="1" dirty="0"/>
              <a:t>Niveau: </a:t>
            </a:r>
            <a:r>
              <a:rPr lang="de-DE" sz="2000" dirty="0"/>
              <a:t>B2.1</a:t>
            </a:r>
          </a:p>
          <a:p>
            <a:r>
              <a:rPr lang="de-DE" sz="2000" b="1" dirty="0"/>
              <a:t>Thema: </a:t>
            </a:r>
            <a:r>
              <a:rPr lang="de-DE" sz="2000" dirty="0"/>
              <a:t>Nachbarschaftsstreit</a:t>
            </a:r>
          </a:p>
          <a:p>
            <a:r>
              <a:rPr lang="de-DE" sz="2000" b="1" dirty="0"/>
              <a:t>Globales Lernziel: </a:t>
            </a:r>
            <a:r>
              <a:rPr lang="de-DE" sz="2000" dirty="0"/>
              <a:t>KTN können Konflikte sachlich lösen, indem sie Verständnis ausdrücken und konkrete Lösungen vorschlagen.</a:t>
            </a:r>
            <a:endParaRPr lang="pt-BR" sz="1400" dirty="0"/>
          </a:p>
          <a:p>
            <a:endParaRPr lang="pt-BR" dirty="0"/>
          </a:p>
          <a:p>
            <a:endParaRPr lang="pt-BR" dirty="0"/>
          </a:p>
          <a:p>
            <a:endParaRPr lang="pt-BR" dirty="0"/>
          </a:p>
        </p:txBody>
      </p:sp>
    </p:spTree>
    <p:extLst>
      <p:ext uri="{BB962C8B-B14F-4D97-AF65-F5344CB8AC3E}">
        <p14:creationId xmlns:p14="http://schemas.microsoft.com/office/powerpoint/2010/main" val="2706069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256066" y="360263"/>
            <a:ext cx="6420713" cy="784830"/>
          </a:xfrm>
          <a:prstGeom prst="rect">
            <a:avLst/>
          </a:prstGeom>
          <a:noFill/>
        </p:spPr>
        <p:txBody>
          <a:bodyPr wrap="square" rtlCol="0">
            <a:spAutoFit/>
          </a:bodyPr>
          <a:lstStyle/>
          <a:p>
            <a:pPr algn="ctr"/>
            <a:r>
              <a:rPr lang="pt-BR" sz="4500" dirty="0" err="1">
                <a:latin typeface="Calibri Light" panose="020F0302020204030204" pitchFamily="34" charset="0"/>
              </a:rPr>
              <a:t>Endlösung</a:t>
            </a:r>
            <a:endParaRPr lang="pt-BR" sz="4500" dirty="0">
              <a:latin typeface="Calibri Light" panose="020F0302020204030204" pitchFamily="34" charset="0"/>
            </a:endParaRPr>
          </a:p>
        </p:txBody>
      </p:sp>
      <p:cxnSp>
        <p:nvCxnSpPr>
          <p:cNvPr id="5" name="Conector reto 4"/>
          <p:cNvCxnSpPr/>
          <p:nvPr/>
        </p:nvCxnSpPr>
        <p:spPr>
          <a:xfrm>
            <a:off x="5136386" y="180243"/>
            <a:ext cx="0" cy="1610240"/>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6" name="CaixaDeTexto 5"/>
          <p:cNvSpPr txBox="1"/>
          <p:nvPr/>
        </p:nvSpPr>
        <p:spPr>
          <a:xfrm>
            <a:off x="3396193" y="1003453"/>
            <a:ext cx="1630576" cy="348878"/>
          </a:xfrm>
          <a:prstGeom prst="rect">
            <a:avLst/>
          </a:prstGeom>
          <a:noFill/>
        </p:spPr>
        <p:txBody>
          <a:bodyPr wrap="square" rtlCol="0">
            <a:spAutoFit/>
          </a:bodyPr>
          <a:lstStyle/>
          <a:p>
            <a:pPr algn="r"/>
            <a:r>
              <a:rPr lang="pt-BR" sz="1667" b="1" dirty="0">
                <a:latin typeface="Calibri Light" panose="020F0302020204030204" pitchFamily="34" charset="0"/>
              </a:rPr>
              <a:t>das </a:t>
            </a:r>
            <a:r>
              <a:rPr lang="pt-BR" sz="1667" b="1" dirty="0" err="1">
                <a:latin typeface="Calibri Light" panose="020F0302020204030204" pitchFamily="34" charset="0"/>
              </a:rPr>
              <a:t>Ende</a:t>
            </a:r>
            <a:endParaRPr lang="pt-BR" sz="1667" b="1" dirty="0">
              <a:latin typeface="Calibri Light" panose="020F0302020204030204" pitchFamily="34" charset="0"/>
            </a:endParaRPr>
          </a:p>
        </p:txBody>
      </p:sp>
      <p:sp>
        <p:nvSpPr>
          <p:cNvPr id="7" name="CaixaDeTexto 6"/>
          <p:cNvSpPr txBox="1"/>
          <p:nvPr/>
        </p:nvSpPr>
        <p:spPr>
          <a:xfrm>
            <a:off x="3396194" y="1382978"/>
            <a:ext cx="1630576" cy="348878"/>
          </a:xfrm>
          <a:prstGeom prst="rect">
            <a:avLst/>
          </a:prstGeom>
          <a:noFill/>
        </p:spPr>
        <p:txBody>
          <a:bodyPr wrap="square" rtlCol="0">
            <a:spAutoFit/>
          </a:bodyPr>
          <a:lstStyle/>
          <a:p>
            <a:pPr algn="r"/>
            <a:r>
              <a:rPr lang="pt-BR" sz="1667" dirty="0">
                <a:latin typeface="Calibri Light" panose="020F0302020204030204" pitchFamily="34" charset="0"/>
              </a:rPr>
              <a:t>o final</a:t>
            </a:r>
          </a:p>
        </p:txBody>
      </p:sp>
      <p:sp>
        <p:nvSpPr>
          <p:cNvPr id="8" name="CaixaDeTexto 7"/>
          <p:cNvSpPr txBox="1"/>
          <p:nvPr/>
        </p:nvSpPr>
        <p:spPr>
          <a:xfrm>
            <a:off x="5144256" y="1003453"/>
            <a:ext cx="1630576" cy="348878"/>
          </a:xfrm>
          <a:prstGeom prst="rect">
            <a:avLst/>
          </a:prstGeom>
          <a:noFill/>
        </p:spPr>
        <p:txBody>
          <a:bodyPr wrap="square" rtlCol="0">
            <a:spAutoFit/>
          </a:bodyPr>
          <a:lstStyle/>
          <a:p>
            <a:r>
              <a:rPr lang="pt-BR" sz="1667" b="1" dirty="0">
                <a:latin typeface="Calibri Light" panose="020F0302020204030204" pitchFamily="34" charset="0"/>
              </a:rPr>
              <a:t>die </a:t>
            </a:r>
            <a:r>
              <a:rPr lang="pt-BR" sz="1667" b="1" dirty="0" err="1">
                <a:latin typeface="Calibri Light" panose="020F0302020204030204" pitchFamily="34" charset="0"/>
              </a:rPr>
              <a:t>Lösung</a:t>
            </a:r>
            <a:endParaRPr lang="pt-BR" sz="1667" b="1" dirty="0">
              <a:latin typeface="Calibri Light" panose="020F0302020204030204" pitchFamily="34" charset="0"/>
            </a:endParaRPr>
          </a:p>
        </p:txBody>
      </p:sp>
      <p:sp>
        <p:nvSpPr>
          <p:cNvPr id="9" name="CaixaDeTexto 8"/>
          <p:cNvSpPr txBox="1"/>
          <p:nvPr/>
        </p:nvSpPr>
        <p:spPr>
          <a:xfrm>
            <a:off x="5144256" y="1382978"/>
            <a:ext cx="1630576" cy="348878"/>
          </a:xfrm>
          <a:prstGeom prst="rect">
            <a:avLst/>
          </a:prstGeom>
          <a:noFill/>
        </p:spPr>
        <p:txBody>
          <a:bodyPr wrap="square" rtlCol="0">
            <a:spAutoFit/>
          </a:bodyPr>
          <a:lstStyle/>
          <a:p>
            <a:r>
              <a:rPr lang="pt-BR" sz="1667" dirty="0">
                <a:latin typeface="Calibri Light" panose="020F0302020204030204" pitchFamily="34" charset="0"/>
              </a:rPr>
              <a:t>a solução</a:t>
            </a:r>
          </a:p>
        </p:txBody>
      </p:sp>
      <p:sp>
        <p:nvSpPr>
          <p:cNvPr id="10" name="CaixaDeTexto 9"/>
          <p:cNvSpPr txBox="1"/>
          <p:nvPr/>
        </p:nvSpPr>
        <p:spPr>
          <a:xfrm>
            <a:off x="3564210" y="2258309"/>
            <a:ext cx="3573862" cy="502766"/>
          </a:xfrm>
          <a:prstGeom prst="rect">
            <a:avLst/>
          </a:prstGeom>
          <a:noFill/>
        </p:spPr>
        <p:txBody>
          <a:bodyPr wrap="square" rtlCol="0">
            <a:spAutoFit/>
          </a:bodyPr>
          <a:lstStyle/>
          <a:p>
            <a:pPr algn="ctr"/>
            <a:r>
              <a:rPr lang="pt-BR" sz="2667" b="1" dirty="0">
                <a:solidFill>
                  <a:srgbClr val="C00000"/>
                </a:solidFill>
                <a:latin typeface="Calibri Light" panose="020F0302020204030204" pitchFamily="34" charset="0"/>
              </a:rPr>
              <a:t>“Solução final”</a:t>
            </a:r>
          </a:p>
        </p:txBody>
      </p:sp>
      <p:sp>
        <p:nvSpPr>
          <p:cNvPr id="11" name="CaixaDeTexto 10"/>
          <p:cNvSpPr txBox="1"/>
          <p:nvPr/>
        </p:nvSpPr>
        <p:spPr>
          <a:xfrm>
            <a:off x="2124050" y="3347838"/>
            <a:ext cx="6840760" cy="1118511"/>
          </a:xfrm>
          <a:prstGeom prst="rect">
            <a:avLst/>
          </a:prstGeom>
          <a:solidFill>
            <a:schemeClr val="bg1">
              <a:lumMod val="85000"/>
            </a:schemeClr>
          </a:solidFill>
        </p:spPr>
        <p:txBody>
          <a:bodyPr wrap="square" rtlCol="0">
            <a:spAutoFit/>
          </a:bodyPr>
          <a:lstStyle/>
          <a:p>
            <a:pPr algn="ctr"/>
            <a:r>
              <a:rPr lang="pt-BR" sz="1667" dirty="0">
                <a:latin typeface="Calibri Light" panose="020F0302020204030204" pitchFamily="34" charset="0"/>
              </a:rPr>
              <a:t> “</a:t>
            </a:r>
            <a:r>
              <a:rPr lang="pt-BR" sz="1667" dirty="0" err="1">
                <a:latin typeface="Calibri Light" panose="020F0302020204030204" pitchFamily="34" charset="0"/>
              </a:rPr>
              <a:t>Endlösung</a:t>
            </a:r>
            <a:r>
              <a:rPr lang="pt-BR" sz="1667" dirty="0">
                <a:latin typeface="Calibri Light" panose="020F0302020204030204" pitchFamily="34" charset="0"/>
              </a:rPr>
              <a:t> </a:t>
            </a:r>
            <a:r>
              <a:rPr lang="pt-BR" sz="1667" dirty="0" err="1">
                <a:latin typeface="Calibri Light" panose="020F0302020204030204" pitchFamily="34" charset="0"/>
              </a:rPr>
              <a:t>war</a:t>
            </a:r>
            <a:r>
              <a:rPr lang="pt-BR" sz="1667" dirty="0">
                <a:latin typeface="Calibri Light" panose="020F0302020204030204" pitchFamily="34" charset="0"/>
              </a:rPr>
              <a:t> </a:t>
            </a:r>
            <a:r>
              <a:rPr lang="pt-BR" sz="1667" dirty="0" err="1">
                <a:latin typeface="Calibri Light" panose="020F0302020204030204" pitchFamily="34" charset="0"/>
              </a:rPr>
              <a:t>ein</a:t>
            </a:r>
            <a:r>
              <a:rPr lang="pt-BR" sz="1667" dirty="0">
                <a:latin typeface="Calibri Light" panose="020F0302020204030204" pitchFamily="34" charset="0"/>
              </a:rPr>
              <a:t> </a:t>
            </a:r>
            <a:r>
              <a:rPr lang="pt-BR" sz="1667" dirty="0" err="1">
                <a:latin typeface="Calibri Light" panose="020F0302020204030204" pitchFamily="34" charset="0"/>
              </a:rPr>
              <a:t>Deckname</a:t>
            </a:r>
            <a:r>
              <a:rPr lang="pt-BR" sz="1667" dirty="0">
                <a:latin typeface="Calibri Light" panose="020F0302020204030204" pitchFamily="34" charset="0"/>
              </a:rPr>
              <a:t> </a:t>
            </a:r>
            <a:r>
              <a:rPr lang="pt-BR" sz="1667" dirty="0" err="1">
                <a:latin typeface="Calibri Light" panose="020F0302020204030204" pitchFamily="34" charset="0"/>
              </a:rPr>
              <a:t>für</a:t>
            </a:r>
            <a:r>
              <a:rPr lang="pt-BR" sz="1667" dirty="0">
                <a:latin typeface="Calibri Light" panose="020F0302020204030204" pitchFamily="34" charset="0"/>
              </a:rPr>
              <a:t> </a:t>
            </a:r>
            <a:r>
              <a:rPr lang="pt-BR" sz="1667" dirty="0" err="1">
                <a:latin typeface="Calibri Light" panose="020F0302020204030204" pitchFamily="34" charset="0"/>
              </a:rPr>
              <a:t>Hitlers</a:t>
            </a:r>
            <a:r>
              <a:rPr lang="pt-BR" sz="1667" dirty="0">
                <a:latin typeface="Calibri Light" panose="020F0302020204030204" pitchFamily="34" charset="0"/>
              </a:rPr>
              <a:t> </a:t>
            </a:r>
            <a:r>
              <a:rPr lang="pt-BR" sz="1667" dirty="0" err="1">
                <a:latin typeface="Calibri Light" panose="020F0302020204030204" pitchFamily="34" charset="0"/>
              </a:rPr>
              <a:t>Pläne</a:t>
            </a:r>
            <a:r>
              <a:rPr lang="pt-BR" sz="1667" dirty="0">
                <a:latin typeface="Calibri Light" panose="020F0302020204030204" pitchFamily="34" charset="0"/>
              </a:rPr>
              <a:t> </a:t>
            </a:r>
            <a:r>
              <a:rPr lang="pt-BR" sz="1667" dirty="0" err="1">
                <a:latin typeface="Calibri Light" panose="020F0302020204030204" pitchFamily="34" charset="0"/>
              </a:rPr>
              <a:t>zur</a:t>
            </a:r>
            <a:r>
              <a:rPr lang="pt-BR" sz="1667" dirty="0">
                <a:latin typeface="Calibri Light" panose="020F0302020204030204" pitchFamily="34" charset="0"/>
              </a:rPr>
              <a:t> </a:t>
            </a:r>
            <a:r>
              <a:rPr lang="pt-BR" sz="1667" dirty="0" err="1">
                <a:latin typeface="Calibri Light" panose="020F0302020204030204" pitchFamily="34" charset="0"/>
              </a:rPr>
              <a:t>Ausrottung</a:t>
            </a:r>
            <a:r>
              <a:rPr lang="pt-BR" sz="1667" dirty="0">
                <a:latin typeface="Calibri Light" panose="020F0302020204030204" pitchFamily="34" charset="0"/>
              </a:rPr>
              <a:t> der </a:t>
            </a:r>
            <a:r>
              <a:rPr lang="pt-BR" sz="1667" dirty="0" err="1">
                <a:latin typeface="Calibri Light" panose="020F0302020204030204" pitchFamily="34" charset="0"/>
              </a:rPr>
              <a:t>Juden</a:t>
            </a:r>
            <a:r>
              <a:rPr lang="pt-BR" sz="1667" dirty="0">
                <a:latin typeface="Calibri Light" panose="020F0302020204030204" pitchFamily="34" charset="0"/>
              </a:rPr>
              <a:t> Europas. Es </a:t>
            </a:r>
            <a:r>
              <a:rPr lang="pt-BR" sz="1667" dirty="0" err="1">
                <a:latin typeface="Calibri Light" panose="020F0302020204030204" pitchFamily="34" charset="0"/>
              </a:rPr>
              <a:t>wurde</a:t>
            </a:r>
            <a:r>
              <a:rPr lang="pt-BR" sz="1667" dirty="0">
                <a:latin typeface="Calibri Light" panose="020F0302020204030204" pitchFamily="34" charset="0"/>
              </a:rPr>
              <a:t> von </a:t>
            </a:r>
            <a:r>
              <a:rPr lang="pt-BR" sz="1667" dirty="0" err="1">
                <a:latin typeface="Calibri Light" panose="020F0302020204030204" pitchFamily="34" charset="0"/>
              </a:rPr>
              <a:t>deutschen</a:t>
            </a:r>
            <a:r>
              <a:rPr lang="pt-BR" sz="1667" dirty="0">
                <a:latin typeface="Calibri Light" panose="020F0302020204030204" pitchFamily="34" charset="0"/>
              </a:rPr>
              <a:t> </a:t>
            </a:r>
            <a:r>
              <a:rPr lang="pt-BR" sz="1667" dirty="0" err="1">
                <a:latin typeface="Calibri Light" panose="020F0302020204030204" pitchFamily="34" charset="0"/>
              </a:rPr>
              <a:t>Beamten</a:t>
            </a:r>
            <a:r>
              <a:rPr lang="pt-BR" sz="1667" dirty="0">
                <a:latin typeface="Calibri Light" panose="020F0302020204030204" pitchFamily="34" charset="0"/>
              </a:rPr>
              <a:t> </a:t>
            </a:r>
            <a:r>
              <a:rPr lang="pt-BR" sz="1667" dirty="0" err="1">
                <a:latin typeface="Calibri Light" panose="020F0302020204030204" pitchFamily="34" charset="0"/>
              </a:rPr>
              <a:t>nach</a:t>
            </a:r>
            <a:r>
              <a:rPr lang="pt-BR" sz="1667" dirty="0">
                <a:latin typeface="Calibri Light" panose="020F0302020204030204" pitchFamily="34" charset="0"/>
              </a:rPr>
              <a:t> </a:t>
            </a:r>
            <a:r>
              <a:rPr lang="pt-BR" sz="1667" dirty="0" err="1">
                <a:latin typeface="Calibri Light" panose="020F0302020204030204" pitchFamily="34" charset="0"/>
              </a:rPr>
              <a:t>dem</a:t>
            </a:r>
            <a:r>
              <a:rPr lang="pt-BR" sz="1667" dirty="0">
                <a:latin typeface="Calibri Light" panose="020F0302020204030204" pitchFamily="34" charset="0"/>
              </a:rPr>
              <a:t> </a:t>
            </a:r>
            <a:r>
              <a:rPr lang="pt-BR" sz="1667" dirty="0" err="1">
                <a:latin typeface="Calibri Light" panose="020F0302020204030204" pitchFamily="34" charset="0"/>
              </a:rPr>
              <a:t>Sommer</a:t>
            </a:r>
            <a:r>
              <a:rPr lang="pt-BR" sz="1667" dirty="0">
                <a:latin typeface="Calibri Light" panose="020F0302020204030204" pitchFamily="34" charset="0"/>
              </a:rPr>
              <a:t> 1941 </a:t>
            </a:r>
            <a:r>
              <a:rPr lang="pt-BR" sz="1667" dirty="0" err="1">
                <a:latin typeface="Calibri Light" panose="020F0302020204030204" pitchFamily="34" charset="0"/>
              </a:rPr>
              <a:t>gebraucht</a:t>
            </a:r>
            <a:r>
              <a:rPr lang="pt-BR" sz="1667" dirty="0">
                <a:latin typeface="Calibri Light" panose="020F0302020204030204" pitchFamily="34" charset="0"/>
              </a:rPr>
              <a:t>, um das </a:t>
            </a:r>
            <a:r>
              <a:rPr lang="pt-BR" sz="1667" dirty="0" err="1">
                <a:latin typeface="Calibri Light" panose="020F0302020204030204" pitchFamily="34" charset="0"/>
              </a:rPr>
              <a:t>direkte</a:t>
            </a:r>
            <a:r>
              <a:rPr lang="pt-BR" sz="1667" dirty="0">
                <a:latin typeface="Calibri Light" panose="020F0302020204030204" pitchFamily="34" charset="0"/>
              </a:rPr>
              <a:t> </a:t>
            </a:r>
            <a:r>
              <a:rPr lang="pt-BR" sz="1667" dirty="0" err="1">
                <a:latin typeface="Calibri Light" panose="020F0302020204030204" pitchFamily="34" charset="0"/>
              </a:rPr>
              <a:t>Aussprechen</a:t>
            </a:r>
            <a:r>
              <a:rPr lang="pt-BR" sz="1667" dirty="0">
                <a:latin typeface="Calibri Light" panose="020F0302020204030204" pitchFamily="34" charset="0"/>
              </a:rPr>
              <a:t> der </a:t>
            </a:r>
            <a:r>
              <a:rPr lang="pt-BR" sz="1667" dirty="0" err="1">
                <a:latin typeface="Calibri Light" panose="020F0302020204030204" pitchFamily="34" charset="0"/>
              </a:rPr>
              <a:t>Tatsache</a:t>
            </a:r>
            <a:r>
              <a:rPr lang="pt-BR" sz="1667" dirty="0">
                <a:latin typeface="Calibri Light" panose="020F0302020204030204" pitchFamily="34" charset="0"/>
              </a:rPr>
              <a:t> </a:t>
            </a:r>
            <a:r>
              <a:rPr lang="pt-BR" sz="1667" dirty="0" err="1">
                <a:latin typeface="Calibri Light" panose="020F0302020204030204" pitchFamily="34" charset="0"/>
              </a:rPr>
              <a:t>zu</a:t>
            </a:r>
            <a:r>
              <a:rPr lang="pt-BR" sz="1667" dirty="0">
                <a:latin typeface="Calibri Light" panose="020F0302020204030204" pitchFamily="34" charset="0"/>
              </a:rPr>
              <a:t> </a:t>
            </a:r>
            <a:r>
              <a:rPr lang="pt-BR" sz="1667" dirty="0" err="1">
                <a:latin typeface="Calibri Light" panose="020F0302020204030204" pitchFamily="34" charset="0"/>
              </a:rPr>
              <a:t>vermeiden</a:t>
            </a:r>
            <a:r>
              <a:rPr lang="pt-BR" sz="1667" dirty="0">
                <a:latin typeface="Calibri Light" panose="020F0302020204030204" pitchFamily="34" charset="0"/>
              </a:rPr>
              <a:t>, </a:t>
            </a:r>
            <a:r>
              <a:rPr lang="pt-BR" sz="1667" dirty="0" err="1">
                <a:latin typeface="Calibri Light" panose="020F0302020204030204" pitchFamily="34" charset="0"/>
              </a:rPr>
              <a:t>dass</a:t>
            </a:r>
            <a:r>
              <a:rPr lang="pt-BR" sz="1667" dirty="0">
                <a:latin typeface="Calibri Light" panose="020F0302020204030204" pitchFamily="34" charset="0"/>
              </a:rPr>
              <a:t> </a:t>
            </a:r>
            <a:r>
              <a:rPr lang="pt-BR" sz="1667" dirty="0" err="1">
                <a:latin typeface="Calibri Light" panose="020F0302020204030204" pitchFamily="34" charset="0"/>
              </a:rPr>
              <a:t>solche</a:t>
            </a:r>
            <a:r>
              <a:rPr lang="pt-BR" sz="1667" dirty="0">
                <a:latin typeface="Calibri Light" panose="020F0302020204030204" pitchFamily="34" charset="0"/>
              </a:rPr>
              <a:t> </a:t>
            </a:r>
            <a:r>
              <a:rPr lang="pt-BR" sz="1667" dirty="0" err="1">
                <a:latin typeface="Calibri Light" panose="020F0302020204030204" pitchFamily="34" charset="0"/>
              </a:rPr>
              <a:t>Pläne</a:t>
            </a:r>
            <a:r>
              <a:rPr lang="pt-BR" sz="1667" dirty="0">
                <a:latin typeface="Calibri Light" panose="020F0302020204030204" pitchFamily="34" charset="0"/>
              </a:rPr>
              <a:t> </a:t>
            </a:r>
            <a:r>
              <a:rPr lang="pt-BR" sz="1667" dirty="0" err="1">
                <a:latin typeface="Calibri Light" panose="020F0302020204030204" pitchFamily="34" charset="0"/>
              </a:rPr>
              <a:t>bestanden</a:t>
            </a:r>
            <a:r>
              <a:rPr lang="pt-BR" sz="1667" dirty="0">
                <a:latin typeface="Calibri Light" panose="020F0302020204030204" pitchFamily="34" charset="0"/>
              </a:rPr>
              <a:t>.” (</a:t>
            </a:r>
            <a:r>
              <a:rPr lang="pt-BR" sz="1667" cap="small" dirty="0" err="1">
                <a:latin typeface="Calibri Light" panose="020F0302020204030204" pitchFamily="34" charset="0"/>
              </a:rPr>
              <a:t>Schmitz-Berning</a:t>
            </a:r>
            <a:r>
              <a:rPr lang="pt-BR" sz="1667" dirty="0">
                <a:latin typeface="Calibri Light" panose="020F0302020204030204" pitchFamily="34" charset="0"/>
              </a:rPr>
              <a:t>  2000: 174) </a:t>
            </a:r>
          </a:p>
        </p:txBody>
      </p:sp>
      <p:pic>
        <p:nvPicPr>
          <p:cNvPr id="2" name="Imagem 1"/>
          <p:cNvPicPr>
            <a:picLocks noChangeAspect="1"/>
          </p:cNvPicPr>
          <p:nvPr/>
        </p:nvPicPr>
        <p:blipFill>
          <a:blip r:embed="rId2"/>
          <a:stretch>
            <a:fillRect/>
          </a:stretch>
        </p:blipFill>
        <p:spPr>
          <a:xfrm>
            <a:off x="-3853" y="231783"/>
            <a:ext cx="1242182" cy="5251434"/>
          </a:xfrm>
          <a:prstGeom prst="rect">
            <a:avLst/>
          </a:prstGeom>
        </p:spPr>
      </p:pic>
    </p:spTree>
    <p:extLst>
      <p:ext uri="{BB962C8B-B14F-4D97-AF65-F5344CB8AC3E}">
        <p14:creationId xmlns:p14="http://schemas.microsoft.com/office/powerpoint/2010/main" val="165486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827906" y="1705372"/>
            <a:ext cx="8136904" cy="3046988"/>
          </a:xfrm>
          <a:prstGeom prst="rect">
            <a:avLst/>
          </a:prstGeom>
        </p:spPr>
        <p:txBody>
          <a:bodyPr wrap="square">
            <a:spAutoFit/>
          </a:bodyPr>
          <a:lstStyle/>
          <a:p>
            <a:pPr algn="just"/>
            <a:r>
              <a:rPr lang="de-DE" altLang="pt-BR" sz="2400" dirty="0">
                <a:latin typeface="Calibri Light" panose="020F0302020204030204" pitchFamily="34" charset="0"/>
                <a:cs typeface="Calibri Light" panose="020F0302020204030204" pitchFamily="34" charset="0"/>
              </a:rPr>
              <a:t>„Jetzt, da uns in den letzten Jahren die Augen vollkommen geöffnet worden sind, da wir wissen, mit wem wir es zu tun haben, jetzt ist es allerhöchste Zeit, diese </a:t>
            </a:r>
            <a:r>
              <a:rPr lang="de-DE" altLang="pt-BR" sz="2400" b="1" dirty="0">
                <a:solidFill>
                  <a:srgbClr val="0070C0"/>
                </a:solidFill>
                <a:latin typeface="Calibri Light" panose="020F0302020204030204" pitchFamily="34" charset="0"/>
                <a:cs typeface="Calibri Light" panose="020F0302020204030204" pitchFamily="34" charset="0"/>
              </a:rPr>
              <a:t>braune</a:t>
            </a:r>
            <a:r>
              <a:rPr lang="de-DE" altLang="pt-BR" sz="2400" dirty="0">
                <a:latin typeface="Calibri Light" panose="020F0302020204030204" pitchFamily="34" charset="0"/>
                <a:cs typeface="Calibri Light" panose="020F0302020204030204" pitchFamily="34" charset="0"/>
              </a:rPr>
              <a:t> Horde auszurotten“. (II. Flugblatt der Weißen Rose)</a:t>
            </a:r>
          </a:p>
          <a:p>
            <a:pPr algn="just"/>
            <a:endParaRPr lang="de-DE" altLang="pt-BR" sz="2400" b="1" dirty="0">
              <a:latin typeface="Calibri Light" panose="020F0302020204030204" pitchFamily="34" charset="0"/>
              <a:cs typeface="Calibri Light" panose="020F0302020204030204" pitchFamily="34" charset="0"/>
            </a:endParaRPr>
          </a:p>
          <a:p>
            <a:pPr algn="just"/>
            <a:r>
              <a:rPr lang="de-DE" altLang="pt-BR" sz="2400" dirty="0">
                <a:latin typeface="Calibri Light" panose="020F0302020204030204" pitchFamily="34" charset="0"/>
                <a:cs typeface="Calibri Light" panose="020F0302020204030204" pitchFamily="34" charset="0"/>
              </a:rPr>
              <a:t>„Sabotage in allem Schrifttum, allen Zeitungen, die im Solde der ›Regierung‹ stehen, für ihre Ideen, für die Verbreitung der</a:t>
            </a:r>
            <a:r>
              <a:rPr lang="de-DE" altLang="pt-BR" sz="2400" b="1" dirty="0">
                <a:latin typeface="Calibri Light" panose="020F0302020204030204" pitchFamily="34" charset="0"/>
                <a:cs typeface="Calibri Light" panose="020F0302020204030204" pitchFamily="34" charset="0"/>
              </a:rPr>
              <a:t> </a:t>
            </a:r>
            <a:r>
              <a:rPr lang="de-DE" altLang="pt-BR" sz="2400" b="1" dirty="0">
                <a:solidFill>
                  <a:srgbClr val="0070C0"/>
                </a:solidFill>
                <a:latin typeface="Calibri Light" panose="020F0302020204030204" pitchFamily="34" charset="0"/>
                <a:cs typeface="Calibri Light" panose="020F0302020204030204" pitchFamily="34" charset="0"/>
              </a:rPr>
              <a:t>braunen</a:t>
            </a:r>
            <a:r>
              <a:rPr lang="de-DE" altLang="pt-BR" sz="2400" b="1" dirty="0">
                <a:solidFill>
                  <a:srgbClr val="FF0000"/>
                </a:solidFill>
                <a:latin typeface="Calibri Light" panose="020F0302020204030204" pitchFamily="34" charset="0"/>
                <a:cs typeface="Calibri Light" panose="020F0302020204030204" pitchFamily="34" charset="0"/>
              </a:rPr>
              <a:t> </a:t>
            </a:r>
            <a:r>
              <a:rPr lang="de-DE" altLang="pt-BR" sz="2400" dirty="0">
                <a:latin typeface="Calibri Light" panose="020F0302020204030204" pitchFamily="34" charset="0"/>
                <a:cs typeface="Calibri Light" panose="020F0302020204030204" pitchFamily="34" charset="0"/>
              </a:rPr>
              <a:t>Lüge kämpfen“. (III. Flugblatt der Weißen Rose)</a:t>
            </a:r>
          </a:p>
        </p:txBody>
      </p:sp>
      <p:pic>
        <p:nvPicPr>
          <p:cNvPr id="5" name="Imagem 4"/>
          <p:cNvPicPr>
            <a:picLocks noChangeAspect="1"/>
          </p:cNvPicPr>
          <p:nvPr/>
        </p:nvPicPr>
        <p:blipFill>
          <a:blip r:embed="rId2"/>
          <a:stretch>
            <a:fillRect/>
          </a:stretch>
        </p:blipFill>
        <p:spPr>
          <a:xfrm>
            <a:off x="-1" y="0"/>
            <a:ext cx="9864725" cy="1089099"/>
          </a:xfrm>
          <a:prstGeom prst="rect">
            <a:avLst/>
          </a:prstGeom>
        </p:spPr>
      </p:pic>
    </p:spTree>
    <p:extLst>
      <p:ext uri="{BB962C8B-B14F-4D97-AF65-F5344CB8AC3E}">
        <p14:creationId xmlns:p14="http://schemas.microsoft.com/office/powerpoint/2010/main" val="2823285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256066" y="360263"/>
            <a:ext cx="6420713" cy="784830"/>
          </a:xfrm>
          <a:prstGeom prst="rect">
            <a:avLst/>
          </a:prstGeom>
          <a:noFill/>
        </p:spPr>
        <p:txBody>
          <a:bodyPr wrap="square" rtlCol="0">
            <a:spAutoFit/>
          </a:bodyPr>
          <a:lstStyle/>
          <a:p>
            <a:pPr algn="ctr"/>
            <a:r>
              <a:rPr lang="pt-BR" sz="4500" dirty="0" err="1">
                <a:latin typeface="Calibri Light" panose="020F0302020204030204" pitchFamily="34" charset="0"/>
              </a:rPr>
              <a:t>braun</a:t>
            </a:r>
            <a:endParaRPr lang="pt-BR" sz="4500" dirty="0">
              <a:latin typeface="Calibri Light" panose="020F0302020204030204" pitchFamily="34" charset="0"/>
            </a:endParaRPr>
          </a:p>
        </p:txBody>
      </p:sp>
      <p:cxnSp>
        <p:nvCxnSpPr>
          <p:cNvPr id="5" name="Conector reto 4"/>
          <p:cNvCxnSpPr/>
          <p:nvPr/>
        </p:nvCxnSpPr>
        <p:spPr>
          <a:xfrm flipH="1">
            <a:off x="4179327" y="1145093"/>
            <a:ext cx="2409219" cy="13032"/>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10" name="CaixaDeTexto 9"/>
          <p:cNvSpPr txBox="1"/>
          <p:nvPr/>
        </p:nvSpPr>
        <p:spPr>
          <a:xfrm>
            <a:off x="3757499" y="1345332"/>
            <a:ext cx="3573862" cy="502766"/>
          </a:xfrm>
          <a:prstGeom prst="rect">
            <a:avLst/>
          </a:prstGeom>
          <a:noFill/>
        </p:spPr>
        <p:txBody>
          <a:bodyPr wrap="square" rtlCol="0">
            <a:spAutoFit/>
          </a:bodyPr>
          <a:lstStyle/>
          <a:p>
            <a:pPr algn="ctr"/>
            <a:r>
              <a:rPr lang="pt-BR" sz="2667" b="1" dirty="0">
                <a:solidFill>
                  <a:srgbClr val="C00000"/>
                </a:solidFill>
                <a:latin typeface="Calibri Light" panose="020F0302020204030204" pitchFamily="34" charset="0"/>
              </a:rPr>
              <a:t>“marrom”</a:t>
            </a:r>
          </a:p>
        </p:txBody>
      </p:sp>
      <p:sp>
        <p:nvSpPr>
          <p:cNvPr id="11" name="CaixaDeTexto 10"/>
          <p:cNvSpPr txBox="1"/>
          <p:nvPr/>
        </p:nvSpPr>
        <p:spPr>
          <a:xfrm>
            <a:off x="1980034" y="2035305"/>
            <a:ext cx="7272808" cy="861967"/>
          </a:xfrm>
          <a:prstGeom prst="rect">
            <a:avLst/>
          </a:prstGeom>
          <a:solidFill>
            <a:schemeClr val="bg1">
              <a:lumMod val="85000"/>
            </a:schemeClr>
          </a:solidFill>
        </p:spPr>
        <p:txBody>
          <a:bodyPr wrap="square" rtlCol="0">
            <a:spAutoFit/>
          </a:bodyPr>
          <a:lstStyle/>
          <a:p>
            <a:pPr algn="ctr"/>
            <a:r>
              <a:rPr lang="de-DE" sz="1667" dirty="0">
                <a:latin typeface="Calibri Light" panose="020F0302020204030204" pitchFamily="34" charset="0"/>
              </a:rPr>
              <a:t>Braunhemd: “Bestandteil der politischen Uniform der NSDAP, insbesondere der SA und der SS. [..] Die braune Farbe wurde von der Uniformfarbe zur Symbol und Kennfarbe des Nationalsozialismus“ (</a:t>
            </a:r>
            <a:r>
              <a:rPr lang="de-DE" sz="1667" cap="small" dirty="0">
                <a:latin typeface="Calibri Light" panose="020F0302020204030204" pitchFamily="34" charset="0"/>
              </a:rPr>
              <a:t>Schmitz-</a:t>
            </a:r>
            <a:r>
              <a:rPr lang="de-DE" sz="1667" cap="small" dirty="0" err="1">
                <a:latin typeface="Calibri Light" panose="020F0302020204030204" pitchFamily="34" charset="0"/>
              </a:rPr>
              <a:t>Berning</a:t>
            </a:r>
            <a:r>
              <a:rPr lang="de-DE" sz="1667" dirty="0">
                <a:latin typeface="Calibri Light" panose="020F0302020204030204" pitchFamily="34" charset="0"/>
              </a:rPr>
              <a:t>  2007: 128) </a:t>
            </a:r>
          </a:p>
        </p:txBody>
      </p:sp>
      <p:pic>
        <p:nvPicPr>
          <p:cNvPr id="2" name="Imagem 1"/>
          <p:cNvPicPr>
            <a:picLocks noChangeAspect="1"/>
          </p:cNvPicPr>
          <p:nvPr/>
        </p:nvPicPr>
        <p:blipFill>
          <a:blip r:embed="rId2"/>
          <a:stretch>
            <a:fillRect/>
          </a:stretch>
        </p:blipFill>
        <p:spPr>
          <a:xfrm>
            <a:off x="-3853" y="231783"/>
            <a:ext cx="1242182" cy="5251434"/>
          </a:xfrm>
          <a:prstGeom prst="rect">
            <a:avLst/>
          </a:prstGeom>
        </p:spPr>
      </p:pic>
      <p:pic>
        <p:nvPicPr>
          <p:cNvPr id="13" name="Picture 2" descr="http://www.ndr.de/regional/uniform103_v-contentgross.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92202" y="3084479"/>
            <a:ext cx="4027871" cy="2265677"/>
          </a:xfrm>
          <a:prstGeom prst="rect">
            <a:avLst/>
          </a:prstGeom>
          <a:solidFill>
            <a:srgbClr val="FFFFFF">
              <a:shade val="85000"/>
            </a:srgbClr>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0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ev.hallodresden.de/wp-content/uploads/2013/04/Bundesarchiv_Bild_183-26707-0001_Victor_Klemper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482" y="363552"/>
            <a:ext cx="3270254" cy="45469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906133" y="5059738"/>
            <a:ext cx="3482951" cy="348878"/>
          </a:xfrm>
          <a:prstGeom prst="rect">
            <a:avLst/>
          </a:prstGeom>
          <a:noFill/>
        </p:spPr>
        <p:txBody>
          <a:bodyPr wrap="square" rtlCol="0">
            <a:spAutoFit/>
          </a:bodyPr>
          <a:lstStyle/>
          <a:p>
            <a:pPr algn="ctr">
              <a:buClr>
                <a:srgbClr val="C00000"/>
              </a:buClr>
              <a:buSzPct val="80000"/>
            </a:pPr>
            <a:r>
              <a:rPr lang="pt-BR" sz="1667" b="1" dirty="0">
                <a:latin typeface="Calibri Light" panose="020F0302020204030204" pitchFamily="34" charset="0"/>
              </a:rPr>
              <a:t>Victor </a:t>
            </a:r>
            <a:r>
              <a:rPr lang="pt-BR" sz="1667" b="1" dirty="0" err="1">
                <a:latin typeface="Calibri Light" panose="020F0302020204030204" pitchFamily="34" charset="0"/>
              </a:rPr>
              <a:t>Klemperer</a:t>
            </a:r>
            <a:r>
              <a:rPr lang="pt-BR" sz="1667" b="1" dirty="0">
                <a:latin typeface="Calibri Light" panose="020F0302020204030204" pitchFamily="34" charset="0"/>
              </a:rPr>
              <a:t>  (1881 – 1960)</a:t>
            </a:r>
          </a:p>
        </p:txBody>
      </p:sp>
      <p:sp>
        <p:nvSpPr>
          <p:cNvPr id="7" name="CaixaDeTexto 6"/>
          <p:cNvSpPr txBox="1"/>
          <p:nvPr/>
        </p:nvSpPr>
        <p:spPr>
          <a:xfrm>
            <a:off x="1344616" y="937570"/>
            <a:ext cx="3600400" cy="1220591"/>
          </a:xfrm>
          <a:prstGeom prst="rect">
            <a:avLst/>
          </a:prstGeom>
          <a:noFill/>
        </p:spPr>
        <p:txBody>
          <a:bodyPr wrap="square" rtlCol="0">
            <a:spAutoFit/>
          </a:bodyPr>
          <a:lstStyle/>
          <a:p>
            <a:pPr marL="238115" indent="-238115" algn="just">
              <a:buClr>
                <a:srgbClr val="0070C0"/>
              </a:buClr>
              <a:buSzPct val="80000"/>
              <a:buFont typeface="Wingdings" panose="05000000000000000000" pitchFamily="2" charset="2"/>
              <a:buChar char="q"/>
            </a:pPr>
            <a:r>
              <a:rPr lang="pt-BR" sz="1833" dirty="0">
                <a:latin typeface="Calibri Light" panose="020F0302020204030204" pitchFamily="34" charset="0"/>
              </a:rPr>
              <a:t>Registrou em diários o surgimento e a consolidação de uma linguagem tipicamente nazista;</a:t>
            </a:r>
          </a:p>
        </p:txBody>
      </p:sp>
      <p:sp>
        <p:nvSpPr>
          <p:cNvPr id="8" name="CaixaDeTexto 7"/>
          <p:cNvSpPr txBox="1"/>
          <p:nvPr/>
        </p:nvSpPr>
        <p:spPr>
          <a:xfrm>
            <a:off x="1353672" y="2427888"/>
            <a:ext cx="3600400" cy="374398"/>
          </a:xfrm>
          <a:prstGeom prst="rect">
            <a:avLst/>
          </a:prstGeom>
          <a:noFill/>
        </p:spPr>
        <p:txBody>
          <a:bodyPr wrap="square" rtlCol="0">
            <a:spAutoFit/>
          </a:bodyPr>
          <a:lstStyle/>
          <a:p>
            <a:pPr marL="238115" indent="-238115" algn="just">
              <a:buClr>
                <a:srgbClr val="0070C0"/>
              </a:buClr>
              <a:buSzPct val="80000"/>
              <a:buFont typeface="Wingdings" panose="05000000000000000000" pitchFamily="2" charset="2"/>
              <a:buChar char="q"/>
            </a:pPr>
            <a:r>
              <a:rPr lang="pt-BR" sz="1833" dirty="0">
                <a:latin typeface="Calibri Light" panose="020F0302020204030204" pitchFamily="34" charset="0"/>
              </a:rPr>
              <a:t>LTI: </a:t>
            </a:r>
            <a:r>
              <a:rPr lang="pt-BR" sz="1833" i="1" dirty="0" err="1">
                <a:latin typeface="Calibri Light" panose="020F0302020204030204" pitchFamily="34" charset="0"/>
              </a:rPr>
              <a:t>Lingua</a:t>
            </a:r>
            <a:r>
              <a:rPr lang="pt-BR" sz="1833" i="1" dirty="0">
                <a:latin typeface="Calibri Light" panose="020F0302020204030204" pitchFamily="34" charset="0"/>
              </a:rPr>
              <a:t> </a:t>
            </a:r>
            <a:r>
              <a:rPr lang="pt-BR" sz="1833" i="1" dirty="0" err="1">
                <a:latin typeface="Calibri Light" panose="020F0302020204030204" pitchFamily="34" charset="0"/>
              </a:rPr>
              <a:t>tertii</a:t>
            </a:r>
            <a:r>
              <a:rPr lang="pt-BR" sz="1833" i="1" dirty="0">
                <a:latin typeface="Calibri Light" panose="020F0302020204030204" pitchFamily="34" charset="0"/>
              </a:rPr>
              <a:t> </a:t>
            </a:r>
            <a:r>
              <a:rPr lang="pt-BR" sz="1833" i="1" dirty="0" err="1">
                <a:latin typeface="Calibri Light" panose="020F0302020204030204" pitchFamily="34" charset="0"/>
              </a:rPr>
              <a:t>Imperii</a:t>
            </a:r>
            <a:r>
              <a:rPr lang="pt-BR" sz="1833" i="1" dirty="0">
                <a:latin typeface="Calibri Light" panose="020F0302020204030204" pitchFamily="34" charset="0"/>
              </a:rPr>
              <a:t>;</a:t>
            </a:r>
          </a:p>
        </p:txBody>
      </p:sp>
      <p:sp>
        <p:nvSpPr>
          <p:cNvPr id="10" name="CaixaDeTexto 9"/>
          <p:cNvSpPr txBox="1"/>
          <p:nvPr/>
        </p:nvSpPr>
        <p:spPr>
          <a:xfrm>
            <a:off x="1319965" y="3157534"/>
            <a:ext cx="3600400" cy="938527"/>
          </a:xfrm>
          <a:prstGeom prst="rect">
            <a:avLst/>
          </a:prstGeom>
          <a:noFill/>
        </p:spPr>
        <p:txBody>
          <a:bodyPr wrap="square" rtlCol="0">
            <a:spAutoFit/>
          </a:bodyPr>
          <a:lstStyle/>
          <a:p>
            <a:pPr marL="238115" indent="-238115" algn="just">
              <a:buClr>
                <a:srgbClr val="0070C0"/>
              </a:buClr>
              <a:buSzPct val="80000"/>
              <a:buFont typeface="Wingdings" panose="05000000000000000000" pitchFamily="2" charset="2"/>
              <a:buChar char="q"/>
            </a:pPr>
            <a:r>
              <a:rPr lang="pt-BR" sz="1833" dirty="0">
                <a:latin typeface="Calibri Light" panose="020F0302020204030204" pitchFamily="34" charset="0"/>
              </a:rPr>
              <a:t>Objetivo da LTI: facilitar a assimilação da ideologia nazista pelos alemães;</a:t>
            </a:r>
            <a:endParaRPr lang="pt-BR" sz="1833" i="1" dirty="0">
              <a:latin typeface="Calibri Light" panose="020F0302020204030204" pitchFamily="34" charset="0"/>
            </a:endParaRPr>
          </a:p>
        </p:txBody>
      </p:sp>
      <p:sp>
        <p:nvSpPr>
          <p:cNvPr id="11" name="CaixaDeTexto 10"/>
          <p:cNvSpPr txBox="1"/>
          <p:nvPr/>
        </p:nvSpPr>
        <p:spPr>
          <a:xfrm>
            <a:off x="1312677" y="4577715"/>
            <a:ext cx="3600400" cy="656462"/>
          </a:xfrm>
          <a:prstGeom prst="rect">
            <a:avLst/>
          </a:prstGeom>
          <a:noFill/>
        </p:spPr>
        <p:txBody>
          <a:bodyPr wrap="square" rtlCol="0">
            <a:spAutoFit/>
          </a:bodyPr>
          <a:lstStyle/>
          <a:p>
            <a:pPr marL="238115" indent="-238115" algn="just">
              <a:buClr>
                <a:schemeClr val="tx2"/>
              </a:buClr>
              <a:buSzPct val="80000"/>
              <a:buFont typeface="Wingdings" panose="05000000000000000000" pitchFamily="2" charset="2"/>
              <a:buChar char="q"/>
            </a:pPr>
            <a:r>
              <a:rPr lang="pt-BR" sz="1833" i="1" dirty="0">
                <a:latin typeface="Calibri Light" panose="020F0302020204030204" pitchFamily="34" charset="0"/>
              </a:rPr>
              <a:t>LTI: </a:t>
            </a:r>
            <a:r>
              <a:rPr lang="pt-BR" sz="1833" i="1" dirty="0" err="1">
                <a:latin typeface="Calibri Light" panose="020F0302020204030204" pitchFamily="34" charset="0"/>
              </a:rPr>
              <a:t>Notizbuch</a:t>
            </a:r>
            <a:r>
              <a:rPr lang="pt-BR" sz="1833" i="1" dirty="0">
                <a:latin typeface="Calibri Light" panose="020F0302020204030204" pitchFamily="34" charset="0"/>
              </a:rPr>
              <a:t> </a:t>
            </a:r>
            <a:r>
              <a:rPr lang="pt-BR" sz="1833" i="1" dirty="0" err="1">
                <a:latin typeface="Calibri Light" panose="020F0302020204030204" pitchFamily="34" charset="0"/>
              </a:rPr>
              <a:t>eines</a:t>
            </a:r>
            <a:r>
              <a:rPr lang="pt-BR" sz="1833" i="1" dirty="0">
                <a:latin typeface="Calibri Light" panose="020F0302020204030204" pitchFamily="34" charset="0"/>
              </a:rPr>
              <a:t> </a:t>
            </a:r>
            <a:r>
              <a:rPr lang="pt-BR" sz="1833" i="1" dirty="0" err="1">
                <a:latin typeface="Calibri Light" panose="020F0302020204030204" pitchFamily="34" charset="0"/>
              </a:rPr>
              <a:t>Philologen</a:t>
            </a:r>
            <a:r>
              <a:rPr lang="pt-BR" sz="1833" i="1" dirty="0">
                <a:latin typeface="Calibri Light" panose="020F0302020204030204" pitchFamily="34" charset="0"/>
              </a:rPr>
              <a:t>,</a:t>
            </a:r>
            <a:r>
              <a:rPr lang="pt-BR" sz="1833" dirty="0">
                <a:latin typeface="Calibri Light" panose="020F0302020204030204" pitchFamily="34" charset="0"/>
              </a:rPr>
              <a:t> publicado em 1947</a:t>
            </a:r>
            <a:endParaRPr lang="pt-BR" sz="1833" i="1" dirty="0">
              <a:latin typeface="Calibri Light" panose="020F0302020204030204" pitchFamily="34" charset="0"/>
            </a:endParaRPr>
          </a:p>
        </p:txBody>
      </p:sp>
      <p:pic>
        <p:nvPicPr>
          <p:cNvPr id="9" name="Imagem 8"/>
          <p:cNvPicPr>
            <a:picLocks noChangeAspect="1"/>
          </p:cNvPicPr>
          <p:nvPr/>
        </p:nvPicPr>
        <p:blipFill>
          <a:blip r:embed="rId5"/>
          <a:stretch>
            <a:fillRect/>
          </a:stretch>
        </p:blipFill>
        <p:spPr>
          <a:xfrm>
            <a:off x="-111504" y="-17934"/>
            <a:ext cx="1242182" cy="5732934"/>
          </a:xfrm>
          <a:prstGeom prst="rect">
            <a:avLst/>
          </a:prstGeom>
        </p:spPr>
      </p:pic>
    </p:spTree>
    <p:extLst>
      <p:ext uri="{BB962C8B-B14F-4D97-AF65-F5344CB8AC3E}">
        <p14:creationId xmlns:p14="http://schemas.microsoft.com/office/powerpoint/2010/main" val="21111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Imagem 3"/>
          <p:cNvPicPr>
            <a:picLocks noChangeAspect="1"/>
          </p:cNvPicPr>
          <p:nvPr/>
        </p:nvPicPr>
        <p:blipFill rotWithShape="1">
          <a:blip r:embed="rId2"/>
          <a:srcRect r="1" b="2223"/>
          <a:stretch/>
        </p:blipFill>
        <p:spPr>
          <a:xfrm>
            <a:off x="20" y="10"/>
            <a:ext cx="9864705" cy="5714990"/>
          </a:xfrm>
          <a:prstGeom prst="rect">
            <a:avLst/>
          </a:prstGeom>
        </p:spPr>
      </p:pic>
      <p:sp>
        <p:nvSpPr>
          <p:cNvPr id="6" name="Retângulo 5"/>
          <p:cNvSpPr/>
          <p:nvPr/>
        </p:nvSpPr>
        <p:spPr>
          <a:xfrm>
            <a:off x="251842" y="732764"/>
            <a:ext cx="4392488" cy="4645016"/>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dirty="0">
              <a:solidFill>
                <a:schemeClr val="tx1"/>
              </a:solidFill>
            </a:endParaRPr>
          </a:p>
          <a:p>
            <a:pPr algn="ctr"/>
            <a:r>
              <a:rPr lang="pt-BR" b="1" dirty="0">
                <a:solidFill>
                  <a:schemeClr val="tx1"/>
                </a:solidFill>
              </a:rPr>
              <a:t>LTI – A Linguagem do Terceiro Reich</a:t>
            </a:r>
          </a:p>
          <a:p>
            <a:pPr algn="just"/>
            <a:endParaRPr lang="pt-BR" dirty="0">
              <a:solidFill>
                <a:schemeClr val="tx1"/>
              </a:solidFill>
            </a:endParaRPr>
          </a:p>
          <a:p>
            <a:pPr algn="just"/>
            <a:r>
              <a:rPr lang="pt-BR" dirty="0">
                <a:solidFill>
                  <a:schemeClr val="tx1"/>
                </a:solidFill>
              </a:rPr>
              <a:t>“Não, o efeito mais forte não foi provocado por discursos isolados, nem por artigos ou panfletos, cartazes ou bandeiras. O efeito não foi obtido por meio de nada que se tenha sido forçado a registrar com o pensamento ou a percepção conscientes. O nazismo se embrenhou na carne e no sangue das massas por meio de palavras, expressões e frases impostas pela repetição, milhares de vezes, e aceitas inconsciente e mecanicamente”.</a:t>
            </a:r>
          </a:p>
          <a:p>
            <a:pPr algn="just"/>
            <a:endParaRPr lang="pt-BR" dirty="0">
              <a:solidFill>
                <a:schemeClr val="tx2">
                  <a:lumMod val="75000"/>
                </a:schemeClr>
              </a:solidFill>
            </a:endParaRPr>
          </a:p>
          <a:p>
            <a:pPr algn="r"/>
            <a:r>
              <a:rPr lang="pt-BR" dirty="0">
                <a:solidFill>
                  <a:schemeClr val="tx2">
                    <a:lumMod val="75000"/>
                  </a:schemeClr>
                </a:solidFill>
              </a:rPr>
              <a:t> (</a:t>
            </a:r>
            <a:r>
              <a:rPr lang="pt-BR" cap="small" dirty="0" err="1">
                <a:solidFill>
                  <a:schemeClr val="tx2">
                    <a:lumMod val="75000"/>
                  </a:schemeClr>
                </a:solidFill>
              </a:rPr>
              <a:t>Klemperer</a:t>
            </a:r>
            <a:r>
              <a:rPr lang="pt-BR" dirty="0">
                <a:solidFill>
                  <a:schemeClr val="tx2">
                    <a:lumMod val="75000"/>
                  </a:schemeClr>
                </a:solidFill>
              </a:rPr>
              <a:t> 2009: 55)</a:t>
            </a:r>
          </a:p>
        </p:txBody>
      </p:sp>
      <p:sp>
        <p:nvSpPr>
          <p:cNvPr id="5" name="Retângulo 4"/>
          <p:cNvSpPr/>
          <p:nvPr/>
        </p:nvSpPr>
        <p:spPr>
          <a:xfrm>
            <a:off x="5058672" y="732764"/>
            <a:ext cx="4392488" cy="4645016"/>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just"/>
            <a:r>
              <a:rPr lang="de-DE" dirty="0"/>
              <a:t>„Die stärkste Wirkung wurde nicht durch Einzelreden ausgeübt, auch nicht durch Artikel oder Flugblätter, durch Plakate oder Fahnen, sie wurde durch nichts erzielt, was man mit bewusstem Denken oder mit bewusstem fühlen in sich aufnehmen musste. Der Nazismus glitt in Fleisch und Blut der Menge über durch die Einzelworte, die Redewendungen, die Satzformen, die er ihr in millionenfachen Wiederholungen aufzwang und die mechanisch und unbewusst übernommen wurden“ </a:t>
            </a:r>
          </a:p>
          <a:p>
            <a:pPr algn="just"/>
            <a:endParaRPr lang="de-DE" dirty="0"/>
          </a:p>
          <a:p>
            <a:pPr algn="r"/>
            <a:r>
              <a:rPr lang="de-DE" dirty="0"/>
              <a:t>(</a:t>
            </a:r>
            <a:r>
              <a:rPr lang="de-DE" cap="small" dirty="0"/>
              <a:t>Klemperer</a:t>
            </a:r>
            <a:r>
              <a:rPr lang="de-DE" dirty="0"/>
              <a:t> 2007: 26).</a:t>
            </a:r>
            <a:endParaRPr lang="pt-BR" dirty="0"/>
          </a:p>
          <a:p>
            <a:pPr algn="ctr"/>
            <a:endParaRPr lang="pt-BR" b="1" dirty="0">
              <a:solidFill>
                <a:schemeClr val="tx1"/>
              </a:solidFill>
            </a:endParaRPr>
          </a:p>
          <a:p>
            <a:pPr algn="just"/>
            <a:endParaRPr lang="pt-BR" dirty="0">
              <a:solidFill>
                <a:schemeClr val="tx1"/>
              </a:solidFill>
            </a:endParaRPr>
          </a:p>
          <a:p>
            <a:pPr algn="just"/>
            <a:r>
              <a:rPr lang="pt-BR" dirty="0">
                <a:solidFill>
                  <a:schemeClr val="tx1"/>
                </a:solidFill>
              </a:rPr>
              <a:t>”.</a:t>
            </a:r>
          </a:p>
          <a:p>
            <a:pPr algn="just"/>
            <a:endParaRPr lang="pt-BR" dirty="0">
              <a:solidFill>
                <a:schemeClr val="tx2">
                  <a:lumMod val="75000"/>
                </a:schemeClr>
              </a:solidFill>
            </a:endParaRPr>
          </a:p>
        </p:txBody>
      </p:sp>
    </p:spTree>
    <p:extLst>
      <p:ext uri="{BB962C8B-B14F-4D97-AF65-F5344CB8AC3E}">
        <p14:creationId xmlns:p14="http://schemas.microsoft.com/office/powerpoint/2010/main" val="2218375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299294668"/>
              </p:ext>
            </p:extLst>
          </p:nvPr>
        </p:nvGraphicFramePr>
        <p:xfrm>
          <a:off x="827906" y="-238844"/>
          <a:ext cx="7920880" cy="595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433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22006" y="92621"/>
            <a:ext cx="6420713" cy="784830"/>
          </a:xfrm>
          <a:prstGeom prst="rect">
            <a:avLst/>
          </a:prstGeom>
          <a:noFill/>
        </p:spPr>
        <p:txBody>
          <a:bodyPr wrap="square" rtlCol="0">
            <a:spAutoFit/>
          </a:bodyPr>
          <a:lstStyle/>
          <a:p>
            <a:pPr algn="ctr" defTabSz="761970"/>
            <a:r>
              <a:rPr lang="pt-BR" sz="4500" kern="0" dirty="0">
                <a:solidFill>
                  <a:sysClr val="windowText" lastClr="000000"/>
                </a:solidFill>
                <a:latin typeface="Calibri Light" panose="020F0302020204030204" pitchFamily="34" charset="0"/>
              </a:rPr>
              <a:t>der </a:t>
            </a:r>
            <a:r>
              <a:rPr lang="pt-BR" sz="4500" kern="0" dirty="0" err="1">
                <a:solidFill>
                  <a:sysClr val="windowText" lastClr="000000"/>
                </a:solidFill>
                <a:latin typeface="Calibri Light" panose="020F0302020204030204" pitchFamily="34" charset="0"/>
              </a:rPr>
              <a:t>Führer</a:t>
            </a:r>
            <a:endParaRPr lang="pt-BR" sz="4500" kern="0" dirty="0">
              <a:solidFill>
                <a:sysClr val="windowText" lastClr="000000"/>
              </a:solidFill>
              <a:latin typeface="Calibri Light" panose="020F0302020204030204" pitchFamily="34" charset="0"/>
            </a:endParaRPr>
          </a:p>
        </p:txBody>
      </p:sp>
      <p:sp>
        <p:nvSpPr>
          <p:cNvPr id="5" name="CaixaDeTexto 4"/>
          <p:cNvSpPr txBox="1"/>
          <p:nvPr/>
        </p:nvSpPr>
        <p:spPr>
          <a:xfrm>
            <a:off x="1742902" y="1219674"/>
            <a:ext cx="6540727" cy="646331"/>
          </a:xfrm>
          <a:prstGeom prst="rect">
            <a:avLst/>
          </a:prstGeom>
          <a:solidFill>
            <a:schemeClr val="bg1">
              <a:lumMod val="85000"/>
            </a:schemeClr>
          </a:solidFill>
        </p:spPr>
        <p:txBody>
          <a:bodyPr wrap="square" rtlCol="0">
            <a:spAutoFit/>
          </a:bodyPr>
          <a:lstStyle/>
          <a:p>
            <a:pPr algn="ctr"/>
            <a:r>
              <a:rPr lang="de-DE" dirty="0">
                <a:latin typeface="Calibri Light" panose="020F0302020204030204" pitchFamily="34" charset="0"/>
                <a:cs typeface="Calibri Light" panose="020F0302020204030204" pitchFamily="34" charset="0"/>
              </a:rPr>
              <a:t>In absoluter Verwendung: </a:t>
            </a:r>
            <a:r>
              <a:rPr lang="de-DE" dirty="0" err="1">
                <a:latin typeface="Calibri Light" panose="020F0302020204030204" pitchFamily="34" charset="0"/>
                <a:cs typeface="Calibri Light" panose="020F0302020204030204" pitchFamily="34" charset="0"/>
              </a:rPr>
              <a:t>nomen</a:t>
            </a:r>
            <a:r>
              <a:rPr lang="de-DE" dirty="0">
                <a:latin typeface="Calibri Light" panose="020F0302020204030204" pitchFamily="34" charset="0"/>
                <a:cs typeface="Calibri Light" panose="020F0302020204030204" pitchFamily="34" charset="0"/>
              </a:rPr>
              <a:t> proprium, Beiname Hitlers.</a:t>
            </a:r>
            <a:endParaRPr lang="pt-BR" dirty="0">
              <a:latin typeface="Calibri Light" panose="020F0302020204030204" pitchFamily="34" charset="0"/>
              <a:cs typeface="Calibri Light" panose="020F0302020204030204" pitchFamily="34" charset="0"/>
            </a:endParaRPr>
          </a:p>
          <a:p>
            <a:pPr algn="ctr"/>
            <a:r>
              <a:rPr lang="de-DE" dirty="0">
                <a:latin typeface="Calibri Light" panose="020F0302020204030204" pitchFamily="34" charset="0"/>
                <a:cs typeface="Calibri Light" panose="020F0302020204030204" pitchFamily="34" charset="0"/>
              </a:rPr>
              <a:t>(Schmitz-</a:t>
            </a:r>
            <a:r>
              <a:rPr lang="de-DE" dirty="0" err="1">
                <a:latin typeface="Calibri Light" panose="020F0302020204030204" pitchFamily="34" charset="0"/>
                <a:cs typeface="Calibri Light" panose="020F0302020204030204" pitchFamily="34" charset="0"/>
              </a:rPr>
              <a:t>Berning</a:t>
            </a:r>
            <a:r>
              <a:rPr lang="de-DE" dirty="0">
                <a:latin typeface="Calibri Light" panose="020F0302020204030204" pitchFamily="34" charset="0"/>
                <a:cs typeface="Calibri Light" panose="020F0302020204030204" pitchFamily="34" charset="0"/>
              </a:rPr>
              <a:t>: 2007, p. 240)</a:t>
            </a:r>
            <a:endParaRPr lang="pt-BR" dirty="0">
              <a:latin typeface="Calibri Light" panose="020F0302020204030204" pitchFamily="34" charset="0"/>
              <a:cs typeface="Calibri Light" panose="020F0302020204030204" pitchFamily="34" charset="0"/>
            </a:endParaRPr>
          </a:p>
        </p:txBody>
      </p:sp>
      <p:sp>
        <p:nvSpPr>
          <p:cNvPr id="6" name="Retângulo 5"/>
          <p:cNvSpPr/>
          <p:nvPr/>
        </p:nvSpPr>
        <p:spPr>
          <a:xfrm>
            <a:off x="1618339" y="2280481"/>
            <a:ext cx="6660740" cy="400110"/>
          </a:xfrm>
          <a:prstGeom prst="rect">
            <a:avLst/>
          </a:prstGeom>
        </p:spPr>
        <p:txBody>
          <a:bodyPr wrap="square">
            <a:spAutoFit/>
          </a:bodyPr>
          <a:lstStyle/>
          <a:p>
            <a:pPr marL="190492" indent="-190492" algn="just" defTabSz="380985">
              <a:spcBef>
                <a:spcPct val="20000"/>
              </a:spcBef>
              <a:buClr>
                <a:srgbClr val="0070C0"/>
              </a:buClr>
              <a:buSzPct val="80000"/>
              <a:buFont typeface="Wingdings" panose="05000000000000000000" pitchFamily="2" charset="2"/>
              <a:buChar char="q"/>
            </a:pPr>
            <a:r>
              <a:rPr lang="pt-BR" sz="2000" kern="0" dirty="0">
                <a:solidFill>
                  <a:prstClr val="black"/>
                </a:solidFill>
                <a:latin typeface="Calibri Light" panose="020F0302020204030204" pitchFamily="34" charset="0"/>
              </a:rPr>
              <a:t> Ressignificação lexical</a:t>
            </a:r>
          </a:p>
        </p:txBody>
      </p:sp>
      <p:graphicFrame>
        <p:nvGraphicFramePr>
          <p:cNvPr id="7" name="Diagrama 6"/>
          <p:cNvGraphicFramePr/>
          <p:nvPr>
            <p:extLst>
              <p:ext uri="{D42A27DB-BD31-4B8C-83A1-F6EECF244321}">
                <p14:modId xmlns:p14="http://schemas.microsoft.com/office/powerpoint/2010/main" val="3231201651"/>
              </p:ext>
            </p:extLst>
          </p:nvPr>
        </p:nvGraphicFramePr>
        <p:xfrm>
          <a:off x="2772122" y="2975984"/>
          <a:ext cx="3780420" cy="1500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tângulo 8"/>
          <p:cNvSpPr/>
          <p:nvPr/>
        </p:nvSpPr>
        <p:spPr>
          <a:xfrm>
            <a:off x="1722006" y="4657700"/>
            <a:ext cx="6660740" cy="400110"/>
          </a:xfrm>
          <a:prstGeom prst="rect">
            <a:avLst/>
          </a:prstGeom>
        </p:spPr>
        <p:txBody>
          <a:bodyPr wrap="square">
            <a:spAutoFit/>
          </a:bodyPr>
          <a:lstStyle/>
          <a:p>
            <a:pPr marL="190492" indent="-190492" algn="just" defTabSz="380985">
              <a:spcBef>
                <a:spcPct val="20000"/>
              </a:spcBef>
              <a:buClr>
                <a:srgbClr val="0070C0"/>
              </a:buClr>
              <a:buSzPct val="80000"/>
              <a:buFont typeface="Wingdings" panose="05000000000000000000" pitchFamily="2" charset="2"/>
              <a:buChar char="q"/>
            </a:pPr>
            <a:r>
              <a:rPr lang="pt-BR" sz="2000" kern="0" dirty="0">
                <a:solidFill>
                  <a:prstClr val="black"/>
                </a:solidFill>
                <a:latin typeface="Calibri Light" panose="020F0302020204030204" pitchFamily="34" charset="0"/>
              </a:rPr>
              <a:t> Hoje: só em compostos (</a:t>
            </a:r>
            <a:r>
              <a:rPr lang="pt-BR" sz="2000" i="1" kern="0" dirty="0" err="1">
                <a:solidFill>
                  <a:prstClr val="black"/>
                </a:solidFill>
                <a:latin typeface="Calibri Light" panose="020F0302020204030204" pitchFamily="34" charset="0"/>
              </a:rPr>
              <a:t>Reise</a:t>
            </a:r>
            <a:r>
              <a:rPr lang="pt-BR" sz="2000" b="1" i="1" kern="0" dirty="0" err="1">
                <a:solidFill>
                  <a:prstClr val="black"/>
                </a:solidFill>
                <a:latin typeface="Calibri Light" panose="020F0302020204030204" pitchFamily="34" charset="0"/>
              </a:rPr>
              <a:t>führer</a:t>
            </a:r>
            <a:r>
              <a:rPr lang="pt-BR" sz="2000" kern="0" dirty="0">
                <a:solidFill>
                  <a:prstClr val="black"/>
                </a:solidFill>
                <a:latin typeface="Calibri Light" panose="020F0302020204030204" pitchFamily="34" charset="0"/>
              </a:rPr>
              <a:t>, </a:t>
            </a:r>
            <a:r>
              <a:rPr lang="pt-BR" sz="2000" i="1" kern="0" dirty="0" err="1">
                <a:solidFill>
                  <a:prstClr val="black"/>
                </a:solidFill>
                <a:latin typeface="Calibri Light" panose="020F0302020204030204" pitchFamily="34" charset="0"/>
              </a:rPr>
              <a:t>Geschäfts</a:t>
            </a:r>
            <a:r>
              <a:rPr lang="pt-BR" sz="2000" b="1" i="1" kern="0" dirty="0" err="1">
                <a:solidFill>
                  <a:prstClr val="black"/>
                </a:solidFill>
                <a:latin typeface="Calibri Light" panose="020F0302020204030204" pitchFamily="34" charset="0"/>
              </a:rPr>
              <a:t>führer</a:t>
            </a:r>
            <a:r>
              <a:rPr lang="pt-BR" sz="2000" kern="0" dirty="0">
                <a:solidFill>
                  <a:prstClr val="black"/>
                </a:solidFill>
                <a:latin typeface="Calibri Light" panose="020F0302020204030204" pitchFamily="34" charset="0"/>
              </a:rPr>
              <a:t>)</a:t>
            </a:r>
            <a:endParaRPr lang="pt-BR" sz="2000" i="1" kern="0" dirty="0">
              <a:solidFill>
                <a:prstClr val="black"/>
              </a:solidFill>
              <a:latin typeface="Calibri Light" panose="020F0302020204030204" pitchFamily="34" charset="0"/>
            </a:endParaRPr>
          </a:p>
        </p:txBody>
      </p:sp>
      <p:pic>
        <p:nvPicPr>
          <p:cNvPr id="10" name="Imagem 9"/>
          <p:cNvPicPr>
            <a:picLocks noChangeAspect="1"/>
          </p:cNvPicPr>
          <p:nvPr/>
        </p:nvPicPr>
        <p:blipFill>
          <a:blip r:embed="rId7"/>
          <a:stretch>
            <a:fillRect/>
          </a:stretch>
        </p:blipFill>
        <p:spPr>
          <a:xfrm>
            <a:off x="-111504" y="-17934"/>
            <a:ext cx="1242182" cy="5732934"/>
          </a:xfrm>
          <a:prstGeom prst="rect">
            <a:avLst/>
          </a:prstGeom>
        </p:spPr>
      </p:pic>
      <p:cxnSp>
        <p:nvCxnSpPr>
          <p:cNvPr id="8" name="Conector reto 7"/>
          <p:cNvCxnSpPr/>
          <p:nvPr/>
        </p:nvCxnSpPr>
        <p:spPr>
          <a:xfrm flipH="1">
            <a:off x="3636218" y="877451"/>
            <a:ext cx="2520280" cy="0"/>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01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Graphic spid="7" grpId="0">
        <p:bldAsOne/>
      </p:bldGraphic>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692002" y="265212"/>
            <a:ext cx="6420713" cy="784830"/>
          </a:xfrm>
          <a:prstGeom prst="rect">
            <a:avLst/>
          </a:prstGeom>
          <a:noFill/>
        </p:spPr>
        <p:txBody>
          <a:bodyPr wrap="square" rtlCol="0">
            <a:spAutoFit/>
          </a:bodyPr>
          <a:lstStyle/>
          <a:p>
            <a:pPr algn="ctr" defTabSz="761970"/>
            <a:r>
              <a:rPr lang="pt-BR" sz="4500" b="1" kern="0" dirty="0">
                <a:solidFill>
                  <a:sysClr val="windowText" lastClr="000000"/>
                </a:solidFill>
                <a:latin typeface="Calibri Light" panose="020F0302020204030204" pitchFamily="34" charset="0"/>
              </a:rPr>
              <a:t>die Ge  </a:t>
            </a:r>
            <a:r>
              <a:rPr lang="pt-BR" sz="4500" b="1" kern="0" dirty="0" err="1">
                <a:solidFill>
                  <a:sysClr val="windowText" lastClr="000000"/>
                </a:solidFill>
                <a:latin typeface="Calibri Light" panose="020F0302020204030204" pitchFamily="34" charset="0"/>
              </a:rPr>
              <a:t>sta</a:t>
            </a:r>
            <a:r>
              <a:rPr lang="pt-BR" sz="4500" b="1" kern="0" dirty="0">
                <a:solidFill>
                  <a:sysClr val="windowText" lastClr="000000"/>
                </a:solidFill>
                <a:latin typeface="Calibri Light" panose="020F0302020204030204" pitchFamily="34" charset="0"/>
              </a:rPr>
              <a:t>  </a:t>
            </a:r>
            <a:r>
              <a:rPr lang="pt-BR" sz="4500" b="1" kern="0" dirty="0" err="1">
                <a:solidFill>
                  <a:sysClr val="windowText" lastClr="000000"/>
                </a:solidFill>
                <a:latin typeface="Calibri Light" panose="020F0302020204030204" pitchFamily="34" charset="0"/>
              </a:rPr>
              <a:t>po</a:t>
            </a:r>
            <a:endParaRPr lang="pt-BR" sz="4500" b="1" kern="0" dirty="0">
              <a:solidFill>
                <a:sysClr val="windowText" lastClr="000000"/>
              </a:solidFill>
              <a:latin typeface="Calibri Light" panose="020F0302020204030204" pitchFamily="34" charset="0"/>
            </a:endParaRPr>
          </a:p>
        </p:txBody>
      </p:sp>
      <p:cxnSp>
        <p:nvCxnSpPr>
          <p:cNvPr id="5" name="Conector reto 4"/>
          <p:cNvCxnSpPr/>
          <p:nvPr/>
        </p:nvCxnSpPr>
        <p:spPr>
          <a:xfrm flipH="1">
            <a:off x="4853968" y="265212"/>
            <a:ext cx="11891" cy="1584176"/>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7" name="Conector reto 6"/>
          <p:cNvCxnSpPr/>
          <p:nvPr/>
        </p:nvCxnSpPr>
        <p:spPr>
          <a:xfrm>
            <a:off x="5796458" y="265212"/>
            <a:ext cx="0" cy="1584176"/>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8" name="CaixaDeTexto 7"/>
          <p:cNvSpPr txBox="1"/>
          <p:nvPr/>
        </p:nvSpPr>
        <p:spPr>
          <a:xfrm>
            <a:off x="3846961" y="973984"/>
            <a:ext cx="994506" cy="348878"/>
          </a:xfrm>
          <a:prstGeom prst="rect">
            <a:avLst/>
          </a:prstGeom>
          <a:noFill/>
        </p:spPr>
        <p:txBody>
          <a:bodyPr wrap="square" rtlCol="0">
            <a:spAutoFit/>
          </a:bodyPr>
          <a:lstStyle/>
          <a:p>
            <a:pPr algn="r" defTabSz="761970"/>
            <a:r>
              <a:rPr lang="pt-BR" sz="1667" b="1" kern="0" dirty="0" err="1">
                <a:solidFill>
                  <a:sysClr val="windowText" lastClr="000000"/>
                </a:solidFill>
                <a:latin typeface="Calibri Light" panose="020F0302020204030204" pitchFamily="34" charset="0"/>
              </a:rPr>
              <a:t>Geheime</a:t>
            </a:r>
            <a:endParaRPr lang="pt-BR" sz="1667" b="1" kern="0" dirty="0">
              <a:solidFill>
                <a:sysClr val="windowText" lastClr="000000"/>
              </a:solidFill>
              <a:latin typeface="Calibri Light" panose="020F0302020204030204" pitchFamily="34" charset="0"/>
            </a:endParaRPr>
          </a:p>
        </p:txBody>
      </p:sp>
      <p:sp>
        <p:nvSpPr>
          <p:cNvPr id="11" name="CaixaDeTexto 10"/>
          <p:cNvSpPr txBox="1"/>
          <p:nvPr/>
        </p:nvSpPr>
        <p:spPr>
          <a:xfrm>
            <a:off x="4790061" y="973984"/>
            <a:ext cx="994506" cy="348878"/>
          </a:xfrm>
          <a:prstGeom prst="rect">
            <a:avLst/>
          </a:prstGeom>
          <a:noFill/>
        </p:spPr>
        <p:txBody>
          <a:bodyPr wrap="square" rtlCol="0">
            <a:spAutoFit/>
          </a:bodyPr>
          <a:lstStyle/>
          <a:p>
            <a:pPr algn="r" defTabSz="761970"/>
            <a:r>
              <a:rPr lang="pt-BR" sz="1667" b="1" kern="0" dirty="0" err="1">
                <a:solidFill>
                  <a:sysClr val="windowText" lastClr="000000"/>
                </a:solidFill>
                <a:latin typeface="Calibri Light" panose="020F0302020204030204" pitchFamily="34" charset="0"/>
              </a:rPr>
              <a:t>Staats</a:t>
            </a:r>
            <a:r>
              <a:rPr lang="pt-BR" sz="1667" b="1" kern="0" dirty="0">
                <a:solidFill>
                  <a:sysClr val="windowText" lastClr="000000"/>
                </a:solidFill>
                <a:latin typeface="Calibri Light" panose="020F0302020204030204" pitchFamily="34" charset="0"/>
              </a:rPr>
              <a:t>-</a:t>
            </a:r>
          </a:p>
        </p:txBody>
      </p:sp>
      <p:sp>
        <p:nvSpPr>
          <p:cNvPr id="12" name="CaixaDeTexto 11"/>
          <p:cNvSpPr txBox="1"/>
          <p:nvPr/>
        </p:nvSpPr>
        <p:spPr>
          <a:xfrm>
            <a:off x="5796463" y="973984"/>
            <a:ext cx="994506" cy="348878"/>
          </a:xfrm>
          <a:prstGeom prst="rect">
            <a:avLst/>
          </a:prstGeom>
          <a:noFill/>
        </p:spPr>
        <p:txBody>
          <a:bodyPr wrap="square" rtlCol="0">
            <a:spAutoFit/>
          </a:bodyPr>
          <a:lstStyle/>
          <a:p>
            <a:pPr defTabSz="761970"/>
            <a:r>
              <a:rPr lang="pt-BR" sz="1667" b="1" kern="0" dirty="0">
                <a:solidFill>
                  <a:sysClr val="windowText" lastClr="000000"/>
                </a:solidFill>
                <a:latin typeface="Calibri Light" panose="020F0302020204030204" pitchFamily="34" charset="0"/>
              </a:rPr>
              <a:t>- </a:t>
            </a:r>
            <a:r>
              <a:rPr lang="pt-BR" sz="1667" b="1" kern="0" dirty="0" err="1">
                <a:solidFill>
                  <a:sysClr val="windowText" lastClr="000000"/>
                </a:solidFill>
                <a:latin typeface="Calibri Light" panose="020F0302020204030204" pitchFamily="34" charset="0"/>
              </a:rPr>
              <a:t>Polizei</a:t>
            </a:r>
            <a:endParaRPr lang="pt-BR" sz="1667" b="1" kern="0" dirty="0">
              <a:solidFill>
                <a:sysClr val="windowText" lastClr="000000"/>
              </a:solidFill>
              <a:latin typeface="Calibri Light" panose="020F0302020204030204" pitchFamily="34" charset="0"/>
            </a:endParaRPr>
          </a:p>
        </p:txBody>
      </p:sp>
      <p:sp>
        <p:nvSpPr>
          <p:cNvPr id="13" name="CaixaDeTexto 12"/>
          <p:cNvSpPr txBox="1"/>
          <p:nvPr/>
        </p:nvSpPr>
        <p:spPr>
          <a:xfrm>
            <a:off x="4026098" y="1322862"/>
            <a:ext cx="845709" cy="348878"/>
          </a:xfrm>
          <a:prstGeom prst="rect">
            <a:avLst/>
          </a:prstGeom>
          <a:noFill/>
        </p:spPr>
        <p:txBody>
          <a:bodyPr wrap="square" rtlCol="0">
            <a:spAutoFit/>
          </a:bodyPr>
          <a:lstStyle/>
          <a:p>
            <a:pPr defTabSz="761970"/>
            <a:r>
              <a:rPr lang="pt-BR" sz="1667" kern="0" dirty="0">
                <a:solidFill>
                  <a:sysClr val="windowText" lastClr="000000"/>
                </a:solidFill>
                <a:latin typeface="Calibri Light" panose="020F0302020204030204" pitchFamily="34" charset="0"/>
              </a:rPr>
              <a:t>secreta</a:t>
            </a:r>
          </a:p>
        </p:txBody>
      </p:sp>
      <p:sp>
        <p:nvSpPr>
          <p:cNvPr id="14" name="CaixaDeTexto 13"/>
          <p:cNvSpPr txBox="1"/>
          <p:nvPr/>
        </p:nvSpPr>
        <p:spPr>
          <a:xfrm>
            <a:off x="4827405" y="1322862"/>
            <a:ext cx="1082716" cy="348878"/>
          </a:xfrm>
          <a:prstGeom prst="rect">
            <a:avLst/>
          </a:prstGeom>
          <a:noFill/>
        </p:spPr>
        <p:txBody>
          <a:bodyPr wrap="square" rtlCol="0">
            <a:spAutoFit/>
          </a:bodyPr>
          <a:lstStyle/>
          <a:p>
            <a:pPr defTabSz="761970"/>
            <a:r>
              <a:rPr lang="pt-BR" sz="1667" kern="0" dirty="0">
                <a:solidFill>
                  <a:sysClr val="windowText" lastClr="000000"/>
                </a:solidFill>
                <a:latin typeface="Calibri Light" panose="020F0302020204030204" pitchFamily="34" charset="0"/>
              </a:rPr>
              <a:t>do Estado</a:t>
            </a:r>
          </a:p>
        </p:txBody>
      </p:sp>
      <p:sp>
        <p:nvSpPr>
          <p:cNvPr id="15" name="CaixaDeTexto 14"/>
          <p:cNvSpPr txBox="1"/>
          <p:nvPr/>
        </p:nvSpPr>
        <p:spPr>
          <a:xfrm>
            <a:off x="5870862" y="1322213"/>
            <a:ext cx="845709" cy="348878"/>
          </a:xfrm>
          <a:prstGeom prst="rect">
            <a:avLst/>
          </a:prstGeom>
          <a:noFill/>
        </p:spPr>
        <p:txBody>
          <a:bodyPr wrap="square" rtlCol="0">
            <a:spAutoFit/>
          </a:bodyPr>
          <a:lstStyle/>
          <a:p>
            <a:pPr defTabSz="761970"/>
            <a:r>
              <a:rPr lang="pt-BR" sz="1667" kern="0" dirty="0">
                <a:solidFill>
                  <a:sysClr val="windowText" lastClr="000000"/>
                </a:solidFill>
                <a:latin typeface="Calibri Light" panose="020F0302020204030204" pitchFamily="34" charset="0"/>
              </a:rPr>
              <a:t>polícia</a:t>
            </a:r>
          </a:p>
        </p:txBody>
      </p:sp>
      <p:sp>
        <p:nvSpPr>
          <p:cNvPr id="16" name="CaixaDeTexto 15"/>
          <p:cNvSpPr txBox="1"/>
          <p:nvPr/>
        </p:nvSpPr>
        <p:spPr>
          <a:xfrm>
            <a:off x="3013120" y="2051193"/>
            <a:ext cx="4079481" cy="502766"/>
          </a:xfrm>
          <a:prstGeom prst="rect">
            <a:avLst/>
          </a:prstGeom>
          <a:noFill/>
        </p:spPr>
        <p:txBody>
          <a:bodyPr wrap="square" rtlCol="0">
            <a:spAutoFit/>
          </a:bodyPr>
          <a:lstStyle/>
          <a:p>
            <a:pPr algn="ctr" defTabSz="761970"/>
            <a:r>
              <a:rPr lang="pt-BR" sz="2667" b="1" kern="0" dirty="0">
                <a:solidFill>
                  <a:srgbClr val="C00000"/>
                </a:solidFill>
                <a:latin typeface="Calibri Light" panose="020F0302020204030204" pitchFamily="34" charset="0"/>
              </a:rPr>
              <a:t>“Polícia Secreta do Estado”</a:t>
            </a:r>
          </a:p>
        </p:txBody>
      </p:sp>
      <p:pic>
        <p:nvPicPr>
          <p:cNvPr id="17" name="Imagem 16"/>
          <p:cNvPicPr>
            <a:picLocks noChangeAspect="1"/>
          </p:cNvPicPr>
          <p:nvPr/>
        </p:nvPicPr>
        <p:blipFill>
          <a:blip r:embed="rId2"/>
          <a:stretch>
            <a:fillRect/>
          </a:stretch>
        </p:blipFill>
        <p:spPr>
          <a:xfrm>
            <a:off x="-111504" y="-17934"/>
            <a:ext cx="1242182" cy="5732934"/>
          </a:xfrm>
          <a:prstGeom prst="rect">
            <a:avLst/>
          </a:prstGeom>
        </p:spPr>
      </p:pic>
      <p:sp>
        <p:nvSpPr>
          <p:cNvPr id="18" name="CaixaDeTexto 17"/>
          <p:cNvSpPr txBox="1"/>
          <p:nvPr/>
        </p:nvSpPr>
        <p:spPr>
          <a:xfrm>
            <a:off x="1840371" y="2755764"/>
            <a:ext cx="7056784" cy="646331"/>
          </a:xfrm>
          <a:prstGeom prst="rect">
            <a:avLst/>
          </a:prstGeom>
          <a:solidFill>
            <a:schemeClr val="bg1">
              <a:lumMod val="85000"/>
            </a:schemeClr>
          </a:solidFill>
        </p:spPr>
        <p:txBody>
          <a:bodyPr wrap="square" rtlCol="0">
            <a:spAutoFit/>
          </a:bodyPr>
          <a:lstStyle/>
          <a:p>
            <a:pPr algn="ctr">
              <a:spcAft>
                <a:spcPts val="0"/>
              </a:spcAft>
            </a:pPr>
            <a:r>
              <a:rPr lang="de-DE" dirty="0">
                <a:latin typeface="Calibri Light" panose="020F0302020204030204" pitchFamily="34" charset="0"/>
                <a:ea typeface="Times New Roman" panose="02020603050405020304" pitchFamily="18" charset="0"/>
              </a:rPr>
              <a:t>„Kurzform für Geheime Staatspolizei. Politische Polizei des NS-Regimes“.</a:t>
            </a:r>
            <a:endParaRPr lang="pt-BR" dirty="0">
              <a:latin typeface="Times New Roman" panose="02020603050405020304" pitchFamily="18" charset="0"/>
              <a:ea typeface="Times New Roman" panose="02020603050405020304" pitchFamily="18" charset="0"/>
            </a:endParaRPr>
          </a:p>
          <a:p>
            <a:pPr algn="ctr">
              <a:spcAft>
                <a:spcPts val="0"/>
              </a:spcAft>
            </a:pPr>
            <a:r>
              <a:rPr lang="de-DE" dirty="0">
                <a:latin typeface="Calibri Light" panose="020F0302020204030204" pitchFamily="34" charset="0"/>
                <a:ea typeface="Times New Roman" panose="02020603050405020304" pitchFamily="18" charset="0"/>
              </a:rPr>
              <a:t>(Schmitz-</a:t>
            </a:r>
            <a:r>
              <a:rPr lang="de-DE" dirty="0" err="1">
                <a:latin typeface="Calibri Light" panose="020F0302020204030204" pitchFamily="34" charset="0"/>
                <a:ea typeface="Times New Roman" panose="02020603050405020304" pitchFamily="18" charset="0"/>
              </a:rPr>
              <a:t>Berning</a:t>
            </a:r>
            <a:r>
              <a:rPr lang="de-DE" dirty="0">
                <a:latin typeface="Calibri Light" panose="020F0302020204030204" pitchFamily="34" charset="0"/>
                <a:ea typeface="Times New Roman" panose="02020603050405020304" pitchFamily="18" charset="0"/>
              </a:rPr>
              <a:t>: 2007, p. 258)</a:t>
            </a:r>
            <a:endParaRPr lang="pt-BR" dirty="0">
              <a:latin typeface="Times New Roman" panose="02020603050405020304" pitchFamily="18" charset="0"/>
              <a:ea typeface="Times New Roman" panose="02020603050405020304" pitchFamily="18" charset="0"/>
            </a:endParaRPr>
          </a:p>
        </p:txBody>
      </p:sp>
      <p:sp>
        <p:nvSpPr>
          <p:cNvPr id="19" name="Retângulo 18"/>
          <p:cNvSpPr/>
          <p:nvPr/>
        </p:nvSpPr>
        <p:spPr>
          <a:xfrm>
            <a:off x="1722490" y="4059626"/>
            <a:ext cx="7530352" cy="707886"/>
          </a:xfrm>
          <a:prstGeom prst="rect">
            <a:avLst/>
          </a:prstGeom>
        </p:spPr>
        <p:txBody>
          <a:bodyPr wrap="square">
            <a:spAutoFit/>
          </a:bodyPr>
          <a:lstStyle/>
          <a:p>
            <a:pPr marL="190492" indent="-190492" algn="just" defTabSz="380985">
              <a:spcBef>
                <a:spcPct val="20000"/>
              </a:spcBef>
              <a:buClr>
                <a:srgbClr val="0070C0"/>
              </a:buClr>
              <a:buSzPct val="80000"/>
              <a:buFont typeface="Wingdings" panose="05000000000000000000" pitchFamily="2" charset="2"/>
              <a:buChar char="q"/>
            </a:pPr>
            <a:r>
              <a:rPr lang="pt-BR" sz="2000" kern="0" dirty="0">
                <a:solidFill>
                  <a:prstClr val="black"/>
                </a:solidFill>
                <a:latin typeface="Calibri Light" panose="020F0302020204030204" pitchFamily="34" charset="0"/>
              </a:rPr>
              <a:t> Abundância de siglas e abreviações: SS (</a:t>
            </a:r>
            <a:r>
              <a:rPr lang="de-DE" sz="2000" b="1" kern="0" dirty="0">
                <a:solidFill>
                  <a:prstClr val="black"/>
                </a:solidFill>
                <a:latin typeface="Calibri Light" panose="020F0302020204030204" pitchFamily="34" charset="0"/>
              </a:rPr>
              <a:t>S</a:t>
            </a:r>
            <a:r>
              <a:rPr lang="de-DE" sz="2000" kern="0" dirty="0">
                <a:solidFill>
                  <a:prstClr val="black"/>
                </a:solidFill>
                <a:latin typeface="Calibri Light" panose="020F0302020204030204" pitchFamily="34" charset="0"/>
              </a:rPr>
              <a:t>chutz</a:t>
            </a:r>
            <a:r>
              <a:rPr lang="de-DE" sz="2000" b="1" kern="0" dirty="0">
                <a:solidFill>
                  <a:prstClr val="black"/>
                </a:solidFill>
                <a:latin typeface="Calibri Light" panose="020F0302020204030204" pitchFamily="34" charset="0"/>
              </a:rPr>
              <a:t>s</a:t>
            </a:r>
            <a:r>
              <a:rPr lang="de-DE" sz="2000" kern="0" dirty="0">
                <a:solidFill>
                  <a:prstClr val="black"/>
                </a:solidFill>
                <a:latin typeface="Calibri Light" panose="020F0302020204030204" pitchFamily="34" charset="0"/>
              </a:rPr>
              <a:t>taffel</a:t>
            </a:r>
            <a:r>
              <a:rPr lang="pt-BR" sz="2000" kern="0" dirty="0">
                <a:solidFill>
                  <a:prstClr val="black"/>
                </a:solidFill>
                <a:latin typeface="Calibri Light" panose="020F0302020204030204" pitchFamily="34" charset="0"/>
              </a:rPr>
              <a:t>), SA (</a:t>
            </a:r>
            <a:r>
              <a:rPr lang="de-DE" sz="2000" b="1" kern="0" dirty="0">
                <a:solidFill>
                  <a:prstClr val="black"/>
                </a:solidFill>
                <a:latin typeface="Calibri Light" panose="020F0302020204030204" pitchFamily="34" charset="0"/>
              </a:rPr>
              <a:t>S</a:t>
            </a:r>
            <a:r>
              <a:rPr lang="de-DE" sz="2000" kern="0" dirty="0">
                <a:solidFill>
                  <a:prstClr val="black"/>
                </a:solidFill>
                <a:latin typeface="Calibri Light" panose="020F0302020204030204" pitchFamily="34" charset="0"/>
              </a:rPr>
              <a:t>turm</a:t>
            </a:r>
            <a:r>
              <a:rPr lang="de-DE" sz="2000" b="1" kern="0" dirty="0">
                <a:solidFill>
                  <a:prstClr val="black"/>
                </a:solidFill>
                <a:latin typeface="Calibri Light" panose="020F0302020204030204" pitchFamily="34" charset="0"/>
              </a:rPr>
              <a:t>a</a:t>
            </a:r>
            <a:r>
              <a:rPr lang="de-DE" sz="2000" kern="0" dirty="0">
                <a:solidFill>
                  <a:prstClr val="black"/>
                </a:solidFill>
                <a:latin typeface="Calibri Light" panose="020F0302020204030204" pitchFamily="34" charset="0"/>
              </a:rPr>
              <a:t>bteilung</a:t>
            </a:r>
            <a:r>
              <a:rPr lang="pt-BR" sz="2000" kern="0" dirty="0">
                <a:solidFill>
                  <a:prstClr val="black"/>
                </a:solidFill>
                <a:latin typeface="Calibri Light" panose="020F0302020204030204" pitchFamily="34" charset="0"/>
              </a:rPr>
              <a:t>), RAD (</a:t>
            </a:r>
            <a:r>
              <a:rPr lang="pt-BR" sz="2000" b="1" kern="0" dirty="0" err="1">
                <a:solidFill>
                  <a:prstClr val="black"/>
                </a:solidFill>
                <a:latin typeface="Calibri Light" panose="020F0302020204030204" pitchFamily="34" charset="0"/>
              </a:rPr>
              <a:t>R</a:t>
            </a:r>
            <a:r>
              <a:rPr lang="pt-BR" sz="2000" kern="0" dirty="0" err="1">
                <a:solidFill>
                  <a:prstClr val="black"/>
                </a:solidFill>
                <a:latin typeface="Calibri Light" panose="020F0302020204030204" pitchFamily="34" charset="0"/>
              </a:rPr>
              <a:t>eichs</a:t>
            </a:r>
            <a:r>
              <a:rPr lang="pt-BR" sz="2000" b="1" kern="0" dirty="0" err="1">
                <a:solidFill>
                  <a:prstClr val="black"/>
                </a:solidFill>
                <a:latin typeface="Calibri Light" panose="020F0302020204030204" pitchFamily="34" charset="0"/>
              </a:rPr>
              <a:t>a</a:t>
            </a:r>
            <a:r>
              <a:rPr lang="pt-BR" sz="2000" kern="0" dirty="0" err="1">
                <a:solidFill>
                  <a:prstClr val="black"/>
                </a:solidFill>
                <a:latin typeface="Calibri Light" panose="020F0302020204030204" pitchFamily="34" charset="0"/>
              </a:rPr>
              <a:t>rbeits</a:t>
            </a:r>
            <a:r>
              <a:rPr lang="pt-BR" sz="2000" b="1" kern="0" dirty="0" err="1">
                <a:solidFill>
                  <a:prstClr val="black"/>
                </a:solidFill>
                <a:latin typeface="Calibri Light" panose="020F0302020204030204" pitchFamily="34" charset="0"/>
              </a:rPr>
              <a:t>d</a:t>
            </a:r>
            <a:r>
              <a:rPr lang="pt-BR" sz="2000" kern="0" dirty="0" err="1">
                <a:solidFill>
                  <a:prstClr val="black"/>
                </a:solidFill>
                <a:latin typeface="Calibri Light" panose="020F0302020204030204" pitchFamily="34" charset="0"/>
              </a:rPr>
              <a:t>ienst</a:t>
            </a:r>
            <a:r>
              <a:rPr lang="pt-BR" sz="2000" kern="0" dirty="0">
                <a:solidFill>
                  <a:prstClr val="black"/>
                </a:solidFill>
                <a:latin typeface="Calibri Light" panose="020F0302020204030204" pitchFamily="34" charset="0"/>
              </a:rPr>
              <a:t>)...</a:t>
            </a:r>
          </a:p>
        </p:txBody>
      </p:sp>
    </p:spTree>
    <p:extLst>
      <p:ext uri="{BB962C8B-B14F-4D97-AF65-F5344CB8AC3E}">
        <p14:creationId xmlns:p14="http://schemas.microsoft.com/office/powerpoint/2010/main" val="38741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2" grpId="0"/>
      <p:bldP spid="13" grpId="0"/>
      <p:bldP spid="14" grpId="0"/>
      <p:bldP spid="15" grpId="0"/>
      <p:bldP spid="16" grpId="0"/>
      <p:bldP spid="18"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692002" y="265212"/>
            <a:ext cx="6420713" cy="784830"/>
          </a:xfrm>
          <a:prstGeom prst="rect">
            <a:avLst/>
          </a:prstGeom>
          <a:noFill/>
        </p:spPr>
        <p:txBody>
          <a:bodyPr wrap="square" rtlCol="0">
            <a:spAutoFit/>
          </a:bodyPr>
          <a:lstStyle/>
          <a:p>
            <a:pPr algn="ctr" defTabSz="761970"/>
            <a:r>
              <a:rPr lang="pt-BR" sz="4500" b="1" kern="0" dirty="0">
                <a:solidFill>
                  <a:sysClr val="windowText" lastClr="000000"/>
                </a:solidFill>
                <a:latin typeface="Calibri Light" panose="020F0302020204030204" pitchFamily="34" charset="0"/>
              </a:rPr>
              <a:t>die H  J</a:t>
            </a:r>
          </a:p>
        </p:txBody>
      </p:sp>
      <p:cxnSp>
        <p:nvCxnSpPr>
          <p:cNvPr id="5" name="Conector reto 4"/>
          <p:cNvCxnSpPr/>
          <p:nvPr/>
        </p:nvCxnSpPr>
        <p:spPr>
          <a:xfrm flipH="1">
            <a:off x="5364410" y="83515"/>
            <a:ext cx="11891" cy="1584176"/>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pic>
        <p:nvPicPr>
          <p:cNvPr id="6" name="Imagem 5"/>
          <p:cNvPicPr>
            <a:picLocks noChangeAspect="1"/>
          </p:cNvPicPr>
          <p:nvPr/>
        </p:nvPicPr>
        <p:blipFill>
          <a:blip r:embed="rId2"/>
          <a:stretch>
            <a:fillRect/>
          </a:stretch>
        </p:blipFill>
        <p:spPr>
          <a:xfrm>
            <a:off x="-111504" y="-17934"/>
            <a:ext cx="1242182" cy="5732934"/>
          </a:xfrm>
          <a:prstGeom prst="rect">
            <a:avLst/>
          </a:prstGeom>
        </p:spPr>
      </p:pic>
      <p:sp>
        <p:nvSpPr>
          <p:cNvPr id="7" name="CaixaDeTexto 6"/>
          <p:cNvSpPr txBox="1"/>
          <p:nvPr/>
        </p:nvSpPr>
        <p:spPr>
          <a:xfrm>
            <a:off x="4305833" y="875603"/>
            <a:ext cx="994506" cy="348878"/>
          </a:xfrm>
          <a:prstGeom prst="rect">
            <a:avLst/>
          </a:prstGeom>
          <a:noFill/>
        </p:spPr>
        <p:txBody>
          <a:bodyPr wrap="square" rtlCol="0">
            <a:spAutoFit/>
          </a:bodyPr>
          <a:lstStyle/>
          <a:p>
            <a:pPr algn="r" defTabSz="761970"/>
            <a:r>
              <a:rPr lang="pt-BR" sz="1667" b="1" kern="0" dirty="0">
                <a:solidFill>
                  <a:sysClr val="windowText" lastClr="000000"/>
                </a:solidFill>
                <a:latin typeface="Calibri Light" panose="020F0302020204030204" pitchFamily="34" charset="0"/>
              </a:rPr>
              <a:t>Hitler</a:t>
            </a:r>
          </a:p>
        </p:txBody>
      </p:sp>
      <p:sp>
        <p:nvSpPr>
          <p:cNvPr id="8" name="CaixaDeTexto 7"/>
          <p:cNvSpPr txBox="1"/>
          <p:nvPr/>
        </p:nvSpPr>
        <p:spPr>
          <a:xfrm>
            <a:off x="5440372" y="875603"/>
            <a:ext cx="1508214" cy="348878"/>
          </a:xfrm>
          <a:prstGeom prst="rect">
            <a:avLst/>
          </a:prstGeom>
          <a:noFill/>
        </p:spPr>
        <p:txBody>
          <a:bodyPr wrap="square" rtlCol="0">
            <a:spAutoFit/>
          </a:bodyPr>
          <a:lstStyle/>
          <a:p>
            <a:pPr defTabSz="761970"/>
            <a:r>
              <a:rPr lang="pt-BR" sz="1667" b="1" kern="0" dirty="0">
                <a:solidFill>
                  <a:sysClr val="windowText" lastClr="000000"/>
                </a:solidFill>
                <a:latin typeface="Calibri Light" panose="020F0302020204030204" pitchFamily="34" charset="0"/>
              </a:rPr>
              <a:t>die </a:t>
            </a:r>
            <a:r>
              <a:rPr lang="pt-BR" sz="1667" b="1" kern="0" dirty="0" err="1">
                <a:solidFill>
                  <a:sysClr val="windowText" lastClr="000000"/>
                </a:solidFill>
                <a:latin typeface="Calibri Light" panose="020F0302020204030204" pitchFamily="34" charset="0"/>
              </a:rPr>
              <a:t>Jugend</a:t>
            </a:r>
            <a:endParaRPr lang="pt-BR" sz="1667" b="1" kern="0" dirty="0">
              <a:solidFill>
                <a:sysClr val="windowText" lastClr="000000"/>
              </a:solidFill>
              <a:latin typeface="Calibri Light" panose="020F0302020204030204" pitchFamily="34" charset="0"/>
            </a:endParaRPr>
          </a:p>
        </p:txBody>
      </p:sp>
      <p:sp>
        <p:nvSpPr>
          <p:cNvPr id="9" name="CaixaDeTexto 8"/>
          <p:cNvSpPr txBox="1"/>
          <p:nvPr/>
        </p:nvSpPr>
        <p:spPr>
          <a:xfrm>
            <a:off x="5459676" y="1184427"/>
            <a:ext cx="1128870" cy="348878"/>
          </a:xfrm>
          <a:prstGeom prst="rect">
            <a:avLst/>
          </a:prstGeom>
          <a:noFill/>
        </p:spPr>
        <p:txBody>
          <a:bodyPr wrap="square" rtlCol="0">
            <a:spAutoFit/>
          </a:bodyPr>
          <a:lstStyle/>
          <a:p>
            <a:pPr defTabSz="761970"/>
            <a:r>
              <a:rPr lang="pt-BR" sz="1667" kern="0" dirty="0">
                <a:solidFill>
                  <a:sysClr val="windowText" lastClr="000000"/>
                </a:solidFill>
                <a:latin typeface="Calibri Light" panose="020F0302020204030204" pitchFamily="34" charset="0"/>
              </a:rPr>
              <a:t>juventude</a:t>
            </a:r>
          </a:p>
        </p:txBody>
      </p:sp>
      <p:sp>
        <p:nvSpPr>
          <p:cNvPr id="10" name="CaixaDeTexto 9"/>
          <p:cNvSpPr txBox="1"/>
          <p:nvPr/>
        </p:nvSpPr>
        <p:spPr>
          <a:xfrm>
            <a:off x="3132162" y="1667690"/>
            <a:ext cx="4079481" cy="502766"/>
          </a:xfrm>
          <a:prstGeom prst="rect">
            <a:avLst/>
          </a:prstGeom>
          <a:noFill/>
        </p:spPr>
        <p:txBody>
          <a:bodyPr wrap="square" rtlCol="0">
            <a:spAutoFit/>
          </a:bodyPr>
          <a:lstStyle/>
          <a:p>
            <a:pPr algn="ctr" defTabSz="761970"/>
            <a:r>
              <a:rPr lang="pt-BR" sz="2667" b="1" kern="0" dirty="0">
                <a:solidFill>
                  <a:srgbClr val="C00000"/>
                </a:solidFill>
                <a:latin typeface="Calibri Light" panose="020F0302020204030204" pitchFamily="34" charset="0"/>
              </a:rPr>
              <a:t>“Juventude Hitlerista”</a:t>
            </a:r>
          </a:p>
        </p:txBody>
      </p:sp>
      <p:sp>
        <p:nvSpPr>
          <p:cNvPr id="11" name="CaixaDeTexto 10"/>
          <p:cNvSpPr txBox="1"/>
          <p:nvPr/>
        </p:nvSpPr>
        <p:spPr>
          <a:xfrm>
            <a:off x="1847909" y="2278082"/>
            <a:ext cx="7056784" cy="646331"/>
          </a:xfrm>
          <a:prstGeom prst="rect">
            <a:avLst/>
          </a:prstGeom>
          <a:solidFill>
            <a:schemeClr val="bg1">
              <a:lumMod val="85000"/>
            </a:schemeClr>
          </a:solidFill>
        </p:spPr>
        <p:txBody>
          <a:bodyPr wrap="square" rtlCol="0">
            <a:spAutoFit/>
          </a:bodyPr>
          <a:lstStyle/>
          <a:p>
            <a:pPr algn="ctr">
              <a:spcAft>
                <a:spcPts val="0"/>
              </a:spcAft>
            </a:pPr>
            <a:r>
              <a:rPr lang="de-DE" dirty="0">
                <a:latin typeface="Calibri Light" panose="020F0302020204030204" pitchFamily="34" charset="0"/>
                <a:ea typeface="Times New Roman" panose="02020603050405020304" pitchFamily="18" charset="0"/>
              </a:rPr>
              <a:t>Hitlerjugend: „Bezeichnung für die Jugendorganisation der NSDAP“.</a:t>
            </a:r>
            <a:endParaRPr lang="pt-BR" dirty="0">
              <a:latin typeface="Times New Roman" panose="02020603050405020304" pitchFamily="18" charset="0"/>
              <a:ea typeface="Times New Roman" panose="02020603050405020304" pitchFamily="18" charset="0"/>
            </a:endParaRPr>
          </a:p>
          <a:p>
            <a:pPr algn="ctr">
              <a:spcAft>
                <a:spcPts val="0"/>
              </a:spcAft>
            </a:pPr>
            <a:r>
              <a:rPr lang="de-DE" dirty="0">
                <a:latin typeface="Calibri Light" panose="020F0302020204030204" pitchFamily="34" charset="0"/>
                <a:ea typeface="Times New Roman" panose="02020603050405020304" pitchFamily="18" charset="0"/>
              </a:rPr>
              <a:t>(</a:t>
            </a:r>
            <a:r>
              <a:rPr lang="de-DE" cap="small" dirty="0">
                <a:latin typeface="Calibri Light" panose="020F0302020204030204" pitchFamily="34" charset="0"/>
                <a:ea typeface="Times New Roman" panose="02020603050405020304" pitchFamily="18" charset="0"/>
              </a:rPr>
              <a:t>Schmitz-</a:t>
            </a:r>
            <a:r>
              <a:rPr lang="de-DE" cap="small" dirty="0" err="1">
                <a:latin typeface="Calibri Light" panose="020F0302020204030204" pitchFamily="34" charset="0"/>
                <a:ea typeface="Times New Roman" panose="02020603050405020304" pitchFamily="18" charset="0"/>
              </a:rPr>
              <a:t>Berning</a:t>
            </a:r>
            <a:r>
              <a:rPr lang="de-DE" dirty="0">
                <a:latin typeface="Calibri Light" panose="020F0302020204030204" pitchFamily="34" charset="0"/>
                <a:ea typeface="Times New Roman" panose="02020603050405020304" pitchFamily="18" charset="0"/>
              </a:rPr>
              <a:t>: 2007, p. 309)</a:t>
            </a:r>
            <a:endParaRPr lang="pt-BR" dirty="0">
              <a:latin typeface="Times New Roman" panose="02020603050405020304" pitchFamily="18" charset="0"/>
              <a:ea typeface="Times New Roman" panose="02020603050405020304" pitchFamily="18" charset="0"/>
            </a:endParaRPr>
          </a:p>
        </p:txBody>
      </p:sp>
      <p:pic>
        <p:nvPicPr>
          <p:cNvPr id="2050" name="Picture 2" descr="Resultado de imagen para hitlerjugend b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218" y="3057660"/>
            <a:ext cx="4197902" cy="2551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7" descr="arb münchen - Weisse Rose Stiftung.JPG"/>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634918" y="697260"/>
            <a:ext cx="7216049" cy="5017740"/>
          </a:xfrm>
        </p:spPr>
      </p:pic>
      <p:sp>
        <p:nvSpPr>
          <p:cNvPr id="5" name="Retângulo 4"/>
          <p:cNvSpPr/>
          <p:nvPr/>
        </p:nvSpPr>
        <p:spPr>
          <a:xfrm>
            <a:off x="6719086" y="1621205"/>
            <a:ext cx="3262712" cy="3947089"/>
          </a:xfrm>
          <a:prstGeom prst="rect">
            <a:avLst/>
          </a:prstGeom>
        </p:spPr>
        <p:txBody>
          <a:bodyPr wrap="square" lIns="95867" tIns="47934" rIns="95867" bIns="47934">
            <a:spAutoFit/>
          </a:bodyPr>
          <a:lstStyle/>
          <a:p>
            <a:pPr>
              <a:lnSpc>
                <a:spcPct val="90000"/>
              </a:lnSpc>
            </a:pPr>
            <a:r>
              <a:rPr lang="pt-BR" altLang="pt-BR" sz="2100" dirty="0">
                <a:solidFill>
                  <a:srgbClr val="00B0F0"/>
                </a:solidFill>
              </a:rPr>
              <a:t>Organização </a:t>
            </a:r>
            <a:r>
              <a:rPr lang="pt-BR" altLang="pt-BR" sz="2100" dirty="0"/>
              <a:t> </a:t>
            </a:r>
          </a:p>
          <a:p>
            <a:pPr>
              <a:lnSpc>
                <a:spcPct val="90000"/>
              </a:lnSpc>
            </a:pPr>
            <a:r>
              <a:rPr lang="pt-BR" altLang="pt-BR" sz="2100" dirty="0"/>
              <a:t>Juliana P. Perez  </a:t>
            </a:r>
          </a:p>
          <a:p>
            <a:pPr>
              <a:lnSpc>
                <a:spcPct val="90000"/>
              </a:lnSpc>
            </a:pPr>
            <a:r>
              <a:rPr lang="pt-BR" altLang="pt-BR" sz="2100" dirty="0" err="1"/>
              <a:t>Tinka</a:t>
            </a:r>
            <a:r>
              <a:rPr lang="pt-BR" altLang="pt-BR" sz="2100" dirty="0"/>
              <a:t> </a:t>
            </a:r>
            <a:r>
              <a:rPr lang="pt-BR" altLang="pt-BR" sz="2100" dirty="0" err="1"/>
              <a:t>Reichmann</a:t>
            </a:r>
            <a:endParaRPr lang="pt-BR" altLang="pt-BR" sz="2100" dirty="0"/>
          </a:p>
          <a:p>
            <a:pPr>
              <a:lnSpc>
                <a:spcPct val="90000"/>
              </a:lnSpc>
            </a:pPr>
            <a:endParaRPr lang="pt-BR" altLang="pt-BR" sz="2100" dirty="0"/>
          </a:p>
          <a:p>
            <a:pPr>
              <a:lnSpc>
                <a:spcPct val="90000"/>
              </a:lnSpc>
            </a:pPr>
            <a:r>
              <a:rPr lang="pt-BR" altLang="pt-BR" sz="2100" dirty="0">
                <a:solidFill>
                  <a:srgbClr val="00B0F0"/>
                </a:solidFill>
              </a:rPr>
              <a:t>Tradutores </a:t>
            </a:r>
          </a:p>
          <a:p>
            <a:pPr>
              <a:lnSpc>
                <a:spcPct val="90000"/>
              </a:lnSpc>
            </a:pPr>
            <a:r>
              <a:rPr lang="pt-BR" altLang="pt-BR" sz="2100" dirty="0"/>
              <a:t>Anna Carolina </a:t>
            </a:r>
            <a:r>
              <a:rPr lang="pt-BR" altLang="pt-BR" sz="2100" dirty="0" err="1"/>
              <a:t>Schäfer</a:t>
            </a:r>
            <a:r>
              <a:rPr lang="pt-BR" altLang="pt-BR" sz="2100" dirty="0"/>
              <a:t> </a:t>
            </a:r>
          </a:p>
          <a:p>
            <a:pPr>
              <a:lnSpc>
                <a:spcPct val="90000"/>
              </a:lnSpc>
            </a:pPr>
            <a:r>
              <a:rPr lang="pt-BR" altLang="pt-BR" sz="2100" dirty="0" err="1"/>
              <a:t>Eline</a:t>
            </a:r>
            <a:r>
              <a:rPr lang="pt-BR" altLang="pt-BR" sz="2100" dirty="0"/>
              <a:t> Alves </a:t>
            </a:r>
            <a:r>
              <a:rPr lang="pt-BR" altLang="pt-BR" sz="2100" dirty="0" err="1"/>
              <a:t>Kraus</a:t>
            </a:r>
            <a:endParaRPr lang="pt-BR" altLang="pt-BR" sz="2100" dirty="0"/>
          </a:p>
          <a:p>
            <a:pPr>
              <a:lnSpc>
                <a:spcPct val="90000"/>
              </a:lnSpc>
            </a:pPr>
            <a:r>
              <a:rPr lang="pt-BR" altLang="pt-BR" sz="2100" dirty="0"/>
              <a:t>Eraldo Souza dos Santos </a:t>
            </a:r>
          </a:p>
          <a:p>
            <a:pPr>
              <a:lnSpc>
                <a:spcPct val="90000"/>
              </a:lnSpc>
            </a:pPr>
            <a:r>
              <a:rPr lang="pt-BR" altLang="pt-BR" sz="2100" dirty="0"/>
              <a:t>Flora Azevedo </a:t>
            </a:r>
            <a:r>
              <a:rPr lang="pt-BR" altLang="pt-BR" sz="2100" dirty="0" err="1"/>
              <a:t>Bonatto</a:t>
            </a:r>
            <a:r>
              <a:rPr lang="pt-BR" altLang="pt-BR" sz="2100" dirty="0"/>
              <a:t> </a:t>
            </a:r>
          </a:p>
          <a:p>
            <a:pPr>
              <a:lnSpc>
                <a:spcPct val="90000"/>
              </a:lnSpc>
            </a:pPr>
            <a:r>
              <a:rPr lang="pt-BR" altLang="pt-BR" sz="2100" dirty="0"/>
              <a:t>Janaína Lopes Salgado</a:t>
            </a:r>
          </a:p>
          <a:p>
            <a:pPr>
              <a:lnSpc>
                <a:spcPct val="90000"/>
              </a:lnSpc>
            </a:pPr>
            <a:r>
              <a:rPr lang="pt-BR" altLang="pt-BR" sz="2100" dirty="0"/>
              <a:t>Luana de Camargo</a:t>
            </a:r>
          </a:p>
          <a:p>
            <a:pPr>
              <a:lnSpc>
                <a:spcPct val="90000"/>
              </a:lnSpc>
            </a:pPr>
            <a:r>
              <a:rPr lang="pt-BR" altLang="pt-BR" sz="2100" dirty="0"/>
              <a:t>Renata </a:t>
            </a:r>
            <a:r>
              <a:rPr lang="pt-BR" altLang="pt-BR" sz="2100" dirty="0" err="1"/>
              <a:t>Benassi</a:t>
            </a:r>
            <a:endParaRPr lang="pt-BR" altLang="pt-BR" sz="2100" dirty="0"/>
          </a:p>
          <a:p>
            <a:pPr>
              <a:lnSpc>
                <a:spcPct val="90000"/>
              </a:lnSpc>
            </a:pPr>
            <a:r>
              <a:rPr lang="pt-BR" altLang="pt-BR" sz="2100" dirty="0" err="1"/>
              <a:t>Yasmin</a:t>
            </a:r>
            <a:r>
              <a:rPr lang="pt-BR" altLang="pt-BR" sz="2100" dirty="0"/>
              <a:t> </a:t>
            </a:r>
            <a:r>
              <a:rPr lang="pt-BR" altLang="pt-BR" sz="2100" dirty="0" err="1"/>
              <a:t>Cobaiachi</a:t>
            </a:r>
            <a:r>
              <a:rPr lang="pt-BR" altLang="pt-BR" sz="2100" dirty="0"/>
              <a:t> </a:t>
            </a:r>
            <a:r>
              <a:rPr lang="pt-BR" altLang="pt-BR" sz="2100" dirty="0" err="1"/>
              <a:t>Utida</a:t>
            </a:r>
            <a:endParaRPr lang="pt-BR" altLang="pt-BR" sz="2100" dirty="0"/>
          </a:p>
        </p:txBody>
      </p:sp>
      <p:sp>
        <p:nvSpPr>
          <p:cNvPr id="8" name="Retângulo 7"/>
          <p:cNvSpPr/>
          <p:nvPr/>
        </p:nvSpPr>
        <p:spPr>
          <a:xfrm>
            <a:off x="0" y="5089749"/>
            <a:ext cx="5864566" cy="504056"/>
          </a:xfrm>
          <a:prstGeom prst="rect">
            <a:avLst/>
          </a:prstGeom>
          <a:solidFill>
            <a:schemeClr val="accent6">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867" tIns="47934" rIns="95867" bIns="47934" rtlCol="0" anchor="ctr"/>
          <a:lstStyle/>
          <a:p>
            <a:pPr algn="ctr"/>
            <a:endParaRPr lang="pt-BR"/>
          </a:p>
        </p:txBody>
      </p:sp>
      <p:sp>
        <p:nvSpPr>
          <p:cNvPr id="7" name="CaixaDeTexto 6"/>
          <p:cNvSpPr txBox="1"/>
          <p:nvPr/>
        </p:nvSpPr>
        <p:spPr>
          <a:xfrm>
            <a:off x="0" y="5045788"/>
            <a:ext cx="6252984" cy="620024"/>
          </a:xfrm>
          <a:prstGeom prst="rect">
            <a:avLst/>
          </a:prstGeom>
          <a:noFill/>
        </p:spPr>
        <p:txBody>
          <a:bodyPr wrap="square" lIns="95867" tIns="47934" rIns="95867" bIns="47934" rtlCol="0">
            <a:spAutoFit/>
          </a:bodyPr>
          <a:lstStyle/>
          <a:p>
            <a:r>
              <a:rPr lang="pt-BR" sz="1700" dirty="0"/>
              <a:t>Anna Carolina </a:t>
            </a:r>
            <a:r>
              <a:rPr lang="pt-BR" sz="1700" dirty="0" err="1"/>
              <a:t>Schäfer</a:t>
            </a:r>
            <a:r>
              <a:rPr lang="pt-BR" sz="1700" dirty="0"/>
              <a:t>, </a:t>
            </a:r>
            <a:r>
              <a:rPr lang="pt-BR" sz="1700" dirty="0" err="1"/>
              <a:t>Eline</a:t>
            </a:r>
            <a:r>
              <a:rPr lang="pt-BR" sz="1700" dirty="0"/>
              <a:t> Alves </a:t>
            </a:r>
            <a:r>
              <a:rPr lang="pt-BR" sz="1700" dirty="0" err="1"/>
              <a:t>Kraus</a:t>
            </a:r>
            <a:r>
              <a:rPr lang="pt-BR" sz="1700" dirty="0"/>
              <a:t>, </a:t>
            </a:r>
            <a:r>
              <a:rPr lang="pt-BR" sz="1700" dirty="0" err="1"/>
              <a:t>Yasmin</a:t>
            </a:r>
            <a:r>
              <a:rPr lang="pt-BR" sz="1700" dirty="0"/>
              <a:t> </a:t>
            </a:r>
            <a:r>
              <a:rPr lang="pt-BR" sz="1700" dirty="0" err="1"/>
              <a:t>Cobaiachi</a:t>
            </a:r>
            <a:r>
              <a:rPr lang="pt-BR" sz="1700" dirty="0"/>
              <a:t> </a:t>
            </a:r>
            <a:r>
              <a:rPr lang="pt-BR" sz="1700" dirty="0" err="1"/>
              <a:t>Utida</a:t>
            </a:r>
            <a:r>
              <a:rPr lang="pt-BR" sz="1700" dirty="0"/>
              <a:t>, </a:t>
            </a:r>
            <a:r>
              <a:rPr lang="pt-BR" sz="1700" dirty="0" err="1"/>
              <a:t>Tinka</a:t>
            </a:r>
            <a:r>
              <a:rPr lang="pt-BR" sz="1700" dirty="0"/>
              <a:t> </a:t>
            </a:r>
            <a:r>
              <a:rPr lang="pt-BR" sz="1700" dirty="0" err="1"/>
              <a:t>Reichmann</a:t>
            </a:r>
            <a:r>
              <a:rPr lang="pt-BR" sz="1700" dirty="0"/>
              <a:t>, Flora Azevedo </a:t>
            </a:r>
            <a:r>
              <a:rPr lang="pt-BR" sz="1700" dirty="0" err="1"/>
              <a:t>Bonatto</a:t>
            </a:r>
            <a:r>
              <a:rPr lang="pt-BR" sz="1700" dirty="0"/>
              <a:t> e Franz J. Müller</a:t>
            </a:r>
          </a:p>
        </p:txBody>
      </p:sp>
      <p:pic>
        <p:nvPicPr>
          <p:cNvPr id="11" name="Picture 1"/>
          <p:cNvPicPr>
            <a:picLocks noChangeAspect="1" noChangeArrowheads="1"/>
          </p:cNvPicPr>
          <p:nvPr/>
        </p:nvPicPr>
        <p:blipFill>
          <a:blip r:embed="rId3" cstate="print"/>
          <a:srcRect l="34738" t="22501" r="11048" b="20177"/>
          <a:stretch>
            <a:fillRect/>
          </a:stretch>
        </p:blipFill>
        <p:spPr bwMode="auto">
          <a:xfrm>
            <a:off x="0" y="-4929903"/>
            <a:ext cx="9864725" cy="5765619"/>
          </a:xfrm>
          <a:prstGeom prst="rect">
            <a:avLst/>
          </a:prstGeom>
          <a:noFill/>
          <a:ln>
            <a:noFill/>
          </a:ln>
        </p:spPr>
      </p:pic>
      <p:sp>
        <p:nvSpPr>
          <p:cNvPr id="13" name="Retângulo 12"/>
          <p:cNvSpPr/>
          <p:nvPr/>
        </p:nvSpPr>
        <p:spPr>
          <a:xfrm>
            <a:off x="-269038" y="381057"/>
            <a:ext cx="10305115" cy="47533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10" name="CaixaDeTexto 9"/>
          <p:cNvSpPr txBox="1"/>
          <p:nvPr/>
        </p:nvSpPr>
        <p:spPr>
          <a:xfrm>
            <a:off x="233051" y="193204"/>
            <a:ext cx="9049595" cy="743135"/>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2| ROSA BRANCA </a:t>
            </a:r>
            <a:r>
              <a:rPr lang="pt-BR" sz="3400" dirty="0">
                <a:solidFill>
                  <a:schemeClr val="bg1"/>
                </a:solidFill>
                <a:latin typeface="Leelawadee" pitchFamily="34" charset="-34"/>
                <a:cs typeface="Leelawadee" pitchFamily="34" charset="-34"/>
              </a:rPr>
              <a:t>o grupo de tradução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511982" y="402549"/>
            <a:ext cx="6420713" cy="784830"/>
          </a:xfrm>
          <a:prstGeom prst="rect">
            <a:avLst/>
          </a:prstGeom>
          <a:noFill/>
        </p:spPr>
        <p:txBody>
          <a:bodyPr wrap="square" rtlCol="0">
            <a:spAutoFit/>
          </a:bodyPr>
          <a:lstStyle/>
          <a:p>
            <a:pPr algn="ctr" defTabSz="761970"/>
            <a:r>
              <a:rPr lang="pt-BR" sz="4500" kern="0" dirty="0" err="1">
                <a:solidFill>
                  <a:sysClr val="windowText" lastClr="000000"/>
                </a:solidFill>
                <a:latin typeface="Calibri Light" panose="020F0302020204030204" pitchFamily="34" charset="0"/>
              </a:rPr>
              <a:t>Judenfrage</a:t>
            </a:r>
            <a:endParaRPr lang="pt-BR" sz="4500" kern="0" dirty="0">
              <a:solidFill>
                <a:sysClr val="windowText" lastClr="000000"/>
              </a:solidFill>
              <a:latin typeface="Calibri Light" panose="020F0302020204030204" pitchFamily="34" charset="0"/>
            </a:endParaRPr>
          </a:p>
        </p:txBody>
      </p:sp>
      <p:cxnSp>
        <p:nvCxnSpPr>
          <p:cNvPr id="6" name="Conector reto 5"/>
          <p:cNvCxnSpPr/>
          <p:nvPr/>
        </p:nvCxnSpPr>
        <p:spPr>
          <a:xfrm>
            <a:off x="4812349" y="258883"/>
            <a:ext cx="0" cy="1610240"/>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7" name="CaixaDeTexto 6"/>
          <p:cNvSpPr txBox="1"/>
          <p:nvPr/>
        </p:nvSpPr>
        <p:spPr>
          <a:xfrm>
            <a:off x="4905824" y="1064002"/>
            <a:ext cx="1740193" cy="348878"/>
          </a:xfrm>
          <a:prstGeom prst="rect">
            <a:avLst/>
          </a:prstGeom>
          <a:noFill/>
        </p:spPr>
        <p:txBody>
          <a:bodyPr wrap="square" rtlCol="0">
            <a:spAutoFit/>
          </a:bodyPr>
          <a:lstStyle/>
          <a:p>
            <a:pPr defTabSz="761970"/>
            <a:r>
              <a:rPr lang="pt-BR" sz="1667" b="1" kern="0" dirty="0">
                <a:solidFill>
                  <a:sysClr val="windowText" lastClr="000000"/>
                </a:solidFill>
                <a:latin typeface="Calibri Light" panose="020F0302020204030204" pitchFamily="34" charset="0"/>
              </a:rPr>
              <a:t>die </a:t>
            </a:r>
            <a:r>
              <a:rPr lang="pt-BR" sz="1667" b="1" kern="0" dirty="0" err="1">
                <a:solidFill>
                  <a:sysClr val="windowText" lastClr="000000"/>
                </a:solidFill>
                <a:latin typeface="Calibri Light" panose="020F0302020204030204" pitchFamily="34" charset="0"/>
              </a:rPr>
              <a:t>Frage</a:t>
            </a:r>
            <a:endParaRPr lang="pt-BR" sz="1667" b="1" kern="0" dirty="0">
              <a:solidFill>
                <a:sysClr val="windowText" lastClr="000000"/>
              </a:solidFill>
              <a:latin typeface="Calibri Light" panose="020F0302020204030204" pitchFamily="34" charset="0"/>
            </a:endParaRPr>
          </a:p>
        </p:txBody>
      </p:sp>
      <p:sp>
        <p:nvSpPr>
          <p:cNvPr id="8" name="CaixaDeTexto 7"/>
          <p:cNvSpPr txBox="1"/>
          <p:nvPr/>
        </p:nvSpPr>
        <p:spPr>
          <a:xfrm>
            <a:off x="4889503" y="1443527"/>
            <a:ext cx="1740193" cy="605422"/>
          </a:xfrm>
          <a:prstGeom prst="rect">
            <a:avLst/>
          </a:prstGeom>
          <a:noFill/>
        </p:spPr>
        <p:txBody>
          <a:bodyPr wrap="square" rtlCol="0">
            <a:spAutoFit/>
          </a:bodyPr>
          <a:lstStyle/>
          <a:p>
            <a:pPr defTabSz="761970"/>
            <a:r>
              <a:rPr lang="pt-BR" sz="1667" kern="0" dirty="0">
                <a:solidFill>
                  <a:sysClr val="windowText" lastClr="000000"/>
                </a:solidFill>
                <a:latin typeface="Calibri Light" panose="020F0302020204030204" pitchFamily="34" charset="0"/>
              </a:rPr>
              <a:t>pergunta, questão</a:t>
            </a:r>
          </a:p>
        </p:txBody>
      </p:sp>
      <p:sp>
        <p:nvSpPr>
          <p:cNvPr id="9" name="CaixaDeTexto 8"/>
          <p:cNvSpPr txBox="1"/>
          <p:nvPr/>
        </p:nvSpPr>
        <p:spPr>
          <a:xfrm>
            <a:off x="3076493" y="1064002"/>
            <a:ext cx="1630576" cy="348878"/>
          </a:xfrm>
          <a:prstGeom prst="rect">
            <a:avLst/>
          </a:prstGeom>
          <a:noFill/>
        </p:spPr>
        <p:txBody>
          <a:bodyPr wrap="square" rtlCol="0">
            <a:spAutoFit/>
          </a:bodyPr>
          <a:lstStyle/>
          <a:p>
            <a:pPr algn="r" defTabSz="761970"/>
            <a:r>
              <a:rPr lang="pt-BR" sz="1667" b="1" kern="0" dirty="0">
                <a:solidFill>
                  <a:sysClr val="windowText" lastClr="000000"/>
                </a:solidFill>
                <a:latin typeface="Calibri Light" panose="020F0302020204030204" pitchFamily="34" charset="0"/>
              </a:rPr>
              <a:t>der </a:t>
            </a:r>
            <a:r>
              <a:rPr lang="pt-BR" sz="1667" b="1" kern="0" dirty="0" err="1">
                <a:solidFill>
                  <a:sysClr val="windowText" lastClr="000000"/>
                </a:solidFill>
                <a:latin typeface="Calibri Light" panose="020F0302020204030204" pitchFamily="34" charset="0"/>
              </a:rPr>
              <a:t>Jude</a:t>
            </a:r>
            <a:endParaRPr lang="pt-BR" sz="1667" b="1" kern="0" dirty="0">
              <a:solidFill>
                <a:sysClr val="windowText" lastClr="000000"/>
              </a:solidFill>
              <a:latin typeface="Calibri Light" panose="020F0302020204030204" pitchFamily="34" charset="0"/>
            </a:endParaRPr>
          </a:p>
        </p:txBody>
      </p:sp>
      <p:sp>
        <p:nvSpPr>
          <p:cNvPr id="10" name="CaixaDeTexto 9"/>
          <p:cNvSpPr txBox="1"/>
          <p:nvPr/>
        </p:nvSpPr>
        <p:spPr>
          <a:xfrm>
            <a:off x="3076494" y="1443527"/>
            <a:ext cx="1630576" cy="348878"/>
          </a:xfrm>
          <a:prstGeom prst="rect">
            <a:avLst/>
          </a:prstGeom>
          <a:noFill/>
        </p:spPr>
        <p:txBody>
          <a:bodyPr wrap="square" rtlCol="0">
            <a:spAutoFit/>
          </a:bodyPr>
          <a:lstStyle/>
          <a:p>
            <a:pPr algn="r" defTabSz="761970"/>
            <a:r>
              <a:rPr lang="pt-BR" sz="1667" kern="0" dirty="0">
                <a:solidFill>
                  <a:sysClr val="windowText" lastClr="000000"/>
                </a:solidFill>
                <a:latin typeface="Calibri Light" panose="020F0302020204030204" pitchFamily="34" charset="0"/>
              </a:rPr>
              <a:t>“judeu”</a:t>
            </a:r>
          </a:p>
        </p:txBody>
      </p:sp>
      <p:sp>
        <p:nvSpPr>
          <p:cNvPr id="11" name="CaixaDeTexto 10"/>
          <p:cNvSpPr txBox="1"/>
          <p:nvPr/>
        </p:nvSpPr>
        <p:spPr>
          <a:xfrm>
            <a:off x="3025418" y="2085666"/>
            <a:ext cx="3573862" cy="502766"/>
          </a:xfrm>
          <a:prstGeom prst="rect">
            <a:avLst/>
          </a:prstGeom>
          <a:noFill/>
        </p:spPr>
        <p:txBody>
          <a:bodyPr wrap="square" rtlCol="0">
            <a:spAutoFit/>
          </a:bodyPr>
          <a:lstStyle/>
          <a:p>
            <a:pPr algn="ctr" defTabSz="761970"/>
            <a:r>
              <a:rPr lang="pt-BR" sz="2667" b="1" kern="0" dirty="0">
                <a:solidFill>
                  <a:srgbClr val="C00000"/>
                </a:solidFill>
                <a:latin typeface="Calibri Light" panose="020F0302020204030204" pitchFamily="34" charset="0"/>
              </a:rPr>
              <a:t>“Questão judaica”</a:t>
            </a:r>
          </a:p>
        </p:txBody>
      </p:sp>
      <p:sp>
        <p:nvSpPr>
          <p:cNvPr id="13" name="CaixaDeTexto 12"/>
          <p:cNvSpPr txBox="1"/>
          <p:nvPr/>
        </p:nvSpPr>
        <p:spPr>
          <a:xfrm>
            <a:off x="1521613" y="2871015"/>
            <a:ext cx="7633703" cy="923330"/>
          </a:xfrm>
          <a:prstGeom prst="rect">
            <a:avLst/>
          </a:prstGeom>
          <a:solidFill>
            <a:schemeClr val="bg1">
              <a:lumMod val="85000"/>
            </a:schemeClr>
          </a:solidFill>
        </p:spPr>
        <p:txBody>
          <a:bodyPr wrap="square" rtlCol="0">
            <a:spAutoFit/>
          </a:bodyPr>
          <a:lstStyle/>
          <a:p>
            <a:pPr algn="ctr">
              <a:spcAft>
                <a:spcPts val="0"/>
              </a:spcAft>
            </a:pPr>
            <a:r>
              <a:rPr lang="pt-BR" sz="1667" kern="0" dirty="0">
                <a:solidFill>
                  <a:sysClr val="windowText" lastClr="000000"/>
                </a:solidFill>
                <a:latin typeface="Calibri Light" panose="020F0302020204030204" pitchFamily="34" charset="0"/>
              </a:rPr>
              <a:t> </a:t>
            </a:r>
            <a:r>
              <a:rPr lang="de-DE" dirty="0">
                <a:latin typeface="Calibri Light" panose="020F0302020204030204" pitchFamily="34" charset="0"/>
                <a:ea typeface="Times New Roman" panose="02020603050405020304" pitchFamily="18" charset="0"/>
              </a:rPr>
              <a:t>„Bezeichnung für die von den Nationalsozialisten behauptete, angeblich rassisch bedingte Unmöglichkeit des Zusammenlebens von Juden und Nichtjuden“ </a:t>
            </a:r>
            <a:endParaRPr lang="pt-BR" dirty="0">
              <a:latin typeface="Times New Roman" panose="02020603050405020304" pitchFamily="18" charset="0"/>
              <a:ea typeface="Times New Roman" panose="02020603050405020304" pitchFamily="18" charset="0"/>
            </a:endParaRPr>
          </a:p>
          <a:p>
            <a:pPr algn="ctr">
              <a:spcAft>
                <a:spcPts val="0"/>
              </a:spcAft>
            </a:pPr>
            <a:r>
              <a:rPr lang="de-DE" dirty="0">
                <a:latin typeface="Calibri Light" panose="020F0302020204030204" pitchFamily="34" charset="0"/>
                <a:ea typeface="Times New Roman" panose="02020603050405020304" pitchFamily="18" charset="0"/>
              </a:rPr>
              <a:t>(Schmitz-</a:t>
            </a:r>
            <a:r>
              <a:rPr lang="de-DE" dirty="0" err="1">
                <a:latin typeface="Calibri Light" panose="020F0302020204030204" pitchFamily="34" charset="0"/>
                <a:ea typeface="Times New Roman" panose="02020603050405020304" pitchFamily="18" charset="0"/>
              </a:rPr>
              <a:t>Berning</a:t>
            </a:r>
            <a:r>
              <a:rPr lang="de-DE" dirty="0">
                <a:latin typeface="Calibri Light" panose="020F0302020204030204" pitchFamily="34" charset="0"/>
                <a:ea typeface="Times New Roman" panose="02020603050405020304" pitchFamily="18" charset="0"/>
              </a:rPr>
              <a:t>: 2007, p. 330)</a:t>
            </a:r>
            <a:endParaRPr lang="pt-BR" dirty="0">
              <a:latin typeface="Times New Roman" panose="02020603050405020304" pitchFamily="18" charset="0"/>
              <a:ea typeface="Times New Roman" panose="02020603050405020304" pitchFamily="18" charset="0"/>
            </a:endParaRPr>
          </a:p>
        </p:txBody>
      </p:sp>
      <p:sp>
        <p:nvSpPr>
          <p:cNvPr id="12" name="CaixaDeTexto 11"/>
          <p:cNvSpPr txBox="1"/>
          <p:nvPr/>
        </p:nvSpPr>
        <p:spPr>
          <a:xfrm>
            <a:off x="1451974" y="4272068"/>
            <a:ext cx="7703342" cy="646331"/>
          </a:xfrm>
          <a:prstGeom prst="rect">
            <a:avLst/>
          </a:prstGeom>
          <a:noFill/>
        </p:spPr>
        <p:txBody>
          <a:bodyPr wrap="square" rtlCol="0">
            <a:spAutoFit/>
          </a:bodyPr>
          <a:lstStyle/>
          <a:p>
            <a:pPr algn="just" defTabSz="761970"/>
            <a:r>
              <a:rPr lang="pt-BR" b="1" kern="0" dirty="0">
                <a:solidFill>
                  <a:sysClr val="windowText" lastClr="000000"/>
                </a:solidFill>
                <a:latin typeface="Calibri Light" panose="020F0302020204030204" pitchFamily="34" charset="0"/>
              </a:rPr>
              <a:t>* Não é uma questão surgida no nacional-socialismo, mas ele a “instrumentalizou” a seu favor. </a:t>
            </a:r>
            <a:endParaRPr lang="pt-BR" kern="0" dirty="0">
              <a:solidFill>
                <a:sysClr val="windowText" lastClr="000000"/>
              </a:solidFill>
              <a:latin typeface="Calibri Light" panose="020F0302020204030204" pitchFamily="34" charset="0"/>
            </a:endParaRPr>
          </a:p>
        </p:txBody>
      </p:sp>
      <p:pic>
        <p:nvPicPr>
          <p:cNvPr id="14" name="Imagem 13"/>
          <p:cNvPicPr>
            <a:picLocks noChangeAspect="1"/>
          </p:cNvPicPr>
          <p:nvPr/>
        </p:nvPicPr>
        <p:blipFill>
          <a:blip r:embed="rId2"/>
          <a:stretch>
            <a:fillRect/>
          </a:stretch>
        </p:blipFill>
        <p:spPr>
          <a:xfrm>
            <a:off x="-111504" y="-17934"/>
            <a:ext cx="1242182" cy="5732934"/>
          </a:xfrm>
          <a:prstGeom prst="rect">
            <a:avLst/>
          </a:prstGeom>
        </p:spPr>
      </p:pic>
    </p:spTree>
    <p:extLst>
      <p:ext uri="{BB962C8B-B14F-4D97-AF65-F5344CB8AC3E}">
        <p14:creationId xmlns:p14="http://schemas.microsoft.com/office/powerpoint/2010/main" val="13697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3" grpId="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083379" y="403256"/>
            <a:ext cx="6420713" cy="784830"/>
          </a:xfrm>
          <a:prstGeom prst="rect">
            <a:avLst/>
          </a:prstGeom>
          <a:noFill/>
        </p:spPr>
        <p:txBody>
          <a:bodyPr wrap="square" rtlCol="0">
            <a:spAutoFit/>
          </a:bodyPr>
          <a:lstStyle/>
          <a:p>
            <a:pPr algn="ctr" defTabSz="761970"/>
            <a:r>
              <a:rPr lang="pt-BR" sz="4500" kern="0" dirty="0" err="1">
                <a:solidFill>
                  <a:sysClr val="windowText" lastClr="000000"/>
                </a:solidFill>
                <a:latin typeface="Calibri Light" panose="020F0302020204030204" pitchFamily="34" charset="0"/>
              </a:rPr>
              <a:t>Drittes</a:t>
            </a:r>
            <a:r>
              <a:rPr lang="pt-BR" sz="4500" kern="0" dirty="0">
                <a:solidFill>
                  <a:sysClr val="windowText" lastClr="000000"/>
                </a:solidFill>
                <a:latin typeface="Calibri Light" panose="020F0302020204030204" pitchFamily="34" charset="0"/>
              </a:rPr>
              <a:t> Reich</a:t>
            </a:r>
          </a:p>
        </p:txBody>
      </p:sp>
      <p:cxnSp>
        <p:nvCxnSpPr>
          <p:cNvPr id="7" name="Conector reto 6"/>
          <p:cNvCxnSpPr/>
          <p:nvPr/>
        </p:nvCxnSpPr>
        <p:spPr>
          <a:xfrm>
            <a:off x="3768218" y="1129308"/>
            <a:ext cx="3139697" cy="0"/>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8" name="CaixaDeTexto 7"/>
          <p:cNvSpPr txBox="1"/>
          <p:nvPr/>
        </p:nvSpPr>
        <p:spPr>
          <a:xfrm>
            <a:off x="3492202" y="1239849"/>
            <a:ext cx="3573862" cy="502766"/>
          </a:xfrm>
          <a:prstGeom prst="rect">
            <a:avLst/>
          </a:prstGeom>
          <a:noFill/>
        </p:spPr>
        <p:txBody>
          <a:bodyPr wrap="square" rtlCol="0">
            <a:spAutoFit/>
          </a:bodyPr>
          <a:lstStyle/>
          <a:p>
            <a:pPr algn="ctr" defTabSz="761970"/>
            <a:r>
              <a:rPr lang="pt-BR" sz="2667" b="1" kern="0" dirty="0">
                <a:solidFill>
                  <a:srgbClr val="C00000"/>
                </a:solidFill>
                <a:latin typeface="Calibri Light" panose="020F0302020204030204" pitchFamily="34" charset="0"/>
              </a:rPr>
              <a:t>“Terceiro Império”</a:t>
            </a:r>
          </a:p>
        </p:txBody>
      </p:sp>
      <p:sp>
        <p:nvSpPr>
          <p:cNvPr id="9" name="CaixaDeTexto 8"/>
          <p:cNvSpPr txBox="1"/>
          <p:nvPr/>
        </p:nvSpPr>
        <p:spPr>
          <a:xfrm>
            <a:off x="2023371" y="2202202"/>
            <a:ext cx="6540727" cy="646331"/>
          </a:xfrm>
          <a:prstGeom prst="rect">
            <a:avLst/>
          </a:prstGeom>
          <a:solidFill>
            <a:schemeClr val="bg1">
              <a:lumMod val="85000"/>
            </a:schemeClr>
          </a:solidFill>
        </p:spPr>
        <p:txBody>
          <a:bodyPr wrap="square" rtlCol="0">
            <a:spAutoFit/>
          </a:bodyPr>
          <a:lstStyle/>
          <a:p>
            <a:pPr algn="ctr">
              <a:spcAft>
                <a:spcPts val="0"/>
              </a:spcAft>
            </a:pPr>
            <a:r>
              <a:rPr lang="de-DE" dirty="0">
                <a:latin typeface="Calibri Light" panose="020F0302020204030204" pitchFamily="34" charset="0"/>
                <a:ea typeface="Times New Roman" panose="02020603050405020304" pitchFamily="18" charset="0"/>
              </a:rPr>
              <a:t>„Selbstbezeichnung des NS-Staats“.</a:t>
            </a:r>
            <a:endParaRPr lang="pt-BR" dirty="0">
              <a:latin typeface="Times New Roman" panose="02020603050405020304" pitchFamily="18" charset="0"/>
              <a:ea typeface="Times New Roman" panose="02020603050405020304" pitchFamily="18" charset="0"/>
            </a:endParaRPr>
          </a:p>
          <a:p>
            <a:pPr algn="ctr">
              <a:spcAft>
                <a:spcPts val="0"/>
              </a:spcAft>
            </a:pPr>
            <a:r>
              <a:rPr lang="de-DE" dirty="0">
                <a:latin typeface="Calibri Light" panose="020F0302020204030204" pitchFamily="34" charset="0"/>
                <a:ea typeface="Times New Roman" panose="02020603050405020304" pitchFamily="18" charset="0"/>
              </a:rPr>
              <a:t>(Schmitz-</a:t>
            </a:r>
            <a:r>
              <a:rPr lang="de-DE" dirty="0" err="1">
                <a:latin typeface="Calibri Light" panose="020F0302020204030204" pitchFamily="34" charset="0"/>
                <a:ea typeface="Times New Roman" panose="02020603050405020304" pitchFamily="18" charset="0"/>
              </a:rPr>
              <a:t>Berning</a:t>
            </a:r>
            <a:r>
              <a:rPr lang="de-DE" dirty="0">
                <a:latin typeface="Calibri Light" panose="020F0302020204030204" pitchFamily="34" charset="0"/>
                <a:ea typeface="Times New Roman" panose="02020603050405020304" pitchFamily="18" charset="0"/>
              </a:rPr>
              <a:t>: 2007, p. 156)</a:t>
            </a:r>
            <a:endParaRPr lang="pt-BR" dirty="0">
              <a:latin typeface="Times New Roman" panose="02020603050405020304" pitchFamily="18" charset="0"/>
              <a:ea typeface="Times New Roman" panose="02020603050405020304" pitchFamily="18" charset="0"/>
            </a:endParaRPr>
          </a:p>
        </p:txBody>
      </p:sp>
      <p:pic>
        <p:nvPicPr>
          <p:cNvPr id="10" name="Imagem 9"/>
          <p:cNvPicPr>
            <a:picLocks noChangeAspect="1"/>
          </p:cNvPicPr>
          <p:nvPr/>
        </p:nvPicPr>
        <p:blipFill>
          <a:blip r:embed="rId2"/>
          <a:stretch>
            <a:fillRect/>
          </a:stretch>
        </p:blipFill>
        <p:spPr>
          <a:xfrm>
            <a:off x="-111504" y="-17934"/>
            <a:ext cx="1242182" cy="5732934"/>
          </a:xfrm>
          <a:prstGeom prst="rect">
            <a:avLst/>
          </a:prstGeom>
        </p:spPr>
      </p:pic>
      <p:sp>
        <p:nvSpPr>
          <p:cNvPr id="2" name="Retângulo 1"/>
          <p:cNvSpPr/>
          <p:nvPr/>
        </p:nvSpPr>
        <p:spPr>
          <a:xfrm>
            <a:off x="1764010" y="3361556"/>
            <a:ext cx="7632848" cy="1200329"/>
          </a:xfrm>
          <a:prstGeom prst="rect">
            <a:avLst/>
          </a:prstGeom>
        </p:spPr>
        <p:txBody>
          <a:bodyPr wrap="square">
            <a:spAutoFit/>
          </a:bodyPr>
          <a:lstStyle/>
          <a:p>
            <a:r>
              <a:rPr lang="pt-BR" b="1" dirty="0">
                <a:solidFill>
                  <a:srgbClr val="000000"/>
                </a:solidFill>
                <a:latin typeface="Calibri Light" panose="020F0302020204030204" pitchFamily="34" charset="0"/>
                <a:cs typeface="Calibri Light" panose="020F0302020204030204" pitchFamily="34" charset="0"/>
              </a:rPr>
              <a:t>Apresentava Hitler como “cumpridor da História da Alemanha” (HUDEMANN: 2013, p. 241) depois da queda dos dois primeiros impérios alemães: o Sacro Império Romano-Germânico, derrubado por Napoleão em 1806, e o Império Alemão, dissolvido com o fim da Primeira Guerra Mundial, em 1918. </a:t>
            </a:r>
            <a:endParaRPr lang="pt-BR"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8842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268066" y="409228"/>
            <a:ext cx="6420713" cy="784830"/>
          </a:xfrm>
          <a:prstGeom prst="rect">
            <a:avLst/>
          </a:prstGeom>
          <a:noFill/>
        </p:spPr>
        <p:txBody>
          <a:bodyPr wrap="square" rtlCol="0">
            <a:spAutoFit/>
          </a:bodyPr>
          <a:lstStyle/>
          <a:p>
            <a:pPr algn="ctr" defTabSz="761970"/>
            <a:r>
              <a:rPr lang="pt-BR" sz="4500" kern="0" dirty="0" err="1">
                <a:solidFill>
                  <a:sysClr val="windowText" lastClr="000000"/>
                </a:solidFill>
                <a:latin typeface="Calibri Light" panose="020F0302020204030204" pitchFamily="34" charset="0"/>
              </a:rPr>
              <a:t>Sonderbehandlung</a:t>
            </a:r>
            <a:endParaRPr lang="pt-BR" sz="4500" kern="0" dirty="0">
              <a:solidFill>
                <a:sysClr val="windowText" lastClr="000000"/>
              </a:solidFill>
              <a:latin typeface="Calibri Light" panose="020F0302020204030204" pitchFamily="34" charset="0"/>
            </a:endParaRPr>
          </a:p>
        </p:txBody>
      </p:sp>
      <p:cxnSp>
        <p:nvCxnSpPr>
          <p:cNvPr id="5" name="Conector reto 4"/>
          <p:cNvCxnSpPr/>
          <p:nvPr/>
        </p:nvCxnSpPr>
        <p:spPr>
          <a:xfrm>
            <a:off x="4908359" y="373550"/>
            <a:ext cx="0" cy="1610240"/>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6" name="CaixaDeTexto 5"/>
          <p:cNvSpPr txBox="1"/>
          <p:nvPr/>
        </p:nvSpPr>
        <p:spPr>
          <a:xfrm>
            <a:off x="3469171" y="2183208"/>
            <a:ext cx="3514377" cy="502766"/>
          </a:xfrm>
          <a:prstGeom prst="rect">
            <a:avLst/>
          </a:prstGeom>
          <a:noFill/>
        </p:spPr>
        <p:txBody>
          <a:bodyPr wrap="square" rtlCol="0">
            <a:spAutoFit/>
          </a:bodyPr>
          <a:lstStyle/>
          <a:p>
            <a:pPr algn="ctr" defTabSz="761970"/>
            <a:r>
              <a:rPr lang="pt-BR" sz="2667" b="1" kern="0" dirty="0">
                <a:solidFill>
                  <a:srgbClr val="C00000"/>
                </a:solidFill>
                <a:latin typeface="Calibri Light" panose="020F0302020204030204" pitchFamily="34" charset="0"/>
              </a:rPr>
              <a:t>“Tratamento especial”</a:t>
            </a:r>
          </a:p>
        </p:txBody>
      </p:sp>
      <p:sp>
        <p:nvSpPr>
          <p:cNvPr id="7" name="CaixaDeTexto 6"/>
          <p:cNvSpPr txBox="1"/>
          <p:nvPr/>
        </p:nvSpPr>
        <p:spPr>
          <a:xfrm>
            <a:off x="2508094" y="1112425"/>
            <a:ext cx="2252522" cy="605422"/>
          </a:xfrm>
          <a:prstGeom prst="rect">
            <a:avLst/>
          </a:prstGeom>
          <a:noFill/>
        </p:spPr>
        <p:txBody>
          <a:bodyPr wrap="square" rtlCol="0">
            <a:spAutoFit/>
          </a:bodyPr>
          <a:lstStyle/>
          <a:p>
            <a:pPr algn="r" defTabSz="761970"/>
            <a:r>
              <a:rPr lang="pt-BR" sz="1667" b="1" kern="0" dirty="0" err="1">
                <a:solidFill>
                  <a:sysClr val="windowText" lastClr="000000"/>
                </a:solidFill>
                <a:latin typeface="Calibri Light" panose="020F0302020204030204" pitchFamily="34" charset="0"/>
              </a:rPr>
              <a:t>Sonder</a:t>
            </a:r>
            <a:r>
              <a:rPr lang="pt-BR" sz="1667" b="1" kern="0" dirty="0">
                <a:solidFill>
                  <a:sysClr val="windowText" lastClr="000000"/>
                </a:solidFill>
                <a:latin typeface="Calibri Light" panose="020F0302020204030204" pitchFamily="34" charset="0"/>
              </a:rPr>
              <a:t>- </a:t>
            </a:r>
          </a:p>
          <a:p>
            <a:pPr algn="r" defTabSz="761970"/>
            <a:r>
              <a:rPr lang="pt-BR" sz="1667" b="1" kern="0" dirty="0">
                <a:solidFill>
                  <a:sysClr val="windowText" lastClr="000000"/>
                </a:solidFill>
                <a:latin typeface="Calibri Light" panose="020F0302020204030204" pitchFamily="34" charset="0"/>
              </a:rPr>
              <a:t>(prefixo de substantivo) </a:t>
            </a:r>
          </a:p>
        </p:txBody>
      </p:sp>
      <p:sp>
        <p:nvSpPr>
          <p:cNvPr id="8" name="CaixaDeTexto 7"/>
          <p:cNvSpPr txBox="1"/>
          <p:nvPr/>
        </p:nvSpPr>
        <p:spPr>
          <a:xfrm>
            <a:off x="2148053" y="1702330"/>
            <a:ext cx="2587509" cy="348878"/>
          </a:xfrm>
          <a:prstGeom prst="rect">
            <a:avLst/>
          </a:prstGeom>
          <a:noFill/>
        </p:spPr>
        <p:txBody>
          <a:bodyPr wrap="square" rtlCol="0">
            <a:spAutoFit/>
          </a:bodyPr>
          <a:lstStyle/>
          <a:p>
            <a:pPr algn="r" defTabSz="761970"/>
            <a:r>
              <a:rPr lang="pt-BR" sz="1667" kern="0" dirty="0">
                <a:solidFill>
                  <a:sysClr val="windowText" lastClr="000000"/>
                </a:solidFill>
                <a:latin typeface="Calibri Light" panose="020F0302020204030204" pitchFamily="34" charset="0"/>
              </a:rPr>
              <a:t>especial, extraordinário</a:t>
            </a:r>
          </a:p>
        </p:txBody>
      </p:sp>
      <p:sp>
        <p:nvSpPr>
          <p:cNvPr id="9" name="CaixaDeTexto 8"/>
          <p:cNvSpPr txBox="1"/>
          <p:nvPr/>
        </p:nvSpPr>
        <p:spPr>
          <a:xfrm>
            <a:off x="5009111" y="1149544"/>
            <a:ext cx="1603436" cy="348878"/>
          </a:xfrm>
          <a:prstGeom prst="rect">
            <a:avLst/>
          </a:prstGeom>
          <a:noFill/>
        </p:spPr>
        <p:txBody>
          <a:bodyPr wrap="square" rtlCol="0">
            <a:spAutoFit/>
          </a:bodyPr>
          <a:lstStyle/>
          <a:p>
            <a:pPr defTabSz="761970"/>
            <a:r>
              <a:rPr lang="pt-BR" sz="1667" b="1" kern="0" dirty="0">
                <a:solidFill>
                  <a:sysClr val="windowText" lastClr="000000"/>
                </a:solidFill>
                <a:latin typeface="Calibri Light" panose="020F0302020204030204" pitchFamily="34" charset="0"/>
              </a:rPr>
              <a:t>die </a:t>
            </a:r>
            <a:r>
              <a:rPr lang="pt-BR" sz="1667" b="1" kern="0" dirty="0" err="1">
                <a:solidFill>
                  <a:sysClr val="windowText" lastClr="000000"/>
                </a:solidFill>
                <a:latin typeface="Calibri Light" panose="020F0302020204030204" pitchFamily="34" charset="0"/>
              </a:rPr>
              <a:t>Behandlung</a:t>
            </a:r>
            <a:endParaRPr lang="pt-BR" sz="1667" b="1" kern="0" dirty="0">
              <a:solidFill>
                <a:sysClr val="windowText" lastClr="000000"/>
              </a:solidFill>
              <a:latin typeface="Calibri Light" panose="020F0302020204030204" pitchFamily="34" charset="0"/>
            </a:endParaRPr>
          </a:p>
        </p:txBody>
      </p:sp>
      <p:sp>
        <p:nvSpPr>
          <p:cNvPr id="10" name="CaixaDeTexto 9"/>
          <p:cNvSpPr txBox="1"/>
          <p:nvPr/>
        </p:nvSpPr>
        <p:spPr>
          <a:xfrm>
            <a:off x="5009112" y="1529069"/>
            <a:ext cx="1603436" cy="348878"/>
          </a:xfrm>
          <a:prstGeom prst="rect">
            <a:avLst/>
          </a:prstGeom>
          <a:noFill/>
        </p:spPr>
        <p:txBody>
          <a:bodyPr wrap="square" rtlCol="0">
            <a:spAutoFit/>
          </a:bodyPr>
          <a:lstStyle/>
          <a:p>
            <a:pPr defTabSz="761970"/>
            <a:r>
              <a:rPr lang="pt-BR" sz="1667" kern="0" dirty="0">
                <a:solidFill>
                  <a:sysClr val="windowText" lastClr="000000"/>
                </a:solidFill>
                <a:latin typeface="Calibri Light" panose="020F0302020204030204" pitchFamily="34" charset="0"/>
              </a:rPr>
              <a:t>o tratamento</a:t>
            </a:r>
          </a:p>
        </p:txBody>
      </p:sp>
      <p:sp>
        <p:nvSpPr>
          <p:cNvPr id="11" name="CaixaDeTexto 10"/>
          <p:cNvSpPr txBox="1"/>
          <p:nvPr/>
        </p:nvSpPr>
        <p:spPr>
          <a:xfrm>
            <a:off x="2078387" y="2963823"/>
            <a:ext cx="6431860" cy="625877"/>
          </a:xfrm>
          <a:prstGeom prst="rect">
            <a:avLst/>
          </a:prstGeom>
          <a:solidFill>
            <a:schemeClr val="bg1">
              <a:lumMod val="85000"/>
            </a:schemeClr>
          </a:solidFill>
        </p:spPr>
        <p:txBody>
          <a:bodyPr wrap="square" rtlCol="0">
            <a:spAutoFit/>
          </a:bodyPr>
          <a:lstStyle/>
          <a:p>
            <a:pPr algn="ctr" defTabSz="761970"/>
            <a:r>
              <a:rPr lang="pt-BR" sz="1667" kern="0" dirty="0">
                <a:solidFill>
                  <a:sysClr val="windowText" lastClr="000000"/>
                </a:solidFill>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„Verhüllendes, sehr bald zynisches Codewort für Exekution“.</a:t>
            </a:r>
            <a:endParaRPr lang="pt-BR" dirty="0">
              <a:latin typeface="Calibri Light" panose="020F0302020204030204" pitchFamily="34" charset="0"/>
              <a:cs typeface="Calibri Light" panose="020F0302020204030204" pitchFamily="34" charset="0"/>
            </a:endParaRPr>
          </a:p>
          <a:p>
            <a:pPr algn="ctr" defTabSz="761970"/>
            <a:r>
              <a:rPr lang="pt-BR" sz="1667" kern="0" dirty="0">
                <a:solidFill>
                  <a:sysClr val="windowText" lastClr="000000"/>
                </a:solidFill>
                <a:latin typeface="Calibri Light" panose="020F0302020204030204" pitchFamily="34" charset="0"/>
                <a:cs typeface="Calibri Light" panose="020F0302020204030204" pitchFamily="34" charset="0"/>
              </a:rPr>
              <a:t>(cf. </a:t>
            </a:r>
            <a:r>
              <a:rPr lang="pt-BR" sz="1667" kern="0" cap="small" dirty="0" err="1">
                <a:solidFill>
                  <a:sysClr val="windowText" lastClr="000000"/>
                </a:solidFill>
                <a:latin typeface="Calibri Light" panose="020F0302020204030204" pitchFamily="34" charset="0"/>
                <a:cs typeface="Calibri Light" panose="020F0302020204030204" pitchFamily="34" charset="0"/>
              </a:rPr>
              <a:t>Schmitz-Berning</a:t>
            </a:r>
            <a:r>
              <a:rPr lang="pt-BR" sz="1667" kern="0" dirty="0">
                <a:solidFill>
                  <a:sysClr val="windowText" lastClr="000000"/>
                </a:solidFill>
                <a:latin typeface="Calibri Light" panose="020F0302020204030204" pitchFamily="34" charset="0"/>
                <a:cs typeface="Calibri Light" panose="020F0302020204030204" pitchFamily="34" charset="0"/>
              </a:rPr>
              <a:t>  2007: 584) </a:t>
            </a:r>
          </a:p>
        </p:txBody>
      </p:sp>
      <p:sp>
        <p:nvSpPr>
          <p:cNvPr id="12" name="CaixaDeTexto 11"/>
          <p:cNvSpPr txBox="1"/>
          <p:nvPr/>
        </p:nvSpPr>
        <p:spPr>
          <a:xfrm>
            <a:off x="1711788" y="4009628"/>
            <a:ext cx="7029142" cy="605422"/>
          </a:xfrm>
          <a:prstGeom prst="rect">
            <a:avLst/>
          </a:prstGeom>
          <a:noFill/>
        </p:spPr>
        <p:txBody>
          <a:bodyPr wrap="square" rtlCol="0">
            <a:spAutoFit/>
          </a:bodyPr>
          <a:lstStyle/>
          <a:p>
            <a:pPr algn="just" defTabSz="761970"/>
            <a:r>
              <a:rPr lang="pt-BR" sz="1667" b="1" kern="0" dirty="0">
                <a:solidFill>
                  <a:sysClr val="windowText" lastClr="000000"/>
                </a:solidFill>
                <a:latin typeface="Calibri Light" panose="020F0302020204030204" pitchFamily="34" charset="0"/>
              </a:rPr>
              <a:t>Verbete no dicionário DUDEN: </a:t>
            </a:r>
            <a:r>
              <a:rPr lang="pt-BR" sz="1667" kern="0" dirty="0">
                <a:solidFill>
                  <a:sysClr val="windowText" lastClr="000000"/>
                </a:solidFill>
                <a:latin typeface="Calibri Light" panose="020F0302020204030204" pitchFamily="34" charset="0"/>
              </a:rPr>
              <a:t>“tratamento especial [que favorece a alguém]” (DUDEN 2006: 1560).</a:t>
            </a:r>
          </a:p>
        </p:txBody>
      </p:sp>
      <p:sp>
        <p:nvSpPr>
          <p:cNvPr id="13" name="CaixaDeTexto 12"/>
          <p:cNvSpPr txBox="1"/>
          <p:nvPr/>
        </p:nvSpPr>
        <p:spPr>
          <a:xfrm>
            <a:off x="1955694" y="4761297"/>
            <a:ext cx="6540727" cy="348878"/>
          </a:xfrm>
          <a:prstGeom prst="rect">
            <a:avLst/>
          </a:prstGeom>
          <a:noFill/>
        </p:spPr>
        <p:txBody>
          <a:bodyPr wrap="square" rtlCol="0">
            <a:spAutoFit/>
          </a:bodyPr>
          <a:lstStyle/>
          <a:p>
            <a:pPr algn="ctr" defTabSz="761970"/>
            <a:r>
              <a:rPr lang="pt-BR" sz="1667" kern="0" dirty="0">
                <a:solidFill>
                  <a:srgbClr val="C00000"/>
                </a:solidFill>
                <a:latin typeface="Calibri Light" panose="020F0302020204030204" pitchFamily="34" charset="0"/>
              </a:rPr>
              <a:t>!!!!!!!!!!!!!!!!!!!!</a:t>
            </a:r>
          </a:p>
        </p:txBody>
      </p:sp>
      <p:pic>
        <p:nvPicPr>
          <p:cNvPr id="14" name="Imagem 13"/>
          <p:cNvPicPr>
            <a:picLocks noChangeAspect="1"/>
          </p:cNvPicPr>
          <p:nvPr/>
        </p:nvPicPr>
        <p:blipFill>
          <a:blip r:embed="rId3"/>
          <a:stretch>
            <a:fillRect/>
          </a:stretch>
        </p:blipFill>
        <p:spPr>
          <a:xfrm>
            <a:off x="-111504" y="-17934"/>
            <a:ext cx="1242182" cy="5732934"/>
          </a:xfrm>
          <a:prstGeom prst="rect">
            <a:avLst/>
          </a:prstGeom>
        </p:spPr>
      </p:pic>
    </p:spTree>
    <p:extLst>
      <p:ext uri="{BB962C8B-B14F-4D97-AF65-F5344CB8AC3E}">
        <p14:creationId xmlns:p14="http://schemas.microsoft.com/office/powerpoint/2010/main" val="12905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animBg="1"/>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51842" y="548957"/>
            <a:ext cx="7056784" cy="4717578"/>
          </a:xfrm>
          <a:prstGeom prst="rect">
            <a:avLst/>
          </a:prstGeom>
        </p:spPr>
      </p:pic>
      <p:sp>
        <p:nvSpPr>
          <p:cNvPr id="5" name="Retângulo 4"/>
          <p:cNvSpPr/>
          <p:nvPr/>
        </p:nvSpPr>
        <p:spPr>
          <a:xfrm>
            <a:off x="7524650" y="5089748"/>
            <a:ext cx="2167581" cy="369332"/>
          </a:xfrm>
          <a:prstGeom prst="rect">
            <a:avLst/>
          </a:prstGeom>
        </p:spPr>
        <p:txBody>
          <a:bodyPr wrap="none">
            <a:spAutoFit/>
          </a:bodyPr>
          <a:lstStyle/>
          <a:p>
            <a:r>
              <a:rPr lang="pt-BR" kern="0" dirty="0">
                <a:solidFill>
                  <a:sysClr val="windowText" lastClr="000000"/>
                </a:solidFill>
                <a:latin typeface="Calibri Light" panose="020F0302020204030204" pitchFamily="34" charset="0"/>
              </a:rPr>
              <a:t>(DUDEN 2006: 1560).</a:t>
            </a:r>
            <a:endParaRPr lang="pt-BR" dirty="0"/>
          </a:p>
        </p:txBody>
      </p:sp>
      <p:sp>
        <p:nvSpPr>
          <p:cNvPr id="6" name="Retângulo 5"/>
          <p:cNvSpPr/>
          <p:nvPr/>
        </p:nvSpPr>
        <p:spPr>
          <a:xfrm>
            <a:off x="251842" y="1921396"/>
            <a:ext cx="6408712"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5642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866" y="193204"/>
            <a:ext cx="8675262" cy="1202228"/>
          </a:xfrm>
        </p:spPr>
        <p:txBody>
          <a:bodyPr/>
          <a:lstStyle/>
          <a:p>
            <a:r>
              <a:rPr lang="pt-BR" sz="4500" dirty="0">
                <a:latin typeface="Calibri Light" panose="020F0302020204030204" pitchFamily="34" charset="0"/>
                <a:cs typeface="Calibri Light" panose="020F0302020204030204" pitchFamily="34" charset="0"/>
              </a:rPr>
              <a:t>das </a:t>
            </a:r>
            <a:r>
              <a:rPr lang="pt-BR" sz="4500" dirty="0" err="1">
                <a:latin typeface="Calibri Light" panose="020F0302020204030204" pitchFamily="34" charset="0"/>
                <a:cs typeface="Calibri Light" panose="020F0302020204030204" pitchFamily="34" charset="0"/>
              </a:rPr>
              <a:t>Volk</a:t>
            </a:r>
            <a:endParaRPr lang="pt-BR" sz="4500" dirty="0">
              <a:latin typeface="Calibri Light" panose="020F0302020204030204" pitchFamily="34" charset="0"/>
              <a:cs typeface="Calibri Light" panose="020F0302020204030204" pitchFamily="34" charset="0"/>
            </a:endParaRPr>
          </a:p>
        </p:txBody>
      </p:sp>
      <p:cxnSp>
        <p:nvCxnSpPr>
          <p:cNvPr id="4" name="Conector de Seta Reta 3"/>
          <p:cNvCxnSpPr/>
          <p:nvPr/>
        </p:nvCxnSpPr>
        <p:spPr>
          <a:xfrm flipV="1">
            <a:off x="2664464" y="3382430"/>
            <a:ext cx="144016" cy="380835"/>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8" name="CaixaDeTexto 7"/>
          <p:cNvSpPr txBox="1"/>
          <p:nvPr/>
        </p:nvSpPr>
        <p:spPr>
          <a:xfrm>
            <a:off x="3132162" y="1273324"/>
            <a:ext cx="3514377" cy="502766"/>
          </a:xfrm>
          <a:prstGeom prst="rect">
            <a:avLst/>
          </a:prstGeom>
          <a:noFill/>
        </p:spPr>
        <p:txBody>
          <a:bodyPr wrap="square" rtlCol="0">
            <a:spAutoFit/>
          </a:bodyPr>
          <a:lstStyle/>
          <a:p>
            <a:pPr algn="ctr" defTabSz="761970"/>
            <a:r>
              <a:rPr lang="pt-BR" sz="2667" b="1" kern="0" dirty="0">
                <a:solidFill>
                  <a:srgbClr val="C00000"/>
                </a:solidFill>
                <a:latin typeface="Calibri Light" panose="020F0302020204030204" pitchFamily="34" charset="0"/>
              </a:rPr>
              <a:t>“O Povo”</a:t>
            </a:r>
          </a:p>
        </p:txBody>
      </p:sp>
      <p:sp>
        <p:nvSpPr>
          <p:cNvPr id="9" name="CaixaDeTexto 8"/>
          <p:cNvSpPr txBox="1"/>
          <p:nvPr/>
        </p:nvSpPr>
        <p:spPr>
          <a:xfrm>
            <a:off x="1692002" y="1968640"/>
            <a:ext cx="7451125" cy="1179875"/>
          </a:xfrm>
          <a:prstGeom prst="rect">
            <a:avLst/>
          </a:prstGeom>
          <a:solidFill>
            <a:schemeClr val="bg1">
              <a:lumMod val="85000"/>
            </a:schemeClr>
          </a:solidFill>
        </p:spPr>
        <p:txBody>
          <a:bodyPr wrap="square" rtlCol="0">
            <a:spAutoFit/>
          </a:bodyPr>
          <a:lstStyle/>
          <a:p>
            <a:pPr algn="ctr" defTabSz="761970"/>
            <a:r>
              <a:rPr lang="de-DE" dirty="0">
                <a:latin typeface="Calibri Light" panose="020F0302020204030204" pitchFamily="34" charset="0"/>
                <a:ea typeface="Times New Roman" panose="02020603050405020304" pitchFamily="18" charset="0"/>
              </a:rPr>
              <a:t>Eine durch Rasse und gemeinsamen Volksboden geprägte naturhafte Gemeinschaft von gemeinsamer Abstammung, Geschichte, Sprache und Kultur, die einer starken Führung und steter Erziehung und Ausrichtung bedarf.</a:t>
            </a:r>
          </a:p>
          <a:p>
            <a:pPr algn="ctr" defTabSz="761970"/>
            <a:r>
              <a:rPr lang="pt-BR" sz="1667" kern="0" dirty="0">
                <a:solidFill>
                  <a:sysClr val="windowText" lastClr="000000"/>
                </a:solidFill>
                <a:latin typeface="Calibri Light" panose="020F0302020204030204" pitchFamily="34" charset="0"/>
                <a:cs typeface="Calibri Light" panose="020F0302020204030204" pitchFamily="34" charset="0"/>
              </a:rPr>
              <a:t>(cf. </a:t>
            </a:r>
            <a:r>
              <a:rPr lang="pt-BR" sz="1667" kern="0" cap="small" dirty="0" err="1">
                <a:solidFill>
                  <a:sysClr val="windowText" lastClr="000000"/>
                </a:solidFill>
                <a:latin typeface="Calibri Light" panose="020F0302020204030204" pitchFamily="34" charset="0"/>
                <a:cs typeface="Calibri Light" panose="020F0302020204030204" pitchFamily="34" charset="0"/>
              </a:rPr>
              <a:t>Schmitz-Berning</a:t>
            </a:r>
            <a:r>
              <a:rPr lang="pt-BR" sz="1667" kern="0" dirty="0">
                <a:solidFill>
                  <a:sysClr val="windowText" lastClr="000000"/>
                </a:solidFill>
                <a:latin typeface="Calibri Light" panose="020F0302020204030204" pitchFamily="34" charset="0"/>
                <a:cs typeface="Calibri Light" panose="020F0302020204030204" pitchFamily="34" charset="0"/>
              </a:rPr>
              <a:t>  2007: 642) </a:t>
            </a:r>
          </a:p>
        </p:txBody>
      </p:sp>
      <p:sp>
        <p:nvSpPr>
          <p:cNvPr id="10" name="Retângulo 9"/>
          <p:cNvSpPr/>
          <p:nvPr/>
        </p:nvSpPr>
        <p:spPr>
          <a:xfrm>
            <a:off x="1492970" y="3911181"/>
            <a:ext cx="2562369" cy="400110"/>
          </a:xfrm>
          <a:prstGeom prst="rect">
            <a:avLst/>
          </a:prstGeom>
        </p:spPr>
        <p:txBody>
          <a:bodyPr wrap="square">
            <a:spAutoFit/>
          </a:bodyPr>
          <a:lstStyle/>
          <a:p>
            <a:r>
              <a:rPr lang="pt-BR" sz="2000" dirty="0">
                <a:latin typeface="Calibri Light" panose="020F0302020204030204" pitchFamily="34" charset="0"/>
                <a:cs typeface="Calibri Light" panose="020F0302020204030204" pitchFamily="34" charset="0"/>
              </a:rPr>
              <a:t>die </a:t>
            </a:r>
            <a:r>
              <a:rPr lang="pt-BR" sz="2000" b="1" dirty="0" err="1">
                <a:latin typeface="Calibri Light" panose="020F0302020204030204" pitchFamily="34" charset="0"/>
                <a:cs typeface="Calibri Light" panose="020F0302020204030204" pitchFamily="34" charset="0"/>
              </a:rPr>
              <a:t>Volks</a:t>
            </a:r>
            <a:r>
              <a:rPr lang="pt-BR" sz="2000" dirty="0" err="1">
                <a:latin typeface="Calibri Light" panose="020F0302020204030204" pitchFamily="34" charset="0"/>
                <a:cs typeface="Calibri Light" panose="020F0302020204030204" pitchFamily="34" charset="0"/>
              </a:rPr>
              <a:t>gemeinschaft</a:t>
            </a:r>
            <a:endParaRPr lang="pt-BR" sz="2000" dirty="0"/>
          </a:p>
        </p:txBody>
      </p:sp>
      <p:sp>
        <p:nvSpPr>
          <p:cNvPr id="11" name="Retângulo 10"/>
          <p:cNvSpPr/>
          <p:nvPr/>
        </p:nvSpPr>
        <p:spPr>
          <a:xfrm>
            <a:off x="7092602" y="3911181"/>
            <a:ext cx="2562369" cy="400110"/>
          </a:xfrm>
          <a:prstGeom prst="rect">
            <a:avLst/>
          </a:prstGeom>
        </p:spPr>
        <p:txBody>
          <a:bodyPr wrap="square">
            <a:spAutoFit/>
          </a:bodyPr>
          <a:lstStyle/>
          <a:p>
            <a:r>
              <a:rPr lang="pt-BR" sz="2000" dirty="0">
                <a:latin typeface="Calibri Light" panose="020F0302020204030204" pitchFamily="34" charset="0"/>
                <a:cs typeface="Calibri Light" panose="020F0302020204030204" pitchFamily="34" charset="0"/>
              </a:rPr>
              <a:t>der </a:t>
            </a:r>
            <a:r>
              <a:rPr lang="pt-BR" sz="2000" b="1" dirty="0" err="1">
                <a:latin typeface="Calibri Light" panose="020F0302020204030204" pitchFamily="34" charset="0"/>
                <a:cs typeface="Calibri Light" panose="020F0302020204030204" pitchFamily="34" charset="0"/>
              </a:rPr>
              <a:t>Volks</a:t>
            </a:r>
            <a:r>
              <a:rPr lang="pt-BR" sz="2000" dirty="0" err="1">
                <a:latin typeface="Calibri Light" panose="020F0302020204030204" pitchFamily="34" charset="0"/>
                <a:cs typeface="Calibri Light" panose="020F0302020204030204" pitchFamily="34" charset="0"/>
              </a:rPr>
              <a:t>gerichtshof</a:t>
            </a:r>
            <a:endParaRPr lang="pt-BR" sz="2000" dirty="0"/>
          </a:p>
        </p:txBody>
      </p:sp>
      <p:cxnSp>
        <p:nvCxnSpPr>
          <p:cNvPr id="12" name="Conector de Seta Reta 11"/>
          <p:cNvCxnSpPr/>
          <p:nvPr/>
        </p:nvCxnSpPr>
        <p:spPr>
          <a:xfrm flipH="1" flipV="1">
            <a:off x="7884690" y="3397885"/>
            <a:ext cx="216024" cy="400822"/>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pic>
        <p:nvPicPr>
          <p:cNvPr id="13" name="Imagem 12"/>
          <p:cNvPicPr>
            <a:picLocks noChangeAspect="1"/>
          </p:cNvPicPr>
          <p:nvPr/>
        </p:nvPicPr>
        <p:blipFill>
          <a:blip r:embed="rId2"/>
          <a:stretch>
            <a:fillRect/>
          </a:stretch>
        </p:blipFill>
        <p:spPr>
          <a:xfrm>
            <a:off x="-111504" y="-17934"/>
            <a:ext cx="1242182" cy="5732934"/>
          </a:xfrm>
          <a:prstGeom prst="rect">
            <a:avLst/>
          </a:prstGeom>
        </p:spPr>
      </p:pic>
      <p:cxnSp>
        <p:nvCxnSpPr>
          <p:cNvPr id="16" name="Conector de Seta Reta 15"/>
          <p:cNvCxnSpPr/>
          <p:nvPr/>
        </p:nvCxnSpPr>
        <p:spPr>
          <a:xfrm flipV="1">
            <a:off x="5417564" y="3345964"/>
            <a:ext cx="0" cy="417301"/>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0" name="Retângulo 19"/>
          <p:cNvSpPr/>
          <p:nvPr/>
        </p:nvSpPr>
        <p:spPr>
          <a:xfrm>
            <a:off x="4087374" y="3911181"/>
            <a:ext cx="2562369" cy="400110"/>
          </a:xfrm>
          <a:prstGeom prst="rect">
            <a:avLst/>
          </a:prstGeom>
        </p:spPr>
        <p:txBody>
          <a:bodyPr wrap="square">
            <a:spAutoFit/>
          </a:bodyPr>
          <a:lstStyle/>
          <a:p>
            <a:pPr algn="ctr"/>
            <a:r>
              <a:rPr lang="pt-BR" sz="2000" dirty="0">
                <a:latin typeface="Calibri Light" panose="020F0302020204030204" pitchFamily="34" charset="0"/>
                <a:cs typeface="Calibri Light" panose="020F0302020204030204" pitchFamily="34" charset="0"/>
              </a:rPr>
              <a:t>der </a:t>
            </a:r>
            <a:r>
              <a:rPr lang="pt-BR" sz="2000" b="1" dirty="0" err="1">
                <a:latin typeface="Calibri Light" panose="020F0302020204030204" pitchFamily="34" charset="0"/>
                <a:cs typeface="Calibri Light" panose="020F0302020204030204" pitchFamily="34" charset="0"/>
              </a:rPr>
              <a:t>Volks</a:t>
            </a:r>
            <a:r>
              <a:rPr lang="pt-BR" sz="2000" dirty="0" err="1">
                <a:latin typeface="Calibri Light" panose="020F0302020204030204" pitchFamily="34" charset="0"/>
                <a:cs typeface="Calibri Light" panose="020F0302020204030204" pitchFamily="34" charset="0"/>
              </a:rPr>
              <a:t>genosse</a:t>
            </a:r>
            <a:endParaRPr lang="pt-BR" sz="2000" dirty="0"/>
          </a:p>
        </p:txBody>
      </p:sp>
      <p:sp>
        <p:nvSpPr>
          <p:cNvPr id="22" name="Retângulo 21"/>
          <p:cNvSpPr/>
          <p:nvPr/>
        </p:nvSpPr>
        <p:spPr>
          <a:xfrm>
            <a:off x="1412429" y="4459207"/>
            <a:ext cx="2562369" cy="400110"/>
          </a:xfrm>
          <a:prstGeom prst="rect">
            <a:avLst/>
          </a:prstGeom>
        </p:spPr>
        <p:txBody>
          <a:bodyPr wrap="square">
            <a:spAutoFit/>
          </a:bodyPr>
          <a:lstStyle/>
          <a:p>
            <a:r>
              <a:rPr lang="pt-BR" sz="2000" b="1" dirty="0">
                <a:solidFill>
                  <a:srgbClr val="C00000"/>
                </a:solidFill>
                <a:latin typeface="Calibri Light" panose="020F0302020204030204" pitchFamily="34" charset="0"/>
                <a:cs typeface="Calibri Light" panose="020F0302020204030204" pitchFamily="34" charset="0"/>
              </a:rPr>
              <a:t>“Comunidade do Povo”</a:t>
            </a:r>
            <a:endParaRPr lang="pt-BR" sz="2000" b="1" dirty="0">
              <a:solidFill>
                <a:srgbClr val="C00000"/>
              </a:solidFill>
            </a:endParaRPr>
          </a:p>
        </p:txBody>
      </p:sp>
      <p:sp>
        <p:nvSpPr>
          <p:cNvPr id="23" name="Retângulo 22"/>
          <p:cNvSpPr/>
          <p:nvPr/>
        </p:nvSpPr>
        <p:spPr>
          <a:xfrm>
            <a:off x="4530233" y="4459207"/>
            <a:ext cx="1698273" cy="400110"/>
          </a:xfrm>
          <a:prstGeom prst="rect">
            <a:avLst/>
          </a:prstGeom>
        </p:spPr>
        <p:txBody>
          <a:bodyPr wrap="square">
            <a:spAutoFit/>
          </a:bodyPr>
          <a:lstStyle/>
          <a:p>
            <a:r>
              <a:rPr lang="pt-BR" sz="2000" b="1" dirty="0">
                <a:solidFill>
                  <a:srgbClr val="C00000"/>
                </a:solidFill>
                <a:latin typeface="Calibri Light" panose="020F0302020204030204" pitchFamily="34" charset="0"/>
                <a:cs typeface="Calibri Light" panose="020F0302020204030204" pitchFamily="34" charset="0"/>
              </a:rPr>
              <a:t>“Compatriota”</a:t>
            </a:r>
            <a:endParaRPr lang="pt-BR" sz="2000" b="1" dirty="0">
              <a:solidFill>
                <a:srgbClr val="C00000"/>
              </a:solidFill>
            </a:endParaRPr>
          </a:p>
        </p:txBody>
      </p:sp>
      <p:sp>
        <p:nvSpPr>
          <p:cNvPr id="24" name="Retângulo 23"/>
          <p:cNvSpPr/>
          <p:nvPr/>
        </p:nvSpPr>
        <p:spPr>
          <a:xfrm>
            <a:off x="7302356" y="4422983"/>
            <a:ext cx="2562369" cy="400110"/>
          </a:xfrm>
          <a:prstGeom prst="rect">
            <a:avLst/>
          </a:prstGeom>
        </p:spPr>
        <p:txBody>
          <a:bodyPr wrap="square">
            <a:spAutoFit/>
          </a:bodyPr>
          <a:lstStyle/>
          <a:p>
            <a:r>
              <a:rPr lang="pt-BR" sz="2000" b="1" dirty="0">
                <a:solidFill>
                  <a:srgbClr val="C00000"/>
                </a:solidFill>
                <a:latin typeface="Calibri Light" panose="020F0302020204030204" pitchFamily="34" charset="0"/>
                <a:cs typeface="Calibri Light" panose="020F0302020204030204" pitchFamily="34" charset="0"/>
              </a:rPr>
              <a:t>“Tribunal do Povo”</a:t>
            </a:r>
            <a:endParaRPr lang="pt-BR" sz="2000" b="1" dirty="0">
              <a:solidFill>
                <a:srgbClr val="C00000"/>
              </a:solidFill>
            </a:endParaRPr>
          </a:p>
        </p:txBody>
      </p:sp>
      <p:cxnSp>
        <p:nvCxnSpPr>
          <p:cNvPr id="26" name="Conector reto 25"/>
          <p:cNvCxnSpPr/>
          <p:nvPr/>
        </p:nvCxnSpPr>
        <p:spPr>
          <a:xfrm flipH="1">
            <a:off x="3801179" y="1129308"/>
            <a:ext cx="1980220" cy="0"/>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par>
                                <p:cTn id="57" presetID="53" presetClass="entr" presetSubtype="16"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20" grpId="0"/>
      <p:bldP spid="22"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496601" y="502178"/>
            <a:ext cx="6420713" cy="784830"/>
          </a:xfrm>
          <a:prstGeom prst="rect">
            <a:avLst/>
          </a:prstGeom>
          <a:noFill/>
        </p:spPr>
        <p:txBody>
          <a:bodyPr wrap="square" rtlCol="0">
            <a:spAutoFit/>
          </a:bodyPr>
          <a:lstStyle/>
          <a:p>
            <a:pPr algn="ctr" defTabSz="761970"/>
            <a:r>
              <a:rPr lang="pt-BR" sz="4500" kern="0" dirty="0">
                <a:solidFill>
                  <a:sysClr val="windowText" lastClr="000000"/>
                </a:solidFill>
                <a:latin typeface="Calibri Light" panose="020F0302020204030204" pitchFamily="34" charset="0"/>
              </a:rPr>
              <a:t>der </a:t>
            </a:r>
            <a:r>
              <a:rPr lang="pt-BR" sz="4500" kern="0" dirty="0" err="1">
                <a:solidFill>
                  <a:sysClr val="windowText" lastClr="000000"/>
                </a:solidFill>
                <a:latin typeface="Calibri Light" panose="020F0302020204030204" pitchFamily="34" charset="0"/>
              </a:rPr>
              <a:t>Jude</a:t>
            </a:r>
            <a:endParaRPr lang="pt-BR" sz="4500" kern="0" dirty="0">
              <a:solidFill>
                <a:sysClr val="windowText" lastClr="000000"/>
              </a:solidFill>
              <a:latin typeface="Calibri Light" panose="020F0302020204030204" pitchFamily="34" charset="0"/>
            </a:endParaRPr>
          </a:p>
        </p:txBody>
      </p:sp>
      <p:cxnSp>
        <p:nvCxnSpPr>
          <p:cNvPr id="6" name="Conector reto 5"/>
          <p:cNvCxnSpPr/>
          <p:nvPr/>
        </p:nvCxnSpPr>
        <p:spPr>
          <a:xfrm flipH="1">
            <a:off x="3732229" y="1271619"/>
            <a:ext cx="1980220" cy="0"/>
          </a:xfrm>
          <a:prstGeom prst="line">
            <a:avLst/>
          </a:prstGeom>
          <a:ln w="28575">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9" name="CaixaDeTexto 8"/>
          <p:cNvSpPr txBox="1"/>
          <p:nvPr/>
        </p:nvSpPr>
        <p:spPr>
          <a:xfrm>
            <a:off x="1689184" y="2377447"/>
            <a:ext cx="7203618" cy="861967"/>
          </a:xfrm>
          <a:prstGeom prst="rect">
            <a:avLst/>
          </a:prstGeom>
          <a:solidFill>
            <a:schemeClr val="bg1">
              <a:lumMod val="85000"/>
            </a:schemeClr>
          </a:solidFill>
        </p:spPr>
        <p:txBody>
          <a:bodyPr wrap="square" rtlCol="0">
            <a:spAutoFit/>
          </a:bodyPr>
          <a:lstStyle/>
          <a:p>
            <a:pPr algn="ctr" defTabSz="761970"/>
            <a:r>
              <a:rPr lang="pt-BR" sz="1667" kern="0" dirty="0" err="1">
                <a:solidFill>
                  <a:sysClr val="windowText" lastClr="000000"/>
                </a:solidFill>
                <a:latin typeface="Calibri Light" panose="020F0302020204030204" pitchFamily="34" charset="0"/>
              </a:rPr>
              <a:t>Verächtlich</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gemeinter</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Namenszusatz</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für</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Menschen</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jüdischer</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Herkunft</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oder</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solche</a:t>
            </a:r>
            <a:r>
              <a:rPr lang="pt-BR" sz="1667" kern="0" dirty="0">
                <a:solidFill>
                  <a:sysClr val="windowText" lastClr="000000"/>
                </a:solidFill>
                <a:latin typeface="Calibri Light" panose="020F0302020204030204" pitchFamily="34" charset="0"/>
              </a:rPr>
              <a:t>, die </a:t>
            </a:r>
            <a:r>
              <a:rPr lang="pt-BR" sz="1667" kern="0" dirty="0" err="1">
                <a:solidFill>
                  <a:sysClr val="windowText" lastClr="000000"/>
                </a:solidFill>
                <a:latin typeface="Calibri Light" panose="020F0302020204030204" pitchFamily="34" charset="0"/>
              </a:rPr>
              <a:t>ihnen</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gleichgesetzt</a:t>
            </a:r>
            <a:r>
              <a:rPr lang="pt-BR" sz="1667" kern="0" dirty="0">
                <a:solidFill>
                  <a:sysClr val="windowText" lastClr="000000"/>
                </a:solidFill>
                <a:latin typeface="Calibri Light" panose="020F0302020204030204" pitchFamily="34" charset="0"/>
              </a:rPr>
              <a:t> </a:t>
            </a:r>
            <a:r>
              <a:rPr lang="pt-BR" sz="1667" kern="0" dirty="0" err="1">
                <a:solidFill>
                  <a:sysClr val="windowText" lastClr="000000"/>
                </a:solidFill>
                <a:latin typeface="Calibri Light" panose="020F0302020204030204" pitchFamily="34" charset="0"/>
              </a:rPr>
              <a:t>wurden</a:t>
            </a:r>
            <a:r>
              <a:rPr lang="pt-BR" sz="1667" kern="0" dirty="0">
                <a:solidFill>
                  <a:sysClr val="windowText" lastClr="000000"/>
                </a:solidFill>
                <a:latin typeface="Calibri Light" panose="020F0302020204030204" pitchFamily="34" charset="0"/>
              </a:rPr>
              <a:t>. </a:t>
            </a:r>
          </a:p>
          <a:p>
            <a:pPr algn="ctr" defTabSz="761970"/>
            <a:r>
              <a:rPr lang="pt-BR" sz="1667" kern="0" dirty="0">
                <a:solidFill>
                  <a:sysClr val="windowText" lastClr="000000"/>
                </a:solidFill>
                <a:latin typeface="Calibri Light" panose="020F0302020204030204" pitchFamily="34" charset="0"/>
              </a:rPr>
              <a:t>(cf. </a:t>
            </a:r>
            <a:r>
              <a:rPr lang="pt-BR" sz="1667" kern="0" cap="small" dirty="0" err="1">
                <a:solidFill>
                  <a:sysClr val="windowText" lastClr="000000"/>
                </a:solidFill>
                <a:latin typeface="Calibri Light" panose="020F0302020204030204" pitchFamily="34" charset="0"/>
              </a:rPr>
              <a:t>Schmitz-Berning</a:t>
            </a:r>
            <a:r>
              <a:rPr lang="pt-BR" sz="1667" kern="0" dirty="0">
                <a:solidFill>
                  <a:sysClr val="windowText" lastClr="000000"/>
                </a:solidFill>
                <a:latin typeface="Calibri Light" panose="020F0302020204030204" pitchFamily="34" charset="0"/>
              </a:rPr>
              <a:t>  2000: 328)</a:t>
            </a:r>
          </a:p>
        </p:txBody>
      </p:sp>
      <p:sp>
        <p:nvSpPr>
          <p:cNvPr id="10" name="CaixaDeTexto 9"/>
          <p:cNvSpPr txBox="1"/>
          <p:nvPr/>
        </p:nvSpPr>
        <p:spPr>
          <a:xfrm>
            <a:off x="3025418" y="1417340"/>
            <a:ext cx="3573862" cy="502766"/>
          </a:xfrm>
          <a:prstGeom prst="rect">
            <a:avLst/>
          </a:prstGeom>
          <a:noFill/>
        </p:spPr>
        <p:txBody>
          <a:bodyPr wrap="square" rtlCol="0">
            <a:spAutoFit/>
          </a:bodyPr>
          <a:lstStyle/>
          <a:p>
            <a:pPr algn="ctr" defTabSz="761970"/>
            <a:r>
              <a:rPr lang="pt-BR" sz="2667" b="1" kern="0" dirty="0">
                <a:solidFill>
                  <a:srgbClr val="C00000"/>
                </a:solidFill>
                <a:latin typeface="Calibri Light" panose="020F0302020204030204" pitchFamily="34" charset="0"/>
              </a:rPr>
              <a:t>“o judeu”</a:t>
            </a:r>
          </a:p>
        </p:txBody>
      </p:sp>
      <p:sp>
        <p:nvSpPr>
          <p:cNvPr id="12" name="CaixaDeTexto 11"/>
          <p:cNvSpPr txBox="1"/>
          <p:nvPr/>
        </p:nvSpPr>
        <p:spPr>
          <a:xfrm>
            <a:off x="1703984" y="3642325"/>
            <a:ext cx="7188818" cy="1375056"/>
          </a:xfrm>
          <a:prstGeom prst="rect">
            <a:avLst/>
          </a:prstGeom>
          <a:noFill/>
        </p:spPr>
        <p:txBody>
          <a:bodyPr wrap="square" rtlCol="0">
            <a:spAutoFit/>
          </a:bodyPr>
          <a:lstStyle/>
          <a:p>
            <a:pPr algn="just" defTabSz="761970"/>
            <a:r>
              <a:rPr lang="pt-BR" sz="1667" b="1" kern="0" dirty="0">
                <a:solidFill>
                  <a:sysClr val="windowText" lastClr="000000"/>
                </a:solidFill>
                <a:latin typeface="Calibri Light" panose="020F0302020204030204" pitchFamily="34" charset="0"/>
              </a:rPr>
              <a:t>Marcação do verbete no dicionário DUDEN: </a:t>
            </a:r>
            <a:r>
              <a:rPr lang="de-DE" sz="1667" kern="0" dirty="0">
                <a:solidFill>
                  <a:sysClr val="windowText" lastClr="000000"/>
                </a:solidFill>
                <a:latin typeface="Calibri Light" panose="020F0302020204030204" pitchFamily="34" charset="0"/>
              </a:rPr>
              <a:t>„Gelegentlich wird die Bezeichnung Jude/Jüdin  wegen der Erinnerung an den nationalsozialistischen Sprachgebrauch als diskriminierend empfunden. In diesen Fällen werden dann meist Formulierungen wie </a:t>
            </a:r>
            <a:r>
              <a:rPr lang="de-DE" sz="1667" i="1" kern="0" dirty="0">
                <a:solidFill>
                  <a:sysClr val="windowText" lastClr="000000"/>
                </a:solidFill>
                <a:latin typeface="Calibri Light" panose="020F0302020204030204" pitchFamily="34" charset="0"/>
              </a:rPr>
              <a:t>jüdische Mitmenschen, jüdische Mitbürgerinnen und Mitbürger </a:t>
            </a:r>
            <a:r>
              <a:rPr lang="de-DE" sz="1667" kern="0" dirty="0">
                <a:solidFill>
                  <a:sysClr val="windowText" lastClr="000000"/>
                </a:solidFill>
                <a:latin typeface="Calibri Light" panose="020F0302020204030204" pitchFamily="34" charset="0"/>
              </a:rPr>
              <a:t>oder </a:t>
            </a:r>
            <a:r>
              <a:rPr lang="de-DE" sz="1667" i="1" kern="0" dirty="0">
                <a:solidFill>
                  <a:sysClr val="windowText" lastClr="000000"/>
                </a:solidFill>
                <a:latin typeface="Calibri Light" panose="020F0302020204030204" pitchFamily="34" charset="0"/>
              </a:rPr>
              <a:t>Menschen jüdischen Glaubens </a:t>
            </a:r>
            <a:r>
              <a:rPr lang="de-DE" sz="1667" kern="0" dirty="0">
                <a:solidFill>
                  <a:sysClr val="windowText" lastClr="000000"/>
                </a:solidFill>
                <a:latin typeface="Calibri Light" panose="020F0302020204030204" pitchFamily="34" charset="0"/>
              </a:rPr>
              <a:t>gewählt.</a:t>
            </a:r>
            <a:r>
              <a:rPr lang="pt-BR" sz="1667" kern="0" dirty="0">
                <a:solidFill>
                  <a:sysClr val="windowText" lastClr="000000"/>
                </a:solidFill>
                <a:latin typeface="Calibri Light" panose="020F0302020204030204" pitchFamily="34" charset="0"/>
              </a:rPr>
              <a:t>” (DUDEN 2006: 909).</a:t>
            </a:r>
          </a:p>
        </p:txBody>
      </p:sp>
      <p:pic>
        <p:nvPicPr>
          <p:cNvPr id="7" name="Imagem 6"/>
          <p:cNvPicPr>
            <a:picLocks noChangeAspect="1"/>
          </p:cNvPicPr>
          <p:nvPr/>
        </p:nvPicPr>
        <p:blipFill>
          <a:blip r:embed="rId3"/>
          <a:stretch>
            <a:fillRect/>
          </a:stretch>
        </p:blipFill>
        <p:spPr>
          <a:xfrm>
            <a:off x="-111504" y="-17934"/>
            <a:ext cx="1242182" cy="5732934"/>
          </a:xfrm>
          <a:prstGeom prst="rect">
            <a:avLst/>
          </a:prstGeom>
        </p:spPr>
      </p:pic>
    </p:spTree>
    <p:extLst>
      <p:ext uri="{BB962C8B-B14F-4D97-AF65-F5344CB8AC3E}">
        <p14:creationId xmlns:p14="http://schemas.microsoft.com/office/powerpoint/2010/main" val="14132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269" y="1561356"/>
            <a:ext cx="8675262" cy="3456384"/>
          </a:xfrm>
        </p:spPr>
        <p:txBody>
          <a:bodyPr/>
          <a:lstStyle/>
          <a:p>
            <a:r>
              <a:rPr lang="pt-BR" dirty="0" err="1">
                <a:latin typeface="Calibri Light" panose="020F0302020204030204" pitchFamily="34" charset="0"/>
                <a:cs typeface="Calibri Light" panose="020F0302020204030204" pitchFamily="34" charset="0"/>
              </a:rPr>
              <a:t>Wie</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soll</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man</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mit</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solchen</a:t>
            </a:r>
            <a:r>
              <a:rPr lang="pt-BR" dirty="0">
                <a:latin typeface="Calibri Light" panose="020F0302020204030204" pitchFamily="34" charset="0"/>
                <a:cs typeface="Calibri Light" panose="020F0302020204030204" pitchFamily="34" charset="0"/>
              </a:rPr>
              <a:t> “NS-</a:t>
            </a:r>
            <a:r>
              <a:rPr lang="pt-BR" dirty="0" err="1">
                <a:latin typeface="Calibri Light" panose="020F0302020204030204" pitchFamily="34" charset="0"/>
                <a:cs typeface="Calibri Light" panose="020F0302020204030204" pitchFamily="34" charset="0"/>
              </a:rPr>
              <a:t>Wörtern</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im</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heutigen</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DaF-Unterricht</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umgehen</a:t>
            </a:r>
            <a:r>
              <a:rPr lang="pt-BR" dirty="0">
                <a:latin typeface="Calibri Light" panose="020F0302020204030204" pitchFamily="34" charset="0"/>
                <a:cs typeface="Calibri Light" panose="020F0302020204030204" pitchFamily="34" charset="0"/>
              </a:rPr>
              <a:t>? </a:t>
            </a:r>
            <a:br>
              <a:rPr lang="pt-BR" dirty="0">
                <a:latin typeface="Calibri Light" panose="020F0302020204030204" pitchFamily="34" charset="0"/>
                <a:cs typeface="Calibri Light" panose="020F0302020204030204" pitchFamily="34" charset="0"/>
              </a:rPr>
            </a:br>
            <a:br>
              <a:rPr lang="pt-BR" dirty="0">
                <a:latin typeface="Calibri Light" panose="020F0302020204030204" pitchFamily="34" charset="0"/>
                <a:cs typeface="Calibri Light" panose="020F0302020204030204" pitchFamily="34" charset="0"/>
              </a:rPr>
            </a:br>
            <a:r>
              <a:rPr lang="pt-BR" dirty="0" err="1">
                <a:latin typeface="Calibri Light" panose="020F0302020204030204" pitchFamily="34" charset="0"/>
                <a:cs typeface="Calibri Light" panose="020F0302020204030204" pitchFamily="34" charset="0"/>
              </a:rPr>
              <a:t>Mit</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welchem</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Lern</a:t>
            </a:r>
            <a:r>
              <a:rPr lang="pt-BR" dirty="0">
                <a:latin typeface="Calibri Light" panose="020F0302020204030204" pitchFamily="34" charset="0"/>
                <a:cs typeface="Calibri Light" panose="020F0302020204030204" pitchFamily="34" charset="0"/>
              </a:rPr>
              <a:t>-)</a:t>
            </a:r>
            <a:r>
              <a:rPr lang="pt-BR" dirty="0" err="1">
                <a:latin typeface="Calibri Light" panose="020F0302020204030204" pitchFamily="34" charset="0"/>
                <a:cs typeface="Calibri Light" panose="020F0302020204030204" pitchFamily="34" charset="0"/>
              </a:rPr>
              <a:t>ziel</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könnte</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ich</a:t>
            </a:r>
            <a:r>
              <a:rPr lang="pt-BR" dirty="0">
                <a:latin typeface="Calibri Light" panose="020F0302020204030204" pitchFamily="34" charset="0"/>
                <a:cs typeface="Calibri Light" panose="020F0302020204030204" pitchFamily="34" charset="0"/>
              </a:rPr>
              <a:t> sie in </a:t>
            </a:r>
            <a:r>
              <a:rPr lang="pt-BR" dirty="0" err="1">
                <a:latin typeface="Calibri Light" panose="020F0302020204030204" pitchFamily="34" charset="0"/>
                <a:cs typeface="Calibri Light" panose="020F0302020204030204" pitchFamily="34" charset="0"/>
              </a:rPr>
              <a:t>meinem</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Unterricht</a:t>
            </a:r>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thematisieren</a:t>
            </a:r>
            <a:r>
              <a:rPr lang="pt-BR" dirty="0">
                <a:latin typeface="Calibri Light" panose="020F0302020204030204" pitchFamily="34" charset="0"/>
                <a:cs typeface="Calibri Light" panose="020F0302020204030204" pitchFamily="34" charset="0"/>
              </a:rPr>
              <a:t>?</a:t>
            </a:r>
          </a:p>
        </p:txBody>
      </p:sp>
      <p:pic>
        <p:nvPicPr>
          <p:cNvPr id="4" name="Imagem 3"/>
          <p:cNvPicPr>
            <a:picLocks noChangeAspect="1"/>
          </p:cNvPicPr>
          <p:nvPr/>
        </p:nvPicPr>
        <p:blipFill>
          <a:blip r:embed="rId2"/>
          <a:stretch>
            <a:fillRect/>
          </a:stretch>
        </p:blipFill>
        <p:spPr>
          <a:xfrm>
            <a:off x="0" y="0"/>
            <a:ext cx="9829800" cy="1152525"/>
          </a:xfrm>
          <a:prstGeom prst="rect">
            <a:avLst/>
          </a:prstGeom>
        </p:spPr>
      </p:pic>
    </p:spTree>
    <p:extLst>
      <p:ext uri="{BB962C8B-B14F-4D97-AF65-F5344CB8AC3E}">
        <p14:creationId xmlns:p14="http://schemas.microsoft.com/office/powerpoint/2010/main" val="422613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0794" y="265212"/>
            <a:ext cx="8226064" cy="1202228"/>
          </a:xfrm>
        </p:spPr>
        <p:txBody>
          <a:bodyPr/>
          <a:lstStyle/>
          <a:p>
            <a:pPr algn="l"/>
            <a:r>
              <a:rPr lang="pt-BR" dirty="0">
                <a:latin typeface="Calibri" panose="020F0502020204030204" pitchFamily="34" charset="0"/>
                <a:cs typeface="Calibri" panose="020F0502020204030204" pitchFamily="34" charset="0"/>
              </a:rPr>
              <a:t>LTI: Considerações finais</a:t>
            </a:r>
          </a:p>
        </p:txBody>
      </p:sp>
      <p:sp>
        <p:nvSpPr>
          <p:cNvPr id="3" name="Espaço Reservado para Conteúdo 2"/>
          <p:cNvSpPr>
            <a:spLocks noGrp="1"/>
          </p:cNvSpPr>
          <p:nvPr>
            <p:ph idx="1"/>
          </p:nvPr>
        </p:nvSpPr>
        <p:spPr>
          <a:xfrm>
            <a:off x="1198983" y="1561356"/>
            <a:ext cx="8352928" cy="3365343"/>
          </a:xfrm>
        </p:spPr>
        <p:txBody>
          <a:bodyPr>
            <a:normAutofit lnSpcReduction="10000"/>
          </a:bodyPr>
          <a:lstStyle/>
          <a:p>
            <a:pPr>
              <a:buClr>
                <a:srgbClr val="0070C0"/>
              </a:buClr>
              <a:buFont typeface="Wingdings" panose="05000000000000000000" pitchFamily="2" charset="2"/>
              <a:buChar char="q"/>
            </a:pPr>
            <a:r>
              <a:rPr lang="pt-BR" dirty="0">
                <a:solidFill>
                  <a:schemeClr val="tx1"/>
                </a:solidFill>
                <a:latin typeface="Calibri Light" panose="020F0302020204030204" pitchFamily="34" charset="0"/>
                <a:cs typeface="Calibri Light" panose="020F0302020204030204" pitchFamily="34" charset="0"/>
              </a:rPr>
              <a:t> Demonstrar aos alunos como a manipulação (uso de influência ilegítima sobre alguém) pode ser exercida através da linguagem;</a:t>
            </a:r>
          </a:p>
          <a:p>
            <a:pPr marL="0" indent="0">
              <a:buClr>
                <a:srgbClr val="0070C0"/>
              </a:buClr>
              <a:buNone/>
            </a:pPr>
            <a:endParaRPr lang="pt-BR" dirty="0">
              <a:solidFill>
                <a:schemeClr val="tx1"/>
              </a:solidFill>
              <a:latin typeface="Calibri Light" panose="020F0302020204030204" pitchFamily="34" charset="0"/>
              <a:cs typeface="Calibri Light" panose="020F0302020204030204" pitchFamily="34" charset="0"/>
            </a:endParaRPr>
          </a:p>
          <a:p>
            <a:pPr>
              <a:buClr>
                <a:srgbClr val="0070C0"/>
              </a:buClr>
              <a:buFont typeface="Wingdings" panose="05000000000000000000" pitchFamily="2" charset="2"/>
              <a:buChar char="q"/>
            </a:pPr>
            <a:r>
              <a:rPr lang="pt-BR" dirty="0">
                <a:solidFill>
                  <a:schemeClr val="tx1"/>
                </a:solidFill>
                <a:latin typeface="Calibri Light" panose="020F0302020204030204" pitchFamily="34" charset="0"/>
                <a:cs typeface="Calibri Light" panose="020F0302020204030204" pitchFamily="34" charset="0"/>
              </a:rPr>
              <a:t> O Nacional-Socialismo também deixou marcas na </a:t>
            </a:r>
            <a:r>
              <a:rPr lang="pt-BR" b="1" dirty="0">
                <a:solidFill>
                  <a:schemeClr val="tx1"/>
                </a:solidFill>
                <a:latin typeface="Calibri Light" panose="020F0302020204030204" pitchFamily="34" charset="0"/>
                <a:cs typeface="Calibri Light" panose="020F0302020204030204" pitchFamily="34" charset="0"/>
              </a:rPr>
              <a:t>língua</a:t>
            </a:r>
            <a:r>
              <a:rPr lang="pt-BR" dirty="0">
                <a:solidFill>
                  <a:schemeClr val="tx1"/>
                </a:solidFill>
                <a:latin typeface="Calibri Light" panose="020F0302020204030204" pitchFamily="34" charset="0"/>
                <a:cs typeface="Calibri Light" panose="020F0302020204030204" pitchFamily="34" charset="0"/>
              </a:rPr>
              <a:t> alemã que precisam ser levadas em conta na aula de alemão como língua estrangeira, uma vez que:</a:t>
            </a:r>
          </a:p>
          <a:p>
            <a:pPr marL="606425" indent="-342900">
              <a:buClr>
                <a:srgbClr val="0070C0"/>
              </a:buClr>
              <a:buFontTx/>
              <a:buChar char="-"/>
            </a:pPr>
            <a:r>
              <a:rPr lang="pt-BR" dirty="0">
                <a:solidFill>
                  <a:schemeClr val="tx1"/>
                </a:solidFill>
                <a:latin typeface="Calibri Light" panose="020F0302020204030204" pitchFamily="34" charset="0"/>
                <a:cs typeface="Calibri Light" panose="020F0302020204030204" pitchFamily="34" charset="0"/>
              </a:rPr>
              <a:t>os dicionários bilíngues praticamente não trazem marcações sobre a carga ideológica de determinadas palavras;</a:t>
            </a:r>
          </a:p>
          <a:p>
            <a:pPr marL="606425" indent="-342900">
              <a:buClr>
                <a:srgbClr val="0070C0"/>
              </a:buClr>
              <a:buFontTx/>
              <a:buChar char="-"/>
            </a:pPr>
            <a:r>
              <a:rPr lang="pt-BR" dirty="0">
                <a:solidFill>
                  <a:schemeClr val="tx1"/>
                </a:solidFill>
                <a:latin typeface="Calibri Light" panose="020F0302020204030204" pitchFamily="34" charset="0"/>
                <a:cs typeface="Calibri Light" panose="020F0302020204030204" pitchFamily="34" charset="0"/>
              </a:rPr>
              <a:t>dicionários monolíngues renomados por vezes também não;</a:t>
            </a:r>
          </a:p>
          <a:p>
            <a:pPr marL="606425" indent="-342900">
              <a:buClr>
                <a:srgbClr val="0070C0"/>
              </a:buClr>
              <a:buFontTx/>
              <a:buChar char="-"/>
            </a:pPr>
            <a:r>
              <a:rPr lang="pt-BR" dirty="0">
                <a:solidFill>
                  <a:schemeClr val="tx1"/>
                </a:solidFill>
                <a:latin typeface="Calibri Light" panose="020F0302020204030204" pitchFamily="34" charset="0"/>
                <a:cs typeface="Calibri Light" panose="020F0302020204030204" pitchFamily="34" charset="0"/>
              </a:rPr>
              <a:t>podem conduzir a erros pragmáticos por parte dos aprendizes.</a:t>
            </a:r>
          </a:p>
        </p:txBody>
      </p:sp>
      <p:pic>
        <p:nvPicPr>
          <p:cNvPr id="4" name="Imagem 3"/>
          <p:cNvPicPr>
            <a:picLocks noChangeAspect="1"/>
          </p:cNvPicPr>
          <p:nvPr/>
        </p:nvPicPr>
        <p:blipFill>
          <a:blip r:embed="rId2"/>
          <a:stretch>
            <a:fillRect/>
          </a:stretch>
        </p:blipFill>
        <p:spPr>
          <a:xfrm>
            <a:off x="-324222" y="-17934"/>
            <a:ext cx="1347436" cy="5732934"/>
          </a:xfrm>
          <a:prstGeom prst="rect">
            <a:avLst/>
          </a:prstGeom>
        </p:spPr>
      </p:pic>
    </p:spTree>
    <p:extLst>
      <p:ext uri="{BB962C8B-B14F-4D97-AF65-F5344CB8AC3E}">
        <p14:creationId xmlns:p14="http://schemas.microsoft.com/office/powerpoint/2010/main" val="851722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410" y="265212"/>
            <a:ext cx="4193616" cy="1202228"/>
          </a:xfrm>
        </p:spPr>
        <p:txBody>
          <a:bodyPr/>
          <a:lstStyle/>
          <a:p>
            <a:r>
              <a:rPr lang="pt-BR" dirty="0" err="1">
                <a:solidFill>
                  <a:srgbClr val="0070C0"/>
                </a:solidFill>
                <a:latin typeface="Calibri" panose="020F0502020204030204" pitchFamily="34" charset="0"/>
                <a:cs typeface="Calibri" panose="020F0502020204030204" pitchFamily="34" charset="0"/>
              </a:rPr>
              <a:t>Tipps</a:t>
            </a:r>
            <a:r>
              <a:rPr lang="pt-BR" dirty="0">
                <a:solidFill>
                  <a:srgbClr val="0070C0"/>
                </a:solidFill>
                <a:latin typeface="Calibri" panose="020F0502020204030204" pitchFamily="34" charset="0"/>
                <a:cs typeface="Calibri" panose="020F0502020204030204" pitchFamily="34" charset="0"/>
              </a:rPr>
              <a:t>: </a:t>
            </a:r>
            <a:r>
              <a:rPr lang="pt-BR" dirty="0" err="1">
                <a:solidFill>
                  <a:srgbClr val="0070C0"/>
                </a:solidFill>
                <a:latin typeface="Calibri" panose="020F0502020204030204" pitchFamily="34" charset="0"/>
                <a:cs typeface="Calibri" panose="020F0502020204030204" pitchFamily="34" charset="0"/>
              </a:rPr>
              <a:t>Materialien</a:t>
            </a:r>
            <a:r>
              <a:rPr lang="pt-BR" dirty="0">
                <a:solidFill>
                  <a:srgbClr val="0070C0"/>
                </a:solidFill>
                <a:latin typeface="Calibri" panose="020F0502020204030204" pitchFamily="34" charset="0"/>
                <a:cs typeface="Calibri" panose="020F0502020204030204" pitchFamily="34" charset="0"/>
              </a:rPr>
              <a:t> </a:t>
            </a:r>
            <a:r>
              <a:rPr lang="pt-BR" dirty="0" err="1">
                <a:solidFill>
                  <a:srgbClr val="0070C0"/>
                </a:solidFill>
                <a:latin typeface="Calibri" panose="020F0502020204030204" pitchFamily="34" charset="0"/>
                <a:cs typeface="Calibri" panose="020F0502020204030204" pitchFamily="34" charset="0"/>
              </a:rPr>
              <a:t>für</a:t>
            </a:r>
            <a:r>
              <a:rPr lang="pt-BR" dirty="0">
                <a:solidFill>
                  <a:srgbClr val="0070C0"/>
                </a:solidFill>
                <a:latin typeface="Calibri" panose="020F0502020204030204" pitchFamily="34" charset="0"/>
                <a:cs typeface="Calibri" panose="020F0502020204030204" pitchFamily="34" charset="0"/>
              </a:rPr>
              <a:t> </a:t>
            </a:r>
            <a:r>
              <a:rPr lang="pt-BR" dirty="0" err="1">
                <a:solidFill>
                  <a:srgbClr val="0070C0"/>
                </a:solidFill>
                <a:latin typeface="Calibri" panose="020F0502020204030204" pitchFamily="34" charset="0"/>
                <a:cs typeface="Calibri" panose="020F0502020204030204" pitchFamily="34" charset="0"/>
              </a:rPr>
              <a:t>den</a:t>
            </a:r>
            <a:r>
              <a:rPr lang="pt-BR" dirty="0">
                <a:solidFill>
                  <a:srgbClr val="0070C0"/>
                </a:solidFill>
                <a:latin typeface="Calibri" panose="020F0502020204030204" pitchFamily="34" charset="0"/>
                <a:cs typeface="Calibri" panose="020F0502020204030204" pitchFamily="34" charset="0"/>
              </a:rPr>
              <a:t> </a:t>
            </a:r>
            <a:r>
              <a:rPr lang="pt-BR" dirty="0" err="1">
                <a:solidFill>
                  <a:srgbClr val="0070C0"/>
                </a:solidFill>
                <a:latin typeface="Calibri" panose="020F0502020204030204" pitchFamily="34" charset="0"/>
                <a:cs typeface="Calibri" panose="020F0502020204030204" pitchFamily="34" charset="0"/>
              </a:rPr>
              <a:t>Unterricht</a:t>
            </a:r>
            <a:endParaRPr lang="pt-BR" dirty="0">
              <a:solidFill>
                <a:srgbClr val="0070C0"/>
              </a:solidFill>
              <a:latin typeface="Calibri" panose="020F0502020204030204" pitchFamily="34" charset="0"/>
              <a:cs typeface="Calibri" panose="020F0502020204030204" pitchFamily="34" charset="0"/>
            </a:endParaRPr>
          </a:p>
        </p:txBody>
      </p:sp>
      <p:pic>
        <p:nvPicPr>
          <p:cNvPr id="1026" name="Picture 2" descr="Resultado de imagen para tip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74" y="1705372"/>
            <a:ext cx="3476625" cy="37052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111677" y="0"/>
            <a:ext cx="5335896" cy="5715000"/>
          </a:xfrm>
          <a:prstGeom prst="rect">
            <a:avLst/>
          </a:prstGeom>
        </p:spPr>
      </p:pic>
    </p:spTree>
    <p:extLst>
      <p:ext uri="{BB962C8B-B14F-4D97-AF65-F5344CB8AC3E}">
        <p14:creationId xmlns:p14="http://schemas.microsoft.com/office/powerpoint/2010/main" val="4282128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24222" y="-17934"/>
            <a:ext cx="1347436" cy="5732934"/>
          </a:xfrm>
          <a:prstGeom prst="rect">
            <a:avLst/>
          </a:prstGeom>
        </p:spPr>
      </p:pic>
      <p:sp>
        <p:nvSpPr>
          <p:cNvPr id="5" name="Retângulo 4"/>
          <p:cNvSpPr/>
          <p:nvPr/>
        </p:nvSpPr>
        <p:spPr>
          <a:xfrm>
            <a:off x="1023203" y="-761"/>
            <a:ext cx="8829129" cy="1015663"/>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dirty="0"/>
          </a:p>
        </p:txBody>
      </p:sp>
      <p:sp>
        <p:nvSpPr>
          <p:cNvPr id="7" name="CaixaDeTexto 6"/>
          <p:cNvSpPr txBox="1"/>
          <p:nvPr/>
        </p:nvSpPr>
        <p:spPr>
          <a:xfrm>
            <a:off x="1259954" y="-17934"/>
            <a:ext cx="4629229" cy="1015663"/>
          </a:xfrm>
          <a:prstGeom prst="rect">
            <a:avLst/>
          </a:prstGeom>
          <a:noFill/>
        </p:spPr>
        <p:txBody>
          <a:bodyPr wrap="square" rtlCol="0">
            <a:spAutoFit/>
          </a:bodyPr>
          <a:lstStyle/>
          <a:p>
            <a:r>
              <a:rPr lang="pt-BR" sz="6000" dirty="0" err="1">
                <a:latin typeface="Calibri" panose="020F0502020204030204" pitchFamily="34" charset="0"/>
                <a:cs typeface="Calibri" panose="020F0502020204030204" pitchFamily="34" charset="0"/>
              </a:rPr>
              <a:t>Bücher</a:t>
            </a:r>
            <a:endParaRPr lang="pt-BR" sz="6000" dirty="0">
              <a:latin typeface="Calibri" panose="020F0502020204030204" pitchFamily="34" charset="0"/>
              <a:cs typeface="Calibri" panose="020F0502020204030204" pitchFamily="34" charset="0"/>
            </a:endParaRPr>
          </a:p>
        </p:txBody>
      </p:sp>
      <p:pic>
        <p:nvPicPr>
          <p:cNvPr id="2050" name="Picture 2" descr="Resultado de imagen para weisse rose b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954" y="1489348"/>
            <a:ext cx="2448272" cy="372465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4"/>
          <a:stretch>
            <a:fillRect/>
          </a:stretch>
        </p:blipFill>
        <p:spPr>
          <a:xfrm>
            <a:off x="3944966" y="1475266"/>
            <a:ext cx="2520280" cy="3733610"/>
          </a:xfrm>
          <a:prstGeom prst="rect">
            <a:avLst/>
          </a:prstGeom>
        </p:spPr>
      </p:pic>
      <p:pic>
        <p:nvPicPr>
          <p:cNvPr id="2052" name="Picture 4" descr="Resultado de imagen para weisse rose easy r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6" y="1489348"/>
            <a:ext cx="2248094" cy="37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08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641" t="30515" r="41336" b="17314"/>
          <a:stretch>
            <a:fillRect/>
          </a:stretch>
        </p:blipFill>
        <p:spPr bwMode="auto">
          <a:xfrm>
            <a:off x="-505491" y="0"/>
            <a:ext cx="10934954" cy="5715000"/>
          </a:xfrm>
          <a:prstGeom prst="rect">
            <a:avLst/>
          </a:prstGeom>
          <a:noFill/>
          <a:ln w="9525">
            <a:noFill/>
            <a:miter lim="800000"/>
            <a:headEnd/>
            <a:tailEnd/>
          </a:ln>
        </p:spPr>
      </p:pic>
      <p:sp>
        <p:nvSpPr>
          <p:cNvPr id="4" name="Retângulo 3"/>
          <p:cNvSpPr/>
          <p:nvPr/>
        </p:nvSpPr>
        <p:spPr>
          <a:xfrm>
            <a:off x="0" y="4945732"/>
            <a:ext cx="9515697" cy="504056"/>
          </a:xfrm>
          <a:prstGeom prst="rect">
            <a:avLst/>
          </a:prstGeom>
          <a:solidFill>
            <a:schemeClr val="accent5">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0" y="4873725"/>
            <a:ext cx="9593380" cy="584775"/>
          </a:xfrm>
          <a:prstGeom prst="rect">
            <a:avLst/>
          </a:prstGeom>
          <a:noFill/>
        </p:spPr>
        <p:txBody>
          <a:bodyPr wrap="square" rtlCol="0">
            <a:spAutoFit/>
          </a:bodyPr>
          <a:lstStyle/>
          <a:p>
            <a:r>
              <a:rPr lang="pt-BR" sz="1600" dirty="0"/>
              <a:t>Anna Carolina </a:t>
            </a:r>
            <a:r>
              <a:rPr lang="pt-BR" sz="1600" dirty="0" err="1"/>
              <a:t>Schäfer</a:t>
            </a:r>
            <a:r>
              <a:rPr lang="pt-BR" sz="1600" dirty="0"/>
              <a:t>, </a:t>
            </a:r>
            <a:r>
              <a:rPr lang="pt-BR" sz="1600" dirty="0" err="1"/>
              <a:t>Eline</a:t>
            </a:r>
            <a:r>
              <a:rPr lang="pt-BR" sz="1600" dirty="0"/>
              <a:t> Alves </a:t>
            </a:r>
            <a:r>
              <a:rPr lang="pt-BR" sz="1600" dirty="0" err="1"/>
              <a:t>Kraus</a:t>
            </a:r>
            <a:r>
              <a:rPr lang="pt-BR" sz="1600" dirty="0"/>
              <a:t>, </a:t>
            </a:r>
            <a:r>
              <a:rPr lang="pt-BR" sz="1600" dirty="0" err="1"/>
              <a:t>Yasmin</a:t>
            </a:r>
            <a:r>
              <a:rPr lang="pt-BR" sz="1600" dirty="0"/>
              <a:t> </a:t>
            </a:r>
            <a:r>
              <a:rPr lang="pt-BR" sz="1600" dirty="0" err="1"/>
              <a:t>Cobaiachi</a:t>
            </a:r>
            <a:r>
              <a:rPr lang="pt-BR" sz="1600" dirty="0"/>
              <a:t> </a:t>
            </a:r>
            <a:r>
              <a:rPr lang="pt-BR" sz="1600" dirty="0" err="1"/>
              <a:t>Utida</a:t>
            </a:r>
            <a:r>
              <a:rPr lang="pt-BR" sz="1600" dirty="0"/>
              <a:t>, Renata </a:t>
            </a:r>
            <a:r>
              <a:rPr lang="pt-BR" sz="1600" dirty="0" err="1"/>
              <a:t>Benassi</a:t>
            </a:r>
            <a:r>
              <a:rPr lang="pt-BR" sz="1600" dirty="0"/>
              <a:t>, Flora Azevedo </a:t>
            </a:r>
            <a:r>
              <a:rPr lang="pt-BR" sz="1600" dirty="0" err="1"/>
              <a:t>Bonatto</a:t>
            </a:r>
            <a:r>
              <a:rPr lang="pt-BR" sz="1600" dirty="0"/>
              <a:t>, Eraldo Souza dos Santos, Janaina Lopes Salgado, </a:t>
            </a:r>
            <a:r>
              <a:rPr lang="pt-BR" sz="1600" dirty="0" err="1"/>
              <a:t>Tinka</a:t>
            </a:r>
            <a:r>
              <a:rPr lang="pt-BR" sz="1600" dirty="0"/>
              <a:t> </a:t>
            </a:r>
            <a:r>
              <a:rPr lang="pt-BR" sz="1600" dirty="0" err="1"/>
              <a:t>Reichmann</a:t>
            </a:r>
            <a:r>
              <a:rPr lang="pt-BR" sz="1600" dirty="0"/>
              <a:t> e Juliana </a:t>
            </a:r>
            <a:r>
              <a:rPr lang="pt-BR" sz="1600" dirty="0" err="1"/>
              <a:t>Pasquarelli</a:t>
            </a:r>
            <a:r>
              <a:rPr lang="pt-BR" sz="1600" dirty="0"/>
              <a:t> Perez.</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24222" y="-17934"/>
            <a:ext cx="1347436" cy="5732934"/>
          </a:xfrm>
          <a:prstGeom prst="rect">
            <a:avLst/>
          </a:prstGeom>
        </p:spPr>
      </p:pic>
      <p:sp>
        <p:nvSpPr>
          <p:cNvPr id="5" name="Retângulo 4"/>
          <p:cNvSpPr/>
          <p:nvPr/>
        </p:nvSpPr>
        <p:spPr>
          <a:xfrm>
            <a:off x="1023203" y="-761"/>
            <a:ext cx="8829129" cy="1015663"/>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dirty="0"/>
          </a:p>
        </p:txBody>
      </p:sp>
      <p:sp>
        <p:nvSpPr>
          <p:cNvPr id="7" name="CaixaDeTexto 6"/>
          <p:cNvSpPr txBox="1"/>
          <p:nvPr/>
        </p:nvSpPr>
        <p:spPr>
          <a:xfrm>
            <a:off x="1260543" y="-17934"/>
            <a:ext cx="7992299" cy="1015663"/>
          </a:xfrm>
          <a:prstGeom prst="rect">
            <a:avLst/>
          </a:prstGeom>
          <a:noFill/>
        </p:spPr>
        <p:txBody>
          <a:bodyPr wrap="square" rtlCol="0">
            <a:spAutoFit/>
          </a:bodyPr>
          <a:lstStyle/>
          <a:p>
            <a:r>
              <a:rPr lang="de-DE" sz="6000" dirty="0">
                <a:latin typeface="Calibri" panose="020F0502020204030204" pitchFamily="34" charset="0"/>
                <a:cs typeface="Calibri" panose="020F0502020204030204" pitchFamily="34" charset="0"/>
              </a:rPr>
              <a:t>Weiße-Rose-Stiftung</a:t>
            </a:r>
          </a:p>
        </p:txBody>
      </p:sp>
      <p:sp>
        <p:nvSpPr>
          <p:cNvPr id="9" name="Espaço Reservado para Conteúdo 2"/>
          <p:cNvSpPr>
            <a:spLocks noGrp="1"/>
          </p:cNvSpPr>
          <p:nvPr>
            <p:ph idx="1"/>
          </p:nvPr>
        </p:nvSpPr>
        <p:spPr>
          <a:xfrm>
            <a:off x="1263880" y="1561356"/>
            <a:ext cx="8352928" cy="3365343"/>
          </a:xfrm>
        </p:spPr>
        <p:txBody>
          <a:bodyPr>
            <a:normAutofit/>
          </a:bodyPr>
          <a:lstStyle/>
          <a:p>
            <a:pPr>
              <a:buClr>
                <a:srgbClr val="0070C0"/>
              </a:buClr>
              <a:buFont typeface="Wingdings" panose="05000000000000000000" pitchFamily="2" charset="2"/>
              <a:buChar char="q"/>
            </a:pPr>
            <a:r>
              <a:rPr lang="pt-BR" sz="2800" dirty="0">
                <a:solidFill>
                  <a:schemeClr val="tx1"/>
                </a:solidFill>
                <a:latin typeface="Calibri Light" panose="020F0302020204030204" pitchFamily="34" charset="0"/>
                <a:cs typeface="Calibri Light" panose="020F0302020204030204" pitchFamily="34" charset="0"/>
              </a:rPr>
              <a:t> </a:t>
            </a:r>
            <a:r>
              <a:rPr lang="pt-BR" sz="2800" dirty="0">
                <a:solidFill>
                  <a:schemeClr val="tx1"/>
                </a:solidFill>
                <a:latin typeface="Calibri Light" panose="020F0302020204030204" pitchFamily="34" charset="0"/>
                <a:cs typeface="Calibri Light" panose="020F0302020204030204" pitchFamily="34" charset="0"/>
                <a:hlinkClick r:id="rId3"/>
              </a:rPr>
              <a:t>www.weisse-rose-stiftung.de</a:t>
            </a:r>
            <a:r>
              <a:rPr lang="pt-BR" sz="2800" dirty="0">
                <a:solidFill>
                  <a:schemeClr val="tx1"/>
                </a:solidFill>
                <a:latin typeface="Calibri Light" panose="020F0302020204030204" pitchFamily="34" charset="0"/>
                <a:cs typeface="Calibri Light" panose="020F0302020204030204" pitchFamily="34" charset="0"/>
              </a:rPr>
              <a:t> </a:t>
            </a:r>
          </a:p>
          <a:p>
            <a:pPr>
              <a:buClr>
                <a:srgbClr val="0070C0"/>
              </a:buClr>
              <a:buFont typeface="Wingdings" panose="05000000000000000000" pitchFamily="2" charset="2"/>
              <a:buChar char="q"/>
            </a:pPr>
            <a:endParaRPr lang="pt-BR" sz="2800" dirty="0">
              <a:solidFill>
                <a:schemeClr val="tx1"/>
              </a:solidFill>
              <a:latin typeface="Calibri Light" panose="020F0302020204030204" pitchFamily="34" charset="0"/>
              <a:cs typeface="Calibri Light" panose="020F0302020204030204" pitchFamily="34" charset="0"/>
            </a:endParaRPr>
          </a:p>
          <a:p>
            <a:pPr>
              <a:buClr>
                <a:srgbClr val="0070C0"/>
              </a:buClr>
              <a:buFont typeface="Wingdings" panose="05000000000000000000" pitchFamily="2" charset="2"/>
              <a:buChar char="q"/>
            </a:pPr>
            <a:r>
              <a:rPr lang="pt-BR" sz="2800" dirty="0">
                <a:solidFill>
                  <a:schemeClr val="tx1"/>
                </a:solidFill>
                <a:latin typeface="Calibri Light" panose="020F0302020204030204" pitchFamily="34" charset="0"/>
                <a:cs typeface="Calibri Light" panose="020F0302020204030204" pitchFamily="34" charset="0"/>
              </a:rPr>
              <a:t> </a:t>
            </a:r>
            <a:r>
              <a:rPr lang="pt-BR" sz="2800" dirty="0" err="1">
                <a:solidFill>
                  <a:schemeClr val="tx1"/>
                </a:solidFill>
                <a:latin typeface="Calibri Light" panose="020F0302020204030204" pitchFamily="34" charset="0"/>
                <a:cs typeface="Calibri Light" panose="020F0302020204030204" pitchFamily="34" charset="0"/>
              </a:rPr>
              <a:t>Pädagogisches</a:t>
            </a:r>
            <a:r>
              <a:rPr lang="pt-BR" sz="2800" dirty="0">
                <a:solidFill>
                  <a:schemeClr val="tx1"/>
                </a:solidFill>
                <a:latin typeface="Calibri Light" panose="020F0302020204030204" pitchFamily="34" charset="0"/>
                <a:cs typeface="Calibri Light" panose="020F0302020204030204" pitchFamily="34" charset="0"/>
              </a:rPr>
              <a:t> Material:</a:t>
            </a:r>
          </a:p>
          <a:p>
            <a:pPr marL="0" indent="0">
              <a:buClr>
                <a:srgbClr val="0070C0"/>
              </a:buClr>
              <a:buNone/>
            </a:pPr>
            <a:r>
              <a:rPr lang="pt-BR" sz="2800" dirty="0">
                <a:solidFill>
                  <a:schemeClr val="tx1"/>
                </a:solidFill>
                <a:latin typeface="Calibri Light" panose="020F0302020204030204" pitchFamily="34" charset="0"/>
                <a:cs typeface="Calibri Light" panose="020F0302020204030204" pitchFamily="34" charset="0"/>
              </a:rPr>
              <a:t> - </a:t>
            </a:r>
            <a:r>
              <a:rPr lang="pt-BR" sz="2800" dirty="0" err="1">
                <a:solidFill>
                  <a:schemeClr val="tx1"/>
                </a:solidFill>
                <a:latin typeface="Calibri Light" panose="020F0302020204030204" pitchFamily="34" charset="0"/>
                <a:cs typeface="Calibri Light" panose="020F0302020204030204" pitchFamily="34" charset="0"/>
              </a:rPr>
              <a:t>Arbeitsblätter</a:t>
            </a:r>
            <a:r>
              <a:rPr lang="pt-BR" sz="2800" dirty="0">
                <a:solidFill>
                  <a:schemeClr val="tx1"/>
                </a:solidFill>
                <a:latin typeface="Calibri Light" panose="020F0302020204030204" pitchFamily="34" charset="0"/>
                <a:cs typeface="Calibri Light" panose="020F0302020204030204" pitchFamily="34" charset="0"/>
              </a:rPr>
              <a:t> </a:t>
            </a:r>
            <a:r>
              <a:rPr lang="pt-BR" sz="2800" dirty="0" err="1">
                <a:solidFill>
                  <a:schemeClr val="tx1"/>
                </a:solidFill>
                <a:latin typeface="Calibri Light" panose="020F0302020204030204" pitchFamily="34" charset="0"/>
                <a:cs typeface="Calibri Light" panose="020F0302020204030204" pitchFamily="34" charset="0"/>
              </a:rPr>
              <a:t>für</a:t>
            </a:r>
            <a:r>
              <a:rPr lang="pt-BR" sz="2800" dirty="0">
                <a:solidFill>
                  <a:schemeClr val="tx1"/>
                </a:solidFill>
                <a:latin typeface="Calibri Light" panose="020F0302020204030204" pitchFamily="34" charset="0"/>
                <a:cs typeface="Calibri Light" panose="020F0302020204030204" pitchFamily="34" charset="0"/>
              </a:rPr>
              <a:t> Schüler </a:t>
            </a:r>
          </a:p>
          <a:p>
            <a:pPr marL="0" indent="0">
              <a:buClr>
                <a:srgbClr val="0070C0"/>
              </a:buClr>
              <a:buNone/>
            </a:pPr>
            <a:r>
              <a:rPr lang="pt-BR" sz="2800" dirty="0">
                <a:solidFill>
                  <a:schemeClr val="tx1"/>
                </a:solidFill>
                <a:latin typeface="Calibri Light" panose="020F0302020204030204" pitchFamily="34" charset="0"/>
                <a:cs typeface="Calibri Light" panose="020F0302020204030204" pitchFamily="34" charset="0"/>
              </a:rPr>
              <a:t> - </a:t>
            </a:r>
            <a:r>
              <a:rPr lang="pt-BR" sz="2800" dirty="0" err="1">
                <a:solidFill>
                  <a:schemeClr val="tx1"/>
                </a:solidFill>
                <a:latin typeface="Calibri Light" panose="020F0302020204030204" pitchFamily="34" charset="0"/>
                <a:cs typeface="Calibri Light" panose="020F0302020204030204" pitchFamily="34" charset="0"/>
              </a:rPr>
              <a:t>Medienempfehlungen</a:t>
            </a:r>
            <a:endParaRPr lang="pt-BR" sz="2800" dirty="0">
              <a:solidFill>
                <a:schemeClr val="tx1"/>
              </a:solidFill>
              <a:latin typeface="Calibri Light" panose="020F0302020204030204" pitchFamily="34" charset="0"/>
              <a:cs typeface="Calibri Light" panose="020F0302020204030204" pitchFamily="34" charset="0"/>
            </a:endParaRPr>
          </a:p>
          <a:p>
            <a:pPr marL="0" indent="0">
              <a:buClr>
                <a:srgbClr val="0070C0"/>
              </a:buClr>
              <a:buNone/>
            </a:pPr>
            <a:endParaRPr lang="pt-BR" dirty="0">
              <a:solidFill>
                <a:schemeClr val="tx1"/>
              </a:solidFill>
              <a:latin typeface="Calibri Light" panose="020F0302020204030204" pitchFamily="34" charset="0"/>
              <a:cs typeface="Calibri Light" panose="020F0302020204030204" pitchFamily="34" charset="0"/>
            </a:endParaRPr>
          </a:p>
          <a:p>
            <a:pPr marL="0" indent="0">
              <a:buClr>
                <a:srgbClr val="0070C0"/>
              </a:buClr>
              <a:buNone/>
            </a:pPr>
            <a:endParaRPr lang="pt-BR"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27425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24222" y="-17934"/>
            <a:ext cx="1347436" cy="5732934"/>
          </a:xfrm>
          <a:prstGeom prst="rect">
            <a:avLst/>
          </a:prstGeom>
        </p:spPr>
      </p:pic>
      <p:sp>
        <p:nvSpPr>
          <p:cNvPr id="5" name="Retângulo 4"/>
          <p:cNvSpPr/>
          <p:nvPr/>
        </p:nvSpPr>
        <p:spPr>
          <a:xfrm>
            <a:off x="1023203" y="-761"/>
            <a:ext cx="8829129" cy="1015663"/>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6000" dirty="0"/>
          </a:p>
        </p:txBody>
      </p:sp>
      <p:sp>
        <p:nvSpPr>
          <p:cNvPr id="6" name="Retângulo 5"/>
          <p:cNvSpPr/>
          <p:nvPr/>
        </p:nvSpPr>
        <p:spPr>
          <a:xfrm>
            <a:off x="1187946" y="-320558"/>
            <a:ext cx="6984776" cy="1477328"/>
          </a:xfrm>
          <a:prstGeom prst="rect">
            <a:avLst/>
          </a:prstGeom>
        </p:spPr>
        <p:txBody>
          <a:bodyPr wrap="square">
            <a:spAutoFit/>
          </a:bodyPr>
          <a:lstStyle/>
          <a:p>
            <a:pPr>
              <a:lnSpc>
                <a:spcPct val="150000"/>
              </a:lnSpc>
              <a:spcAft>
                <a:spcPts val="0"/>
              </a:spcAft>
            </a:pPr>
            <a:r>
              <a:rPr lang="de-DE" sz="6000" dirty="0">
                <a:latin typeface="Calibri" panose="020F0502020204030204" pitchFamily="34" charset="0"/>
                <a:ea typeface="Times New Roman" panose="02020603050405020304" pitchFamily="18" charset="0"/>
                <a:cs typeface="Calibri" panose="020F0502020204030204" pitchFamily="34" charset="0"/>
              </a:rPr>
              <a:t>Ausstellung</a:t>
            </a:r>
            <a:r>
              <a:rPr lang="de-DE" sz="6000" b="1" dirty="0">
                <a:latin typeface="Calibri" panose="020F0502020204030204" pitchFamily="34" charset="0"/>
                <a:ea typeface="Times New Roman" panose="02020603050405020304" pitchFamily="18" charset="0"/>
                <a:cs typeface="Calibri" panose="020F0502020204030204" pitchFamily="34" charset="0"/>
              </a:rPr>
              <a:t> </a:t>
            </a:r>
            <a:endParaRPr lang="pt-BR" sz="6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946" y="3145532"/>
            <a:ext cx="3996258" cy="2247895"/>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8414" y="3145532"/>
            <a:ext cx="4130052" cy="2323154"/>
          </a:xfrm>
          <a:prstGeom prst="rect">
            <a:avLst/>
          </a:prstGeom>
        </p:spPr>
      </p:pic>
      <p:sp>
        <p:nvSpPr>
          <p:cNvPr id="9" name="Espaço Reservado para Conteúdo 2"/>
          <p:cNvSpPr>
            <a:spLocks noGrp="1"/>
          </p:cNvSpPr>
          <p:nvPr>
            <p:ph idx="1"/>
          </p:nvPr>
        </p:nvSpPr>
        <p:spPr>
          <a:xfrm>
            <a:off x="1261309" y="1333450"/>
            <a:ext cx="8352928" cy="1524050"/>
          </a:xfrm>
        </p:spPr>
        <p:txBody>
          <a:bodyPr>
            <a:noAutofit/>
          </a:bodyPr>
          <a:lstStyle/>
          <a:p>
            <a:pPr>
              <a:buClr>
                <a:srgbClr val="0070C0"/>
              </a:buClr>
              <a:buFont typeface="Wingdings" panose="05000000000000000000" pitchFamily="2" charset="2"/>
              <a:buChar char="q"/>
            </a:pPr>
            <a:r>
              <a:rPr lang="de-DE" dirty="0">
                <a:solidFill>
                  <a:schemeClr val="tx1"/>
                </a:solidFill>
                <a:latin typeface="Calibri Light" panose="020F0302020204030204" pitchFamily="34" charset="0"/>
                <a:cs typeface="Calibri Light" panose="020F0302020204030204" pitchFamily="34" charset="0"/>
              </a:rPr>
              <a:t> 17 Banner </a:t>
            </a:r>
          </a:p>
          <a:p>
            <a:pPr>
              <a:buClr>
                <a:srgbClr val="0070C0"/>
              </a:buClr>
              <a:buFont typeface="Wingdings" panose="05000000000000000000" pitchFamily="2" charset="2"/>
              <a:buChar char="q"/>
            </a:pPr>
            <a:r>
              <a:rPr lang="de-DE" dirty="0">
                <a:solidFill>
                  <a:schemeClr val="tx1"/>
                </a:solidFill>
                <a:latin typeface="Calibri Light" panose="020F0302020204030204" pitchFamily="34" charset="0"/>
                <a:cs typeface="Calibri Light" panose="020F0302020204030204" pitchFamily="34" charset="0"/>
              </a:rPr>
              <a:t> 10 zusätzliche Banner auf Portugiesisch</a:t>
            </a:r>
          </a:p>
          <a:p>
            <a:pPr>
              <a:buClr>
                <a:srgbClr val="0070C0"/>
              </a:buClr>
              <a:buFont typeface="Wingdings" panose="05000000000000000000" pitchFamily="2" charset="2"/>
              <a:buChar char="q"/>
            </a:pPr>
            <a:r>
              <a:rPr lang="de-DE" dirty="0">
                <a:solidFill>
                  <a:schemeClr val="tx1"/>
                </a:solidFill>
                <a:latin typeface="Calibri Light" panose="020F0302020204030204" pitchFamily="34" charset="0"/>
                <a:cs typeface="Calibri Light" panose="020F0302020204030204" pitchFamily="34" charset="0"/>
              </a:rPr>
              <a:t> Ausstellungskataloge </a:t>
            </a:r>
          </a:p>
          <a:p>
            <a:pPr>
              <a:buClr>
                <a:srgbClr val="0070C0"/>
              </a:buClr>
              <a:buFont typeface="Wingdings" panose="05000000000000000000" pitchFamily="2" charset="2"/>
              <a:buChar char="q"/>
            </a:pPr>
            <a:r>
              <a:rPr lang="de-DE" dirty="0">
                <a:solidFill>
                  <a:schemeClr val="tx1"/>
                </a:solidFill>
                <a:latin typeface="Calibri Light" panose="020F0302020204030204" pitchFamily="34" charset="0"/>
                <a:cs typeface="Calibri Light" panose="020F0302020204030204" pitchFamily="34" charset="0"/>
              </a:rPr>
              <a:t> Didaktisierung</a:t>
            </a:r>
          </a:p>
          <a:p>
            <a:pPr marL="0" indent="0">
              <a:buClr>
                <a:srgbClr val="0070C0"/>
              </a:buClr>
              <a:buNone/>
            </a:pPr>
            <a:endParaRPr lang="de-DE" sz="24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33847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24222" y="-17934"/>
            <a:ext cx="1347436" cy="5732934"/>
          </a:xfrm>
          <a:prstGeom prst="rect">
            <a:avLst/>
          </a:prstGeom>
        </p:spPr>
      </p:pic>
      <p:sp>
        <p:nvSpPr>
          <p:cNvPr id="5" name="Retângulo 4"/>
          <p:cNvSpPr/>
          <p:nvPr/>
        </p:nvSpPr>
        <p:spPr>
          <a:xfrm>
            <a:off x="1023203" y="-761"/>
            <a:ext cx="8829129" cy="1015663"/>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6000" dirty="0"/>
          </a:p>
        </p:txBody>
      </p:sp>
      <p:sp>
        <p:nvSpPr>
          <p:cNvPr id="6" name="Retângulo 5"/>
          <p:cNvSpPr/>
          <p:nvPr/>
        </p:nvSpPr>
        <p:spPr>
          <a:xfrm>
            <a:off x="1187946" y="-320558"/>
            <a:ext cx="6984776" cy="1334211"/>
          </a:xfrm>
          <a:prstGeom prst="rect">
            <a:avLst/>
          </a:prstGeom>
        </p:spPr>
        <p:txBody>
          <a:bodyPr wrap="square">
            <a:spAutoFit/>
          </a:bodyPr>
          <a:lstStyle/>
          <a:p>
            <a:pPr>
              <a:lnSpc>
                <a:spcPct val="150000"/>
              </a:lnSpc>
              <a:spcAft>
                <a:spcPts val="0"/>
              </a:spcAft>
            </a:pPr>
            <a:r>
              <a:rPr lang="de-DE" sz="6000" dirty="0">
                <a:latin typeface="Calibri" panose="020F0502020204030204" pitchFamily="34" charset="0"/>
                <a:ea typeface="Times New Roman" panose="02020603050405020304" pitchFamily="18" charset="0"/>
                <a:cs typeface="Calibri" panose="020F0502020204030204" pitchFamily="34" charset="0"/>
              </a:rPr>
              <a:t>Filme</a:t>
            </a:r>
            <a:r>
              <a:rPr lang="de-DE" sz="6000" b="1" dirty="0">
                <a:latin typeface="Calibri" panose="020F0502020204030204" pitchFamily="34" charset="0"/>
                <a:ea typeface="Times New Roman" panose="02020603050405020304" pitchFamily="18" charset="0"/>
                <a:cs typeface="Calibri" panose="020F0502020204030204" pitchFamily="34" charset="0"/>
              </a:rPr>
              <a:t> </a:t>
            </a:r>
            <a:endParaRPr lang="pt-BR" sz="6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074" name="Picture 2" descr="Resultado de imagen para die weisse rose fi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816" y="1428380"/>
            <a:ext cx="272430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sophie scholl die letzten t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7994" y="1428380"/>
            <a:ext cx="253728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die widerständi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152" y="1428380"/>
            <a:ext cx="2703139" cy="360040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4283870" y="5028780"/>
            <a:ext cx="2537282" cy="369332"/>
          </a:xfrm>
          <a:prstGeom prst="rect">
            <a:avLst/>
          </a:prstGeom>
          <a:noFill/>
        </p:spPr>
        <p:txBody>
          <a:bodyPr wrap="square" rtlCol="0">
            <a:spAutoFit/>
          </a:bodyPr>
          <a:lstStyle/>
          <a:p>
            <a:r>
              <a:rPr lang="pt-BR" dirty="0">
                <a:latin typeface="Calibri Light" panose="020F0302020204030204" pitchFamily="34" charset="0"/>
                <a:cs typeface="Calibri Light" panose="020F0302020204030204" pitchFamily="34" charset="0"/>
              </a:rPr>
              <a:t>+ </a:t>
            </a:r>
            <a:r>
              <a:rPr lang="pt-BR" dirty="0" err="1">
                <a:latin typeface="Calibri Light" panose="020F0302020204030204" pitchFamily="34" charset="0"/>
                <a:cs typeface="Calibri Light" panose="020F0302020204030204" pitchFamily="34" charset="0"/>
              </a:rPr>
              <a:t>Didaktisierungen</a:t>
            </a:r>
            <a:r>
              <a:rPr lang="pt-BR"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4214937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ector reto 20"/>
          <p:cNvCxnSpPr/>
          <p:nvPr/>
        </p:nvCxnSpPr>
        <p:spPr>
          <a:xfrm>
            <a:off x="3378690" y="2425452"/>
            <a:ext cx="2330509"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l="49528" t="9532" r="22800" b="16641"/>
          <a:stretch>
            <a:fillRect/>
          </a:stretch>
        </p:blipFill>
        <p:spPr bwMode="auto">
          <a:xfrm>
            <a:off x="1" y="913284"/>
            <a:ext cx="3456373" cy="4805772"/>
          </a:xfrm>
          <a:prstGeom prst="rect">
            <a:avLst/>
          </a:prstGeom>
          <a:noFill/>
          <a:ln w="9525">
            <a:noFill/>
            <a:miter lim="800000"/>
            <a:headEnd/>
            <a:tailEnd/>
          </a:ln>
        </p:spPr>
      </p:pic>
      <p:sp>
        <p:nvSpPr>
          <p:cNvPr id="7" name="CaixaDeTexto 6"/>
          <p:cNvSpPr txBox="1"/>
          <p:nvPr/>
        </p:nvSpPr>
        <p:spPr>
          <a:xfrm>
            <a:off x="3611741" y="1129309"/>
            <a:ext cx="2175142" cy="1620298"/>
          </a:xfrm>
          <a:prstGeom prst="rect">
            <a:avLst/>
          </a:prstGeom>
          <a:noFill/>
        </p:spPr>
        <p:txBody>
          <a:bodyPr wrap="square" lIns="95867" tIns="47934" rIns="95867" bIns="47934" rtlCol="0">
            <a:spAutoFit/>
          </a:bodyPr>
          <a:lstStyle/>
          <a:p>
            <a:r>
              <a:rPr lang="pt-BR" b="1" dirty="0">
                <a:solidFill>
                  <a:schemeClr val="bg1"/>
                </a:solidFill>
                <a:ea typeface="Kozuka Gothic Pro M" pitchFamily="34" charset="-128"/>
              </a:rPr>
              <a:t>CORPUS</a:t>
            </a:r>
          </a:p>
          <a:p>
            <a:pPr algn="r"/>
            <a:r>
              <a:rPr lang="pt-BR" sz="2100" b="1" i="1" dirty="0" err="1">
                <a:ea typeface="Kozuka Gothic Pro M" pitchFamily="34" charset="-128"/>
              </a:rPr>
              <a:t>Die</a:t>
            </a:r>
            <a:r>
              <a:rPr lang="pt-BR" sz="2100" b="1" i="1" dirty="0">
                <a:ea typeface="Kozuka Gothic Pro M" pitchFamily="34" charset="-128"/>
              </a:rPr>
              <a:t> </a:t>
            </a:r>
            <a:r>
              <a:rPr lang="pt-BR" sz="2100" b="1" i="1" dirty="0" err="1">
                <a:ea typeface="Kozuka Gothic Pro M" pitchFamily="34" charset="-128"/>
              </a:rPr>
              <a:t>Weiße</a:t>
            </a:r>
            <a:r>
              <a:rPr lang="pt-BR" sz="2100" b="1" i="1" dirty="0">
                <a:ea typeface="Kozuka Gothic Pro M" pitchFamily="34" charset="-128"/>
              </a:rPr>
              <a:t> Rose</a:t>
            </a:r>
            <a:r>
              <a:rPr lang="pt-BR" sz="2100" dirty="0">
                <a:ea typeface="Kozuka Gothic Pro M" pitchFamily="34" charset="-128"/>
              </a:rPr>
              <a:t> </a:t>
            </a:r>
            <a:r>
              <a:rPr lang="pt-BR" sz="2100" dirty="0" err="1">
                <a:ea typeface="Kozuka Gothic Pro M" pitchFamily="34" charset="-128"/>
              </a:rPr>
              <a:t>von</a:t>
            </a:r>
            <a:r>
              <a:rPr lang="pt-BR" sz="2100" dirty="0">
                <a:ea typeface="Kozuka Gothic Pro M" pitchFamily="34" charset="-128"/>
              </a:rPr>
              <a:t> </a:t>
            </a:r>
            <a:r>
              <a:rPr lang="pt-BR" sz="2100" dirty="0" err="1">
                <a:ea typeface="Kozuka Gothic Pro M" pitchFamily="34" charset="-128"/>
              </a:rPr>
              <a:t>Inge</a:t>
            </a:r>
            <a:r>
              <a:rPr lang="pt-BR" sz="2100" dirty="0">
                <a:ea typeface="Kozuka Gothic Pro M" pitchFamily="34" charset="-128"/>
              </a:rPr>
              <a:t> </a:t>
            </a:r>
            <a:r>
              <a:rPr lang="pt-BR" sz="2100" dirty="0" err="1">
                <a:ea typeface="Kozuka Gothic Pro M" pitchFamily="34" charset="-128"/>
              </a:rPr>
              <a:t>Scholl</a:t>
            </a:r>
            <a:r>
              <a:rPr lang="pt-BR" sz="2100" dirty="0">
                <a:ea typeface="Kozuka Gothic Pro M" pitchFamily="34" charset="-128"/>
              </a:rPr>
              <a:t>, 1952/1955 </a:t>
            </a:r>
            <a:endParaRPr lang="pt-BR" sz="2100" dirty="0"/>
          </a:p>
          <a:p>
            <a:endParaRPr lang="pt-BR" dirty="0"/>
          </a:p>
        </p:txBody>
      </p:sp>
      <p:sp>
        <p:nvSpPr>
          <p:cNvPr id="24" name="CaixaDeTexto 23"/>
          <p:cNvSpPr txBox="1"/>
          <p:nvPr/>
        </p:nvSpPr>
        <p:spPr>
          <a:xfrm>
            <a:off x="4000159" y="3433564"/>
            <a:ext cx="2175142" cy="1666465"/>
          </a:xfrm>
          <a:prstGeom prst="rect">
            <a:avLst/>
          </a:prstGeom>
          <a:noFill/>
        </p:spPr>
        <p:txBody>
          <a:bodyPr wrap="square" lIns="95867" tIns="47934" rIns="95867" bIns="47934" rtlCol="0">
            <a:spAutoFit/>
          </a:bodyPr>
          <a:lstStyle/>
          <a:p>
            <a:r>
              <a:rPr lang="pt-BR" sz="2100" b="1" dirty="0">
                <a:solidFill>
                  <a:schemeClr val="bg1"/>
                </a:solidFill>
                <a:ea typeface="Kozuka Gothic Pro M" pitchFamily="34" charset="-128"/>
              </a:rPr>
              <a:t>CORPUS</a:t>
            </a:r>
          </a:p>
          <a:p>
            <a:r>
              <a:rPr lang="pt-BR" sz="2100" b="1" i="1" dirty="0">
                <a:ea typeface="Kozuka Gothic Pro M" pitchFamily="34" charset="-128"/>
              </a:rPr>
              <a:t>A Rosa Branca</a:t>
            </a:r>
          </a:p>
          <a:p>
            <a:r>
              <a:rPr lang="pt-BR" sz="2100" dirty="0">
                <a:ea typeface="Kozuka Gothic Pro M" pitchFamily="34" charset="-128"/>
              </a:rPr>
              <a:t>de </a:t>
            </a:r>
            <a:r>
              <a:rPr lang="pt-BR" sz="2100" dirty="0" err="1">
                <a:ea typeface="Kozuka Gothic Pro M" pitchFamily="34" charset="-128"/>
              </a:rPr>
              <a:t>Inge</a:t>
            </a:r>
            <a:r>
              <a:rPr lang="pt-BR" sz="2100" dirty="0">
                <a:ea typeface="Kozuka Gothic Pro M" pitchFamily="34" charset="-128"/>
              </a:rPr>
              <a:t> </a:t>
            </a:r>
            <a:r>
              <a:rPr lang="pt-BR" sz="2100" dirty="0" err="1">
                <a:ea typeface="Kozuka Gothic Pro M" pitchFamily="34" charset="-128"/>
              </a:rPr>
              <a:t>Scholl</a:t>
            </a:r>
            <a:r>
              <a:rPr lang="pt-BR" sz="2100" dirty="0">
                <a:ea typeface="Kozuka Gothic Pro M" pitchFamily="34" charset="-128"/>
              </a:rPr>
              <a:t>, 2013/2014 </a:t>
            </a:r>
            <a:endParaRPr lang="pt-BR" sz="2100" dirty="0"/>
          </a:p>
          <a:p>
            <a:endParaRPr lang="pt-BR" dirty="0"/>
          </a:p>
        </p:txBody>
      </p:sp>
      <p:cxnSp>
        <p:nvCxnSpPr>
          <p:cNvPr id="25" name="Conector reto 24"/>
          <p:cNvCxnSpPr/>
          <p:nvPr/>
        </p:nvCxnSpPr>
        <p:spPr>
          <a:xfrm>
            <a:off x="4077842" y="4801716"/>
            <a:ext cx="2641244"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srcRect l="21221" t="10938" r="52213" b="13579"/>
          <a:stretch>
            <a:fillRect/>
          </a:stretch>
        </p:blipFill>
        <p:spPr bwMode="auto">
          <a:xfrm>
            <a:off x="6641403" y="913285"/>
            <a:ext cx="3262712" cy="4831571"/>
          </a:xfrm>
          <a:prstGeom prst="rect">
            <a:avLst/>
          </a:prstGeom>
          <a:noFill/>
          <a:ln w="9525">
            <a:noFill/>
            <a:miter lim="800000"/>
            <a:headEnd/>
            <a:tailEnd/>
          </a:ln>
        </p:spPr>
      </p:pic>
      <p:pic>
        <p:nvPicPr>
          <p:cNvPr id="11" name="Picture 1"/>
          <p:cNvPicPr>
            <a:picLocks noChangeAspect="1" noChangeArrowheads="1"/>
          </p:cNvPicPr>
          <p:nvPr/>
        </p:nvPicPr>
        <p:blipFill>
          <a:blip r:embed="rId4" cstate="print"/>
          <a:srcRect l="34738" t="22501" r="11048" b="20177"/>
          <a:stretch>
            <a:fillRect/>
          </a:stretch>
        </p:blipFill>
        <p:spPr bwMode="auto">
          <a:xfrm>
            <a:off x="0" y="-4872174"/>
            <a:ext cx="9864725" cy="5765619"/>
          </a:xfrm>
          <a:prstGeom prst="rect">
            <a:avLst/>
          </a:prstGeom>
          <a:noFill/>
          <a:ln>
            <a:noFill/>
          </a:ln>
        </p:spPr>
      </p:pic>
      <p:sp>
        <p:nvSpPr>
          <p:cNvPr id="13" name="Retângulo 12"/>
          <p:cNvSpPr/>
          <p:nvPr/>
        </p:nvSpPr>
        <p:spPr>
          <a:xfrm>
            <a:off x="-269038" y="346419"/>
            <a:ext cx="10305115" cy="56566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10" name="CaixaDeTexto 9"/>
          <p:cNvSpPr txBox="1"/>
          <p:nvPr/>
        </p:nvSpPr>
        <p:spPr>
          <a:xfrm>
            <a:off x="0" y="204746"/>
            <a:ext cx="9049595" cy="743135"/>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3| A ROSA BRANCA </a:t>
            </a:r>
            <a:r>
              <a:rPr lang="pt-BR" sz="3400" dirty="0">
                <a:solidFill>
                  <a:schemeClr val="bg1"/>
                </a:solidFill>
                <a:latin typeface="Leelawadee" pitchFamily="34" charset="-34"/>
                <a:cs typeface="Leelawadee" pitchFamily="34" charset="-34"/>
              </a:rPr>
              <a:t>o livro de </a:t>
            </a:r>
            <a:r>
              <a:rPr lang="pt-BR" sz="3400" dirty="0" err="1">
                <a:solidFill>
                  <a:schemeClr val="bg1"/>
                </a:solidFill>
                <a:latin typeface="Leelawadee" pitchFamily="34" charset="-34"/>
                <a:cs typeface="Leelawadee" pitchFamily="34" charset="-34"/>
              </a:rPr>
              <a:t>Inge</a:t>
            </a:r>
            <a:r>
              <a:rPr lang="pt-BR" sz="3400" dirty="0">
                <a:solidFill>
                  <a:schemeClr val="bg1"/>
                </a:solidFill>
                <a:latin typeface="Leelawadee" pitchFamily="34" charset="-34"/>
                <a:cs typeface="Leelawadee" pitchFamily="34" charset="-34"/>
              </a:rPr>
              <a:t> </a:t>
            </a:r>
            <a:r>
              <a:rPr lang="pt-BR" sz="3400" dirty="0" err="1">
                <a:solidFill>
                  <a:schemeClr val="bg1"/>
                </a:solidFill>
                <a:latin typeface="Leelawadee" pitchFamily="34" charset="-34"/>
                <a:cs typeface="Leelawadee" pitchFamily="34" charset="-34"/>
              </a:rPr>
              <a:t>Scholl</a:t>
            </a:r>
            <a:r>
              <a:rPr lang="pt-BR" sz="3400" dirty="0">
                <a:solidFill>
                  <a:schemeClr val="bg1"/>
                </a:solidFill>
                <a:latin typeface="Leelawadee" pitchFamily="34" charset="-34"/>
                <a:cs typeface="Leelawadee" pitchFamily="34" charset="-34"/>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p:cNvSpPr>
            <a:spLocks noGrp="1"/>
          </p:cNvSpPr>
          <p:nvPr>
            <p:ph type="title"/>
          </p:nvPr>
        </p:nvSpPr>
        <p:spPr>
          <a:xfrm>
            <a:off x="497972" y="135269"/>
            <a:ext cx="8866264" cy="968375"/>
          </a:xfrm>
        </p:spPr>
        <p:txBody>
          <a:bodyPr>
            <a:normAutofit fontScale="90000"/>
          </a:bodyPr>
          <a:lstStyle/>
          <a:p>
            <a:pPr algn="r" eaLnBrk="1" hangingPunct="1"/>
            <a:r>
              <a:rPr lang="pt-BR" altLang="pt-BR" sz="3300" dirty="0">
                <a:solidFill>
                  <a:srgbClr val="00B0F0"/>
                </a:solidFill>
                <a:latin typeface="Trebuchet MS" pitchFamily="34" charset="0"/>
              </a:rPr>
              <a:t>A Rosa Branca</a:t>
            </a:r>
            <a:br>
              <a:rPr lang="pt-BR" altLang="pt-BR" sz="2600" dirty="0">
                <a:solidFill>
                  <a:srgbClr val="00B0F0"/>
                </a:solidFill>
                <a:latin typeface="Trebuchet MS" pitchFamily="34" charset="0"/>
              </a:rPr>
            </a:br>
            <a:r>
              <a:rPr lang="pt-BR" altLang="pt-BR" sz="2600" dirty="0">
                <a:solidFill>
                  <a:srgbClr val="00B0F0"/>
                </a:solidFill>
                <a:latin typeface="Trebuchet MS" pitchFamily="34" charset="0"/>
              </a:rPr>
              <a:t> </a:t>
            </a:r>
            <a:r>
              <a:rPr lang="pt-BR" altLang="pt-BR" b="0" dirty="0">
                <a:latin typeface="+mn-lt"/>
              </a:rPr>
              <a:t>INGE SCHOLL | 2013 - 2014</a:t>
            </a:r>
            <a:endParaRPr lang="pt-BR" altLang="pt-BR" dirty="0">
              <a:latin typeface="+mn-lt"/>
            </a:endParaRPr>
          </a:p>
        </p:txBody>
      </p:sp>
      <p:sp>
        <p:nvSpPr>
          <p:cNvPr id="5123" name="Espaço Reservado para Texto 3"/>
          <p:cNvSpPr>
            <a:spLocks noGrp="1"/>
          </p:cNvSpPr>
          <p:nvPr>
            <p:ph type="body" sz="half" idx="2"/>
          </p:nvPr>
        </p:nvSpPr>
        <p:spPr>
          <a:xfrm>
            <a:off x="582293" y="877095"/>
            <a:ext cx="8712128" cy="4500563"/>
          </a:xfrm>
        </p:spPr>
        <p:txBody>
          <a:bodyPr>
            <a:normAutofit fontScale="92500" lnSpcReduction="10000"/>
          </a:bodyPr>
          <a:lstStyle/>
          <a:p>
            <a:pPr algn="ctr" eaLnBrk="1" hangingPunct="1">
              <a:lnSpc>
                <a:spcPct val="80000"/>
              </a:lnSpc>
            </a:pPr>
            <a:endParaRPr lang="pt-BR" altLang="pt-BR" sz="2000" dirty="0">
              <a:latin typeface="Arial" charset="0"/>
              <a:cs typeface="Arial" charset="0"/>
            </a:endParaRPr>
          </a:p>
          <a:p>
            <a:pPr algn="ctr" eaLnBrk="1" hangingPunct="1">
              <a:lnSpc>
                <a:spcPct val="80000"/>
              </a:lnSpc>
            </a:pPr>
            <a:endParaRPr lang="pt-BR" altLang="pt-BR" sz="2000" dirty="0">
              <a:latin typeface="Arial" charset="0"/>
              <a:cs typeface="Arial" charset="0"/>
            </a:endParaRPr>
          </a:p>
          <a:p>
            <a:pPr algn="r" eaLnBrk="1" hangingPunct="1">
              <a:lnSpc>
                <a:spcPct val="130000"/>
              </a:lnSpc>
            </a:pPr>
            <a:r>
              <a:rPr lang="de-DE" altLang="pt-BR" sz="2000" dirty="0">
                <a:latin typeface="Arial" charset="0"/>
                <a:ea typeface="Arial Unicode MS" pitchFamily="34" charset="-128"/>
                <a:cs typeface="Arial" charset="0"/>
              </a:rPr>
              <a:t> Prefácio Ilse Aichinger </a:t>
            </a:r>
          </a:p>
          <a:p>
            <a:pPr algn="r" eaLnBrk="1" hangingPunct="1">
              <a:lnSpc>
                <a:spcPct val="130000"/>
              </a:lnSpc>
            </a:pPr>
            <a:r>
              <a:rPr lang="de-DE" altLang="pt-BR" sz="2000" dirty="0">
                <a:latin typeface="Arial" charset="0"/>
                <a:ea typeface="Arial Unicode MS" pitchFamily="34" charset="-128"/>
                <a:cs typeface="Arial" charset="0"/>
              </a:rPr>
              <a:t>2 ensaios de Inge Scholl </a:t>
            </a:r>
          </a:p>
          <a:p>
            <a:pPr algn="r" eaLnBrk="1" hangingPunct="1">
              <a:lnSpc>
                <a:spcPct val="130000"/>
              </a:lnSpc>
            </a:pPr>
            <a:r>
              <a:rPr lang="de-DE" altLang="pt-BR" sz="2000" dirty="0">
                <a:latin typeface="Arial" charset="0"/>
                <a:ea typeface="Arial Unicode MS" pitchFamily="34" charset="-128"/>
                <a:cs typeface="Arial" charset="0"/>
              </a:rPr>
              <a:t> 6 panfletos </a:t>
            </a:r>
          </a:p>
          <a:p>
            <a:pPr algn="r" eaLnBrk="1" hangingPunct="1">
              <a:lnSpc>
                <a:spcPct val="130000"/>
              </a:lnSpc>
            </a:pPr>
            <a:r>
              <a:rPr lang="de-DE" altLang="pt-BR" sz="2000" dirty="0">
                <a:latin typeface="Arial" charset="0"/>
                <a:ea typeface="Arial Unicode MS" pitchFamily="34" charset="-128"/>
                <a:cs typeface="Arial" charset="0"/>
              </a:rPr>
              <a:t>Sentenças do Tribunal do Povo</a:t>
            </a:r>
          </a:p>
          <a:p>
            <a:pPr algn="r" eaLnBrk="1" hangingPunct="1">
              <a:lnSpc>
                <a:spcPct val="130000"/>
              </a:lnSpc>
            </a:pPr>
            <a:r>
              <a:rPr lang="de-DE" altLang="pt-BR" sz="2000" dirty="0">
                <a:latin typeface="Arial" charset="0"/>
                <a:ea typeface="Arial Unicode MS" pitchFamily="34" charset="-128"/>
                <a:cs typeface="Arial" charset="0"/>
              </a:rPr>
              <a:t> Testemunhos de época </a:t>
            </a:r>
          </a:p>
          <a:p>
            <a:pPr algn="r" eaLnBrk="1" hangingPunct="1">
              <a:lnSpc>
                <a:spcPct val="130000"/>
              </a:lnSpc>
            </a:pPr>
            <a:r>
              <a:rPr lang="pt-BR" altLang="pt-BR" sz="2000" dirty="0">
                <a:solidFill>
                  <a:srgbClr val="00B0F0"/>
                </a:solidFill>
                <a:latin typeface="Arial" charset="0"/>
                <a:ea typeface="Arial Unicode MS" pitchFamily="34" charset="-128"/>
                <a:cs typeface="Arial" charset="0"/>
              </a:rPr>
              <a:t>Sétimo Panfleto </a:t>
            </a:r>
          </a:p>
          <a:p>
            <a:pPr algn="r" eaLnBrk="1" hangingPunct="1">
              <a:lnSpc>
                <a:spcPct val="130000"/>
              </a:lnSpc>
            </a:pPr>
            <a:r>
              <a:rPr lang="pt-BR" altLang="pt-BR" sz="2000" dirty="0">
                <a:solidFill>
                  <a:srgbClr val="00B0F0"/>
                </a:solidFill>
                <a:latin typeface="Arial" charset="0"/>
                <a:ea typeface="Arial Unicode MS" pitchFamily="34" charset="-128"/>
                <a:cs typeface="Arial" charset="0"/>
              </a:rPr>
              <a:t>Discurso integral de Kurt Huber</a:t>
            </a:r>
          </a:p>
          <a:p>
            <a:pPr algn="r" eaLnBrk="1" hangingPunct="1">
              <a:lnSpc>
                <a:spcPct val="130000"/>
              </a:lnSpc>
            </a:pPr>
            <a:r>
              <a:rPr lang="pt-BR" altLang="pt-BR" sz="2000" dirty="0" err="1">
                <a:solidFill>
                  <a:srgbClr val="00B0F0"/>
                </a:solidFill>
                <a:latin typeface="Arial" charset="0"/>
                <a:ea typeface="Arial Unicode MS" pitchFamily="34" charset="-128"/>
                <a:cs typeface="Arial" charset="0"/>
              </a:rPr>
              <a:t>Posfácio</a:t>
            </a:r>
            <a:r>
              <a:rPr lang="pt-BR" altLang="pt-BR" sz="2000" dirty="0">
                <a:solidFill>
                  <a:srgbClr val="00B0F0"/>
                </a:solidFill>
                <a:latin typeface="Arial" charset="0"/>
                <a:ea typeface="Arial Unicode MS" pitchFamily="34" charset="-128"/>
                <a:cs typeface="Arial" charset="0"/>
              </a:rPr>
              <a:t> de </a:t>
            </a:r>
            <a:r>
              <a:rPr lang="pt-BR" altLang="pt-BR" sz="2000" dirty="0" err="1">
                <a:solidFill>
                  <a:srgbClr val="00B0F0"/>
                </a:solidFill>
                <a:latin typeface="Arial" charset="0"/>
                <a:ea typeface="Arial Unicode MS" pitchFamily="34" charset="-128"/>
                <a:cs typeface="Arial" charset="0"/>
              </a:rPr>
              <a:t>Rainer</a:t>
            </a:r>
            <a:r>
              <a:rPr lang="pt-BR" altLang="pt-BR" sz="2000" dirty="0">
                <a:solidFill>
                  <a:srgbClr val="00B0F0"/>
                </a:solidFill>
                <a:latin typeface="Arial" charset="0"/>
                <a:ea typeface="Arial Unicode MS" pitchFamily="34" charset="-128"/>
                <a:cs typeface="Arial" charset="0"/>
              </a:rPr>
              <a:t> </a:t>
            </a:r>
            <a:r>
              <a:rPr lang="pt-BR" altLang="pt-BR" sz="2000" dirty="0" err="1">
                <a:solidFill>
                  <a:srgbClr val="00B0F0"/>
                </a:solidFill>
                <a:latin typeface="Arial" charset="0"/>
                <a:ea typeface="Arial Unicode MS" pitchFamily="34" charset="-128"/>
                <a:cs typeface="Arial" charset="0"/>
              </a:rPr>
              <a:t>Hudemann</a:t>
            </a:r>
            <a:endParaRPr lang="pt-BR" altLang="pt-BR" sz="2000" dirty="0">
              <a:solidFill>
                <a:srgbClr val="00B0F0"/>
              </a:solidFill>
              <a:latin typeface="Arial" charset="0"/>
              <a:ea typeface="Arial Unicode MS" pitchFamily="34" charset="-128"/>
              <a:cs typeface="Arial" charset="0"/>
            </a:endParaRPr>
          </a:p>
          <a:p>
            <a:pPr algn="r" eaLnBrk="1" hangingPunct="1">
              <a:lnSpc>
                <a:spcPct val="130000"/>
              </a:lnSpc>
            </a:pPr>
            <a:r>
              <a:rPr lang="pt-BR" altLang="pt-BR" sz="2000" dirty="0">
                <a:solidFill>
                  <a:srgbClr val="00B0F0"/>
                </a:solidFill>
                <a:latin typeface="Arial" charset="0"/>
                <a:ea typeface="Arial Unicode MS" pitchFamily="34" charset="-128"/>
                <a:cs typeface="Arial" charset="0"/>
              </a:rPr>
              <a:t>Glossário</a:t>
            </a:r>
          </a:p>
          <a:p>
            <a:pPr algn="just" eaLnBrk="1" hangingPunct="1">
              <a:lnSpc>
                <a:spcPct val="80000"/>
              </a:lnSpc>
            </a:pPr>
            <a:endParaRPr lang="pt-BR" altLang="pt-BR" sz="2000" dirty="0">
              <a:latin typeface="Arial" charset="0"/>
              <a:cs typeface="Arial" charset="0"/>
            </a:endParaRPr>
          </a:p>
          <a:p>
            <a:pPr eaLnBrk="1" hangingPunct="1">
              <a:lnSpc>
                <a:spcPct val="80000"/>
              </a:lnSpc>
            </a:pPr>
            <a:endParaRPr lang="pt-BR" altLang="pt-BR" sz="2000" dirty="0">
              <a:latin typeface="Arial" charset="0"/>
              <a:cs typeface="Arial" charset="0"/>
            </a:endParaRPr>
          </a:p>
        </p:txBody>
      </p:sp>
      <p:pic>
        <p:nvPicPr>
          <p:cNvPr id="4" name="Picture 1"/>
          <p:cNvPicPr>
            <a:picLocks noChangeAspect="1" noChangeArrowheads="1"/>
          </p:cNvPicPr>
          <p:nvPr/>
        </p:nvPicPr>
        <p:blipFill>
          <a:blip r:embed="rId3" cstate="print"/>
          <a:srcRect l="34738" t="22501" r="11048" b="20177"/>
          <a:stretch>
            <a:fillRect/>
          </a:stretch>
        </p:blipFill>
        <p:spPr bwMode="auto">
          <a:xfrm>
            <a:off x="-5113699" y="-50619"/>
            <a:ext cx="9864725" cy="5765619"/>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IMG_20170403_074338867.jpg"/>
          <p:cNvPicPr>
            <a:picLocks noChangeAspect="1"/>
          </p:cNvPicPr>
          <p:nvPr/>
        </p:nvPicPr>
        <p:blipFill>
          <a:blip r:embed="rId2" cstate="print"/>
          <a:stretch>
            <a:fillRect/>
          </a:stretch>
        </p:blipFill>
        <p:spPr>
          <a:xfrm>
            <a:off x="0" y="332928"/>
            <a:ext cx="9864725" cy="5548908"/>
          </a:xfrm>
          <a:prstGeom prst="rect">
            <a:avLst/>
          </a:prstGeom>
        </p:spPr>
      </p:pic>
      <p:pic>
        <p:nvPicPr>
          <p:cNvPr id="5" name="Picture 1"/>
          <p:cNvPicPr>
            <a:picLocks noChangeAspect="1" noChangeArrowheads="1"/>
          </p:cNvPicPr>
          <p:nvPr/>
        </p:nvPicPr>
        <p:blipFill>
          <a:blip r:embed="rId3" cstate="print"/>
          <a:srcRect l="34738" t="22501" r="11048" b="20177"/>
          <a:stretch>
            <a:fillRect/>
          </a:stretch>
        </p:blipFill>
        <p:spPr bwMode="auto">
          <a:xfrm>
            <a:off x="0" y="-4852335"/>
            <a:ext cx="9864725" cy="5765619"/>
          </a:xfrm>
          <a:prstGeom prst="rect">
            <a:avLst/>
          </a:prstGeom>
          <a:noFill/>
          <a:ln>
            <a:noFill/>
          </a:ln>
        </p:spPr>
      </p:pic>
      <p:sp>
        <p:nvSpPr>
          <p:cNvPr id="6" name="Retângulo 5"/>
          <p:cNvSpPr/>
          <p:nvPr/>
        </p:nvSpPr>
        <p:spPr>
          <a:xfrm>
            <a:off x="-269038" y="347616"/>
            <a:ext cx="10305115" cy="565668"/>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7" name="CaixaDeTexto 6"/>
          <p:cNvSpPr txBox="1"/>
          <p:nvPr/>
        </p:nvSpPr>
        <p:spPr>
          <a:xfrm>
            <a:off x="0" y="204746"/>
            <a:ext cx="9049595" cy="752668"/>
          </a:xfrm>
          <a:prstGeom prst="rect">
            <a:avLst/>
          </a:prstGeom>
          <a:noFill/>
        </p:spPr>
        <p:txBody>
          <a:bodyPr wrap="square" lIns="95867" tIns="47934" rIns="95867" bIns="47934" rtlCol="0">
            <a:spAutoFit/>
          </a:bodyPr>
          <a:lstStyle/>
          <a:p>
            <a:r>
              <a:rPr lang="pt-BR" sz="4200" dirty="0">
                <a:solidFill>
                  <a:schemeClr val="bg1"/>
                </a:solidFill>
                <a:latin typeface="Leelawadee" pitchFamily="34" charset="-34"/>
                <a:cs typeface="Leelawadee" pitchFamily="34" charset="-34"/>
              </a:rPr>
              <a:t>4| A ROSA BRANCA a exposição</a:t>
            </a:r>
            <a:r>
              <a:rPr lang="pt-BR" sz="3400" dirty="0">
                <a:solidFill>
                  <a:schemeClr val="bg1"/>
                </a:solidFill>
                <a:latin typeface="Leelawadee" pitchFamily="34" charset="-34"/>
                <a:cs typeface="Leelawadee" pitchFamily="34" charset="-34"/>
              </a:rPr>
              <a:t> </a:t>
            </a:r>
          </a:p>
        </p:txBody>
      </p:sp>
      <p:sp>
        <p:nvSpPr>
          <p:cNvPr id="9" name="Retângulo 8"/>
          <p:cNvSpPr/>
          <p:nvPr/>
        </p:nvSpPr>
        <p:spPr>
          <a:xfrm>
            <a:off x="5868466" y="5017740"/>
            <a:ext cx="2592288" cy="504056"/>
          </a:xfrm>
          <a:prstGeom prst="rect">
            <a:avLst/>
          </a:prstGeom>
          <a:solidFill>
            <a:schemeClr val="accent6">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867" tIns="47934" rIns="95867" bIns="47934" rtlCol="0" anchor="ctr"/>
          <a:lstStyle/>
          <a:p>
            <a:pPr algn="ctr"/>
            <a:endParaRPr lang="pt-BR"/>
          </a:p>
        </p:txBody>
      </p:sp>
      <p:sp>
        <p:nvSpPr>
          <p:cNvPr id="10" name="CaixaDeTexto 9"/>
          <p:cNvSpPr txBox="1"/>
          <p:nvPr/>
        </p:nvSpPr>
        <p:spPr>
          <a:xfrm>
            <a:off x="5868466" y="4947473"/>
            <a:ext cx="3600400" cy="646331"/>
          </a:xfrm>
          <a:prstGeom prst="rect">
            <a:avLst/>
          </a:prstGeom>
          <a:noFill/>
        </p:spPr>
        <p:txBody>
          <a:bodyPr wrap="square" rtlCol="0">
            <a:spAutoFit/>
          </a:bodyPr>
          <a:lstStyle/>
          <a:p>
            <a:r>
              <a:rPr lang="pt-BR" dirty="0"/>
              <a:t>Exposição A Rosa Branca</a:t>
            </a:r>
          </a:p>
          <a:p>
            <a:r>
              <a:rPr lang="pt-BR" dirty="0"/>
              <a:t>Colégio Humboldt | 03.04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37010" y="-442867"/>
            <a:ext cx="1806821" cy="2137833"/>
          </a:xfrm>
          <a:prstGeom prst="rect">
            <a:avLst/>
          </a:prstGeom>
          <a:noFill/>
          <a:ln w="9525">
            <a:noFill/>
            <a:miter lim="800000"/>
            <a:headEnd/>
            <a:tailEnd/>
          </a:ln>
        </p:spPr>
      </p:pic>
      <p:pic>
        <p:nvPicPr>
          <p:cNvPr id="5" name="Picture 7" descr="http://s3-eu-west-1.amazonaws.com/cover.allsize.lovelybooks.de/los_panfletos_de_la_rosa_blanca-9788481095814_l.jpg"/>
          <p:cNvPicPr>
            <a:picLocks noChangeAspect="1" noChangeArrowheads="1"/>
          </p:cNvPicPr>
          <p:nvPr/>
        </p:nvPicPr>
        <p:blipFill>
          <a:blip r:embed="rId3" cstate="print"/>
          <a:srcRect/>
          <a:stretch>
            <a:fillRect/>
          </a:stretch>
        </p:blipFill>
        <p:spPr bwMode="auto">
          <a:xfrm>
            <a:off x="4923803" y="-429637"/>
            <a:ext cx="1666384" cy="2139157"/>
          </a:xfrm>
          <a:prstGeom prst="rect">
            <a:avLst/>
          </a:prstGeom>
          <a:noFill/>
          <a:ln w="9525">
            <a:noFill/>
            <a:miter lim="800000"/>
            <a:headEnd/>
            <a:tailEnd/>
          </a:ln>
        </p:spPr>
      </p:pic>
      <p:pic>
        <p:nvPicPr>
          <p:cNvPr id="6" name="Picture 9"/>
          <p:cNvPicPr>
            <a:picLocks noChangeAspect="1" noChangeArrowheads="1"/>
          </p:cNvPicPr>
          <p:nvPr/>
        </p:nvPicPr>
        <p:blipFill>
          <a:blip r:embed="rId4" cstate="print"/>
          <a:srcRect/>
          <a:stretch>
            <a:fillRect/>
          </a:stretch>
        </p:blipFill>
        <p:spPr bwMode="auto">
          <a:xfrm>
            <a:off x="6590188" y="-425669"/>
            <a:ext cx="1743453" cy="2205302"/>
          </a:xfrm>
          <a:prstGeom prst="rect">
            <a:avLst/>
          </a:prstGeom>
          <a:noFill/>
          <a:ln w="9525">
            <a:noFill/>
            <a:miter lim="800000"/>
            <a:headEnd/>
            <a:tailEnd/>
          </a:ln>
        </p:spPr>
      </p:pic>
      <p:pic>
        <p:nvPicPr>
          <p:cNvPr id="7" name="Picture 5" descr="http://ecx.images-amazon.com/images/I/71U%2Bf08FXhL.jpg"/>
          <p:cNvPicPr>
            <a:picLocks noChangeAspect="1" noChangeArrowheads="1"/>
          </p:cNvPicPr>
          <p:nvPr/>
        </p:nvPicPr>
        <p:blipFill>
          <a:blip r:embed="rId5" cstate="print"/>
          <a:srcRect/>
          <a:stretch>
            <a:fillRect/>
          </a:stretch>
        </p:blipFill>
        <p:spPr bwMode="auto">
          <a:xfrm>
            <a:off x="3214602" y="-429636"/>
            <a:ext cx="1818809" cy="2152386"/>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1656112" y="-442867"/>
            <a:ext cx="1668097" cy="2137833"/>
          </a:xfrm>
          <a:prstGeom prst="rect">
            <a:avLst/>
          </a:prstGeom>
          <a:noFill/>
          <a:ln w="9525">
            <a:noFill/>
            <a:miter lim="800000"/>
            <a:headEnd/>
            <a:tailEnd/>
          </a:ln>
        </p:spPr>
      </p:pic>
      <p:pic>
        <p:nvPicPr>
          <p:cNvPr id="9" name="Picture 4" descr="http://www.editora34.com.br/sendbinary_alta.asp?imagem=26529.jpg"/>
          <p:cNvPicPr>
            <a:picLocks noChangeAspect="1" noChangeArrowheads="1"/>
          </p:cNvPicPr>
          <p:nvPr/>
        </p:nvPicPr>
        <p:blipFill>
          <a:blip r:embed="rId7" cstate="print"/>
          <a:srcRect/>
          <a:stretch>
            <a:fillRect/>
          </a:stretch>
        </p:blipFill>
        <p:spPr bwMode="auto">
          <a:xfrm>
            <a:off x="8225746" y="-442865"/>
            <a:ext cx="1782843" cy="2178844"/>
          </a:xfrm>
          <a:prstGeom prst="rect">
            <a:avLst/>
          </a:prstGeom>
          <a:noFill/>
          <a:ln w="9525">
            <a:noFill/>
            <a:miter lim="800000"/>
            <a:headEnd/>
            <a:tailEnd/>
          </a:ln>
        </p:spPr>
      </p:pic>
      <p:pic>
        <p:nvPicPr>
          <p:cNvPr id="16" name="Picture 10" descr="http://ecx.images-amazon.com/images/I/41z3qhzBdfL._SY344_BO1,204,203,200_.jpg"/>
          <p:cNvPicPr>
            <a:picLocks noChangeAspect="1" noChangeArrowheads="1"/>
          </p:cNvPicPr>
          <p:nvPr/>
        </p:nvPicPr>
        <p:blipFill>
          <a:blip r:embed="rId8" cstate="print"/>
          <a:srcRect/>
          <a:stretch>
            <a:fillRect/>
          </a:stretch>
        </p:blipFill>
        <p:spPr bwMode="auto">
          <a:xfrm>
            <a:off x="5" y="1691779"/>
            <a:ext cx="1690338" cy="1980220"/>
          </a:xfrm>
          <a:prstGeom prst="rect">
            <a:avLst/>
          </a:prstGeom>
          <a:noFill/>
          <a:ln w="9525">
            <a:noFill/>
            <a:miter lim="800000"/>
            <a:headEnd/>
            <a:tailEnd/>
          </a:ln>
        </p:spPr>
      </p:pic>
      <p:pic>
        <p:nvPicPr>
          <p:cNvPr id="1026" name="Picture 2" descr="http://schubert-jutta.de/wp-content/uploads/zublau180-176x300.jpg"/>
          <p:cNvPicPr>
            <a:picLocks noChangeAspect="1" noChangeArrowheads="1"/>
          </p:cNvPicPr>
          <p:nvPr/>
        </p:nvPicPr>
        <p:blipFill>
          <a:blip r:embed="rId9" cstate="print"/>
          <a:srcRect/>
          <a:stretch>
            <a:fillRect/>
          </a:stretch>
        </p:blipFill>
        <p:spPr bwMode="auto">
          <a:xfrm>
            <a:off x="1669652" y="1691778"/>
            <a:ext cx="1503955" cy="1980220"/>
          </a:xfrm>
          <a:prstGeom prst="rect">
            <a:avLst/>
          </a:prstGeom>
          <a:noFill/>
        </p:spPr>
      </p:pic>
      <p:pic>
        <p:nvPicPr>
          <p:cNvPr id="1028" name="Picture 4" descr="http://www.readersplanet.de/Covers/9783455850338.jpg?width=133&amp;mode=crop&amp;height=200"/>
          <p:cNvPicPr>
            <a:picLocks noChangeAspect="1" noChangeArrowheads="1"/>
          </p:cNvPicPr>
          <p:nvPr/>
        </p:nvPicPr>
        <p:blipFill>
          <a:blip r:embed="rId10" cstate="print"/>
          <a:srcRect/>
          <a:stretch>
            <a:fillRect/>
          </a:stretch>
        </p:blipFill>
        <p:spPr bwMode="auto">
          <a:xfrm>
            <a:off x="3223323" y="1657367"/>
            <a:ext cx="1704768" cy="1980220"/>
          </a:xfrm>
          <a:prstGeom prst="rect">
            <a:avLst/>
          </a:prstGeom>
          <a:noFill/>
        </p:spPr>
      </p:pic>
      <p:pic>
        <p:nvPicPr>
          <p:cNvPr id="1030" name="Picture 6" descr="https://images-eu.ssl-images-amazon.com/images/I/318ZH8x7HBL._AC_UL320_SR212,320_.jpg"/>
          <p:cNvPicPr>
            <a:picLocks noChangeAspect="1" noChangeArrowheads="1"/>
          </p:cNvPicPr>
          <p:nvPr/>
        </p:nvPicPr>
        <p:blipFill>
          <a:blip r:embed="rId11" cstate="print"/>
          <a:srcRect/>
          <a:stretch>
            <a:fillRect/>
          </a:stretch>
        </p:blipFill>
        <p:spPr bwMode="auto">
          <a:xfrm>
            <a:off x="4932365" y="1751785"/>
            <a:ext cx="1749823" cy="2040226"/>
          </a:xfrm>
          <a:prstGeom prst="rect">
            <a:avLst/>
          </a:prstGeom>
          <a:noFill/>
        </p:spPr>
      </p:pic>
      <p:pic>
        <p:nvPicPr>
          <p:cNvPr id="1032" name="Picture 8" descr="https://images-na.ssl-images-amazon.com/images/I/51fUywx1uRL.jpg"/>
          <p:cNvPicPr>
            <a:picLocks noChangeAspect="1" noChangeArrowheads="1"/>
          </p:cNvPicPr>
          <p:nvPr/>
        </p:nvPicPr>
        <p:blipFill>
          <a:blip r:embed="rId12" cstate="print"/>
          <a:srcRect/>
          <a:stretch>
            <a:fillRect/>
          </a:stretch>
        </p:blipFill>
        <p:spPr bwMode="auto">
          <a:xfrm>
            <a:off x="6585938" y="1751784"/>
            <a:ext cx="1686822" cy="1980220"/>
          </a:xfrm>
          <a:prstGeom prst="rect">
            <a:avLst/>
          </a:prstGeom>
          <a:noFill/>
        </p:spPr>
      </p:pic>
      <p:pic>
        <p:nvPicPr>
          <p:cNvPr id="1034" name="Picture 10" descr="http://content-media.static.epidu.net/bdb/de-site/uploads_media/books/7c4f6348ea1a478ba9e10f5ec16f5fca/front_cover/7c4f6348ea1a478ba9e10f5ec16f5fca.front_cover.jpg"/>
          <p:cNvPicPr>
            <a:picLocks noChangeAspect="1" noChangeArrowheads="1"/>
          </p:cNvPicPr>
          <p:nvPr/>
        </p:nvPicPr>
        <p:blipFill>
          <a:blip r:embed="rId13" cstate="print"/>
          <a:srcRect/>
          <a:stretch>
            <a:fillRect/>
          </a:stretch>
        </p:blipFill>
        <p:spPr bwMode="auto">
          <a:xfrm>
            <a:off x="8272759" y="1751786"/>
            <a:ext cx="1591966" cy="1964027"/>
          </a:xfrm>
          <a:prstGeom prst="rect">
            <a:avLst/>
          </a:prstGeom>
          <a:noFill/>
        </p:spPr>
      </p:pic>
      <p:pic>
        <p:nvPicPr>
          <p:cNvPr id="1036" name="Picture 12" descr="https://images-na.ssl-images-amazon.com/images/I/51qIkdhvtNL.jpg"/>
          <p:cNvPicPr>
            <a:picLocks noChangeAspect="1" noChangeArrowheads="1"/>
          </p:cNvPicPr>
          <p:nvPr/>
        </p:nvPicPr>
        <p:blipFill>
          <a:blip r:embed="rId14" cstate="print"/>
          <a:srcRect t="14896" r="7033" b="1402"/>
          <a:stretch>
            <a:fillRect/>
          </a:stretch>
        </p:blipFill>
        <p:spPr bwMode="auto">
          <a:xfrm>
            <a:off x="0" y="3637587"/>
            <a:ext cx="2368803" cy="2220247"/>
          </a:xfrm>
          <a:prstGeom prst="rect">
            <a:avLst/>
          </a:prstGeom>
          <a:noFill/>
        </p:spPr>
      </p:pic>
      <p:pic>
        <p:nvPicPr>
          <p:cNvPr id="1038" name="Picture 14" descr="https://images-eu.ssl-images-amazon.com/images/I/51yswLv-mlL._AC_UL320_SR226,320_.jpg"/>
          <p:cNvPicPr>
            <a:picLocks noChangeAspect="1" noChangeArrowheads="1"/>
          </p:cNvPicPr>
          <p:nvPr/>
        </p:nvPicPr>
        <p:blipFill>
          <a:blip r:embed="rId15" cstate="print"/>
          <a:srcRect t="14174" r="2992"/>
          <a:stretch>
            <a:fillRect/>
          </a:stretch>
        </p:blipFill>
        <p:spPr bwMode="auto">
          <a:xfrm>
            <a:off x="2368803" y="3637588"/>
            <a:ext cx="2252825" cy="2179961"/>
          </a:xfrm>
          <a:prstGeom prst="rect">
            <a:avLst/>
          </a:prstGeom>
          <a:noFill/>
        </p:spPr>
      </p:pic>
      <p:pic>
        <p:nvPicPr>
          <p:cNvPr id="1040" name="Picture 16" descr="https://weltbild.scene7.com/asset/vgw/die-widerstaendigen-072128053.jpg"/>
          <p:cNvPicPr>
            <a:picLocks noChangeAspect="1" noChangeArrowheads="1"/>
          </p:cNvPicPr>
          <p:nvPr/>
        </p:nvPicPr>
        <p:blipFill>
          <a:blip r:embed="rId16" cstate="print"/>
          <a:srcRect/>
          <a:stretch>
            <a:fillRect/>
          </a:stretch>
        </p:blipFill>
        <p:spPr bwMode="auto">
          <a:xfrm>
            <a:off x="4621630" y="3637587"/>
            <a:ext cx="2458871" cy="2760307"/>
          </a:xfrm>
          <a:prstGeom prst="rect">
            <a:avLst/>
          </a:prstGeom>
          <a:noFill/>
        </p:spPr>
      </p:pic>
      <p:sp>
        <p:nvSpPr>
          <p:cNvPr id="1042" name="AutoShape 18" descr="data:image/jpeg;base64,/9j/4AAQSkZJRgABAQAAAQABAAD/2wCEAAkGBxQTEhUUExQVFhUXGCAaGBgXGR8gGhoYGhwdGh0cHhwcHSggHiAlHhcfIzEhJSkrLi4uHB8zODMtNygtLisBCgoKDg0OGxAQGywkICYsLCwsLCwsLCwsLCwsLCwsLCwsLCwsLCwsLCwsLCwsLCwsLCwsLCwsLCwsLCwsLCwsLP/AABEIAQsAvQMBIgACEQEDEQH/xAAcAAABBQEBAQAAAAAAAAAAAAAFAgMEBgcBAAj/xABHEAACAQIEBAMFBQMICQUBAAABAhEDIQAEEjEFIkFRBhNhMnGBkaEHFCNCsVLB8BUkYnOSstHhFjM0Q1NygtPxFyWzwtJj/8QAGAEAAwEBAAAAAAAAAAAAAAAAAAECAwT/xAApEQACAgMAAgEDAwUBAAAAAAAAAQIREiExA0EyImGBUXGhEyORscEE/9oADAMBAAIRAxEAPwDV/M9frhWo9zhjEfjJP3esQSCKbkEEgghSQQRcXxx2dSRPDHucdk9zjMcvxStQynCsytWqz1qqUqyu7OKi1NV4YmGGmzLG95FsS/vFSeOfi1fwUJpfiP8Ah/gs/JzcvMAbYZWBoknucc1nucVDwKzVaVCo5rhko0yWeqxWsaitJguQbgQSAwIPfCfF+ZbK5vKZo1HGWZjQrrrbQusHRU0g6RBmW92DYsd0XMMe+O6j3xnvhXN1fOzGRrPWL+atamz1GLjLPzxqnVy6Qh9akXwj7zU87ji+bVijRU0h5jxTJouxKc3LzAG3bAGBouo49qPrjNKHE61ChwiutWq5zD06VZHdnFQVB7UMTDKbysT1nEjhDvVzeeoM2YK/edCOtZ4ojy2e3OCOZRAgjAGBoWs+uPFj3OM48ScW8niOY8x8waC5DzNNKo9nNQKHAVhG/tDaZxJern0yeRqkDNlQWzFOm8NURhyMrL7egG4uCSPQgDAvuo98JqVdILEwAJJ9Bvij5zNJW4XWzVCtmQUpVdOqo6vTeSSGhrsnsgmbD1MlvDbCnkqOZqPUYtlaTPrqMwLBAxI1EgMxa8b2wCx0F+H8YpV58mqHgKTE2FRdaG/dTOJZY9/rio+C+MPVfN5bMMr1aVUsGU2ajV5l0kH8pJWeg0jpgJl89WyhXL5mpVqUM0FbLVy7a0qmCaLODq62v+pgHgaMSe5xwMZ3OKYabVOJ52j51ZUXLoyaargI5/Mo1R9IPUYBZXjtfMZbhVV3dXqZry6hRmUVFUsOYKQDMCfWfdgHgaeHPc/PHtZ7nFQ4Hm2zWazxrM+jL1PKp01ZgAFmXIU8zNEgmYG2BfibiAGWyb5bMVaiPn1XWtRwXpsahNPVI1AQFk/s3MzgDDdGh6j3Pzx7We5+eKxXyRq5VyHr0WrMgjzX10j5opyp1mLG6g6SQe+IHhritVqy5PN6hmsvMsCwWvS0nTU3hrxM9fWQEGJcHYzufrh7Jsb3J26+/DJ64dyX5vh+/BG8iZLRxcezVAVEZDMMpUwYMGxv0tjoOGDxKmKvlFgHiVU7sIuR6DCHGLfCJkPDOXpeTCswoAiiHYsKc7kAmJ/pGSOhx7/Rqh/OTz/zoRW5vaEFf+nlJFowV1qNyB8f47/UYXbDC2DchwGnSFJVappo2pqXOkWKiR+aATEzhziVKjWP3erDEgVdB6hHUhvg0fPEfiuXzNQvTRqQpOpWWViwJRxPK42bT2tPvwG/0OcqVNYTpqBSAQVNTMCusXIhdMaSCD2i2GH7ss65KmKxraR5pQU9XXQCWj5tiB/o1R1Zluec0umtze0oUqAP2eUkWjfDfCuBtSrtVaqWlXERGouyNLdOTRpXsGOBeV8Guj03FVJQqbKb6Vrqdm/N56z/AFQ9IA/IayPhyhS8khWbyF00dbFhTBsdIJiYtMT64jcP4Hl3WrVo1KunNc7slQjXIiQd1sfyxiLwvwvUptTLVVqBGZipVgst5RDLzWZWomPR29Zi5PwU6U0Tzl0jRqUBlD6aVSmxMNIJ1hgRcFB6EA/yHv8AR6j55rwTUal5Jkyppb6NO0SPfiPl+BZfK01KNVRKKvoh2bSrkFhBnUJUWIMdMc4LwFqFepULqwfXIAP56rVFkk30htP+G2IL+DIp10SsR5tNqayLJzOabAAzKI+j1jAL8hqrwOkaD5eCKdTV5kHmc1CS5LbyxJmMN5PKUTSWjSZtGXZUABMqaQBVSSLgDTvvbfDP8gfhZpA4WpmDUiqo5lFSdI3nlLHYjrtOBreEqkjTVpp+P52lUa16B0jmAj8AiY/N7wQF+4Yr8EpNmRmuYVtHl6la2iSYjY3M3vt2w6/CaTUlouNaIVK6jJDIQUM9wQL4H0fDpGWr0GqT5jFkaL0yQum5u2l11Am8QJMSWD4WgKoqkqKrOQ03Vw3KCpBBV3ZgekkW6AfkePB8vVq1aoaprrIUqQ7LqRDpIgQQAbSI998O5nw7QcUBpKrlyGpKh0hWGxgb/HAv/RJxJFVdZ66DsMycwFJn2SG8sjt8sT8hwHyWqOjJqIRaZYM2hUVUYSWk6gm8ztMxhDv7jmZ4dRptVzMtSYp+M6H2lQGCywQSBsYnpOIWV8O5Opl6VKnq8mhVLpDtIqqzXk3JBY+l/dg2tOpqhmplJaQFM6TGgTqiQJm1/TElEA2Ef54BZA9+EoSxLVSWKEkv/wANtSx0A1Xgb9cSKuRptUSqVHmIpVW66WiR6iwPwxIIxzAKxtzbf3YdyQ9r4fvw209jH0w9k92+H78JfIJfEbBxVM9kjV4ghqU3aiFIkalAcmQSR7SjQPjBPpaBhjieZNKjVqKBqRGYTtIBN9u2FVm3h8z8TbXtNf5BdOhpqsz06rgu5jRqHM1rloiVDbdBt1e4fkqbHS1Op3BKaRaB3PfFF/8AUvNgToy/9h/+5hj/ANVM50pZf+w//cxWLHLzto2HDGey5qJpDlDKmVmeVgSLEWIEH0OMmp/armp5qeX+CP8A9zCs39p+cUDRTyxnulQ/pVw6MDSl4aeYfeKkypPMbQwa0sSNQXSekdN5brcKYoyfeqgJmGDHUJTRvruBv7zO98ZBnvtGzZnzKGUM7ylWJNtvPibfpifwPxrnHpt5eWyxC7afMUA+41jP0+OG0krGlJujWauVqFtS5gqszp0qREzE/AjDTcMqEMPvL3ZyD1AfVCzqmEJkbbYz/wAE+Lqmbznk1aFJAqOW0ioHDLexNQiN7Ri8qmWJUGkwLECCDIY97/CRacFE2xX8lGSfvdSGL6RqNizKwgloOnREEGxYbGMO5nhzFnb7y6hg0CbKWAgjm/KVmD3PTC28kkUirWJAENFze83H+eI3l5VHKimwJJUwHjmhTcWi/wCp9cFBbO1uEOTUjNVRqmAGPJJ6c3TSR89jfD75F9TkZhlaoRpESF0i4VWY7hTtHU4RmfI1w9NpB7MQZY3sb3YmPXDCZnKU2VgrK3tDlf8AN1I/6zvtJwUGRJpcNqCS2Ydp0xaAAuqbKR7Wu/8AyjeMeOQfSB5z2QpYXkwdckk6hFjtc2w9T4lTZSw1EKwU8pmTHSJ646M8ppmoAxUW2MzFxBvI2I6HCphZCq8IY/7+oDeDe07xLWnr9IN8OU+HuKmvzmK6tWggwBpKlRzbX1XmDhgeKMqQhDuwYA8qGwKGoJJj8qk/A4jjxHUdSaWWIJBKM4LD/VI6B9FgS7sh5ommwnbDxY7YfP8AHvw1XrojBXYKxiNU3LaojueRrenuwJzheqmVNcUlcV2YhollpsxpwszOoU3I/oEdsNDLZSlFSvXaQzGWOgk66byROrlKgdOUtMgkl4ismZ3xBQpozDXUgD2RAk2US0AamgDvPoYZp8Zq1XKUaaiCRqPMVW+lyCQII0mJJGoSMC+OeIEyTBcvSpgeTNNmp1GLCm6h0ZhdFVWDazIG8WvNzPH61Vqi5Smh3K1IPMF8rSdQVgwqLVOlgpA8tt7w6CgzklreSPvBBqaiZEeyTIBgASs6bbwD1xKynW46fvwM4LRzJaq2YkBrouoFVUksogXDKG0MZg6FMEknBLJrv8P34h/IHxjCg4hceX+a1/6p/wC6cTRiJxz/AGav/VP/AHTiEUYXl6GtlUmAd5YC36Yt9LhaKlxAj9oDAfg+UV9fNpIUCZ73/wDrgp5OqKYqKGpiJsZ9doOHJlxRVeP8P0NK+yexxFokFNzIM7+t4+mLRx3J6aRVYJNhA3M9hgV4ayKmoFrKmhyJ1hoIvM6bx/lik7RDVMCcUboZv6/rgx4PzPlhgREmQZ3t0teMWnjWXyNKr5X3Gk+pwqkMRqIVi0BqgYwYBMRaBJOIWU8SZGhV8v8Ak/QTBbvpBN5NSBY2wOCcaKh5XGeQrwjw+qOIiqKR/EpVBysA3syWk2BJgdr40ipRrTASvsxB85YkkiDaQYuIEAHeRGKLU8d5Wm/npRbzIIW41KhBA/MVI69/lh1/tjpFB+FWWoCJhV0xFxdif4GKS1oynK3Zd6VKtqny6wINg1ddLBZImATB2j1vGGq2WqBywTM8x2WqsXvsBYDb9e4CcP8AtC82ktUIVViRzX2N7L2BHU9PfjuZ+0IKVIQlNMNy38zULyW9nTNomYvgpi9WWSjTqCxSsQw0kmovIGsTvcjDmXyrK73qmVMMzgi+mwESLj6nFSqfaMAUKodAA1yoktInSQ9hE7jeMWPLcYLCiTUpgVaa1FBDToPlzeNNixHxXA0wsTmuFVay0gAw0MdeuoArq1PQZ0g35tQMboNsRvD3CYZKr5mo4UMNRdCutQqveSdWtKhMbamB2wRzubdqdRKdZKZq028lyG1LIAViI3DMT8sBcjwF1anUq1qKfiF1p8zp+IabPdoOoVqWtWI/MbdRSH6OqaeXy4r0KIq0FI81tesCmFVfNRQIqFV6jdQYJsMRcrxjN+Sx8up5lPy5NOShSqQUqpTQEldKgFQTEPg9wnO0qNJKNKqjIgAWZsnJAnSABzQJ6FcdyvGHcqlN6EQumA0kBQ37IAEXHofTBYWVo8CzjVAVpsNLNoLPyDmo1qTwbnTUNUFSAT6E4I1PCpdStYuwFRzKMA7JUVqZWoSzA8lQjUACdAte06l4h1q341IuIFtQAPXUIMA9Dh7JcVETWqUhPs6dXQXmRY32xNjtklclTZaetKmuiCEdmBbmENDDeYE2G2H0XTEFgBsBZevQW6/QYdIx4pO84lyYJIQxJ64fyk3/AI74aGVYbEYfyyMJthRWwk1REXEPjQ/m1f8Aqn/unEwYh8cP82r/ANU/904lFGWcASS4DQ0alJ7rP7m+mClChWY25F6zBJ320gX9cVBs2af4i2I29TcbfxacG8pnq1emp1Iob2gAQbE+vpOG17LT9D3HeIKiOZJKkWP5jcfK+InhbiL169Mtq1BwAFkGLwFvv0nEPxHk/LpQOYk3MnpeMK8CUjrVgFIFTmkwAINydwPXpBxSSqyZN2O/abmaYrusVPvOtNLsTqRQJHa0EevU3xVM3xGpWcDnaoYUEC7EWAgC++D/ANpeXpjPMyimOUEqhY8wHLM7T/RtEd8E/s28P/hNmuTzGlaWqbDZmiRcm3u9+LbSVmSTboC5fwFm2XU+il10sTqHwAMfPAurwOt5xouJZYYsLqEN56WO14vjRc8map0SzFHfXESbAjpJN7WxSs9mNNV6r01FQ00CJUnSDrIkr1iJHSflhRk2U4pFi8PVVp5c0AxLUzqECZUkEgDphnPwSpJIPqI+Ppidwv7P2FP7xmsw1JqguKYBGueUbGBpF5GIOb8HUSwnNsVF9ekATa0AWtPS/wBCqWeVlZ/28aGM1mRo/MYFzO5+fXGocHFTyaQnMR5dODaDKUxMnbr179756PCmTK3zbBpAsh0kWk+h393627h2fy9JaaKVJVEWSasnSFvMmev0HQTUpJmaRYcvXqKdRGYMgQCosY9P8d/fdql5jVFUNmFXSSNSW5Su7kkyYNj0JwF4h4qy1CiqO6jnTSD5xUARMFQxEBZC7E26ziPT8ccPNNlFS7lbaK94CqTIEzAIERMDvibGossdOtUgrpzBkjmKiwBA79d/cMJyaMSBNZLDVMBYgECJOkySOh3mYwLrZvL0qTVaioAAHUTUJiRMrPSBb4XjHuDeIMvnBUqI1PUpUAzUWTYkc2kkCBt39bgNNBVajFCunMSx9q4MbyINrDoBPrhp/NnVOaAjYKOgiLz798NUgW0UVWgVUQB5rTsG9k8269W632w5xEozs0UmBFz5jBrAjYG11iR0nvgAl0co7X86sv8ARMW/f6xPXBOgSogtq9TvvgLk8nSqFlYKQPyq7fm1STzkEHp2g/AtQpKohRAkn4kknf1OExkkVj6fLDuXqG+IuHst1wRexSWiGDhnidLVRqqdmRh7pBGHlwjNIWpuF3KkD3kYgsxDxVk1WpRo0xGq87k6jpHyg29cWj7glJUC1ICgKW0SJHLNjve/QdY6jX8JZqpmTVdUCX0zWSZAgCJsRBMdIOCWd8NV3ra28tEVNIRaqewLzvAuL+gGG1pIaauyD46yqU8vYsXLAaiLG+3pbDX2ffhopIPPU306rDl9nrcnDniTwxnmRVqaFloAesoDEKxsCegEwOl+mJ3APDNektMPA0mZSsoMEuTpIYbAE/A9sOtUJvZUvtJzYOdrAKRqWlcppJHloSdPST0OLV4azDtkEAJUy6ryiwDQB8JA+GEcY8Evm+IVKtSVoyoM1QXYKgEAjrIj0vvGDHiDLpRpLTRQiAaQoOwG+3XDm09Cgn0qfGc1XSoigkICDZpUn/lJJBv6YGcTpLmIDVKa1Hbc7gICelrk/ph/KI1SutJixR2CcpAYFrCDHc/TBA+Dssg51rAbRVcBlluy2vPqMPSDbD/Bq9T+SKdRqnmAO4koOYhmAaTzGwiTE/XAZcm1fmVyB1lbT6XwW4kPJ4SlNFVVDkghxuCw29rbcnr78QOE5xRlUqOSsz13M7R3wP8AUF+gMqcAKmRXYe5RF+kYmZTLmmDrqFv+kR0x5+I02UuGsN72HvxBq51Hp1dBkhCYn0wtsNIh+L62paZ3OoDaL6SMCuDh1dGKEDoY2wf4Lwls8kpVVTSIY6yOwWJJjrM4cq+AazEfzzLwT/xBYEgC2qDuTbt64KvRamkrE8T4iFjUykGxt6evrg39j9VFp5nVTJmqumFm2knANvAdWpp8zPZZZFiXBHSBZpv3jFn8DcBGSp1Vq1kZ6jKyBKyqTAIYEhjcQD/BwRioroeXyZvRc6PFKNitN4Mwwp2sJ3Hx+Nt7YWuZpX/AYQDI8sezf4MPQTv78DhxBSqk6OTVc5lCwkTJabgg/wARhXmqbh7XkrXSBGuBbcGR239MMyCmTrUndtKQyxJKAEapiOvf54mjFboZkUyCXDGT7ebWPz3I2O4t6jtg3Q4hScgLVplj+VXUn1sDhDJWH8t1wxh7LDfAuilwh6sLU4RGFpiEWVwuCCdVEE3JWkwDBdRIaQbRBNwbG98OZp1W00ATq1TSYg+1Ngf2R3OxxKybNU0j+cqDfUxX1N+v7sKrlzTJnMIE1G0an1FgAD/R3+WNCBdCqYa9JqYkuiodRDapsT1a8neDiMaasdANE6yQAae5/FkEhdJEt6dbmcKdHBJ1ZiN4LKADznok3MDfqO2F19RAUfehpZm1q6CdWuxn8oIta0DcC4IZ0wpHIpuBpSBAJAgSekD4Yi5jg1JgywoD2Nj7V4PvwV0E3Hmm59rce16bdBHSMceZ/Pt0I+tpv+7GL6bLhXeD8Fo0XDgAuu1uvVh29/rgzWy6upV9Jtc6bn12kHEnTE2e/W09cIJi0tMbahN/33whlM8b5RUya018uFeRCENBkmSbRcSN5jELgDrVyiAwNMgWmAD6+hxZPHlYfd9JWpHLewWfxLe/v8Oxxn3h7Og68uZAY6lv+aIYfEAfLG/UZew02VoeS6yvN3gExGBFfyKdCo6kElDuomTAiw3uMEc9SI0qQ7FdmhbfCIxVeP1NANK5LXYyBcEECAI+Huw4qwbDv2Q3qZlTpI8gtcGbdQel9OB3Esx5dKREmy26n/C+Jv2VMTVrjm/1B9lgJGoG/UgGNo6z2w3xbI60pghoDifcRH6kYJdFHhUqNIudtRO5icHctl6uXCs4U0+q/sz19MWjhWQWnTAQMAPW59ZwviKqylSbkREi84hzspRoE8TpIaWtbqQTt004j+G6zaHXTC+WSx0xBMC1+5+U4I5PLOcvTpopaoLAW9o7b+/BrwjwbMqzDMUn8t4JJZGuncSZnUR8cGOSouPkwZSvF4C06a8mowSIggQd+98d+ywf+6UPc/8A8bYufjrwpVqsDQpjQtMBW1IBqJ9SOpHz92BvgHwhnqGfo1q9DRTQOC2pDEoQLBid4xcVjGifL5M5Wa/hzK9b9umEYey3XEx6RLhDGFjCAMLUYhFMqlFlIIZaDTblNSCL9zI/8jEHjnipMuppLSWoWEOgZ4C3jra5uese7COP8V+70n1tFWCFGke1BIsNsVfwqCW87NE87EAlethfpuYvi/uFBrIePabhgKNMBrNLOf2iAT8ekbH0gtmPEAIYiihABMF3JnmJuD3b6n0gV4u8PUjTatTBV1EnSsKwE2t1/jriv+H82SrUmJkKWAIg6T0v78H3QV6CeV+0NkzBX7ogVGMuKrgxfUSI5pkcve/uK8Q8RkDky1OHJgmo4tLGTp66mJ/gRn3EEVWrFnjVMW3IMx9MERxumtOmHlNTCZTZSJYjckf5Ymblao28cIU8iyjxfVcgnKZcympSatSJMkX0x+Y29cW56+vSGFDYDeqBCgQFMcw5jPSe5xnWZyjeWkVGqZdgApWIFoGNLLEVI01iJMjyZSAejHYEACB3nvghJvpHlgo1RVvtGqU1yqsui7qH06idcVCbnpLHe/yxnfB8k9SqGUQovNxJ7fPGl/aCpbKajrj7wOV6YUgaSQBBuBtJ7nFc8MAmjpO2o7LsCe/ecaXSMkiPUzVYt5akFtoO8+s/ripeIKJWqyyGCxJH7TAE/U4vufovSRnp2bQTt6dfjfGaZhiSGM3kydzfrhwCRdPsqrKtauHKKDlzuSCeZYiN7xIwUzlCUHs2IPXp/AwN+yYfi5h9JaMueUAEmWA+Ebz6YOtVCiWMD1AAxHk6VAHZPJ01ZagMX7m37sSKeXpqCyqgaPXEOnmVYstN7BvaiQCbkTe3riTUqHRdi09dO3yxBRL4Umh6Z5AdQN5jpv6WxclWlpZT5QY3kM5UkMCZkdNA6mSDtjOvDnGhUemrsQ+sCdIIa8A+/wBMaa+oMKgVzTMg0xSWRpBEm88xNh/ni0qIkQqNMFhoGWLwdM694OkFTMWVflbpg/S1RzAAyfZMiJtcgXwNybEuoiqLnejAiX3a8dNo2HfBeMDBHow7leuGr4ey/XBHopcIgwoYSD78LGJRRh/jrKVRmGcqTTdoQgggmNpk3/zwW8MZ1UyiBgDO+o7FfaEwSPfi15llcikVWDN9AAJGprD3jvv770/NcJzWXr1EoMoo1Dq1MoYKGO8bgifUdcVd6Cq2HOMUaTrUJYgeXNWGiFMyfebiYxUuEstbMAogSkiaVQEWUAgEncnBzwtkAtSuprGutQmnUJSQWA5iCbAX2M4n5rhdPLMPLUKC0EBRHUiI9Ad8Lmh9BviXgnDsulOvmaVQtUsNNZtyGI5VBgEAmfQ4EUqfAnhUo5guzQEDVNoMEWuZtFu+Cn2oOXyWXlgYqD8kcqpVi/WNUepMiOsLwDwY01NVkBci1tl3EHpONHKo2RjbCGapcOy9NqRpVVQyRNU6rz6GOnpc4nj7R8kKYSKsAgzLSDtJMD+yBG+Kd4xyNUvrqFVU+yqCfdJtfFZzWTKiYt7sKNPYSbNQr+O+GMy8lR+W+oNCmQY0nlJ/pe+8HBtOK5Q0UFKkFQ6HIUBYYFQViNok/C2MV4BmFSsQ4UqQJ1Cfli41+P0QhVFJAA0hVidup2GJm2nSKhHIuicQoAITl2bWJjUCAOWRIGwC/wDjBLguVostJqeWpBKiTcpMSonSQGkL16Wte1E8JeJqYqMKupFYN7QkXUAbTG3r0xafBXHRWX8IqKdMinekdRGlC0uB3aIO4Hpgi2+j8kVHgQPDaaUn00aak0yZp1F1HSimQIFlMGAf2T1GMPqszXYlvUtP643jiP4dGsNagpTYEij/AEUnYCbHdfT9nGDDbti0Zh7hT+XQdwAZcAXjcL+7E/jWcHkpp3qKDc3CkAn3bxOK+1eKS053Yk27AQPj39MPZiuX0zEKoUW6Af4z9MTW7KsXwVP5xRiB+KlyduYX3H642LLUgGCumkEsWbz9UABrkTJBsIOw92Mg4Op+8UFESaqAEi06gLjr7sbkOHNDBvLJIgHyxbfVuLyDGGxDD3qRUCpO81hMAOBy+ov8+2JWSWosLoXRPta+l9hfsLSNziMOF1SxZ2pEtY/hCYAIXeRae18EMnTqifMdGH5QEKkXO51EG0CwG3WcSwJMYdy/XDWHcv1wR6EuEMYWuPRj0YkoqvH6uioXn2WkCRewG3x+mAWXrsoghyoa5n+kJEnc22xbc1QphmAVQZJuLT1npucRmoITI0agZuDvMiPnfCKM88GBxUqqUdAaxdVYFZQGARMagDAYA9R3xduLUBVolgrqyiY1bFZBmbnrfrIOJWeyAraLorI0gwZuIInpIkH9+BXiLOPl6LqlNXqtOrSQdJjSCVkNsJsMU3bFwE/abfI5QEvDtT/NyiKbzA77X9cSPDvEitGoagbkAIgySpkLAwK8csz8LyDuacyoETNqbyCDaxj3H3474P4kTUUMw510AXuVWQT2uY9Z92Ca0KIE8Q5vzyaq6jTXuev+N9sNZNRVoNYyQY/x2xY+PNSXL6VSnTBqNAJu0gjUQb7j6DFYVxSy9RpGqCoPqbW/jphIY34b8FVs2XYN5enqVJmxJvqG0fXE7L8BywAB4llzJvMbQb+3e4Hz9MadwNUpZZZgEUYBgkhmBEtHvicfPNJuUbbY1j9S2S24PRfKHhykzW4hQ9qJEWE7xr+P+OLp4PKZVK9I1acPXNRWpuApHLaCzEKbmDsBjKcp4ezNRAyAaWuBqgx3IPTErJedlcytOs1iOpJX0IJ9bYKXoG2+m0vxOi1J1quQkEktVEnkA0qRsN+0EHvikZfK8FOkagTIH+07yV7G8Cdo3+IZ4lHknbY7f8pxmlKqoIIAwobCSr2a7wzgnCKxKKAWKljGYYkEKo0wp2Jm/cesDtLg/DWq+SAwqAxp88S1l2E9F1teNj3tnfh7ihWuNCg6vgYmf34LeGMy1bjFH2Sutgd4KhHn9/0wbyorFY5WaJ/odllCOlCqtVGUoorjUzE3PMdMpBMDeDvtg8dTKFU1DosStQSTKzqPcS39mOuI2VZV0MpoRYhl1CfYEi2xNZjMbOO04VxFwtWos5calKtq169BAJHL/SJP/VOAgfzlNiQg8wxZKi1QGloMmRPQgWNptheQL611JWXvrqKRIkSQDJm3zG22ImYqUqGlZoJUBvq1xa40xcmIn44n5ChSqHUVQ1QQ5ZQdOqTBE9eXCAKE4dyx3w1h/LDfCj0JcIajCpwicLBxKKAtPM1Wr1E8qoEB5aljTYRfrIMnqOm+JdSmVFkZiR6QPXEKsiiowK0g4Gu9QhtP4h1EarAyRMx/ZEOtQUSIpl3Fgah5g2qIGs7/AOOHQZAjinEM8tqOXrP0si6R8WIOKfXpcUZv9lYE321H56vTtjSiFdoqBJUFVAqtMgiAYIv63OGnQsF1U0BpjSOdhGmBBMz1NzPxnFJIlsrPHuE1c3lMnSq66TJp83WsAnQwJUD8wIjtzYqfivJJQWklLWqoNUi7F5sWPQSIHqcXbj9cU0puopg6wOR2IhgobcxFk6W+OMz41xHzavLyyw1gk3IJiPRR9Wwt2UuFs4wfvGWouA2oGXAE84sSbdxM+oxSfE+ZJ0pteY+gn1xoyulOntJZA1iRcqvSd8Zhxtw2YItb2r9Rc/S3wwQ6OfDSPs947UZaqN5tRUpgBVWYDKwBb05fqOmMk4Ply70xDFZXUYtHWT0+ONM+zDhwLZhqqjQaYkliCskkRB7wPdiJxWhTydJeUBBa0n5idz64pSS0iWrdsNZHOtq0mm4AE6uljERtPuxVvGdGtXQVdMoII0xygyNJEap2kzHpbBXw3xI1aBIEwxWxvANp1HtA9cN5iVoOkEaix5mE3B7WAxC0yntAHw5xCpXUZcks59gN+aQRE/H+IwRr/Z3xGqv+qy6AECAWDdt9BMX91se8DeEKvnJVqaRpayTcnuSOhvh7xfmdOacAWEEiWtyifaM74vV6J3VMjcK+z/P0y58vmKkKeaJMddHSfo2Jfg/wTnaGcpVnplUQmSlzzIVsCP6cGY2bthrhjNmKgWivPexjRYX5hBk74OZTgWbkrUpUao7GoQw39lokbbG2ByHukjQKVEuV0+dShIusL6mJ0gyffYYmfdm06fMaSSQxiYMiPhPXGN8W4YaU2I7qzcw33H8DETK0UZqWoXAkSSQQCbRNpgj5YXSTb6uWbcVGELBsN/2vf9LYaylBkM63ZQIC6QANo2AxkfiiPyqQwEyXk7kDZvSfjil57NBkIBIcbGYGn3/H6YmDyNJww6fTpqd1OHss+9j8YwM4cQaVO/8Au1/ujE/KHf4YcXszktDQOPA4SD6YWpxJTBedfzWC0yUcHTqalqHXuRaAes3wiu7aXBdtYPI4oKdAUkmBJBsD69hfEXj5cM2lmWSBIqXAhDYflEqPkf2sBOIeJ3yyPqYkkBoYyRBtBO3x3xSFRY1kkHUwaZDeSg/id/l1GFUKy1FZCefSXDeVpbeS0Te5G0bHuMUPIePC6orFgATdWYtfubE72g4OZfibsutahYXuHPUne/rEHaBhvQqGfFtYDLqXYMC8g+SE0gLN7zMFBePYxkOdzU17NI1SAPWP1/wxpniLxNmMs1DSVIdiD5kssAdF1AD2j/AxGzPHnNA1FVASxnSkATqEqTsebp2XthOSiaR8cpcE5viIWgGJ9mmLED2oEfqPljN8sfNq7yWP6m+Lpn/HmZZpHliwERy2noHG83+HbFq8GZx8xlzWrEs5rGkgRxTUAUwQZMmSWI98dsOFUKcWnsi+Cc0GbMqG/Kgjyw8qC0krtcqYPoMOcWySVKIWpdSQSCvQEbx+7FtOXYJpUkAGSfOXU0Kw0lhsLA+8z0IxWqTSIMgH17z0xEtUEXZTOJ5c5Mq+WLCmx0su4JIBVhMziyeGsj5411GLTa629cBvEjNpp09JjWLyIti28BqBVAJMDu2w74JPQ0thXIzbTywTB0zsTB37D64z/wAW1FbPV0e7Mq30wSwRS1gYGq/zxf8ALVlDe11JHNA3kfDGefaNRK5tqzAhnhhDAiQoFj0Fhg8YpnfCGfFIkalABN4G4xfsjx2k+1SSntQsEet79D88Zf4TyVKrZyweZkN7sW4pQy1ekkqBUQqSW3lpF+uKl0S4SvE6HNIKlIElRpcMoDAgGOvUevbGeVOEZp25MvWZWhdQRtMajuw6AjfpGNE47V8gUTRmQzFwD7WrRcgb/wCE4s/BlimHVXJAlKfmiGlbiDYRf9epwRdA0UjxF4brvU0U9bqEAL6TBgXPb/zincU8KVlrMlPKZiogA5lpsdxcSLdRjbMqCuphq1ADQr1lZW3kADawH09cd4bRbzA34kCQ01gygwfygevecEVjY5zzSTJ2RSKVMEEQiggi4IUYmZMb/wAd8JKxheU6/D9+Jj8hS+IyMLC4SuFjAgYE4sabMCNIe9ytyAQJBHS38RjPftC4VrejUubFCqgywkGAIuew7xjUmqsxINM22O83I6gRtPxwM43wqpXVRRqNQqq0rUBAIEEMAYMSOsYa6HoonCPA9Z6LVasZdQCVVxNQgd1Flt7/AHYp1Hjz5TNNofXSUw4IgMvUx3G4xp1bgmWz1avUOdruaQRXZKgKwqwSgDQpYqSZDC9hjLc9w77znTQywYyxVfMbmMTcn3fpjXRGy0/aOUC5YiIYuRAPZP8A9D5nFVymdqKDSJUpuCQZH7t/TG2cW4HSr00p1aDVNA5SAJX2QYm1x/dxGp+Fcrsco/tAhjpMAaOWTeDt8DfGVWjTNxejFOL1SGFxBUN+sXxp32OVdeWdCylfPZtJBmBTSYI/5lI9xwbr+EcloQ1Mrd1UlrTTMDkvHck2ix74mcM4OmUpItFa1MNDMlMrGrluxKjmIUC3eB3xSWhSk2OkU2aA1Jl54XSfZGo6VsAR3mbz2GKXwrPpmKaVEKwRtFxaNPw/djQnVywY+dpqCfL5dNP2BpbeZuRHdp6QG4X4XoIPLpUXoaoJaF3GnosXIBBIPXucDVkp0Z79oFfyqSaSAzuCLdFv+oHzxG8LcaD028ypTDgne3LAgi49caYPDGWrMVrZV3JsKlZVOmJ2IiJ930xAbwVkgP8AYyDJPMqxEsYj0HWOq72w1FVQZbsqWX8S0jmKVKVaaiJtIlmAESb74g/aLnj96elC6V0zAtq0gOR8Ri+UvCOUXSUyrB6bM+oLS1kydMwIhYsbHlEzjP8A7Rcvp4hWlmIJBkmTOgEj5mPhhpJA22COC5haNa55Qdxi+Ug9Vg1PRC+yxQEj3Ez26DGaUqck74m0uL1qY006jqPQ/pgcbBOg74w48RmEWm3+pBDN+05jV8tIHzxoHhnPKcplnU0xU0anZkYknmWRG9gw3/zxHUTMzPrjc/BHEWTI5VfIqsvl+2umPaa0FtXTtsRgapCux/L1kWdBogXkLTfYmR23j4kjEzhr0tQLeSzAgIy0zyk8p5iIEyBaOuCC5xpg0mAm7W0gd5+R7etsdTNnUVNJwJgNAKm4ANibXmSMSxkk4XlRvhJb0+uHct1tiY9HLhFXHRhIOFjCQyNw3hpUvpSmssWszXlmMm0TcfXE2tkWaQIG95Mgmbj6YGce8SLkqYc06lQudKqgG8TLEkAC2KlnfHWbYjTopLeQAGY22k2HfrjRVWyd3oBeI3y2RSsozCmuxYNSQtOtplqmkKkje4xSPCfHFy2cp5iqutQSDB2DAifhMxi0eNuG5avXFSlVJMk1SBNiZESRqqDVGkdrkEXgUMnkEp6U15iopMsUNNQezauYgb6FHvbDVULZs2fRdKT5UPtJcTMRBB3Im3X4HEbLUx5bqnkMxdXI1uBpAQkndlIGy7besAfs+4u5V0qCpUVFXy1CA6Bzn4DlAA2sNsXFs4qqreVU5iRC0ySIE3gWECJ9wxI2DMkFNMooonWVZQruUKgKJLRY7AdDbrji5UU0K/hLUUrpGt9K+xaSZ9qAB7u5wQqZlFQN5DkFiAFpy3KbMR0uoI+BxIFZTqPltIBJJTeDEA9Tygge7AIDpRKFQyUUYECA1W3s+ySBNvlIJ2x2rl0IY0loNSUAyajzFt4B7H5DBJ+ILPNRqdAT5ZMWaZIGw0C/quH6mZVTApseXVKoYtePfbbDsAc6iHVPLagI1DU5K3nYAxcTiOKhZdA+7mATp11LatRvab739Y2wWq5lV/3TFSoYwk9yAQBvbb1GItPilMmfu1e/U0CN79bjfr64AIuZq0lpsEeiovrVnbTBLEcwuomTYenrjG/tBqn79XEoRI2kj2QbE/x2xuNPM0ySRQcE2JNKJiB8fa+hxV+L+Ecpmqxq1KeaV330gBRAA/Z7X+Bw0Blfh/MJTWszEBxTmmd5eYggiD7Uz0gnAgLJnrvjX632fZFGKlc4d7qJUxHUL/S67we2PL9n+RmNGdHy9Nzp9fofi7AyE77DGz+Bsqz5Og9NKRimQHLOJZWZSpAIi4jUAbEn0LeS+zXJ1BJXMpIBGt1kgqG20yIJKkGLg9Ixc+EcNTL0Uo050IIE77zeAL3wmwSILcILpLJTWpqBs7kAATvYzNttj8Mcy3DqgqSaVDSGmRUqFuh1XETI291+mDZxwfD54ix0dIwrLLvhOnD2XXfBHoS4QQMLUYQMd1TiUUUr7Vc3USnlwirDVDc7g6bDfa8n3DFMquAPak+v8fQY0vxpwJ80lEJulTUQTHKVIMT1uPrimP4GzLMB+Eqg8xLgnawgdSY7YtCKz95ZjMALOkXFyN/XHRLNHLYdWAFrm5Iv6YsCeA80o/3Mk2moOvwxFz32d51iCvkgj/8ArAtHSL4ehBj7Ks7zZojSSRSCqWAnmcWk+v6Y0KtnHTRqRRI5gagEGQIBO+/6YqHgHw22WqVjmPJYMEFPmVmlS5bbaxXbti5FaEKp8shRpUHTYRsPgPphOgIy5+oLMtPVFx5ij9m0EnbVc+nqML/lJvLL6UYgrGmosQ0XmbQDPr0w89Ki0kime5Onre5+H0x6pl6OnSQgUwYsLrDDbtY4ApkNOMOSZp0xBAvVW5YKQB79XWNh3xJzHESrMAKZgCJqKJmJ3Mjfte3fCqOVy82SjNogLNhb6DHRlKFzop80Tt7h6dPjGDQbE5rPMrkDyyoj2nCkHeb7j3djiOnFX6pTG8/jL06/p164mulEtJFMsDJJ0yCLT77fTCTSoC8UhPXlwaFRGTiNQkAIhJ6CovrPU9h8/Qx6nxF2VSqpr1ENTLqWsSBBBibT1xJWlRDDSKYaZEaZk/vJnC1o051BUn9oATvO/vOAYObiz3hKZaDA81RcarHt7P69jDrcROjVpQMCdS+YvKg1cxPuX4Qe2JNWjSG4T4xtcf8A2Pz9cJCULmKV9/Z62v8A2o+OABn7+4Kh0RZN5qLIEm8dbQbd8cPEmD6SqAWIJcDkvzR7hO/fth+olFrsKRgRJ0mB2v0wp6dFgJFMhRAB02A/SIwgItLO1GcqqIy76lcbTFxqN+s/TE3L+YTzIFHfWCZt0+fXpjtJacygSTuVifp64fnAB3yv4kYcoU98M4dy03w41YnwhLjsjCFf44UTN8QixniVZlQsrBY3JUnewsL7kYC1ipipNAliW1GixYgG02kEELuN1HcQar5PUSRUqLIjla3W8EG99/dhC8Pb/j1/mv8A+cMaA4pIRb7v3f8ABMMRquN/2T36XMifUhTg6RTiTH4TdR1kT7II+XuwZp5AwQa1UyZHNcd9hcHHv5PP/FrdPzdhHbrHzwBYLqaVIbVSUlNUmg25LBZ7eyoI35ek2RUq0iRpOXAUqQDSYwRc3gXliQYtJ3wYHDrEebWv1133J7ese6O2FHI96tXb9rsI6D44YWBhUpgDS9CPzAUmuASYAHoLf54VQr0iV1PQK7sBSa423Itsov8As+6DD5IkkirVEiIDCLCJuDfrhv8Ak5rxXrXg3IOwA6r1j54AtA6m6q1vKlGgEUmneSLW/PuLe0ehiPUSnAJFHmBF6De0CDtuI1jf1+BkcNNprVTBtze6xtcSPrhY4fBB82rb+lY2i4+M+/AFgR6iiSxpSCQx8htxqPa9y3eZPe7z6EMMaI0Gw8lo5oYhT6ySSJub7GSdPh0f72sfe56233wpeHwSfNq3BEarDVNx6ibdoGALAnnJIK1MuIYlSaTTAJ0we47/AKdUlaWkEtl5vc0WgC57bhipPx2mxv7iZ/11Yemodo6r9TfHTkWv+NWv6j3/ALOALBLPTgNNGBBnyyZUMCQLbhlPeCR6SxRrIBCeRIW80XAOk3i1gSBa+wwcfh0n/W1euzQDJnpt6Y7U4fM/i1hI6PtYi1vWfeBgCwLUdS2iMvIWI8lyIIBWDtHPt6xa+FUnUMSVowfaig4JBBH6Mwv+0RguMlo5jVqwoky02iDNuw+ZnA/LcVyzhGGaMGSAzFS3Np9kgH2hG30wrKUXLiGaGa0AMpoBgILCjUEhZMQDtcmO59cHsk7MgLaZNxpBgg3WzXBiLd8Bamcy4ppU+9VSpcKCrEywDMVbSDaJn/lHbErhGfoM5VMz5jkewzjUALzpseu/uwWDhKrphbDtDrhrDuXG+HHplLgPJx0YaTfDqDEItkPjYqFAKT+WxPtRNutsQjmKyovPUJvLLS1ztHURv9Dg6ccQ7YpNk17AjZzMAkS5sDP3e219n3n9+/QgOIagQqVUYq0FkIAIB6nE/HicOwBfDs5oDBy5MkibwLWncifTqMT6eZ1CysBG8Dp8Th3HcO0Ftu2VvLcSzFNAKqMahIsUaNIUCQaSsNTEEkHYmLgXIjOVrzSWR6vBt/V9/fglOOjEoqTUnZGyVWoxOpFVehlp/slRAwnxVWKZd2phgwdQNO5Fpj64mDHVxpGaj6MfJByVXRV/D+drvTrmW1hRo8ySAb3jc+7rGBuW4fn5E5mo3cEOCfmI2+HQQbm8k48v7sWvO1dJb+xEfDUUm7IFRcwKdP7uFc6ubzt9Jk3uNiexOBNXi2cBqkUgL8oakSqgFbaheYDSbrtBO2LMMJxKnXo0cTPPHOcziPXNCtmE0+ytOlqBbQpUA6DKzMkdTuIjAfzuJhgPvmaINRRIp0xppNVdfMMpzRTVGKLzKXuBEY1vHQcZ+P6bvf8AwqSsGcIZnyaFizu1K5qAqzGD7SwpBPaBiiZY09A/9vcPoJBNSqBpGqqAQSSb0x7za1sabOO6sKSs6PD5v6aar+Wv9FByFSmXVPuJVCWksXLgwaY5jeIMabQbi4w1wjimiHTIstXQWB1Ppm6RDTPKLx9MaLOOocLE0f8A6k0/p/lgTw7xlswXV6LUykXMw0zsCLRGD1Drhtzh7LDfFR6cnkknbSo//9k="/>
          <p:cNvSpPr>
            <a:spLocks noChangeAspect="1" noChangeArrowheads="1"/>
          </p:cNvSpPr>
          <p:nvPr/>
        </p:nvSpPr>
        <p:spPr bwMode="auto">
          <a:xfrm>
            <a:off x="167837" y="-120384"/>
            <a:ext cx="328824" cy="254001"/>
          </a:xfrm>
          <a:prstGeom prst="rect">
            <a:avLst/>
          </a:prstGeom>
          <a:noFill/>
        </p:spPr>
        <p:txBody>
          <a:bodyPr vert="horz" wrap="square" lIns="95867" tIns="47934" rIns="95867" bIns="47934" numCol="1" anchor="t" anchorCtr="0" compatLnSpc="1">
            <a:prstTxWarp prst="textNoShape">
              <a:avLst/>
            </a:prstTxWarp>
          </a:bodyPr>
          <a:lstStyle/>
          <a:p>
            <a:endParaRPr lang="pt-BR"/>
          </a:p>
        </p:txBody>
      </p:sp>
      <p:sp>
        <p:nvSpPr>
          <p:cNvPr id="1044" name="AutoShape 20" descr="data:image/jpeg;base64,/9j/4AAQSkZJRgABAQAAAQABAAD/2wCEAAkGBxQTEhUUExQVFhUXGCAaGBgXGR8gGhoYGhwdGh0cHhwcHSggHiAlHhcfIzEhJSkrLi4uHB8zODMtNygtLisBCgoKDg0OGxAQGywkICYsLCwsLCwsLCwsLCwsLCwsLCwsLCwsLCwsLCwsLCwsLCwsLCwsLCwsLCwsLCwsLCwsLP/AABEIAQsAvQMBIgACEQEDEQH/xAAcAAABBQEBAQAAAAAAAAAAAAAFAgMEBgcBAAj/xABHEAACAQIEBAMFBQMICQUBAAABAhEDIQAEEjEFIkFRBhNhMnGBkaEHFCNCsVLB8BUkYnOSstHhFjM0Q1NygtPxFyWzwtJj/8QAGAEAAwEBAAAAAAAAAAAAAAAAAAECAwT/xAApEQACAgMAAgEDAwUBAAAAAAAAAQIREiExA0EyImGBUXGhEyORscEE/9oADAMBAAIRAxEAPwDV/M9frhWo9zhjEfjJP3esQSCKbkEEgghSQQRcXxx2dSRPDHucdk9zjMcvxStQynCsytWqz1qqUqyu7OKi1NV4YmGGmzLG95FsS/vFSeOfi1fwUJpfiP8Ah/gs/JzcvMAbYZWBoknucc1nucVDwKzVaVCo5rhko0yWeqxWsaitJguQbgQSAwIPfCfF+ZbK5vKZo1HGWZjQrrrbQusHRU0g6RBmW92DYsd0XMMe+O6j3xnvhXN1fOzGRrPWL+atamz1GLjLPzxqnVy6Qh9akXwj7zU87ji+bVijRU0h5jxTJouxKc3LzAG3bAGBouo49qPrjNKHE61ChwiutWq5zD06VZHdnFQVB7UMTDKbysT1nEjhDvVzeeoM2YK/edCOtZ4ojy2e3OCOZRAgjAGBoWs+uPFj3OM48ScW8niOY8x8waC5DzNNKo9nNQKHAVhG/tDaZxJern0yeRqkDNlQWzFOm8NURhyMrL7egG4uCSPQgDAvuo98JqVdILEwAJJ9Bvij5zNJW4XWzVCtmQUpVdOqo6vTeSSGhrsnsgmbD1MlvDbCnkqOZqPUYtlaTPrqMwLBAxI1EgMxa8b2wCx0F+H8YpV58mqHgKTE2FRdaG/dTOJZY9/rio+C+MPVfN5bMMr1aVUsGU2ajV5l0kH8pJWeg0jpgJl89WyhXL5mpVqUM0FbLVy7a0qmCaLODq62v+pgHgaMSe5xwMZ3OKYabVOJ52j51ZUXLoyaargI5/Mo1R9IPUYBZXjtfMZbhVV3dXqZry6hRmUVFUsOYKQDMCfWfdgHgaeHPc/PHtZ7nFQ4Hm2zWazxrM+jL1PKp01ZgAFmXIU8zNEgmYG2BfibiAGWyb5bMVaiPn1XWtRwXpsahNPVI1AQFk/s3MzgDDdGh6j3Pzx7We5+eKxXyRq5VyHr0WrMgjzX10j5opyp1mLG6g6SQe+IHhritVqy5PN6hmsvMsCwWvS0nTU3hrxM9fWQEGJcHYzufrh7Jsb3J26+/DJ64dyX5vh+/BG8iZLRxcezVAVEZDMMpUwYMGxv0tjoOGDxKmKvlFgHiVU7sIuR6DCHGLfCJkPDOXpeTCswoAiiHYsKc7kAmJ/pGSOhx7/Rqh/OTz/zoRW5vaEFf+nlJFowV1qNyB8f47/UYXbDC2DchwGnSFJVappo2pqXOkWKiR+aATEzhziVKjWP3erDEgVdB6hHUhvg0fPEfiuXzNQvTRqQpOpWWViwJRxPK42bT2tPvwG/0OcqVNYTpqBSAQVNTMCusXIhdMaSCD2i2GH7ss65KmKxraR5pQU9XXQCWj5tiB/o1R1Zluec0umtze0oUqAP2eUkWjfDfCuBtSrtVaqWlXERGouyNLdOTRpXsGOBeV8Guj03FVJQqbKb6Vrqdm/N56z/AFQ9IA/IayPhyhS8khWbyF00dbFhTBsdIJiYtMT64jcP4Hl3WrVo1KunNc7slQjXIiQd1sfyxiLwvwvUptTLVVqBGZipVgst5RDLzWZWomPR29Zi5PwU6U0Tzl0jRqUBlD6aVSmxMNIJ1hgRcFB6EA/yHv8AR6j55rwTUal5Jkyppb6NO0SPfiPl+BZfK01KNVRKKvoh2bSrkFhBnUJUWIMdMc4LwFqFepULqwfXIAP56rVFkk30htP+G2IL+DIp10SsR5tNqayLJzOabAAzKI+j1jAL8hqrwOkaD5eCKdTV5kHmc1CS5LbyxJmMN5PKUTSWjSZtGXZUABMqaQBVSSLgDTvvbfDP8gfhZpA4WpmDUiqo5lFSdI3nlLHYjrtOBreEqkjTVpp+P52lUa16B0jmAj8AiY/N7wQF+4Yr8EpNmRmuYVtHl6la2iSYjY3M3vt2w6/CaTUlouNaIVK6jJDIQUM9wQL4H0fDpGWr0GqT5jFkaL0yQum5u2l11Am8QJMSWD4WgKoqkqKrOQ03Vw3KCpBBV3ZgekkW6AfkePB8vVq1aoaprrIUqQ7LqRDpIgQQAbSI998O5nw7QcUBpKrlyGpKh0hWGxgb/HAv/RJxJFVdZ66DsMycwFJn2SG8sjt8sT8hwHyWqOjJqIRaZYM2hUVUYSWk6gm8ztMxhDv7jmZ4dRptVzMtSYp+M6H2lQGCywQSBsYnpOIWV8O5Opl6VKnq8mhVLpDtIqqzXk3JBY+l/dg2tOpqhmplJaQFM6TGgTqiQJm1/TElEA2Ef54BZA9+EoSxLVSWKEkv/wANtSx0A1Xgb9cSKuRptUSqVHmIpVW66WiR6iwPwxIIxzAKxtzbf3YdyQ9r4fvw209jH0w9k92+H78JfIJfEbBxVM9kjV4ghqU3aiFIkalAcmQSR7SjQPjBPpaBhjieZNKjVqKBqRGYTtIBN9u2FVm3h8z8TbXtNf5BdOhpqsz06rgu5jRqHM1rloiVDbdBt1e4fkqbHS1Op3BKaRaB3PfFF/8AUvNgToy/9h/+5hj/ANVM50pZf+w//cxWLHLzto2HDGey5qJpDlDKmVmeVgSLEWIEH0OMmp/armp5qeX+CP8A9zCs39p+cUDRTyxnulQ/pVw6MDSl4aeYfeKkypPMbQwa0sSNQXSekdN5brcKYoyfeqgJmGDHUJTRvruBv7zO98ZBnvtGzZnzKGUM7ylWJNtvPibfpifwPxrnHpt5eWyxC7afMUA+41jP0+OG0krGlJujWauVqFtS5gqszp0qREzE/AjDTcMqEMPvL3ZyD1AfVCzqmEJkbbYz/wAE+Lqmbznk1aFJAqOW0ioHDLexNQiN7Ri8qmWJUGkwLECCDIY97/CRacFE2xX8lGSfvdSGL6RqNizKwgloOnREEGxYbGMO5nhzFnb7y6hg0CbKWAgjm/KVmD3PTC28kkUirWJAENFze83H+eI3l5VHKimwJJUwHjmhTcWi/wCp9cFBbO1uEOTUjNVRqmAGPJJ6c3TSR89jfD75F9TkZhlaoRpESF0i4VWY7hTtHU4RmfI1w9NpB7MQZY3sb3YmPXDCZnKU2VgrK3tDlf8AN1I/6zvtJwUGRJpcNqCS2Ydp0xaAAuqbKR7Wu/8AyjeMeOQfSB5z2QpYXkwdckk6hFjtc2w9T4lTZSw1EKwU8pmTHSJ646M8ppmoAxUW2MzFxBvI2I6HCphZCq8IY/7+oDeDe07xLWnr9IN8OU+HuKmvzmK6tWggwBpKlRzbX1XmDhgeKMqQhDuwYA8qGwKGoJJj8qk/A4jjxHUdSaWWIJBKM4LD/VI6B9FgS7sh5ommwnbDxY7YfP8AHvw1XrojBXYKxiNU3LaojueRrenuwJzheqmVNcUlcV2YhollpsxpwszOoU3I/oEdsNDLZSlFSvXaQzGWOgk66byROrlKgdOUtMgkl4ismZ3xBQpozDXUgD2RAk2US0AamgDvPoYZp8Zq1XKUaaiCRqPMVW+lyCQII0mJJGoSMC+OeIEyTBcvSpgeTNNmp1GLCm6h0ZhdFVWDazIG8WvNzPH61Vqi5Smh3K1IPMF8rSdQVgwqLVOlgpA8tt7w6CgzklreSPvBBqaiZEeyTIBgASs6bbwD1xKynW46fvwM4LRzJaq2YkBrouoFVUksogXDKG0MZg6FMEknBLJrv8P34h/IHxjCg4hceX+a1/6p/wC6cTRiJxz/AGav/VP/AHTiEUYXl6GtlUmAd5YC36Yt9LhaKlxAj9oDAfg+UV9fNpIUCZ73/wDrgp5OqKYqKGpiJsZ9doOHJlxRVeP8P0NK+yexxFokFNzIM7+t4+mLRx3J6aRVYJNhA3M9hgV4ayKmoFrKmhyJ1hoIvM6bx/lik7RDVMCcUboZv6/rgx4PzPlhgREmQZ3t0teMWnjWXyNKr5X3Gk+pwqkMRqIVi0BqgYwYBMRaBJOIWU8SZGhV8v8Ak/QTBbvpBN5NSBY2wOCcaKh5XGeQrwjw+qOIiqKR/EpVBysA3syWk2BJgdr40ipRrTASvsxB85YkkiDaQYuIEAHeRGKLU8d5Wm/npRbzIIW41KhBA/MVI69/lh1/tjpFB+FWWoCJhV0xFxdif4GKS1oynK3Zd6VKtqny6wINg1ddLBZImATB2j1vGGq2WqBywTM8x2WqsXvsBYDb9e4CcP8AtC82ktUIVViRzX2N7L2BHU9PfjuZ+0IKVIQlNMNy38zULyW9nTNomYvgpi9WWSjTqCxSsQw0kmovIGsTvcjDmXyrK73qmVMMzgi+mwESLj6nFSqfaMAUKodAA1yoktInSQ9hE7jeMWPLcYLCiTUpgVaa1FBDToPlzeNNixHxXA0wsTmuFVay0gAw0MdeuoArq1PQZ0g35tQMboNsRvD3CYZKr5mo4UMNRdCutQqveSdWtKhMbamB2wRzubdqdRKdZKZq028lyG1LIAViI3DMT8sBcjwF1anUq1qKfiF1p8zp+IabPdoOoVqWtWI/MbdRSH6OqaeXy4r0KIq0FI81tesCmFVfNRQIqFV6jdQYJsMRcrxjN+Sx8up5lPy5NOShSqQUqpTQEldKgFQTEPg9wnO0qNJKNKqjIgAWZsnJAnSABzQJ6FcdyvGHcqlN6EQumA0kBQ37IAEXHofTBYWVo8CzjVAVpsNLNoLPyDmo1qTwbnTUNUFSAT6E4I1PCpdStYuwFRzKMA7JUVqZWoSzA8lQjUACdAte06l4h1q341IuIFtQAPXUIMA9Dh7JcVETWqUhPs6dXQXmRY32xNjtklclTZaetKmuiCEdmBbmENDDeYE2G2H0XTEFgBsBZevQW6/QYdIx4pO84lyYJIQxJ64fyk3/AI74aGVYbEYfyyMJthRWwk1REXEPjQ/m1f8Aqn/unEwYh8cP82r/ANU/904lFGWcASS4DQ0alJ7rP7m+mClChWY25F6zBJ320gX9cVBs2af4i2I29TcbfxacG8pnq1emp1Iob2gAQbE+vpOG17LT9D3HeIKiOZJKkWP5jcfK+InhbiL169Mtq1BwAFkGLwFvv0nEPxHk/LpQOYk3MnpeMK8CUjrVgFIFTmkwAINydwPXpBxSSqyZN2O/abmaYrusVPvOtNLsTqRQJHa0EevU3xVM3xGpWcDnaoYUEC7EWAgC++D/ANpeXpjPMyimOUEqhY8wHLM7T/RtEd8E/s28P/hNmuTzGlaWqbDZmiRcm3u9+LbSVmSTboC5fwFm2XU+il10sTqHwAMfPAurwOt5xouJZYYsLqEN56WO14vjRc8map0SzFHfXESbAjpJN7WxSs9mNNV6r01FQ00CJUnSDrIkr1iJHSflhRk2U4pFi8PVVp5c0AxLUzqECZUkEgDphnPwSpJIPqI+Ppidwv7P2FP7xmsw1JqguKYBGueUbGBpF5GIOb8HUSwnNsVF9ekATa0AWtPS/wBCqWeVlZ/28aGM1mRo/MYFzO5+fXGocHFTyaQnMR5dODaDKUxMnbr179756PCmTK3zbBpAsh0kWk+h393627h2fy9JaaKVJVEWSasnSFvMmev0HQTUpJmaRYcvXqKdRGYMgQCosY9P8d/fdql5jVFUNmFXSSNSW5Su7kkyYNj0JwF4h4qy1CiqO6jnTSD5xUARMFQxEBZC7E26ziPT8ccPNNlFS7lbaK94CqTIEzAIERMDvibGossdOtUgrpzBkjmKiwBA79d/cMJyaMSBNZLDVMBYgECJOkySOh3mYwLrZvL0qTVaioAAHUTUJiRMrPSBb4XjHuDeIMvnBUqI1PUpUAzUWTYkc2kkCBt39bgNNBVajFCunMSx9q4MbyINrDoBPrhp/NnVOaAjYKOgiLz798NUgW0UVWgVUQB5rTsG9k8269W632w5xEozs0UmBFz5jBrAjYG11iR0nvgAl0co7X86sv8ARMW/f6xPXBOgSogtq9TvvgLk8nSqFlYKQPyq7fm1STzkEHp2g/AtQpKohRAkn4kknf1OExkkVj6fLDuXqG+IuHst1wRexSWiGDhnidLVRqqdmRh7pBGHlwjNIWpuF3KkD3kYgsxDxVk1WpRo0xGq87k6jpHyg29cWj7glJUC1ICgKW0SJHLNjve/QdY6jX8JZqpmTVdUCX0zWSZAgCJsRBMdIOCWd8NV3ra28tEVNIRaqewLzvAuL+gGG1pIaauyD46yqU8vYsXLAaiLG+3pbDX2ffhopIPPU306rDl9nrcnDniTwxnmRVqaFloAesoDEKxsCegEwOl+mJ3APDNektMPA0mZSsoMEuTpIYbAE/A9sOtUJvZUvtJzYOdrAKRqWlcppJHloSdPST0OLV4azDtkEAJUy6ryiwDQB8JA+GEcY8Evm+IVKtSVoyoM1QXYKgEAjrIj0vvGDHiDLpRpLTRQiAaQoOwG+3XDm09Cgn0qfGc1XSoigkICDZpUn/lJJBv6YGcTpLmIDVKa1Hbc7gICelrk/ph/KI1SutJixR2CcpAYFrCDHc/TBA+Dssg51rAbRVcBlluy2vPqMPSDbD/Bq9T+SKdRqnmAO4koOYhmAaTzGwiTE/XAZcm1fmVyB1lbT6XwW4kPJ4SlNFVVDkghxuCw29rbcnr78QOE5xRlUqOSsz13M7R3wP8AUF+gMqcAKmRXYe5RF+kYmZTLmmDrqFv+kR0x5+I02UuGsN72HvxBq51Hp1dBkhCYn0wtsNIh+L62paZ3OoDaL6SMCuDh1dGKEDoY2wf4Lwls8kpVVTSIY6yOwWJJjrM4cq+AazEfzzLwT/xBYEgC2qDuTbt64KvRamkrE8T4iFjUykGxt6evrg39j9VFp5nVTJmqumFm2knANvAdWpp8zPZZZFiXBHSBZpv3jFn8DcBGSp1Vq1kZ6jKyBKyqTAIYEhjcQD/BwRioroeXyZvRc6PFKNitN4Mwwp2sJ3Hx+Nt7YWuZpX/AYQDI8sezf4MPQTv78DhxBSqk6OTVc5lCwkTJabgg/wARhXmqbh7XkrXSBGuBbcGR239MMyCmTrUndtKQyxJKAEapiOvf54mjFboZkUyCXDGT7ebWPz3I2O4t6jtg3Q4hScgLVplj+VXUn1sDhDJWH8t1wxh7LDfAuilwh6sLU4RGFpiEWVwuCCdVEE3JWkwDBdRIaQbRBNwbG98OZp1W00ATq1TSYg+1Ngf2R3OxxKybNU0j+cqDfUxX1N+v7sKrlzTJnMIE1G0an1FgAD/R3+WNCBdCqYa9JqYkuiodRDapsT1a8neDiMaasdANE6yQAae5/FkEhdJEt6dbmcKdHBJ1ZiN4LKADznok3MDfqO2F19RAUfehpZm1q6CdWuxn8oIta0DcC4IZ0wpHIpuBpSBAJAgSekD4Yi5jg1JgywoD2Nj7V4PvwV0E3Hmm59rce16bdBHSMceZ/Pt0I+tpv+7GL6bLhXeD8Fo0XDgAuu1uvVh29/rgzWy6upV9Jtc6bn12kHEnTE2e/W09cIJi0tMbahN/33whlM8b5RUya018uFeRCENBkmSbRcSN5jELgDrVyiAwNMgWmAD6+hxZPHlYfd9JWpHLewWfxLe/v8Oxxn3h7Og68uZAY6lv+aIYfEAfLG/UZew02VoeS6yvN3gExGBFfyKdCo6kElDuomTAiw3uMEc9SI0qQ7FdmhbfCIxVeP1NANK5LXYyBcEECAI+Huw4qwbDv2Q3qZlTpI8gtcGbdQel9OB3Esx5dKREmy26n/C+Jv2VMTVrjm/1B9lgJGoG/UgGNo6z2w3xbI60pghoDifcRH6kYJdFHhUqNIudtRO5icHctl6uXCs4U0+q/sz19MWjhWQWnTAQMAPW59ZwviKqylSbkREi84hzspRoE8TpIaWtbqQTt004j+G6zaHXTC+WSx0xBMC1+5+U4I5PLOcvTpopaoLAW9o7b+/BrwjwbMqzDMUn8t4JJZGuncSZnUR8cGOSouPkwZSvF4C06a8mowSIggQd+98d+ywf+6UPc/8A8bYufjrwpVqsDQpjQtMBW1IBqJ9SOpHz92BvgHwhnqGfo1q9DRTQOC2pDEoQLBid4xcVjGifL5M5Wa/hzK9b9umEYey3XEx6RLhDGFjCAMLUYhFMqlFlIIZaDTblNSCL9zI/8jEHjnipMuppLSWoWEOgZ4C3jra5uese7COP8V+70n1tFWCFGke1BIsNsVfwqCW87NE87EAlethfpuYvi/uFBrIePabhgKNMBrNLOf2iAT8ekbH0gtmPEAIYiihABMF3JnmJuD3b6n0gV4u8PUjTatTBV1EnSsKwE2t1/jriv+H82SrUmJkKWAIg6T0v78H3QV6CeV+0NkzBX7ogVGMuKrgxfUSI5pkcve/uK8Q8RkDky1OHJgmo4tLGTp66mJ/gRn3EEVWrFnjVMW3IMx9MERxumtOmHlNTCZTZSJYjckf5Ymblao28cIU8iyjxfVcgnKZcympSatSJMkX0x+Y29cW56+vSGFDYDeqBCgQFMcw5jPSe5xnWZyjeWkVGqZdgApWIFoGNLLEVI01iJMjyZSAejHYEACB3nvghJvpHlgo1RVvtGqU1yqsui7qH06idcVCbnpLHe/yxnfB8k9SqGUQovNxJ7fPGl/aCpbKajrj7wOV6YUgaSQBBuBtJ7nFc8MAmjpO2o7LsCe/ecaXSMkiPUzVYt5akFtoO8+s/ripeIKJWqyyGCxJH7TAE/U4vufovSRnp2bQTt6dfjfGaZhiSGM3kydzfrhwCRdPsqrKtauHKKDlzuSCeZYiN7xIwUzlCUHs2IPXp/AwN+yYfi5h9JaMueUAEmWA+Ebz6YOtVCiWMD1AAxHk6VAHZPJ01ZagMX7m37sSKeXpqCyqgaPXEOnmVYstN7BvaiQCbkTe3riTUqHRdi09dO3yxBRL4Umh6Z5AdQN5jpv6WxclWlpZT5QY3kM5UkMCZkdNA6mSDtjOvDnGhUemrsQ+sCdIIa8A+/wBMaa+oMKgVzTMg0xSWRpBEm88xNh/ni0qIkQqNMFhoGWLwdM694OkFTMWVflbpg/S1RzAAyfZMiJtcgXwNybEuoiqLnejAiX3a8dNo2HfBeMDBHow7leuGr4ey/XBHopcIgwoYSD78LGJRRh/jrKVRmGcqTTdoQgggmNpk3/zwW8MZ1UyiBgDO+o7FfaEwSPfi15llcikVWDN9AAJGprD3jvv770/NcJzWXr1EoMoo1Dq1MoYKGO8bgifUdcVd6Cq2HOMUaTrUJYgeXNWGiFMyfebiYxUuEstbMAogSkiaVQEWUAgEncnBzwtkAtSuprGutQmnUJSQWA5iCbAX2M4n5rhdPLMPLUKC0EBRHUiI9Ad8Lmh9BviXgnDsulOvmaVQtUsNNZtyGI5VBgEAmfQ4EUqfAnhUo5guzQEDVNoMEWuZtFu+Cn2oOXyWXlgYqD8kcqpVi/WNUepMiOsLwDwY01NVkBci1tl3EHpONHKo2RjbCGapcOy9NqRpVVQyRNU6rz6GOnpc4nj7R8kKYSKsAgzLSDtJMD+yBG+Kd4xyNUvrqFVU+yqCfdJtfFZzWTKiYt7sKNPYSbNQr+O+GMy8lR+W+oNCmQY0nlJ/pe+8HBtOK5Q0UFKkFQ6HIUBYYFQViNok/C2MV4BmFSsQ4UqQJ1Cfli41+P0QhVFJAA0hVidup2GJm2nSKhHIuicQoAITl2bWJjUCAOWRIGwC/wDjBLguVostJqeWpBKiTcpMSonSQGkL16Wte1E8JeJqYqMKupFYN7QkXUAbTG3r0xafBXHRWX8IqKdMinekdRGlC0uB3aIO4Hpgi2+j8kVHgQPDaaUn00aak0yZp1F1HSimQIFlMGAf2T1GMPqszXYlvUtP643jiP4dGsNagpTYEij/AEUnYCbHdfT9nGDDbti0Zh7hT+XQdwAZcAXjcL+7E/jWcHkpp3qKDc3CkAn3bxOK+1eKS053Yk27AQPj39MPZiuX0zEKoUW6Af4z9MTW7KsXwVP5xRiB+KlyduYX3H642LLUgGCumkEsWbz9UABrkTJBsIOw92Mg4Op+8UFESaqAEi06gLjr7sbkOHNDBvLJIgHyxbfVuLyDGGxDD3qRUCpO81hMAOBy+ov8+2JWSWosLoXRPta+l9hfsLSNziMOF1SxZ2pEtY/hCYAIXeRae18EMnTqifMdGH5QEKkXO51EG0CwG3WcSwJMYdy/XDWHcv1wR6EuEMYWuPRj0YkoqvH6uioXn2WkCRewG3x+mAWXrsoghyoa5n+kJEnc22xbc1QphmAVQZJuLT1npucRmoITI0agZuDvMiPnfCKM88GBxUqqUdAaxdVYFZQGARMagDAYA9R3xduLUBVolgrqyiY1bFZBmbnrfrIOJWeyAraLorI0gwZuIInpIkH9+BXiLOPl6LqlNXqtOrSQdJjSCVkNsJsMU3bFwE/abfI5QEvDtT/NyiKbzA77X9cSPDvEitGoagbkAIgySpkLAwK8csz8LyDuacyoETNqbyCDaxj3H3474P4kTUUMw510AXuVWQT2uY9Z92Ca0KIE8Q5vzyaq6jTXuev+N9sNZNRVoNYyQY/x2xY+PNSXL6VSnTBqNAJu0gjUQb7j6DFYVxSy9RpGqCoPqbW/jphIY34b8FVs2XYN5enqVJmxJvqG0fXE7L8BywAB4llzJvMbQb+3e4Hz9MadwNUpZZZgEUYBgkhmBEtHvicfPNJuUbbY1j9S2S24PRfKHhykzW4hQ9qJEWE7xr+P+OLp4PKZVK9I1acPXNRWpuApHLaCzEKbmDsBjKcp4ezNRAyAaWuBqgx3IPTErJedlcytOs1iOpJX0IJ9bYKXoG2+m0vxOi1J1quQkEktVEnkA0qRsN+0EHvikZfK8FOkagTIH+07yV7G8Cdo3+IZ4lHknbY7f8pxmlKqoIIAwobCSr2a7wzgnCKxKKAWKljGYYkEKo0wp2Jm/cesDtLg/DWq+SAwqAxp88S1l2E9F1teNj3tnfh7ihWuNCg6vgYmf34LeGMy1bjFH2Sutgd4KhHn9/0wbyorFY5WaJ/odllCOlCqtVGUoorjUzE3PMdMpBMDeDvtg8dTKFU1DosStQSTKzqPcS39mOuI2VZV0MpoRYhl1CfYEi2xNZjMbOO04VxFwtWos5calKtq169BAJHL/SJP/VOAgfzlNiQg8wxZKi1QGloMmRPQgWNptheQL611JWXvrqKRIkSQDJm3zG22ImYqUqGlZoJUBvq1xa40xcmIn44n5ChSqHUVQ1QQ5ZQdOqTBE9eXCAKE4dyx3w1h/LDfCj0JcIajCpwicLBxKKAtPM1Wr1E8qoEB5aljTYRfrIMnqOm+JdSmVFkZiR6QPXEKsiiowK0g4Gu9QhtP4h1EarAyRMx/ZEOtQUSIpl3Fgah5g2qIGs7/AOOHQZAjinEM8tqOXrP0si6R8WIOKfXpcUZv9lYE321H56vTtjSiFdoqBJUFVAqtMgiAYIv63OGnQsF1U0BpjSOdhGmBBMz1NzPxnFJIlsrPHuE1c3lMnSq66TJp83WsAnQwJUD8wIjtzYqfivJJQWklLWqoNUi7F5sWPQSIHqcXbj9cU0puopg6wOR2IhgobcxFk6W+OMz41xHzavLyyw1gk3IJiPRR9Wwt2UuFs4wfvGWouA2oGXAE84sSbdxM+oxSfE+ZJ0pteY+gn1xoyulOntJZA1iRcqvSd8Zhxtw2YItb2r9Rc/S3wwQ6OfDSPs947UZaqN5tRUpgBVWYDKwBb05fqOmMk4Ply70xDFZXUYtHWT0+ONM+zDhwLZhqqjQaYkliCskkRB7wPdiJxWhTydJeUBBa0n5idz64pSS0iWrdsNZHOtq0mm4AE6uljERtPuxVvGdGtXQVdMoII0xygyNJEap2kzHpbBXw3xI1aBIEwxWxvANp1HtA9cN5iVoOkEaix5mE3B7WAxC0yntAHw5xCpXUZcks59gN+aQRE/H+IwRr/Z3xGqv+qy6AECAWDdt9BMX91se8DeEKvnJVqaRpayTcnuSOhvh7xfmdOacAWEEiWtyifaM74vV6J3VMjcK+z/P0y58vmKkKeaJMddHSfo2Jfg/wTnaGcpVnplUQmSlzzIVsCP6cGY2bthrhjNmKgWivPexjRYX5hBk74OZTgWbkrUpUao7GoQw39lokbbG2ByHukjQKVEuV0+dShIusL6mJ0gyffYYmfdm06fMaSSQxiYMiPhPXGN8W4YaU2I7qzcw33H8DETK0UZqWoXAkSSQQCbRNpgj5YXSTb6uWbcVGELBsN/2vf9LYaylBkM63ZQIC6QANo2AxkfiiPyqQwEyXk7kDZvSfjil57NBkIBIcbGYGn3/H6YmDyNJww6fTpqd1OHss+9j8YwM4cQaVO/8Au1/ujE/KHf4YcXszktDQOPA4SD6YWpxJTBedfzWC0yUcHTqalqHXuRaAes3wiu7aXBdtYPI4oKdAUkmBJBsD69hfEXj5cM2lmWSBIqXAhDYflEqPkf2sBOIeJ3yyPqYkkBoYyRBtBO3x3xSFRY1kkHUwaZDeSg/id/l1GFUKy1FZCefSXDeVpbeS0Te5G0bHuMUPIePC6orFgATdWYtfubE72g4OZfibsutahYXuHPUne/rEHaBhvQqGfFtYDLqXYMC8g+SE0gLN7zMFBePYxkOdzU17NI1SAPWP1/wxpniLxNmMs1DSVIdiD5kssAdF1AD2j/AxGzPHnNA1FVASxnSkATqEqTsebp2XthOSiaR8cpcE5viIWgGJ9mmLED2oEfqPljN8sfNq7yWP6m+Lpn/HmZZpHliwERy2noHG83+HbFq8GZx8xlzWrEs5rGkgRxTUAUwQZMmSWI98dsOFUKcWnsi+Cc0GbMqG/Kgjyw8qC0krtcqYPoMOcWySVKIWpdSQSCvQEbx+7FtOXYJpUkAGSfOXU0Kw0lhsLA+8z0IxWqTSIMgH17z0xEtUEXZTOJ5c5Mq+WLCmx0su4JIBVhMziyeGsj5411GLTa629cBvEjNpp09JjWLyIti28BqBVAJMDu2w74JPQ0thXIzbTywTB0zsTB37D64z/wAW1FbPV0e7Mq30wSwRS1gYGq/zxf8ALVlDe11JHNA3kfDGefaNRK5tqzAhnhhDAiQoFj0Fhg8YpnfCGfFIkalABN4G4xfsjx2k+1SSntQsEet79D88Zf4TyVKrZyweZkN7sW4pQy1ekkqBUQqSW3lpF+uKl0S4SvE6HNIKlIElRpcMoDAgGOvUevbGeVOEZp25MvWZWhdQRtMajuw6AjfpGNE47V8gUTRmQzFwD7WrRcgb/wCE4s/BlimHVXJAlKfmiGlbiDYRf9epwRdA0UjxF4brvU0U9bqEAL6TBgXPb/zincU8KVlrMlPKZiogA5lpsdxcSLdRjbMqCuphq1ADQr1lZW3kADawH09cd4bRbzA34kCQ01gygwfygevecEVjY5zzSTJ2RSKVMEEQiggi4IUYmZMb/wAd8JKxheU6/D9+Jj8hS+IyMLC4SuFjAgYE4sabMCNIe9ytyAQJBHS38RjPftC4VrejUubFCqgywkGAIuew7xjUmqsxINM22O83I6gRtPxwM43wqpXVRRqNQqq0rUBAIEEMAYMSOsYa6HoonCPA9Z6LVasZdQCVVxNQgd1Flt7/AHYp1Hjz5TNNofXSUw4IgMvUx3G4xp1bgmWz1avUOdruaQRXZKgKwqwSgDQpYqSZDC9hjLc9w77znTQywYyxVfMbmMTcn3fpjXRGy0/aOUC5YiIYuRAPZP8A9D5nFVymdqKDSJUpuCQZH7t/TG2cW4HSr00p1aDVNA5SAJX2QYm1x/dxGp+Fcrsco/tAhjpMAaOWTeDt8DfGVWjTNxejFOL1SGFxBUN+sXxp32OVdeWdCylfPZtJBmBTSYI/5lI9xwbr+EcloQ1Mrd1UlrTTMDkvHck2ix74mcM4OmUpItFa1MNDMlMrGrluxKjmIUC3eB3xSWhSk2OkU2aA1Jl54XSfZGo6VsAR3mbz2GKXwrPpmKaVEKwRtFxaNPw/djQnVywY+dpqCfL5dNP2BpbeZuRHdp6QG4X4XoIPLpUXoaoJaF3GnosXIBBIPXucDVkp0Z79oFfyqSaSAzuCLdFv+oHzxG8LcaD028ypTDgne3LAgi49caYPDGWrMVrZV3JsKlZVOmJ2IiJ930xAbwVkgP8AYyDJPMqxEsYj0HWOq72w1FVQZbsqWX8S0jmKVKVaaiJtIlmAESb74g/aLnj96elC6V0zAtq0gOR8Ri+UvCOUXSUyrB6bM+oLS1kydMwIhYsbHlEzjP8A7Rcvp4hWlmIJBkmTOgEj5mPhhpJA22COC5haNa55Qdxi+Ug9Vg1PRC+yxQEj3Ez26DGaUqck74m0uL1qY006jqPQ/pgcbBOg74w48RmEWm3+pBDN+05jV8tIHzxoHhnPKcplnU0xU0anZkYknmWRG9gw3/zxHUTMzPrjc/BHEWTI5VfIqsvl+2umPaa0FtXTtsRgapCux/L1kWdBogXkLTfYmR23j4kjEzhr0tQLeSzAgIy0zyk8p5iIEyBaOuCC5xpg0mAm7W0gd5+R7etsdTNnUVNJwJgNAKm4ANibXmSMSxkk4XlRvhJb0+uHct1tiY9HLhFXHRhIOFjCQyNw3hpUvpSmssWszXlmMm0TcfXE2tkWaQIG95Mgmbj6YGce8SLkqYc06lQudKqgG8TLEkAC2KlnfHWbYjTopLeQAGY22k2HfrjRVWyd3oBeI3y2RSsozCmuxYNSQtOtplqmkKkje4xSPCfHFy2cp5iqutQSDB2DAifhMxi0eNuG5avXFSlVJMk1SBNiZESRqqDVGkdrkEXgUMnkEp6U15iopMsUNNQezauYgb6FHvbDVULZs2fRdKT5UPtJcTMRBB3Im3X4HEbLUx5bqnkMxdXI1uBpAQkndlIGy7besAfs+4u5V0qCpUVFXy1CA6Bzn4DlAA2sNsXFs4qqreVU5iRC0ySIE3gWECJ9wxI2DMkFNMooonWVZQruUKgKJLRY7AdDbrji5UU0K/hLUUrpGt9K+xaSZ9qAB7u5wQqZlFQN5DkFiAFpy3KbMR0uoI+BxIFZTqPltIBJJTeDEA9Tygge7AIDpRKFQyUUYECA1W3s+ySBNvlIJ2x2rl0IY0loNSUAyajzFt4B7H5DBJ+ILPNRqdAT5ZMWaZIGw0C/quH6mZVTApseXVKoYtePfbbDsAc6iHVPLagI1DU5K3nYAxcTiOKhZdA+7mATp11LatRvab739Y2wWq5lV/3TFSoYwk9yAQBvbb1GItPilMmfu1e/U0CN79bjfr64AIuZq0lpsEeiovrVnbTBLEcwuomTYenrjG/tBqn79XEoRI2kj2QbE/x2xuNPM0ySRQcE2JNKJiB8fa+hxV+L+Ecpmqxq1KeaV330gBRAA/Z7X+Bw0Blfh/MJTWszEBxTmmd5eYggiD7Uz0gnAgLJnrvjX632fZFGKlc4d7qJUxHUL/S67we2PL9n+RmNGdHy9Nzp9fofi7AyE77DGz+Bsqz5Og9NKRimQHLOJZWZSpAIi4jUAbEn0LeS+zXJ1BJXMpIBGt1kgqG20yIJKkGLg9Ixc+EcNTL0Uo050IIE77zeAL3wmwSILcILpLJTWpqBs7kAATvYzNttj8Mcy3DqgqSaVDSGmRUqFuh1XETI291+mDZxwfD54ix0dIwrLLvhOnD2XXfBHoS4QQMLUYQMd1TiUUUr7Vc3USnlwirDVDc7g6bDfa8n3DFMquAPak+v8fQY0vxpwJ80lEJulTUQTHKVIMT1uPrimP4GzLMB+Eqg8xLgnawgdSY7YtCKz95ZjMALOkXFyN/XHRLNHLYdWAFrm5Iv6YsCeA80o/3Mk2moOvwxFz32d51iCvkgj/8ArAtHSL4ehBj7Ks7zZojSSRSCqWAnmcWk+v6Y0KtnHTRqRRI5gagEGQIBO+/6YqHgHw22WqVjmPJYMEFPmVmlS5bbaxXbti5FaEKp8shRpUHTYRsPgPphOgIy5+oLMtPVFx5ij9m0EnbVc+nqML/lJvLL6UYgrGmosQ0XmbQDPr0w89Ki0kime5Onre5+H0x6pl6OnSQgUwYsLrDDbtY4ApkNOMOSZp0xBAvVW5YKQB79XWNh3xJzHESrMAKZgCJqKJmJ3Mjfte3fCqOVy82SjNogLNhb6DHRlKFzop80Tt7h6dPjGDQbE5rPMrkDyyoj2nCkHeb7j3djiOnFX6pTG8/jL06/p164mulEtJFMsDJJ0yCLT77fTCTSoC8UhPXlwaFRGTiNQkAIhJ6CovrPU9h8/Qx6nxF2VSqpr1ENTLqWsSBBBibT1xJWlRDDSKYaZEaZk/vJnC1o051BUn9oATvO/vOAYObiz3hKZaDA81RcarHt7P69jDrcROjVpQMCdS+YvKg1cxPuX4Qe2JNWjSG4T4xtcf8A2Pz9cJCULmKV9/Z62v8A2o+OABn7+4Kh0RZN5qLIEm8dbQbd8cPEmD6SqAWIJcDkvzR7hO/fth+olFrsKRgRJ0mB2v0wp6dFgJFMhRAB02A/SIwgItLO1GcqqIy76lcbTFxqN+s/TE3L+YTzIFHfWCZt0+fXpjtJacygSTuVifp64fnAB3yv4kYcoU98M4dy03w41YnwhLjsjCFf44UTN8QixniVZlQsrBY3JUnewsL7kYC1ipipNAliW1GixYgG02kEELuN1HcQar5PUSRUqLIjla3W8EG99/dhC8Pb/j1/mv8A+cMaA4pIRb7v3f8ABMMRquN/2T36XMifUhTg6RTiTH4TdR1kT7II+XuwZp5AwQa1UyZHNcd9hcHHv5PP/FrdPzdhHbrHzwBYLqaVIbVSUlNUmg25LBZ7eyoI35ek2RUq0iRpOXAUqQDSYwRc3gXliQYtJ3wYHDrEebWv1133J7ese6O2FHI96tXb9rsI6D44YWBhUpgDS9CPzAUmuASYAHoLf54VQr0iV1PQK7sBSa423Itsov8As+6DD5IkkirVEiIDCLCJuDfrhv8Ak5rxXrXg3IOwA6r1j54AtA6m6q1vKlGgEUmneSLW/PuLe0ehiPUSnAJFHmBF6De0CDtuI1jf1+BkcNNprVTBtze6xtcSPrhY4fBB82rb+lY2i4+M+/AFgR6iiSxpSCQx8htxqPa9y3eZPe7z6EMMaI0Gw8lo5oYhT6ySSJub7GSdPh0f72sfe56233wpeHwSfNq3BEarDVNx6ibdoGALAnnJIK1MuIYlSaTTAJ0we47/AKdUlaWkEtl5vc0WgC57bhipPx2mxv7iZ/11Yemodo6r9TfHTkWv+NWv6j3/ALOALBLPTgNNGBBnyyZUMCQLbhlPeCR6SxRrIBCeRIW80XAOk3i1gSBa+wwcfh0n/W1euzQDJnpt6Y7U4fM/i1hI6PtYi1vWfeBgCwLUdS2iMvIWI8lyIIBWDtHPt6xa+FUnUMSVowfaig4JBBH6Mwv+0RguMlo5jVqwoky02iDNuw+ZnA/LcVyzhGGaMGSAzFS3Np9kgH2hG30wrKUXLiGaGa0AMpoBgILCjUEhZMQDtcmO59cHsk7MgLaZNxpBgg3WzXBiLd8Bamcy4ppU+9VSpcKCrEywDMVbSDaJn/lHbErhGfoM5VMz5jkewzjUALzpseu/uwWDhKrphbDtDrhrDuXG+HHplLgPJx0YaTfDqDEItkPjYqFAKT+WxPtRNutsQjmKyovPUJvLLS1ztHURv9Dg6ccQ7YpNk17AjZzMAkS5sDP3e219n3n9+/QgOIagQqVUYq0FkIAIB6nE/HicOwBfDs5oDBy5MkibwLWncifTqMT6eZ1CysBG8Dp8Th3HcO0Ftu2VvLcSzFNAKqMahIsUaNIUCQaSsNTEEkHYmLgXIjOVrzSWR6vBt/V9/fglOOjEoqTUnZGyVWoxOpFVehlp/slRAwnxVWKZd2phgwdQNO5Fpj64mDHVxpGaj6MfJByVXRV/D+drvTrmW1hRo8ySAb3jc+7rGBuW4fn5E5mo3cEOCfmI2+HQQbm8k48v7sWvO1dJb+xEfDUUm7IFRcwKdP7uFc6ubzt9Jk3uNiexOBNXi2cBqkUgL8oakSqgFbaheYDSbrtBO2LMMJxKnXo0cTPPHOcziPXNCtmE0+ytOlqBbQpUA6DKzMkdTuIjAfzuJhgPvmaINRRIp0xppNVdfMMpzRTVGKLzKXuBEY1vHQcZ+P6bvf8AwqSsGcIZnyaFizu1K5qAqzGD7SwpBPaBiiZY09A/9vcPoJBNSqBpGqqAQSSb0x7za1sabOO6sKSs6PD5v6aar+Wv9FByFSmXVPuJVCWksXLgwaY5jeIMabQbi4w1wjimiHTIstXQWB1Ppm6RDTPKLx9MaLOOocLE0f8A6k0/p/lgTw7xlswXV6LUykXMw0zsCLRGD1Drhtzh7LDfFR6cnkknbSo//9k="/>
          <p:cNvSpPr>
            <a:spLocks noChangeAspect="1" noChangeArrowheads="1"/>
          </p:cNvSpPr>
          <p:nvPr/>
        </p:nvSpPr>
        <p:spPr bwMode="auto">
          <a:xfrm>
            <a:off x="167837" y="-120384"/>
            <a:ext cx="328824" cy="254001"/>
          </a:xfrm>
          <a:prstGeom prst="rect">
            <a:avLst/>
          </a:prstGeom>
          <a:noFill/>
        </p:spPr>
        <p:txBody>
          <a:bodyPr vert="horz" wrap="square" lIns="95867" tIns="47934" rIns="95867" bIns="47934" numCol="1" anchor="t" anchorCtr="0" compatLnSpc="1">
            <a:prstTxWarp prst="textNoShape">
              <a:avLst/>
            </a:prstTxWarp>
          </a:bodyPr>
          <a:lstStyle/>
          <a:p>
            <a:endParaRPr lang="pt-BR"/>
          </a:p>
        </p:txBody>
      </p:sp>
      <p:pic>
        <p:nvPicPr>
          <p:cNvPr id="1046" name="Picture 22" descr="http://www.basisfilm.de/portal/wp-content/uploads/2015/06/Die-Widerstaendigen-Plakat.jpg"/>
          <p:cNvPicPr>
            <a:picLocks noChangeAspect="1" noChangeArrowheads="1"/>
          </p:cNvPicPr>
          <p:nvPr/>
        </p:nvPicPr>
        <p:blipFill>
          <a:blip r:embed="rId17" cstate="print"/>
          <a:srcRect/>
          <a:stretch>
            <a:fillRect/>
          </a:stretch>
        </p:blipFill>
        <p:spPr bwMode="auto">
          <a:xfrm>
            <a:off x="6912748" y="3637588"/>
            <a:ext cx="2951978" cy="3218842"/>
          </a:xfrm>
          <a:prstGeom prst="rect">
            <a:avLst/>
          </a:prstGeom>
          <a:noFill/>
        </p:spPr>
      </p:pic>
      <p:sp>
        <p:nvSpPr>
          <p:cNvPr id="22" name="Retângulo 21"/>
          <p:cNvSpPr/>
          <p:nvPr/>
        </p:nvSpPr>
        <p:spPr>
          <a:xfrm>
            <a:off x="0" y="1119964"/>
            <a:ext cx="3587173" cy="888945"/>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780" tIns="37390" rIns="74780" bIns="37390" rtlCol="0" anchor="ctr"/>
          <a:lstStyle/>
          <a:p>
            <a:pPr algn="ctr"/>
            <a:endParaRPr lang="pt-BR"/>
          </a:p>
        </p:txBody>
      </p:sp>
      <p:sp>
        <p:nvSpPr>
          <p:cNvPr id="30" name="CaixaDeTexto 29"/>
          <p:cNvSpPr txBox="1"/>
          <p:nvPr/>
        </p:nvSpPr>
        <p:spPr>
          <a:xfrm>
            <a:off x="38294" y="1039297"/>
            <a:ext cx="3728814" cy="989356"/>
          </a:xfrm>
          <a:prstGeom prst="rect">
            <a:avLst/>
          </a:prstGeom>
          <a:noFill/>
        </p:spPr>
        <p:txBody>
          <a:bodyPr wrap="square" lIns="95867" tIns="47934" rIns="95867" bIns="47934" rtlCol="0">
            <a:spAutoFit/>
          </a:bodyPr>
          <a:lstStyle/>
          <a:p>
            <a:r>
              <a:rPr lang="pt-BR" sz="2900" dirty="0">
                <a:solidFill>
                  <a:schemeClr val="bg1"/>
                </a:solidFill>
                <a:latin typeface="Leelawadee" pitchFamily="34" charset="-34"/>
                <a:cs typeface="Leelawadee" pitchFamily="34" charset="-34"/>
              </a:rPr>
              <a:t>MATERIAIS SOBRE A </a:t>
            </a:r>
          </a:p>
          <a:p>
            <a:r>
              <a:rPr lang="pt-BR" sz="2900" dirty="0">
                <a:solidFill>
                  <a:schemeClr val="bg1"/>
                </a:solidFill>
                <a:latin typeface="Leelawadee" pitchFamily="34" charset="-34"/>
                <a:cs typeface="Leelawadee" pitchFamily="34" charset="-34"/>
              </a:rPr>
              <a:t>ROSA BRANCA</a:t>
            </a:r>
          </a:p>
        </p:txBody>
      </p:sp>
    </p:spTree>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2126</Words>
  <Application>Microsoft Office PowerPoint</Application>
  <PresentationFormat>Personalizar</PresentationFormat>
  <Paragraphs>364</Paragraphs>
  <Slides>52</Slides>
  <Notes>8</Notes>
  <HiddenSlides>0</HiddenSlides>
  <MMClips>0</MMClips>
  <ScaleCrop>false</ScaleCrop>
  <HeadingPairs>
    <vt:vector size="6" baseType="variant">
      <vt:variant>
        <vt:lpstr>Fontes usadas</vt:lpstr>
      </vt:variant>
      <vt:variant>
        <vt:i4>12</vt:i4>
      </vt:variant>
      <vt:variant>
        <vt:lpstr>Tema</vt:lpstr>
      </vt:variant>
      <vt:variant>
        <vt:i4>2</vt:i4>
      </vt:variant>
      <vt:variant>
        <vt:lpstr>Títulos de slides</vt:lpstr>
      </vt:variant>
      <vt:variant>
        <vt:i4>52</vt:i4>
      </vt:variant>
    </vt:vector>
  </HeadingPairs>
  <TitlesOfParts>
    <vt:vector size="66" baseType="lpstr">
      <vt:lpstr>Arial Unicode MS</vt:lpstr>
      <vt:lpstr>Arial</vt:lpstr>
      <vt:lpstr>Bradley Hand ITC TT-Bold</vt:lpstr>
      <vt:lpstr>Calibri</vt:lpstr>
      <vt:lpstr>Calibri Light</vt:lpstr>
      <vt:lpstr>Cambria</vt:lpstr>
      <vt:lpstr>Kozuka Gothic Pro M</vt:lpstr>
      <vt:lpstr>Leelawadee</vt:lpstr>
      <vt:lpstr>Rage Italic</vt:lpstr>
      <vt:lpstr>Times New Roman</vt:lpstr>
      <vt:lpstr>Trebuchet MS</vt:lpstr>
      <vt:lpstr>Wingdings</vt:lpstr>
      <vt:lpstr>Tema do Office</vt:lpstr>
      <vt:lpstr>Sketchbook</vt:lpstr>
      <vt:lpstr>A Rosa Branca Anna Carolina Schäfer | annacarolschaefer@hotmail.com Tinka Reichmann | reichmann@usp.br Yasmin Utida | yasmin_utida@hotmail.com </vt:lpstr>
      <vt:lpstr>Apresentação do PowerPoint</vt:lpstr>
      <vt:lpstr>Apresentação do PowerPoint</vt:lpstr>
      <vt:lpstr>Apresentação do PowerPoint</vt:lpstr>
      <vt:lpstr>Apresentação do PowerPoint</vt:lpstr>
      <vt:lpstr>Apresentação do PowerPoint</vt:lpstr>
      <vt:lpstr>A Rosa Branca  INGE SCHOLL | 2013 - 2014</vt:lpstr>
      <vt:lpstr>Apresentação do PowerPoint</vt:lpstr>
      <vt:lpstr>Apresentação do PowerPoint</vt:lpstr>
      <vt:lpstr>Apresentação do PowerPoint</vt:lpstr>
      <vt:lpstr>6| TRADUÇÃO E MEMÓRIA LEGENDAGEM DE UM FILME-TESTEMUNHO SOBRE A ROSA BRANCA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das Volk</vt:lpstr>
      <vt:lpstr>Apresentação do PowerPoint</vt:lpstr>
      <vt:lpstr>Wie soll man mit solchen “NS-Wörtern” im heutigen DaF-Unterricht umgehen?   Mit welchem (Lern-)ziel könnte ich sie in meinem Unterricht thematisieren?</vt:lpstr>
      <vt:lpstr>LTI: Considerações finais</vt:lpstr>
      <vt:lpstr>Tipps: Materialien für den Unterricht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Rosa Branca  A HISTÓRIA DOS ESTUDANTES QUE DESAFIARAM O NAZISMO Anna Carolina Schäfer | annacarolschaefer@hotmail.com Tinka Reichmann | reichmann@usp.br Yasmin Utida | yasmin_utida@hotmail.com</dc:title>
  <dc:creator>Vaio</dc:creator>
  <cp:lastModifiedBy>Anna Carolina Schäfer</cp:lastModifiedBy>
  <cp:revision>42</cp:revision>
  <dcterms:created xsi:type="dcterms:W3CDTF">2017-04-22T20:31:07Z</dcterms:created>
  <dcterms:modified xsi:type="dcterms:W3CDTF">2017-04-26T23:58:36Z</dcterms:modified>
</cp:coreProperties>
</file>