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2BDC-E076-4772-8244-785F0730BC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A4B2-D4AE-479B-95F7-83818FD700F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INSTRUMENTAL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Aula: 08/05/2017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832" y="1124744"/>
            <a:ext cx="8589640" cy="18002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1500" dirty="0" smtClean="0"/>
              <a:t>1) Após análise de amostra de água conforme CALDAS </a:t>
            </a:r>
            <a:r>
              <a:rPr lang="pt-BR" sz="1500" dirty="0" err="1" smtClean="0"/>
              <a:t>et</a:t>
            </a:r>
            <a:r>
              <a:rPr lang="pt-BR" sz="1500" dirty="0" smtClean="0"/>
              <a:t> al., 2011, foi obtido um </a:t>
            </a:r>
            <a:r>
              <a:rPr lang="pt-BR" sz="1500" dirty="0" err="1" smtClean="0"/>
              <a:t>cromatograma</a:t>
            </a:r>
            <a:r>
              <a:rPr lang="pt-BR" sz="1500" dirty="0" smtClean="0"/>
              <a:t> da mistura de componentes. Foi utilizada uma coluna empacotada de 40 cm e a vazão foi de 0,75ml/min.</a:t>
            </a:r>
            <a:br>
              <a:rPr lang="pt-BR" sz="1500" dirty="0" smtClean="0"/>
            </a:br>
            <a:r>
              <a:rPr lang="pt-BR" sz="1500" dirty="0" smtClean="0"/>
              <a:t/>
            </a:r>
            <a:br>
              <a:rPr lang="pt-BR" sz="1500" dirty="0" smtClean="0"/>
            </a:br>
            <a:r>
              <a:rPr lang="pt-BR" sz="1500" dirty="0" smtClean="0"/>
              <a:t>a) Encontre os tempos nos quais os componentes 3 e 4 permanecem na fase estacionária.</a:t>
            </a:r>
            <a:br>
              <a:rPr lang="pt-BR" sz="1500" dirty="0" smtClean="0"/>
            </a:br>
            <a:r>
              <a:rPr lang="pt-BR" sz="1500" dirty="0" smtClean="0"/>
              <a:t>b) Encontre os tempos de retenção para 3 e 4.</a:t>
            </a:r>
            <a:br>
              <a:rPr lang="pt-BR" sz="1500" dirty="0" smtClean="0"/>
            </a:br>
            <a:r>
              <a:rPr lang="pt-BR" sz="1500" dirty="0" smtClean="0"/>
              <a:t>c) Determine os fatores de retenção para os componentes 3 e 4.</a:t>
            </a:r>
            <a:br>
              <a:rPr lang="pt-BR" sz="1500" dirty="0" smtClean="0"/>
            </a:br>
            <a:r>
              <a:rPr lang="pt-BR" sz="1500" dirty="0" smtClean="0"/>
              <a:t>d) Encontre as larguras de cada pico e aquelas à meia altura de cada pico.</a:t>
            </a:r>
            <a:br>
              <a:rPr lang="pt-BR" sz="1500" dirty="0" smtClean="0"/>
            </a:br>
            <a:r>
              <a:rPr lang="pt-BR" sz="1500" dirty="0" smtClean="0"/>
              <a:t>					(Consulta sugerida: </a:t>
            </a:r>
            <a:r>
              <a:rPr lang="pt-BR" sz="1500" dirty="0" err="1" smtClean="0"/>
              <a:t>Skoog</a:t>
            </a:r>
            <a:r>
              <a:rPr lang="pt-BR" sz="1500" dirty="0" smtClean="0"/>
              <a:t> 9ed., p. 858-864)</a:t>
            </a:r>
            <a:br>
              <a:rPr lang="pt-BR" sz="1500" dirty="0" smtClean="0"/>
            </a:br>
            <a:r>
              <a:rPr lang="pt-BR" sz="1500" dirty="0" smtClean="0"/>
              <a:t/>
            </a:r>
            <a:br>
              <a:rPr lang="pt-BR" sz="1500" dirty="0" smtClean="0"/>
            </a:br>
            <a:r>
              <a:rPr lang="pt-BR" sz="1500" dirty="0" smtClean="0"/>
              <a:t/>
            </a:r>
            <a:br>
              <a:rPr lang="pt-BR" sz="1500" dirty="0" smtClean="0"/>
            </a:br>
            <a:endParaRPr lang="pt-BR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4928"/>
            <a:ext cx="3744416" cy="209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6237312"/>
            <a:ext cx="4286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149080"/>
            <a:ext cx="3238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996952"/>
            <a:ext cx="46440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573016"/>
            <a:ext cx="3378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645024"/>
            <a:ext cx="8229600" cy="18002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1500" dirty="0" smtClean="0"/>
              <a:t>3) Há diferença entre o preparo da amostra de água e o preparo da amostra de leite materno, para a determinação do mesmo pesticida organoclorado por cromatografia líquida de alta eficiência? </a:t>
            </a:r>
            <a:br>
              <a:rPr lang="pt-BR" sz="1500" dirty="0" smtClean="0"/>
            </a:br>
            <a:endParaRPr lang="pt-BR" sz="15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51520" y="908720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 Nosso laboratório em Mariana possui o </a:t>
            </a:r>
            <a:r>
              <a:rPr lang="pt-BR" sz="1500" dirty="0" smtClean="0">
                <a:latin typeface="+mj-lt"/>
                <a:ea typeface="+mj-ea"/>
                <a:cs typeface="+mj-cs"/>
              </a:rPr>
              <a:t>equipamento para realização de cromatografia líquida de alta eficiência (CLAE).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500" dirty="0" smtClean="0">
                <a:latin typeface="+mj-lt"/>
                <a:ea typeface="+mj-ea"/>
                <a:cs typeface="+mj-cs"/>
              </a:rPr>
              <a:t>Em </a:t>
            </a: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Vannuchi</a:t>
            </a: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</a:t>
            </a: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al., 1992, a análise do leite materno é feita por cromatografia </a:t>
            </a:r>
            <a:r>
              <a:rPr lang="pt-BR" sz="1500" dirty="0" smtClean="0">
                <a:latin typeface="+mj-lt"/>
                <a:ea typeface="+mj-ea"/>
                <a:cs typeface="+mj-cs"/>
              </a:rPr>
              <a:t>a</a:t>
            </a: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gás (CG).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500" dirty="0" smtClean="0">
                <a:latin typeface="+mj-lt"/>
                <a:ea typeface="+mj-ea"/>
                <a:cs typeface="+mj-cs"/>
              </a:rPr>
              <a:t>É possível fazer a determinação de pesticidas organoclorados em leite materno no nosso equipamento de CLAE?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</a:t>
            </a:r>
            <a:r>
              <a:rPr kumimoji="0" lang="pt-BR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sim, justifique as eventuais adaptações necessárias.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500" baseline="0" dirty="0" smtClean="0">
                <a:latin typeface="+mj-lt"/>
                <a:ea typeface="+mj-ea"/>
                <a:cs typeface="+mj-cs"/>
              </a:rPr>
              <a:t>Se</a:t>
            </a:r>
            <a:r>
              <a:rPr lang="pt-BR" sz="1500" dirty="0" smtClean="0">
                <a:latin typeface="+mj-lt"/>
                <a:ea typeface="+mj-ea"/>
                <a:cs typeface="+mj-cs"/>
              </a:rPr>
              <a:t> não, justifique o porquê da impossibilidade.</a:t>
            </a:r>
            <a: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627784" y="6021288"/>
            <a:ext cx="63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(*Consultas </a:t>
            </a:r>
            <a:r>
              <a:rPr lang="pt-BR" dirty="0" smtClean="0"/>
              <a:t>sugeridas: artigos disponibilizados no </a:t>
            </a:r>
            <a:r>
              <a:rPr lang="pt-BR" dirty="0" err="1" smtClean="0"/>
              <a:t>Stoa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Apresentação na tela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ANÁLISE INSTRUMENTAL</vt:lpstr>
      <vt:lpstr>1) Após análise de amostra de água conforme CALDAS et al., 2011, foi obtido um cromatograma da mistura de componentes. Foi utilizada uma coluna empacotada de 40 cm e a vazão foi de 0,75ml/min.  a) Encontre os tempos nos quais os componentes 3 e 4 permanecem na fase estacionária. b) Encontre os tempos de retenção para 3 e 4. c) Determine os fatores de retenção para os componentes 3 e 4. d) Encontre as larguras de cada pico e aquelas à meia altura de cada pico.      (Consulta sugerida: Skoog 9ed., p. 858-864)   </vt:lpstr>
      <vt:lpstr>3) Há diferença entre o preparo da amostra de água e o preparo da amostra de leite materno, para a determinação do mesmo pesticida organoclorado por cromatografia líquida de alta eficiência?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INSTRUMENTAL</dc:title>
  <dc:creator>USUARIO</dc:creator>
  <cp:lastModifiedBy>USUARIO</cp:lastModifiedBy>
  <cp:revision>1</cp:revision>
  <dcterms:created xsi:type="dcterms:W3CDTF">2017-05-10T16:01:40Z</dcterms:created>
  <dcterms:modified xsi:type="dcterms:W3CDTF">2017-05-10T16:03:08Z</dcterms:modified>
</cp:coreProperties>
</file>