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 id="2147483726" r:id="rId2"/>
    <p:sldMasterId id="2147483738" r:id="rId3"/>
    <p:sldMasterId id="2147483819" r:id="rId4"/>
    <p:sldMasterId id="2147483821" r:id="rId5"/>
    <p:sldMasterId id="2147483823" r:id="rId6"/>
    <p:sldMasterId id="2147483825" r:id="rId7"/>
    <p:sldMasterId id="2147483827" r:id="rId8"/>
    <p:sldMasterId id="2147483831" r:id="rId9"/>
    <p:sldMasterId id="2147483833" r:id="rId10"/>
  </p:sldMasterIdLst>
  <p:notesMasterIdLst>
    <p:notesMasterId r:id="rId48"/>
  </p:notesMasterIdLst>
  <p:handoutMasterIdLst>
    <p:handoutMasterId r:id="rId49"/>
  </p:handoutMasterIdLst>
  <p:sldIdLst>
    <p:sldId id="382" r:id="rId11"/>
    <p:sldId id="392" r:id="rId12"/>
    <p:sldId id="393" r:id="rId13"/>
    <p:sldId id="394" r:id="rId14"/>
    <p:sldId id="395" r:id="rId15"/>
    <p:sldId id="427" r:id="rId16"/>
    <p:sldId id="428" r:id="rId17"/>
    <p:sldId id="419" r:id="rId18"/>
    <p:sldId id="420" r:id="rId19"/>
    <p:sldId id="421" r:id="rId20"/>
    <p:sldId id="422" r:id="rId21"/>
    <p:sldId id="396" r:id="rId22"/>
    <p:sldId id="465" r:id="rId23"/>
    <p:sldId id="466" r:id="rId24"/>
    <p:sldId id="467" r:id="rId25"/>
    <p:sldId id="468" r:id="rId26"/>
    <p:sldId id="398" r:id="rId27"/>
    <p:sldId id="414" r:id="rId28"/>
    <p:sldId id="399" r:id="rId29"/>
    <p:sldId id="402" r:id="rId30"/>
    <p:sldId id="415" r:id="rId31"/>
    <p:sldId id="416" r:id="rId32"/>
    <p:sldId id="417" r:id="rId33"/>
    <p:sldId id="418" r:id="rId34"/>
    <p:sldId id="423" r:id="rId35"/>
    <p:sldId id="429" r:id="rId36"/>
    <p:sldId id="457" r:id="rId37"/>
    <p:sldId id="433" r:id="rId38"/>
    <p:sldId id="439" r:id="rId39"/>
    <p:sldId id="458" r:id="rId40"/>
    <p:sldId id="452" r:id="rId41"/>
    <p:sldId id="453" r:id="rId42"/>
    <p:sldId id="454" r:id="rId43"/>
    <p:sldId id="455" r:id="rId44"/>
    <p:sldId id="471" r:id="rId45"/>
    <p:sldId id="469" r:id="rId46"/>
    <p:sldId id="472" r:id="rId47"/>
  </p:sldIdLst>
  <p:sldSz cx="9144000" cy="6858000" type="screen4x3"/>
  <p:notesSz cx="6797675" cy="9926638"/>
  <p:embeddedFontLst>
    <p:embeddedFont>
      <p:font typeface="Marlett" pitchFamily="2" charset="2"/>
      <p:regular r:id="rId50"/>
    </p:embeddedFont>
    <p:embeddedFont>
      <p:font typeface="ＭＳ Ｐゴシック" panose="020B0600070205080204" pitchFamily="34" charset="-128"/>
      <p:regular r:id="rId51"/>
    </p:embeddedFont>
    <p:embeddedFont>
      <p:font typeface="ＭＳ Ｐゴシック" panose="020B0600070205080204" pitchFamily="34" charset="-128"/>
      <p:regular r:id="rId51"/>
    </p:embeddedFont>
    <p:embeddedFont>
      <p:font typeface="Arial Unicode MS" panose="020B0604020202020204" pitchFamily="34" charset="-128"/>
      <p:regular r:id="rId52"/>
    </p:embeddedFont>
    <p:embeddedFont>
      <p:font typeface="Georgia" panose="02040502050405020303" pitchFamily="18"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3600">
          <p15:clr>
            <a:srgbClr val="A4A3A4"/>
          </p15:clr>
        </p15:guide>
        <p15:guide id="2" pos="3504">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00FFFF"/>
    <a:srgbClr val="66FFCC"/>
    <a:srgbClr val="66FF99"/>
    <a:srgbClr val="000000"/>
    <a:srgbClr val="000066"/>
    <a:srgbClr val="0000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7" autoAdjust="0"/>
    <p:restoredTop sz="94707" autoAdjust="0"/>
  </p:normalViewPr>
  <p:slideViewPr>
    <p:cSldViewPr>
      <p:cViewPr varScale="1">
        <p:scale>
          <a:sx n="106" d="100"/>
          <a:sy n="106" d="100"/>
        </p:scale>
        <p:origin x="1854" y="114"/>
      </p:cViewPr>
      <p:guideLst>
        <p:guide orient="horz" pos="3600"/>
        <p:guide pos="3504"/>
      </p:guideLst>
    </p:cSldViewPr>
  </p:slideViewPr>
  <p:outlineViewPr>
    <p:cViewPr>
      <p:scale>
        <a:sx n="33" d="100"/>
        <a:sy n="33" d="100"/>
      </p:scale>
      <p:origin x="0" y="-3546"/>
    </p:cViewPr>
  </p:outlineViewPr>
  <p:notesTextViewPr>
    <p:cViewPr>
      <p:scale>
        <a:sx n="100" d="100"/>
        <a:sy n="100" d="100"/>
      </p:scale>
      <p:origin x="0" y="0"/>
    </p:cViewPr>
  </p:notesTextViewPr>
  <p:sorterViewPr>
    <p:cViewPr>
      <p:scale>
        <a:sx n="106" d="100"/>
        <a:sy n="106" d="100"/>
      </p:scale>
      <p:origin x="0" y="-5124"/>
    </p:cViewPr>
  </p:sorterViewPr>
  <p:notesViewPr>
    <p:cSldViewPr>
      <p:cViewPr varScale="1">
        <p:scale>
          <a:sx n="52" d="100"/>
          <a:sy n="52" d="100"/>
        </p:scale>
        <p:origin x="-1818"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hdr" sz="quarter"/>
          </p:nvPr>
        </p:nvSpPr>
        <p:spPr bwMode="auto">
          <a:xfrm>
            <a:off x="0" y="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C0C0C0"/>
                  </a:outerShdw>
                </a:effectLst>
              </a:defRPr>
            </a:lvl1pPr>
          </a:lstStyle>
          <a:p>
            <a:pPr>
              <a:defRPr/>
            </a:pPr>
            <a:endParaRPr lang="pt-BR"/>
          </a:p>
        </p:txBody>
      </p:sp>
      <p:sp>
        <p:nvSpPr>
          <p:cNvPr id="186371" name="Rectangle 3"/>
          <p:cNvSpPr>
            <a:spLocks noGrp="1" noChangeArrowheads="1"/>
          </p:cNvSpPr>
          <p:nvPr>
            <p:ph type="dt" sz="quarter" idx="1"/>
          </p:nvPr>
        </p:nvSpPr>
        <p:spPr bwMode="auto">
          <a:xfrm>
            <a:off x="3886200" y="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defRPr>
            </a:lvl1pPr>
          </a:lstStyle>
          <a:p>
            <a:pPr>
              <a:defRPr/>
            </a:pPr>
            <a:endParaRPr lang="pt-BR"/>
          </a:p>
        </p:txBody>
      </p:sp>
      <p:sp>
        <p:nvSpPr>
          <p:cNvPr id="186372" name="Rectangle 4"/>
          <p:cNvSpPr>
            <a:spLocks noGrp="1" noChangeArrowheads="1"/>
          </p:cNvSpPr>
          <p:nvPr>
            <p:ph type="ftr" sz="quarter" idx="2"/>
          </p:nvPr>
        </p:nvSpPr>
        <p:spPr bwMode="auto">
          <a:xfrm>
            <a:off x="0" y="9448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C0C0C0"/>
                  </a:outerShdw>
                </a:effectLst>
              </a:defRPr>
            </a:lvl1pPr>
          </a:lstStyle>
          <a:p>
            <a:pPr>
              <a:defRPr/>
            </a:pPr>
            <a:endParaRPr lang="pt-BR"/>
          </a:p>
        </p:txBody>
      </p:sp>
      <p:sp>
        <p:nvSpPr>
          <p:cNvPr id="186373" name="Rectangle 5"/>
          <p:cNvSpPr>
            <a:spLocks noGrp="1" noChangeArrowheads="1"/>
          </p:cNvSpPr>
          <p:nvPr>
            <p:ph type="sldNum" sz="quarter" idx="3"/>
          </p:nvPr>
        </p:nvSpPr>
        <p:spPr bwMode="auto">
          <a:xfrm>
            <a:off x="3886200" y="9448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C0C0C0"/>
                  </a:outerShdw>
                </a:effectLst>
              </a:defRPr>
            </a:lvl1pPr>
          </a:lstStyle>
          <a:p>
            <a:pPr>
              <a:defRPr/>
            </a:pPr>
            <a:fld id="{795978B8-A974-4DFA-BFC1-B5FC7D273249}" type="slidenum">
              <a:rPr lang="pt-BR" altLang="pt-BR"/>
              <a:pPr>
                <a:defRPr/>
              </a:pPr>
              <a:t>‹nº›</a:t>
            </a:fld>
            <a:endParaRPr lang="pt-BR" altLang="pt-BR"/>
          </a:p>
        </p:txBody>
      </p:sp>
    </p:spTree>
    <p:extLst>
      <p:ext uri="{BB962C8B-B14F-4D97-AF65-F5344CB8AC3E}">
        <p14:creationId xmlns:p14="http://schemas.microsoft.com/office/powerpoint/2010/main" val="84308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pPr>
              <a:defRPr/>
            </a:pPr>
            <a:endParaRPr lang="en-US"/>
          </a:p>
        </p:txBody>
      </p:sp>
      <p:sp>
        <p:nvSpPr>
          <p:cNvPr id="2051"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Clique para editar os estilos do texto mestre</a:t>
            </a:r>
          </a:p>
          <a:p>
            <a:pPr lvl="1"/>
            <a:r>
              <a:rPr lang="en-US" noProof="0" smtClean="0"/>
              <a:t>Segundo nível</a:t>
            </a:r>
          </a:p>
          <a:p>
            <a:pPr lvl="2"/>
            <a:r>
              <a:rPr lang="en-US" noProof="0" smtClean="0"/>
              <a:t>Terceiro nível</a:t>
            </a:r>
          </a:p>
          <a:p>
            <a:pPr lvl="3"/>
            <a:r>
              <a:rPr lang="en-US" noProof="0" smtClean="0"/>
              <a:t>Quarto nível</a:t>
            </a:r>
          </a:p>
          <a:p>
            <a:pPr lvl="4"/>
            <a:r>
              <a:rPr lang="en-US" noProof="0" smtClean="0"/>
              <a:t>Quinto nível</a:t>
            </a:r>
          </a:p>
        </p:txBody>
      </p:sp>
      <p:sp>
        <p:nvSpPr>
          <p:cNvPr id="2054"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pPr>
              <a:defRPr/>
            </a:pPr>
            <a:endParaRPr lang="en-US"/>
          </a:p>
        </p:txBody>
      </p:sp>
      <p:sp>
        <p:nvSpPr>
          <p:cNvPr id="2055" name="Rectangle 7"/>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ffectLst/>
              </a:defRPr>
            </a:lvl1pPr>
          </a:lstStyle>
          <a:p>
            <a:pPr>
              <a:defRPr/>
            </a:pPr>
            <a:fld id="{14550A4D-297E-4F89-A1A8-21A09C871E1D}" type="slidenum">
              <a:rPr lang="en-US" altLang="pt-BR"/>
              <a:pPr>
                <a:defRPr/>
              </a:pPr>
              <a:t>‹nº›</a:t>
            </a:fld>
            <a:endParaRPr lang="en-US" altLang="pt-BR"/>
          </a:p>
        </p:txBody>
      </p:sp>
    </p:spTree>
    <p:extLst>
      <p:ext uri="{BB962C8B-B14F-4D97-AF65-F5344CB8AC3E}">
        <p14:creationId xmlns:p14="http://schemas.microsoft.com/office/powerpoint/2010/main" val="30584516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B5F7811-6B14-4F58-909C-FCB478509E60}" type="slidenum">
              <a:rPr lang="en-US" altLang="pt-BR" sz="1300">
                <a:latin typeface="Arial" panose="020B0604020202020204" pitchFamily="34" charset="0"/>
                <a:ea typeface="ＭＳ Ｐゴシック" panose="020B0600070205080204" pitchFamily="34" charset="-128"/>
              </a:rPr>
              <a:pPr eaLnBrk="1" hangingPunct="1">
                <a:spcBef>
                  <a:spcPct val="0"/>
                </a:spcBef>
              </a:pPr>
              <a:t>6</a:t>
            </a:fld>
            <a:endParaRPr lang="en-US" altLang="pt-BR" sz="1300">
              <a:latin typeface="Arial" panose="020B0604020202020204" pitchFamily="34" charset="0"/>
              <a:ea typeface="ＭＳ Ｐゴシック" panose="020B0600070205080204" pitchFamily="34" charset="-128"/>
            </a:endParaRPr>
          </a:p>
        </p:txBody>
      </p:sp>
      <p:sp>
        <p:nvSpPr>
          <p:cNvPr id="46083" name="Rectangle 2"/>
          <p:cNvSpPr>
            <a:spLocks noGrp="1" noRot="1" noChangeAspect="1" noChangeArrowheads="1" noTextEdit="1"/>
          </p:cNvSpPr>
          <p:nvPr>
            <p:ph type="sldImg"/>
          </p:nvPr>
        </p:nvSpPr>
        <p:spPr>
          <a:xfrm>
            <a:off x="917575" y="744538"/>
            <a:ext cx="4962525" cy="3722687"/>
          </a:xfrm>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906760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59096A4-9CB8-46D0-A9E2-D806FA916BDC}" type="slidenum">
              <a:rPr lang="en-US" altLang="pt-BR" sz="1300">
                <a:latin typeface="Arial" panose="020B0604020202020204" pitchFamily="34" charset="0"/>
                <a:ea typeface="ＭＳ Ｐゴシック" panose="020B0600070205080204" pitchFamily="34" charset="-128"/>
              </a:rPr>
              <a:pPr eaLnBrk="1" hangingPunct="1">
                <a:spcBef>
                  <a:spcPct val="0"/>
                </a:spcBef>
              </a:pPr>
              <a:t>29</a:t>
            </a:fld>
            <a:endParaRPr lang="en-US" altLang="pt-BR" sz="1300">
              <a:latin typeface="Arial" panose="020B0604020202020204" pitchFamily="34" charset="0"/>
              <a:ea typeface="ＭＳ Ｐゴシック" panose="020B0600070205080204" pitchFamily="34" charset="-128"/>
            </a:endParaRPr>
          </a:p>
        </p:txBody>
      </p:sp>
      <p:sp>
        <p:nvSpPr>
          <p:cNvPr id="80899" name="Rectangle 2"/>
          <p:cNvSpPr>
            <a:spLocks noGrp="1" noRot="1" noChangeAspect="1" noChangeArrowheads="1" noTextEdit="1"/>
          </p:cNvSpPr>
          <p:nvPr>
            <p:ph type="sldImg"/>
          </p:nvPr>
        </p:nvSpPr>
        <p:spPr>
          <a:xfrm>
            <a:off x="917575" y="744538"/>
            <a:ext cx="4962525" cy="3722687"/>
          </a:xfrm>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3576808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A965703-D938-4137-A117-D337637D5978}" type="slidenum">
              <a:rPr lang="en-US" altLang="pt-BR" sz="1300">
                <a:latin typeface="Arial" panose="020B0604020202020204" pitchFamily="34" charset="0"/>
                <a:ea typeface="ＭＳ Ｐゴシック" panose="020B0600070205080204" pitchFamily="34" charset="-128"/>
              </a:rPr>
              <a:pPr eaLnBrk="1" hangingPunct="1">
                <a:spcBef>
                  <a:spcPct val="0"/>
                </a:spcBef>
              </a:pPr>
              <a:t>30</a:t>
            </a:fld>
            <a:endParaRPr lang="en-US" altLang="pt-BR" sz="1300">
              <a:latin typeface="Arial" panose="020B0604020202020204" pitchFamily="34" charset="0"/>
              <a:ea typeface="ＭＳ Ｐゴシック" panose="020B0600070205080204" pitchFamily="34" charset="-128"/>
            </a:endParaRPr>
          </a:p>
        </p:txBody>
      </p:sp>
      <p:sp>
        <p:nvSpPr>
          <p:cNvPr id="91139" name="Rectangle 2"/>
          <p:cNvSpPr>
            <a:spLocks noGrp="1" noRot="1" noChangeAspect="1" noChangeArrowheads="1" noTextEdit="1"/>
          </p:cNvSpPr>
          <p:nvPr>
            <p:ph type="sldImg"/>
          </p:nvPr>
        </p:nvSpPr>
        <p:spPr>
          <a:xfrm>
            <a:off x="917575" y="744538"/>
            <a:ext cx="4962525" cy="3722687"/>
          </a:xfrm>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4119838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4619F27-0FF5-421B-BA9B-72A4C2B7EC21}" type="slidenum">
              <a:rPr lang="en-US" altLang="pt-BR" sz="1300">
                <a:latin typeface="Arial" panose="020B0604020202020204" pitchFamily="34" charset="0"/>
                <a:ea typeface="ＭＳ Ｐゴシック" panose="020B0600070205080204" pitchFamily="34" charset="-128"/>
              </a:rPr>
              <a:pPr eaLnBrk="1" hangingPunct="1">
                <a:spcBef>
                  <a:spcPct val="0"/>
                </a:spcBef>
              </a:pPr>
              <a:t>31</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3668"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3299124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38E3C9E-291C-4C84-BE3C-8DA9DA6CD328}" type="slidenum">
              <a:rPr lang="en-US" altLang="pt-BR" sz="1300">
                <a:latin typeface="Arial" panose="020B0604020202020204" pitchFamily="34" charset="0"/>
                <a:ea typeface="ＭＳ Ｐゴシック" panose="020B0600070205080204" pitchFamily="34" charset="-128"/>
              </a:rPr>
              <a:pPr eaLnBrk="1" hangingPunct="1">
                <a:spcBef>
                  <a:spcPct val="0"/>
                </a:spcBef>
              </a:pPr>
              <a:t>32</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5716"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2554767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7EE32DA-038B-42A7-912E-F7605E815552}" type="slidenum">
              <a:rPr lang="en-US" altLang="pt-BR" sz="1300">
                <a:latin typeface="Arial" panose="020B0604020202020204" pitchFamily="34" charset="0"/>
                <a:ea typeface="ＭＳ Ｐゴシック" panose="020B0600070205080204" pitchFamily="34" charset="-128"/>
              </a:rPr>
              <a:pPr eaLnBrk="1" hangingPunct="1">
                <a:spcBef>
                  <a:spcPct val="0"/>
                </a:spcBef>
              </a:pPr>
              <a:t>33</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7764"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3970344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6C3B704-BAF4-41D6-9D26-73872B8A4872}" type="slidenum">
              <a:rPr lang="en-US" altLang="pt-BR" sz="1300">
                <a:latin typeface="Arial" panose="020B0604020202020204" pitchFamily="34" charset="0"/>
                <a:ea typeface="ＭＳ Ｐゴシック" panose="020B0600070205080204" pitchFamily="34" charset="-128"/>
              </a:rPr>
              <a:pPr eaLnBrk="1" hangingPunct="1">
                <a:spcBef>
                  <a:spcPct val="0"/>
                </a:spcBef>
              </a:pPr>
              <a:t>34</a:t>
            </a:fld>
            <a:endParaRPr lang="en-US" altLang="pt-BR" sz="1300">
              <a:latin typeface="Arial" panose="020B0604020202020204" pitchFamily="34" charset="0"/>
              <a:ea typeface="ＭＳ Ｐゴシック" panose="020B0600070205080204" pitchFamily="34" charset="-128"/>
            </a:endParaRPr>
          </a:p>
        </p:txBody>
      </p:sp>
      <p:sp>
        <p:nvSpPr>
          <p:cNvPr id="393218" name="Text Box 2"/>
          <p:cNvSpPr txBox="1">
            <a:spLocks noChangeArrowheads="1"/>
          </p:cNvSpPr>
          <p:nvPr/>
        </p:nvSpPr>
        <p:spPr bwMode="auto">
          <a:xfrm>
            <a:off x="1022350" y="720725"/>
            <a:ext cx="5272088" cy="3600450"/>
          </a:xfrm>
          <a:prstGeom prst="rect">
            <a:avLst/>
          </a:prstGeom>
          <a:solidFill>
            <a:srgbClr val="FFFFFF"/>
          </a:solidFill>
          <a:ln w="9360">
            <a:solidFill>
              <a:srgbClr val="000000"/>
            </a:solidFill>
            <a:miter lim="800000"/>
            <a:headEnd/>
            <a:tailEnd/>
          </a:ln>
          <a:effectLst/>
        </p:spPr>
        <p:txBody>
          <a:bodyPr wrap="none" anchor="ctr"/>
          <a:lstStyle>
            <a:lvl1pPr eaLnBrk="0" hangingPunct="0">
              <a:defRPr sz="2500" b="1">
                <a:solidFill>
                  <a:schemeClr val="accent2"/>
                </a:solidFill>
                <a:latin typeface="Georgia" charset="0"/>
                <a:ea typeface="ＭＳ Ｐゴシック" charset="0"/>
                <a:cs typeface="ＭＳ Ｐゴシック" charset="0"/>
              </a:defRPr>
            </a:lvl1pPr>
            <a:lvl2pPr marL="37931725" indent="-37474525" eaLnBrk="0" hangingPunct="0">
              <a:defRPr sz="2500" b="1">
                <a:solidFill>
                  <a:schemeClr val="accent2"/>
                </a:solidFill>
                <a:latin typeface="Georgia" charset="0"/>
                <a:ea typeface="ＭＳ Ｐゴシック" charset="0"/>
              </a:defRPr>
            </a:lvl2pPr>
            <a:lvl3pPr eaLnBrk="0" hangingPunct="0">
              <a:defRPr sz="2500" b="1">
                <a:solidFill>
                  <a:schemeClr val="accent2"/>
                </a:solidFill>
                <a:latin typeface="Georgia" charset="0"/>
                <a:ea typeface="ＭＳ Ｐゴシック" charset="0"/>
              </a:defRPr>
            </a:lvl3pPr>
            <a:lvl4pPr eaLnBrk="0" hangingPunct="0">
              <a:defRPr sz="2500" b="1">
                <a:solidFill>
                  <a:schemeClr val="accent2"/>
                </a:solidFill>
                <a:latin typeface="Georgia" charset="0"/>
                <a:ea typeface="ＭＳ Ｐゴシック" charset="0"/>
              </a:defRPr>
            </a:lvl4pPr>
            <a:lvl5pPr eaLnBrk="0" hangingPunct="0">
              <a:defRPr sz="2500" b="1">
                <a:solidFill>
                  <a:schemeClr val="accent2"/>
                </a:solidFill>
                <a:latin typeface="Georgia" charset="0"/>
                <a:ea typeface="ＭＳ Ｐゴシック" charset="0"/>
              </a:defRPr>
            </a:lvl5pPr>
            <a:lvl6pPr marL="457200" eaLnBrk="0" fontAlgn="base" hangingPunct="0">
              <a:lnSpc>
                <a:spcPct val="90000"/>
              </a:lnSpc>
              <a:spcBef>
                <a:spcPct val="0"/>
              </a:spcBef>
              <a:spcAft>
                <a:spcPct val="0"/>
              </a:spcAft>
              <a:defRPr sz="2500" b="1">
                <a:solidFill>
                  <a:schemeClr val="accent2"/>
                </a:solidFill>
                <a:latin typeface="Georgia" charset="0"/>
                <a:ea typeface="ＭＳ Ｐゴシック" charset="0"/>
              </a:defRPr>
            </a:lvl6pPr>
            <a:lvl7pPr marL="914400" eaLnBrk="0" fontAlgn="base" hangingPunct="0">
              <a:lnSpc>
                <a:spcPct val="90000"/>
              </a:lnSpc>
              <a:spcBef>
                <a:spcPct val="0"/>
              </a:spcBef>
              <a:spcAft>
                <a:spcPct val="0"/>
              </a:spcAft>
              <a:defRPr sz="2500" b="1">
                <a:solidFill>
                  <a:schemeClr val="accent2"/>
                </a:solidFill>
                <a:latin typeface="Georgia" charset="0"/>
                <a:ea typeface="ＭＳ Ｐゴシック" charset="0"/>
              </a:defRPr>
            </a:lvl7pPr>
            <a:lvl8pPr marL="1371600" eaLnBrk="0" fontAlgn="base" hangingPunct="0">
              <a:lnSpc>
                <a:spcPct val="90000"/>
              </a:lnSpc>
              <a:spcBef>
                <a:spcPct val="0"/>
              </a:spcBef>
              <a:spcAft>
                <a:spcPct val="0"/>
              </a:spcAft>
              <a:defRPr sz="2500" b="1">
                <a:solidFill>
                  <a:schemeClr val="accent2"/>
                </a:solidFill>
                <a:latin typeface="Georgia" charset="0"/>
                <a:ea typeface="ＭＳ Ｐゴシック" charset="0"/>
              </a:defRPr>
            </a:lvl8pPr>
            <a:lvl9pPr marL="1828800" eaLnBrk="0" fontAlgn="base" hangingPunct="0">
              <a:lnSpc>
                <a:spcPct val="90000"/>
              </a:lnSpc>
              <a:spcBef>
                <a:spcPct val="0"/>
              </a:spcBef>
              <a:spcAft>
                <a:spcPct val="0"/>
              </a:spcAft>
              <a:defRPr sz="2500" b="1">
                <a:solidFill>
                  <a:schemeClr val="accent2"/>
                </a:solidFill>
                <a:latin typeface="Georgia" charset="0"/>
                <a:ea typeface="ＭＳ Ｐゴシック" charset="0"/>
              </a:defRPr>
            </a:lvl9pPr>
          </a:lstStyle>
          <a:p>
            <a:pPr eaLnBrk="1" hangingPunct="1">
              <a:defRPr/>
            </a:pPr>
            <a:endParaRPr lang="en-US" smtClean="0">
              <a:effectLst>
                <a:outerShdw blurRad="38100" dist="38100" dir="2700000" algn="tl">
                  <a:srgbClr val="DDDDDD"/>
                </a:outerShdw>
              </a:effectLst>
            </a:endParaRPr>
          </a:p>
        </p:txBody>
      </p:sp>
      <p:sp>
        <p:nvSpPr>
          <p:cNvPr id="119812" name="Text Box 3"/>
          <p:cNvSpPr>
            <a:spLocks noGrp="1" noChangeArrowheads="1"/>
          </p:cNvSpPr>
          <p:nvPr>
            <p:ph type="body"/>
          </p:nvPr>
        </p:nvSpPr>
        <p:spPr>
          <a:xfrm>
            <a:off x="731838" y="4559300"/>
            <a:ext cx="5848350" cy="431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527308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7732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051856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84323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A133E4C-5144-4747-ABBD-524EF692338C}" type="slidenum">
              <a:rPr lang="en-US" altLang="pt-BR" sz="1300">
                <a:latin typeface="Arial" panose="020B0604020202020204" pitchFamily="34" charset="0"/>
                <a:ea typeface="ＭＳ Ｐゴシック" panose="020B0600070205080204" pitchFamily="34" charset="-128"/>
              </a:rPr>
              <a:pPr eaLnBrk="1" hangingPunct="1">
                <a:spcBef>
                  <a:spcPct val="0"/>
                </a:spcBef>
              </a:pPr>
              <a:t>7</a:t>
            </a:fld>
            <a:endParaRPr lang="en-US" altLang="pt-BR" sz="1300">
              <a:latin typeface="Arial" panose="020B0604020202020204" pitchFamily="34" charset="0"/>
              <a:ea typeface="ＭＳ Ｐゴシック" panose="020B0600070205080204" pitchFamily="34" charset="-128"/>
            </a:endParaRPr>
          </a:p>
        </p:txBody>
      </p:sp>
      <p:sp>
        <p:nvSpPr>
          <p:cNvPr id="48131" name="Rectangle 2"/>
          <p:cNvSpPr>
            <a:spLocks noGrp="1" noRot="1" noChangeAspect="1" noChangeArrowheads="1" noTextEdit="1"/>
          </p:cNvSpPr>
          <p:nvPr>
            <p:ph type="sldImg"/>
          </p:nvPr>
        </p:nvSpPr>
        <p:spPr>
          <a:xfrm>
            <a:off x="917575" y="744538"/>
            <a:ext cx="4962525" cy="3722687"/>
          </a:xfrm>
          <a:ln/>
        </p:spPr>
      </p:sp>
      <p:sp>
        <p:nvSpPr>
          <p:cNvPr id="481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2759388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65125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5388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10451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11377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E136A6C-4BA4-448C-A7FB-52D870C98E59}" type="slidenum">
              <a:rPr lang="en-US" altLang="pt-BR" sz="1300">
                <a:latin typeface="Arial" panose="020B0604020202020204" pitchFamily="34" charset="0"/>
                <a:ea typeface="ＭＳ Ｐゴシック" panose="020B0600070205080204" pitchFamily="34" charset="-128"/>
              </a:rPr>
              <a:pPr eaLnBrk="1" hangingPunct="1">
                <a:spcBef>
                  <a:spcPct val="0"/>
                </a:spcBef>
              </a:pPr>
              <a:t>26</a:t>
            </a:fld>
            <a:endParaRPr lang="en-US" altLang="pt-BR" sz="1300">
              <a:latin typeface="Arial" panose="020B0604020202020204" pitchFamily="34" charset="0"/>
              <a:ea typeface="ＭＳ Ｐゴシック" panose="020B0600070205080204" pitchFamily="34" charset="-128"/>
            </a:endParaRPr>
          </a:p>
        </p:txBody>
      </p:sp>
      <p:sp>
        <p:nvSpPr>
          <p:cNvPr id="64515" name="Rectangle 2"/>
          <p:cNvSpPr>
            <a:spLocks noGrp="1" noRot="1" noChangeAspect="1" noChangeArrowheads="1" noTextEdit="1"/>
          </p:cNvSpPr>
          <p:nvPr>
            <p:ph type="sldImg"/>
          </p:nvPr>
        </p:nvSpPr>
        <p:spPr>
          <a:xfrm>
            <a:off x="917575" y="744538"/>
            <a:ext cx="4962525" cy="3722687"/>
          </a:xfrm>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284605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7B393D2-04B0-4F65-97F7-CBEB0EED35B2}" type="slidenum">
              <a:rPr lang="en-US" altLang="pt-BR" sz="1300">
                <a:latin typeface="Arial" panose="020B0604020202020204" pitchFamily="34" charset="0"/>
                <a:ea typeface="ＭＳ Ｐゴシック" panose="020B0600070205080204" pitchFamily="34" charset="-128"/>
              </a:rPr>
              <a:pPr eaLnBrk="1" hangingPunct="1">
                <a:spcBef>
                  <a:spcPct val="0"/>
                </a:spcBef>
              </a:pPr>
              <a:t>27</a:t>
            </a:fld>
            <a:endParaRPr lang="en-US" altLang="pt-BR" sz="1300">
              <a:latin typeface="Arial" panose="020B0604020202020204" pitchFamily="34" charset="0"/>
              <a:ea typeface="ＭＳ Ｐゴシック" panose="020B0600070205080204" pitchFamily="34" charset="-128"/>
            </a:endParaRPr>
          </a:p>
        </p:txBody>
      </p:sp>
      <p:sp>
        <p:nvSpPr>
          <p:cNvPr id="66563" name="Rectangle 2"/>
          <p:cNvSpPr>
            <a:spLocks noGrp="1" noRot="1" noChangeAspect="1" noChangeArrowheads="1" noTextEdit="1"/>
          </p:cNvSpPr>
          <p:nvPr>
            <p:ph type="sldImg"/>
          </p:nvPr>
        </p:nvSpPr>
        <p:spPr>
          <a:xfrm>
            <a:off x="917575" y="744538"/>
            <a:ext cx="4962525" cy="3722687"/>
          </a:xfrm>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3595306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FA5783D-AB74-48BE-ABCA-3C7390F1F996}" type="slidenum">
              <a:rPr lang="en-US" altLang="pt-BR" sz="1300">
                <a:latin typeface="Arial" panose="020B0604020202020204" pitchFamily="34" charset="0"/>
                <a:ea typeface="ＭＳ Ｐゴシック" panose="020B0600070205080204" pitchFamily="34" charset="-128"/>
              </a:rPr>
              <a:pPr eaLnBrk="1" hangingPunct="1">
                <a:spcBef>
                  <a:spcPct val="0"/>
                </a:spcBef>
              </a:pPr>
              <a:t>28</a:t>
            </a:fld>
            <a:endParaRPr lang="en-US" altLang="pt-BR" sz="1300">
              <a:latin typeface="Arial" panose="020B0604020202020204" pitchFamily="34" charset="0"/>
              <a:ea typeface="ＭＳ Ｐゴシック" panose="020B0600070205080204" pitchFamily="34" charset="-128"/>
            </a:endParaRPr>
          </a:p>
        </p:txBody>
      </p:sp>
      <p:sp>
        <p:nvSpPr>
          <p:cNvPr id="68611" name="Rectangle 2"/>
          <p:cNvSpPr>
            <a:spLocks noGrp="1" noRot="1" noChangeAspect="1" noChangeArrowheads="1" noTextEdit="1"/>
          </p:cNvSpPr>
          <p:nvPr>
            <p:ph type="sldImg"/>
          </p:nvPr>
        </p:nvSpPr>
        <p:spPr>
          <a:xfrm>
            <a:off x="1260475" y="720725"/>
            <a:ext cx="4797425" cy="3598863"/>
          </a:xfrm>
          <a:solidFill>
            <a:srgbClr val="FFFFFF"/>
          </a:solidFill>
          <a:ln/>
        </p:spPr>
      </p:sp>
      <p:sp>
        <p:nvSpPr>
          <p:cNvPr id="68612" name="Text Box 3"/>
          <p:cNvSpPr>
            <a:spLocks noGrp="1" noChangeArrowheads="1"/>
          </p:cNvSpPr>
          <p:nvPr>
            <p:ph type="body" idx="1"/>
          </p:nvPr>
        </p:nvSpPr>
        <p:spPr>
          <a:xfrm>
            <a:off x="976313" y="4537075"/>
            <a:ext cx="5362575" cy="4378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410500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AutoShape 8"/>
          <p:cNvSpPr>
            <a:spLocks noChangeArrowheads="1"/>
          </p:cNvSpPr>
          <p:nvPr/>
        </p:nvSpPr>
        <p:spPr bwMode="auto">
          <a:xfrm>
            <a:off x="0" y="0"/>
            <a:ext cx="9144000" cy="6858000"/>
          </a:xfrm>
          <a:prstGeom prst="parallelogram">
            <a:avLst>
              <a:gd name="adj" fmla="val 17093"/>
            </a:avLst>
          </a:prstGeom>
          <a:gradFill rotWithShape="0">
            <a:gsLst>
              <a:gs pos="0">
                <a:srgbClr val="000099">
                  <a:gamma/>
                  <a:shade val="46275"/>
                  <a:invGamma/>
                </a:srgbClr>
              </a:gs>
              <a:gs pos="50000">
                <a:srgbClr val="000099"/>
              </a:gs>
              <a:gs pos="100000">
                <a:srgbClr val="000099">
                  <a:gamma/>
                  <a:shade val="46275"/>
                  <a:invGamma/>
                </a:srgb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5" name="AutoShape 7"/>
          <p:cNvSpPr>
            <a:spLocks noChangeArrowheads="1"/>
          </p:cNvSpPr>
          <p:nvPr/>
        </p:nvSpPr>
        <p:spPr bwMode="auto">
          <a:xfrm>
            <a:off x="533400" y="304800"/>
            <a:ext cx="8077200" cy="3581400"/>
          </a:xfrm>
          <a:prstGeom prst="roundRect">
            <a:avLst>
              <a:gd name="adj" fmla="val 16667"/>
            </a:avLst>
          </a:prstGeom>
          <a:gradFill rotWithShape="0">
            <a:gsLst>
              <a:gs pos="0">
                <a:srgbClr val="000099"/>
              </a:gs>
              <a:gs pos="100000">
                <a:srgbClr val="00006E"/>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6" name="Oval 9"/>
          <p:cNvSpPr>
            <a:spLocks noChangeArrowheads="1"/>
          </p:cNvSpPr>
          <p:nvPr/>
        </p:nvSpPr>
        <p:spPr bwMode="auto">
          <a:xfrm>
            <a:off x="3886200" y="3505200"/>
            <a:ext cx="4953000" cy="1371600"/>
          </a:xfrm>
          <a:prstGeom prst="ellipse">
            <a:avLst/>
          </a:prstGeom>
          <a:gradFill rotWithShape="0">
            <a:gsLst>
              <a:gs pos="0">
                <a:srgbClr val="000099"/>
              </a:gs>
              <a:gs pos="100000">
                <a:srgbClr val="00006E"/>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177154" name="Rectangle 2"/>
          <p:cNvSpPr>
            <a:spLocks noGrp="1" noChangeArrowheads="1"/>
          </p:cNvSpPr>
          <p:nvPr>
            <p:ph type="ctrTitle"/>
          </p:nvPr>
        </p:nvSpPr>
        <p:spPr bwMode="auto">
          <a:xfrm>
            <a:off x="685800" y="762000"/>
            <a:ext cx="7772400" cy="2667000"/>
          </a:xfrm>
          <a:prstGeom prst="rect">
            <a:avLst/>
          </a:prstGeo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solidFill>
                  <a:schemeClr val="bg1"/>
                </a:solidFill>
                <a:effectLst>
                  <a:outerShdw blurRad="38100" dist="38100" dir="2700000" algn="tl">
                    <a:srgbClr val="000000"/>
                  </a:outerShdw>
                </a:effectLst>
              </a:defRPr>
            </a:lvl1pPr>
          </a:lstStyle>
          <a:p>
            <a:pPr lvl="0"/>
            <a:endParaRPr lang="pt-BR" noProof="0" dirty="0" smtClean="0"/>
          </a:p>
        </p:txBody>
      </p:sp>
      <p:sp>
        <p:nvSpPr>
          <p:cNvPr id="177155" name="Rectangle 3"/>
          <p:cNvSpPr>
            <a:spLocks noGrp="1" noChangeArrowheads="1"/>
          </p:cNvSpPr>
          <p:nvPr>
            <p:ph type="subTitle" idx="1"/>
          </p:nvPr>
        </p:nvSpPr>
        <p:spPr bwMode="auto">
          <a:xfrm>
            <a:off x="1371600" y="3886200"/>
            <a:ext cx="6400800"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r">
              <a:buFontTx/>
              <a:buNone/>
              <a:defRPr sz="2000"/>
            </a:lvl1pPr>
          </a:lstStyle>
          <a:p>
            <a:pPr lvl="0"/>
            <a:r>
              <a:rPr lang="pt-BR" noProof="0" smtClean="0"/>
              <a:t>Clique para editar o estilo do subtítulo mestre</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1D9A5DF0-B3FE-4731-A668-E2F0F74DF6A2}" type="slidenum">
              <a:rPr lang="en-US" altLang="pt-BR"/>
              <a:pPr>
                <a:defRPr/>
              </a:pPr>
              <a:t>‹nº›</a:t>
            </a:fld>
            <a:endParaRPr lang="en-US" altLang="pt-BR"/>
          </a:p>
        </p:txBody>
      </p:sp>
    </p:spTree>
    <p:extLst>
      <p:ext uri="{BB962C8B-B14F-4D97-AF65-F5344CB8AC3E}">
        <p14:creationId xmlns:p14="http://schemas.microsoft.com/office/powerpoint/2010/main" val="22977882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4041183F-B1F1-4CFD-BB8D-3249F71AD07E}" type="slidenum">
              <a:rPr lang="en-US" altLang="pt-BR"/>
              <a:pPr>
                <a:defRPr/>
              </a:pPr>
              <a:t>‹nº›</a:t>
            </a:fld>
            <a:endParaRPr lang="en-US" altLang="pt-BR"/>
          </a:p>
        </p:txBody>
      </p:sp>
    </p:spTree>
    <p:extLst>
      <p:ext uri="{BB962C8B-B14F-4D97-AF65-F5344CB8AC3E}">
        <p14:creationId xmlns:p14="http://schemas.microsoft.com/office/powerpoint/2010/main" val="34162132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F3B03986-34F8-416A-9BE7-A1FFDA0CA5C8}" type="slidenum">
              <a:rPr lang="en-US" altLang="pt-BR"/>
              <a:pPr>
                <a:defRPr/>
              </a:pPr>
              <a:t>‹nº›</a:t>
            </a:fld>
            <a:endParaRPr lang="en-US" altLang="pt-BR"/>
          </a:p>
        </p:txBody>
      </p:sp>
    </p:spTree>
    <p:extLst>
      <p:ext uri="{BB962C8B-B14F-4D97-AF65-F5344CB8AC3E}">
        <p14:creationId xmlns:p14="http://schemas.microsoft.com/office/powerpoint/2010/main" val="390903788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AutoShape 8"/>
          <p:cNvSpPr>
            <a:spLocks noChangeArrowheads="1"/>
          </p:cNvSpPr>
          <p:nvPr/>
        </p:nvSpPr>
        <p:spPr bwMode="auto">
          <a:xfrm>
            <a:off x="0" y="0"/>
            <a:ext cx="9144000" cy="6858000"/>
          </a:xfrm>
          <a:prstGeom prst="parallelogram">
            <a:avLst>
              <a:gd name="adj" fmla="val 17093"/>
            </a:avLst>
          </a:prstGeom>
          <a:gradFill rotWithShape="0">
            <a:gsLst>
              <a:gs pos="0">
                <a:srgbClr val="000099">
                  <a:gamma/>
                  <a:shade val="46275"/>
                  <a:invGamma/>
                </a:srgbClr>
              </a:gs>
              <a:gs pos="50000">
                <a:srgbClr val="000099"/>
              </a:gs>
              <a:gs pos="100000">
                <a:srgbClr val="000099">
                  <a:gamma/>
                  <a:shade val="46275"/>
                  <a:invGamma/>
                </a:srgb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5" name="AutoShape 7"/>
          <p:cNvSpPr>
            <a:spLocks noChangeArrowheads="1"/>
          </p:cNvSpPr>
          <p:nvPr/>
        </p:nvSpPr>
        <p:spPr bwMode="auto">
          <a:xfrm>
            <a:off x="533400" y="304800"/>
            <a:ext cx="8077200" cy="3581400"/>
          </a:xfrm>
          <a:prstGeom prst="roundRect">
            <a:avLst>
              <a:gd name="adj" fmla="val 16667"/>
            </a:avLst>
          </a:prstGeom>
          <a:gradFill rotWithShape="0">
            <a:gsLst>
              <a:gs pos="0">
                <a:srgbClr val="000099"/>
              </a:gs>
              <a:gs pos="100000">
                <a:srgbClr val="00006E"/>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6" name="Oval 9"/>
          <p:cNvSpPr>
            <a:spLocks noChangeArrowheads="1"/>
          </p:cNvSpPr>
          <p:nvPr/>
        </p:nvSpPr>
        <p:spPr bwMode="auto">
          <a:xfrm>
            <a:off x="3886200" y="3505200"/>
            <a:ext cx="4953000" cy="1371600"/>
          </a:xfrm>
          <a:prstGeom prst="ellipse">
            <a:avLst/>
          </a:prstGeom>
          <a:gradFill rotWithShape="0">
            <a:gsLst>
              <a:gs pos="0">
                <a:srgbClr val="000099"/>
              </a:gs>
              <a:gs pos="100000">
                <a:srgbClr val="00006E"/>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177154" name="Rectangle 2"/>
          <p:cNvSpPr>
            <a:spLocks noGrp="1" noChangeArrowheads="1"/>
          </p:cNvSpPr>
          <p:nvPr>
            <p:ph type="ctrTitle"/>
          </p:nvPr>
        </p:nvSpPr>
        <p:spPr bwMode="auto">
          <a:xfrm>
            <a:off x="685800" y="762000"/>
            <a:ext cx="7772400" cy="2667000"/>
          </a:xfrm>
          <a:prstGeom prst="rect">
            <a:avLst/>
          </a:prstGeo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solidFill>
                  <a:schemeClr val="bg1"/>
                </a:solidFill>
                <a:effectLst>
                  <a:outerShdw blurRad="38100" dist="38100" dir="2700000" algn="tl">
                    <a:srgbClr val="000000"/>
                  </a:outerShdw>
                </a:effectLst>
              </a:defRPr>
            </a:lvl1pPr>
          </a:lstStyle>
          <a:p>
            <a:pPr lvl="0"/>
            <a:endParaRPr lang="pt-BR" noProof="0" smtClean="0"/>
          </a:p>
        </p:txBody>
      </p:sp>
      <p:sp>
        <p:nvSpPr>
          <p:cNvPr id="177155" name="Rectangle 3"/>
          <p:cNvSpPr>
            <a:spLocks noGrp="1" noChangeArrowheads="1"/>
          </p:cNvSpPr>
          <p:nvPr>
            <p:ph type="subTitle" idx="1"/>
          </p:nvPr>
        </p:nvSpPr>
        <p:spPr bwMode="auto">
          <a:xfrm>
            <a:off x="1371600" y="3886200"/>
            <a:ext cx="6400800"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r">
              <a:buFontTx/>
              <a:buNone/>
              <a:defRPr sz="2000"/>
            </a:lvl1pPr>
          </a:lstStyle>
          <a:p>
            <a:pPr lvl="0"/>
            <a:r>
              <a:rPr lang="pt-BR" noProof="0" smtClean="0"/>
              <a:t>Clique para editar o estilo do subtítulo mestre</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6050CAB3-2CA3-4ABD-ACEF-F776A0173B59}" type="slidenum">
              <a:rPr lang="en-US" altLang="pt-BR"/>
              <a:pPr>
                <a:defRPr/>
              </a:pPr>
              <a:t>‹nº›</a:t>
            </a:fld>
            <a:endParaRPr lang="en-US" altLang="pt-BR"/>
          </a:p>
        </p:txBody>
      </p:sp>
    </p:spTree>
    <p:extLst>
      <p:ext uri="{BB962C8B-B14F-4D97-AF65-F5344CB8AC3E}">
        <p14:creationId xmlns:p14="http://schemas.microsoft.com/office/powerpoint/2010/main" val="36319848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61915CFD-9A25-4380-8C74-3B42E2F877E3}" type="slidenum">
              <a:rPr lang="en-US" altLang="pt-BR"/>
              <a:pPr>
                <a:defRPr/>
              </a:pPr>
              <a:t>‹nº›</a:t>
            </a:fld>
            <a:endParaRPr lang="en-US" altLang="pt-BR"/>
          </a:p>
        </p:txBody>
      </p:sp>
    </p:spTree>
    <p:extLst>
      <p:ext uri="{BB962C8B-B14F-4D97-AF65-F5344CB8AC3E}">
        <p14:creationId xmlns:p14="http://schemas.microsoft.com/office/powerpoint/2010/main" val="2840598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0C6FC7B1-968D-47B1-87EC-CC44BB47648B}" type="slidenum">
              <a:rPr lang="en-US" altLang="pt-BR"/>
              <a:pPr>
                <a:defRPr/>
              </a:pPr>
              <a:t>‹nº›</a:t>
            </a:fld>
            <a:endParaRPr lang="en-US" altLang="pt-BR"/>
          </a:p>
        </p:txBody>
      </p:sp>
    </p:spTree>
    <p:extLst>
      <p:ext uri="{BB962C8B-B14F-4D97-AF65-F5344CB8AC3E}">
        <p14:creationId xmlns:p14="http://schemas.microsoft.com/office/powerpoint/2010/main" val="303848447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9D732388-C505-4707-972A-A3A5B9905F25}" type="slidenum">
              <a:rPr lang="en-US" altLang="pt-BR"/>
              <a:pPr>
                <a:defRPr/>
              </a:pPr>
              <a:t>‹nº›</a:t>
            </a:fld>
            <a:endParaRPr lang="en-US" altLang="pt-BR"/>
          </a:p>
        </p:txBody>
      </p:sp>
    </p:spTree>
    <p:extLst>
      <p:ext uri="{BB962C8B-B14F-4D97-AF65-F5344CB8AC3E}">
        <p14:creationId xmlns:p14="http://schemas.microsoft.com/office/powerpoint/2010/main" val="166382021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8" name="Espaço Reservado para Rodapé 7"/>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9" name="Espaço Reservado para Número de Slide 8"/>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079917DF-BDD2-42D9-9F56-E40D651DD162}" type="slidenum">
              <a:rPr lang="en-US" altLang="pt-BR"/>
              <a:pPr>
                <a:defRPr/>
              </a:pPr>
              <a:t>‹nº›</a:t>
            </a:fld>
            <a:endParaRPr lang="en-US" altLang="pt-BR"/>
          </a:p>
        </p:txBody>
      </p:sp>
    </p:spTree>
    <p:extLst>
      <p:ext uri="{BB962C8B-B14F-4D97-AF65-F5344CB8AC3E}">
        <p14:creationId xmlns:p14="http://schemas.microsoft.com/office/powerpoint/2010/main" val="196813763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Espaço Reservado para Rodapé 3"/>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Número de Slide 4"/>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974B9ED9-55E3-46B2-B1DC-87F190881F7C}" type="slidenum">
              <a:rPr lang="en-US" altLang="pt-BR"/>
              <a:pPr>
                <a:defRPr/>
              </a:pPr>
              <a:t>‹nº›</a:t>
            </a:fld>
            <a:endParaRPr lang="en-US" altLang="pt-BR"/>
          </a:p>
        </p:txBody>
      </p:sp>
    </p:spTree>
    <p:extLst>
      <p:ext uri="{BB962C8B-B14F-4D97-AF65-F5344CB8AC3E}">
        <p14:creationId xmlns:p14="http://schemas.microsoft.com/office/powerpoint/2010/main" val="24034677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Espaço Reservado para Rodapé 2"/>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Espaço Reservado para Número de Slide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64068BDA-E95D-40E4-BE68-B1403EAEBA41}" type="slidenum">
              <a:rPr lang="en-US" altLang="pt-BR"/>
              <a:pPr>
                <a:defRPr/>
              </a:pPr>
              <a:t>‹nº›</a:t>
            </a:fld>
            <a:endParaRPr lang="en-US" altLang="pt-BR"/>
          </a:p>
        </p:txBody>
      </p:sp>
    </p:spTree>
    <p:extLst>
      <p:ext uri="{BB962C8B-B14F-4D97-AF65-F5344CB8AC3E}">
        <p14:creationId xmlns:p14="http://schemas.microsoft.com/office/powerpoint/2010/main" val="311895112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BE8E85AF-FA26-4449-A03C-2641C4C726D4}" type="slidenum">
              <a:rPr lang="en-US" altLang="pt-BR"/>
              <a:pPr>
                <a:defRPr/>
              </a:pPr>
              <a:t>‹nº›</a:t>
            </a:fld>
            <a:endParaRPr lang="en-US" altLang="pt-BR"/>
          </a:p>
        </p:txBody>
      </p:sp>
    </p:spTree>
    <p:extLst>
      <p:ext uri="{BB962C8B-B14F-4D97-AF65-F5344CB8AC3E}">
        <p14:creationId xmlns:p14="http://schemas.microsoft.com/office/powerpoint/2010/main" val="41996671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398F1CEF-DE29-43D8-8C84-7E9ABE15032A}" type="slidenum">
              <a:rPr lang="en-US" altLang="pt-BR"/>
              <a:pPr>
                <a:defRPr/>
              </a:pPr>
              <a:t>‹nº›</a:t>
            </a:fld>
            <a:endParaRPr lang="en-US" altLang="pt-BR"/>
          </a:p>
        </p:txBody>
      </p:sp>
    </p:spTree>
    <p:extLst>
      <p:ext uri="{BB962C8B-B14F-4D97-AF65-F5344CB8AC3E}">
        <p14:creationId xmlns:p14="http://schemas.microsoft.com/office/powerpoint/2010/main" val="210923510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5563ACF2-ED50-44BC-9529-18B464230101}" type="slidenum">
              <a:rPr lang="en-US" altLang="pt-BR"/>
              <a:pPr>
                <a:defRPr/>
              </a:pPr>
              <a:t>‹nº›</a:t>
            </a:fld>
            <a:endParaRPr lang="en-US" altLang="pt-BR"/>
          </a:p>
        </p:txBody>
      </p:sp>
    </p:spTree>
    <p:extLst>
      <p:ext uri="{BB962C8B-B14F-4D97-AF65-F5344CB8AC3E}">
        <p14:creationId xmlns:p14="http://schemas.microsoft.com/office/powerpoint/2010/main" val="1904851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8D547556-6B5D-445A-88EB-DB64562CD909}" type="slidenum">
              <a:rPr lang="en-US" altLang="pt-BR"/>
              <a:pPr>
                <a:defRPr/>
              </a:pPr>
              <a:t>‹nº›</a:t>
            </a:fld>
            <a:endParaRPr lang="en-US" altLang="pt-BR"/>
          </a:p>
        </p:txBody>
      </p:sp>
    </p:spTree>
    <p:extLst>
      <p:ext uri="{BB962C8B-B14F-4D97-AF65-F5344CB8AC3E}">
        <p14:creationId xmlns:p14="http://schemas.microsoft.com/office/powerpoint/2010/main" val="18597034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5E1A88A4-0D46-4EEC-8B0D-934399DC8F80}" type="slidenum">
              <a:rPr lang="en-US" altLang="pt-BR"/>
              <a:pPr>
                <a:defRPr/>
              </a:pPr>
              <a:t>‹nº›</a:t>
            </a:fld>
            <a:endParaRPr lang="en-US" altLang="pt-BR"/>
          </a:p>
        </p:txBody>
      </p:sp>
    </p:spTree>
    <p:extLst>
      <p:ext uri="{BB962C8B-B14F-4D97-AF65-F5344CB8AC3E}">
        <p14:creationId xmlns:p14="http://schemas.microsoft.com/office/powerpoint/2010/main" val="379980315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AutoShape 8"/>
          <p:cNvSpPr>
            <a:spLocks noChangeArrowheads="1"/>
          </p:cNvSpPr>
          <p:nvPr/>
        </p:nvSpPr>
        <p:spPr bwMode="auto">
          <a:xfrm>
            <a:off x="0" y="0"/>
            <a:ext cx="9144000" cy="6858000"/>
          </a:xfrm>
          <a:prstGeom prst="parallelogram">
            <a:avLst>
              <a:gd name="adj" fmla="val 17093"/>
            </a:avLst>
          </a:prstGeom>
          <a:gradFill rotWithShape="0">
            <a:gsLst>
              <a:gs pos="0">
                <a:srgbClr val="000099">
                  <a:gamma/>
                  <a:shade val="46275"/>
                  <a:invGamma/>
                </a:srgbClr>
              </a:gs>
              <a:gs pos="50000">
                <a:srgbClr val="000099"/>
              </a:gs>
              <a:gs pos="100000">
                <a:srgbClr val="000099">
                  <a:gamma/>
                  <a:shade val="46275"/>
                  <a:invGamma/>
                </a:srgb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5" name="AutoShape 7"/>
          <p:cNvSpPr>
            <a:spLocks noChangeArrowheads="1"/>
          </p:cNvSpPr>
          <p:nvPr/>
        </p:nvSpPr>
        <p:spPr bwMode="auto">
          <a:xfrm>
            <a:off x="533400" y="304800"/>
            <a:ext cx="8077200" cy="3581400"/>
          </a:xfrm>
          <a:prstGeom prst="roundRect">
            <a:avLst>
              <a:gd name="adj" fmla="val 16667"/>
            </a:avLst>
          </a:prstGeom>
          <a:gradFill rotWithShape="0">
            <a:gsLst>
              <a:gs pos="0">
                <a:srgbClr val="000099"/>
              </a:gs>
              <a:gs pos="100000">
                <a:srgbClr val="00006E"/>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6" name="Oval 9"/>
          <p:cNvSpPr>
            <a:spLocks noChangeArrowheads="1"/>
          </p:cNvSpPr>
          <p:nvPr/>
        </p:nvSpPr>
        <p:spPr bwMode="auto">
          <a:xfrm>
            <a:off x="3886200" y="3505200"/>
            <a:ext cx="4953000" cy="1371600"/>
          </a:xfrm>
          <a:prstGeom prst="ellipse">
            <a:avLst/>
          </a:prstGeom>
          <a:gradFill rotWithShape="0">
            <a:gsLst>
              <a:gs pos="0">
                <a:srgbClr val="000099"/>
              </a:gs>
              <a:gs pos="100000">
                <a:srgbClr val="00006E"/>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177154" name="Rectangle 2"/>
          <p:cNvSpPr>
            <a:spLocks noGrp="1" noChangeArrowheads="1"/>
          </p:cNvSpPr>
          <p:nvPr>
            <p:ph type="ctrTitle"/>
          </p:nvPr>
        </p:nvSpPr>
        <p:spPr bwMode="auto">
          <a:xfrm>
            <a:off x="685800" y="762000"/>
            <a:ext cx="7772400" cy="2667000"/>
          </a:xfrm>
          <a:prstGeom prst="rect">
            <a:avLst/>
          </a:prstGeo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solidFill>
                  <a:schemeClr val="bg1"/>
                </a:solidFill>
                <a:effectLst>
                  <a:outerShdw blurRad="38100" dist="38100" dir="2700000" algn="tl">
                    <a:srgbClr val="000000"/>
                  </a:outerShdw>
                </a:effectLst>
              </a:defRPr>
            </a:lvl1pPr>
          </a:lstStyle>
          <a:p>
            <a:pPr lvl="0"/>
            <a:endParaRPr lang="pt-BR" noProof="0" smtClean="0"/>
          </a:p>
        </p:txBody>
      </p:sp>
      <p:sp>
        <p:nvSpPr>
          <p:cNvPr id="177155" name="Rectangle 3"/>
          <p:cNvSpPr>
            <a:spLocks noGrp="1" noChangeArrowheads="1"/>
          </p:cNvSpPr>
          <p:nvPr>
            <p:ph type="subTitle" idx="1"/>
          </p:nvPr>
        </p:nvSpPr>
        <p:spPr bwMode="auto">
          <a:xfrm>
            <a:off x="1371600" y="3886200"/>
            <a:ext cx="6400800"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r">
              <a:buFontTx/>
              <a:buNone/>
              <a:defRPr sz="2000"/>
            </a:lvl1pPr>
          </a:lstStyle>
          <a:p>
            <a:pPr lvl="0"/>
            <a:r>
              <a:rPr lang="pt-BR" noProof="0" smtClean="0"/>
              <a:t>Clique para editar o estilo do subtítulo mestre</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189D09E9-1AC6-4395-821A-D97691B7F998}" type="slidenum">
              <a:rPr lang="en-US" altLang="pt-BR"/>
              <a:pPr>
                <a:defRPr/>
              </a:pPr>
              <a:t>‹nº›</a:t>
            </a:fld>
            <a:endParaRPr lang="en-US" altLang="pt-BR"/>
          </a:p>
        </p:txBody>
      </p:sp>
    </p:spTree>
    <p:extLst>
      <p:ext uri="{BB962C8B-B14F-4D97-AF65-F5344CB8AC3E}">
        <p14:creationId xmlns:p14="http://schemas.microsoft.com/office/powerpoint/2010/main" val="13024464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1CBE0A12-2BA7-4114-8EB1-9A4541E52412}" type="slidenum">
              <a:rPr lang="en-US" altLang="pt-BR"/>
              <a:pPr>
                <a:defRPr/>
              </a:pPr>
              <a:t>‹nº›</a:t>
            </a:fld>
            <a:endParaRPr lang="en-US" altLang="pt-BR"/>
          </a:p>
        </p:txBody>
      </p:sp>
    </p:spTree>
    <p:extLst>
      <p:ext uri="{BB962C8B-B14F-4D97-AF65-F5344CB8AC3E}">
        <p14:creationId xmlns:p14="http://schemas.microsoft.com/office/powerpoint/2010/main" val="11738010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B9ECD6CE-AB85-44EB-B41E-B6E83E8D4663}" type="slidenum">
              <a:rPr lang="en-US" altLang="pt-BR"/>
              <a:pPr>
                <a:defRPr/>
              </a:pPr>
              <a:t>‹nº›</a:t>
            </a:fld>
            <a:endParaRPr lang="en-US" altLang="pt-BR"/>
          </a:p>
        </p:txBody>
      </p:sp>
    </p:spTree>
    <p:extLst>
      <p:ext uri="{BB962C8B-B14F-4D97-AF65-F5344CB8AC3E}">
        <p14:creationId xmlns:p14="http://schemas.microsoft.com/office/powerpoint/2010/main" val="219759044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DA5811B3-52A8-431A-B7D0-A6548EDB4F0A}" type="slidenum">
              <a:rPr lang="en-US" altLang="pt-BR"/>
              <a:pPr>
                <a:defRPr/>
              </a:pPr>
              <a:t>‹nº›</a:t>
            </a:fld>
            <a:endParaRPr lang="en-US" altLang="pt-BR"/>
          </a:p>
        </p:txBody>
      </p:sp>
    </p:spTree>
    <p:extLst>
      <p:ext uri="{BB962C8B-B14F-4D97-AF65-F5344CB8AC3E}">
        <p14:creationId xmlns:p14="http://schemas.microsoft.com/office/powerpoint/2010/main" val="253145553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8" name="Espaço Reservado para Rodapé 7"/>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9" name="Espaço Reservado para Número de Slide 8"/>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1CA13B95-DE47-460A-9109-4E4431FA90E8}" type="slidenum">
              <a:rPr lang="en-US" altLang="pt-BR"/>
              <a:pPr>
                <a:defRPr/>
              </a:pPr>
              <a:t>‹nº›</a:t>
            </a:fld>
            <a:endParaRPr lang="en-US" altLang="pt-BR"/>
          </a:p>
        </p:txBody>
      </p:sp>
    </p:spTree>
    <p:extLst>
      <p:ext uri="{BB962C8B-B14F-4D97-AF65-F5344CB8AC3E}">
        <p14:creationId xmlns:p14="http://schemas.microsoft.com/office/powerpoint/2010/main" val="242618991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Espaço Reservado para Rodapé 3"/>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Número de Slide 4"/>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2DE263A9-1DCA-4B44-B9C1-A27AB4384166}" type="slidenum">
              <a:rPr lang="en-US" altLang="pt-BR"/>
              <a:pPr>
                <a:defRPr/>
              </a:pPr>
              <a:t>‹nº›</a:t>
            </a:fld>
            <a:endParaRPr lang="en-US" altLang="pt-BR"/>
          </a:p>
        </p:txBody>
      </p:sp>
    </p:spTree>
    <p:extLst>
      <p:ext uri="{BB962C8B-B14F-4D97-AF65-F5344CB8AC3E}">
        <p14:creationId xmlns:p14="http://schemas.microsoft.com/office/powerpoint/2010/main" val="241158045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Espaço Reservado para Rodapé 2"/>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Espaço Reservado para Número de Slide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3FF87178-F5A2-4856-A6FB-1AAB7976797E}" type="slidenum">
              <a:rPr lang="en-US" altLang="pt-BR"/>
              <a:pPr>
                <a:defRPr/>
              </a:pPr>
              <a:t>‹nº›</a:t>
            </a:fld>
            <a:endParaRPr lang="en-US" altLang="pt-BR"/>
          </a:p>
        </p:txBody>
      </p:sp>
    </p:spTree>
    <p:extLst>
      <p:ext uri="{BB962C8B-B14F-4D97-AF65-F5344CB8AC3E}">
        <p14:creationId xmlns:p14="http://schemas.microsoft.com/office/powerpoint/2010/main" val="191336090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842C338F-AF7D-40C9-AACA-15E0CAEB63B8}" type="slidenum">
              <a:rPr lang="en-US" altLang="pt-BR"/>
              <a:pPr>
                <a:defRPr/>
              </a:pPr>
              <a:t>‹nº›</a:t>
            </a:fld>
            <a:endParaRPr lang="en-US" altLang="pt-BR"/>
          </a:p>
        </p:txBody>
      </p:sp>
    </p:spTree>
    <p:extLst>
      <p:ext uri="{BB962C8B-B14F-4D97-AF65-F5344CB8AC3E}">
        <p14:creationId xmlns:p14="http://schemas.microsoft.com/office/powerpoint/2010/main" val="309456338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F7D343A1-09B7-4846-9303-D7D01BEA9B01}" type="slidenum">
              <a:rPr lang="en-US" altLang="pt-BR"/>
              <a:pPr>
                <a:defRPr/>
              </a:pPr>
              <a:t>‹nº›</a:t>
            </a:fld>
            <a:endParaRPr lang="en-US" altLang="pt-BR"/>
          </a:p>
        </p:txBody>
      </p:sp>
    </p:spTree>
    <p:extLst>
      <p:ext uri="{BB962C8B-B14F-4D97-AF65-F5344CB8AC3E}">
        <p14:creationId xmlns:p14="http://schemas.microsoft.com/office/powerpoint/2010/main" val="154244442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FD75465E-7BA4-4110-8E31-3BE3BE7E78B3}" type="slidenum">
              <a:rPr lang="en-US" altLang="pt-BR"/>
              <a:pPr>
                <a:defRPr/>
              </a:pPr>
              <a:t>‹nº›</a:t>
            </a:fld>
            <a:endParaRPr lang="en-US" altLang="pt-BR"/>
          </a:p>
        </p:txBody>
      </p:sp>
    </p:spTree>
    <p:extLst>
      <p:ext uri="{BB962C8B-B14F-4D97-AF65-F5344CB8AC3E}">
        <p14:creationId xmlns:p14="http://schemas.microsoft.com/office/powerpoint/2010/main" val="111767032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FAC5AF88-E427-4711-A7B1-5A72D22F1F1A}" type="slidenum">
              <a:rPr lang="en-US" altLang="pt-BR"/>
              <a:pPr>
                <a:defRPr/>
              </a:pPr>
              <a:t>‹nº›</a:t>
            </a:fld>
            <a:endParaRPr lang="en-US" altLang="pt-BR"/>
          </a:p>
        </p:txBody>
      </p:sp>
    </p:spTree>
    <p:extLst>
      <p:ext uri="{BB962C8B-B14F-4D97-AF65-F5344CB8AC3E}">
        <p14:creationId xmlns:p14="http://schemas.microsoft.com/office/powerpoint/2010/main" val="215496425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Rodapé 4"/>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Número de Slide 5"/>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BEB9C958-8A56-4F9D-8547-9A76C86137EE}" type="slidenum">
              <a:rPr lang="en-US" altLang="pt-BR"/>
              <a:pPr>
                <a:defRPr/>
              </a:pPr>
              <a:t>‹nº›</a:t>
            </a:fld>
            <a:endParaRPr lang="en-US" altLang="pt-BR"/>
          </a:p>
        </p:txBody>
      </p:sp>
    </p:spTree>
    <p:extLst>
      <p:ext uri="{BB962C8B-B14F-4D97-AF65-F5344CB8AC3E}">
        <p14:creationId xmlns:p14="http://schemas.microsoft.com/office/powerpoint/2010/main" val="69941635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0"/>
        <p:cNvGrpSpPr/>
        <p:nvPr/>
      </p:nvGrpSpPr>
      <p:grpSpPr>
        <a:xfrm>
          <a:off x="0" y="0"/>
          <a:ext cx="0" cy="0"/>
          <a:chOff x="0" y="0"/>
          <a:chExt cx="0" cy="0"/>
        </a:xfrm>
      </p:grpSpPr>
      <p:sp>
        <p:nvSpPr>
          <p:cNvPr id="121" name="Shape 121"/>
          <p:cNvSpPr/>
          <p:nvPr/>
        </p:nvSpPr>
        <p:spPr>
          <a:xfrm rot="10800000" flipH="1">
            <a:off x="-348182" y="-21899"/>
            <a:ext cx="1723519" cy="6879899"/>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2" name="Shape 122"/>
          <p:cNvSpPr txBox="1">
            <a:spLocks noGrp="1"/>
          </p:cNvSpPr>
          <p:nvPr>
            <p:ph type="body" idx="1"/>
          </p:nvPr>
        </p:nvSpPr>
        <p:spPr>
          <a:xfrm>
            <a:off x="457200" y="1658989"/>
            <a:ext cx="8229600" cy="48404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p:nvPr/>
        </p:nvSpPr>
        <p:spPr>
          <a:xfrm rot="10800000" flipH="1">
            <a:off x="-1118653" y="1032"/>
            <a:ext cx="3100650" cy="6856967"/>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4" name="Shape 124"/>
          <p:cNvSpPr/>
          <p:nvPr/>
        </p:nvSpPr>
        <p:spPr>
          <a:xfrm rot="10800000">
            <a:off x="8088847" y="-12733"/>
            <a:ext cx="1100667" cy="6870733"/>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128" scaled="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5" name="Shape 125"/>
          <p:cNvSpPr txBox="1">
            <a:spLocks noGrp="1"/>
          </p:cNvSpPr>
          <p:nvPr>
            <p:ph type="title"/>
          </p:nvPr>
        </p:nvSpPr>
        <p:spPr>
          <a:xfrm>
            <a:off x="457200" y="274637"/>
            <a:ext cx="8229600" cy="13256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6" name="Shape 126"/>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p>
            <a:fld id="{00000000-1234-1234-1234-123412341234}" type="slidenum">
              <a:rPr lang="en"/>
              <a:pPr/>
              <a:t>‹nº›</a:t>
            </a:fld>
            <a:endParaRPr lang="en"/>
          </a:p>
        </p:txBody>
      </p:sp>
    </p:spTree>
    <p:extLst>
      <p:ext uri="{BB962C8B-B14F-4D97-AF65-F5344CB8AC3E}">
        <p14:creationId xmlns:p14="http://schemas.microsoft.com/office/powerpoint/2010/main" val="1403996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0"/>
        <p:cNvGrpSpPr/>
        <p:nvPr/>
      </p:nvGrpSpPr>
      <p:grpSpPr>
        <a:xfrm>
          <a:off x="0" y="0"/>
          <a:ext cx="0" cy="0"/>
          <a:chOff x="0" y="0"/>
          <a:chExt cx="0" cy="0"/>
        </a:xfrm>
      </p:grpSpPr>
      <p:sp>
        <p:nvSpPr>
          <p:cNvPr id="121" name="Shape 121"/>
          <p:cNvSpPr/>
          <p:nvPr/>
        </p:nvSpPr>
        <p:spPr>
          <a:xfrm rot="10800000" flipH="1">
            <a:off x="-348182" y="-21899"/>
            <a:ext cx="1723519" cy="6879899"/>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2" name="Shape 122"/>
          <p:cNvSpPr txBox="1">
            <a:spLocks noGrp="1"/>
          </p:cNvSpPr>
          <p:nvPr>
            <p:ph type="body" idx="1"/>
          </p:nvPr>
        </p:nvSpPr>
        <p:spPr>
          <a:xfrm>
            <a:off x="457200" y="1658989"/>
            <a:ext cx="8229600" cy="48404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p:nvPr/>
        </p:nvSpPr>
        <p:spPr>
          <a:xfrm rot="10800000" flipH="1">
            <a:off x="-1118653" y="1032"/>
            <a:ext cx="3100650" cy="6856967"/>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4" name="Shape 124"/>
          <p:cNvSpPr/>
          <p:nvPr/>
        </p:nvSpPr>
        <p:spPr>
          <a:xfrm rot="10800000">
            <a:off x="8088847" y="-12733"/>
            <a:ext cx="1100667" cy="6870733"/>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128" scaled="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5" name="Shape 125"/>
          <p:cNvSpPr txBox="1">
            <a:spLocks noGrp="1"/>
          </p:cNvSpPr>
          <p:nvPr>
            <p:ph type="title"/>
          </p:nvPr>
        </p:nvSpPr>
        <p:spPr>
          <a:xfrm>
            <a:off x="457200" y="274637"/>
            <a:ext cx="8229600" cy="13256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6" name="Shape 126"/>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p>
            <a:fld id="{00000000-1234-1234-1234-123412341234}" type="slidenum">
              <a:rPr lang="en"/>
              <a:pPr/>
              <a:t>‹nº›</a:t>
            </a:fld>
            <a:endParaRPr lang="en"/>
          </a:p>
        </p:txBody>
      </p:sp>
    </p:spTree>
    <p:extLst>
      <p:ext uri="{BB962C8B-B14F-4D97-AF65-F5344CB8AC3E}">
        <p14:creationId xmlns:p14="http://schemas.microsoft.com/office/powerpoint/2010/main" val="4023143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0"/>
        <p:cNvGrpSpPr/>
        <p:nvPr/>
      </p:nvGrpSpPr>
      <p:grpSpPr>
        <a:xfrm>
          <a:off x="0" y="0"/>
          <a:ext cx="0" cy="0"/>
          <a:chOff x="0" y="0"/>
          <a:chExt cx="0" cy="0"/>
        </a:xfrm>
      </p:grpSpPr>
      <p:sp>
        <p:nvSpPr>
          <p:cNvPr id="121" name="Shape 121"/>
          <p:cNvSpPr/>
          <p:nvPr/>
        </p:nvSpPr>
        <p:spPr>
          <a:xfrm rot="10800000" flipH="1">
            <a:off x="-348182" y="-21899"/>
            <a:ext cx="1723519" cy="6879899"/>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2" name="Shape 122"/>
          <p:cNvSpPr txBox="1">
            <a:spLocks noGrp="1"/>
          </p:cNvSpPr>
          <p:nvPr>
            <p:ph type="body" idx="1"/>
          </p:nvPr>
        </p:nvSpPr>
        <p:spPr>
          <a:xfrm>
            <a:off x="457200" y="1658989"/>
            <a:ext cx="8229600" cy="48404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p:nvPr/>
        </p:nvSpPr>
        <p:spPr>
          <a:xfrm rot="10800000" flipH="1">
            <a:off x="-1118653" y="1032"/>
            <a:ext cx="3100650" cy="6856967"/>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4" name="Shape 124"/>
          <p:cNvSpPr/>
          <p:nvPr/>
        </p:nvSpPr>
        <p:spPr>
          <a:xfrm rot="10800000">
            <a:off x="8088847" y="-12733"/>
            <a:ext cx="1100667" cy="6870733"/>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128" scaled="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5" name="Shape 125"/>
          <p:cNvSpPr txBox="1">
            <a:spLocks noGrp="1"/>
          </p:cNvSpPr>
          <p:nvPr>
            <p:ph type="title"/>
          </p:nvPr>
        </p:nvSpPr>
        <p:spPr>
          <a:xfrm>
            <a:off x="457200" y="274637"/>
            <a:ext cx="8229600" cy="13256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6" name="Shape 126"/>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p>
            <a:fld id="{00000000-1234-1234-1234-123412341234}" type="slidenum">
              <a:rPr lang="en"/>
              <a:pPr/>
              <a:t>‹nº›</a:t>
            </a:fld>
            <a:endParaRPr lang="en"/>
          </a:p>
        </p:txBody>
      </p:sp>
    </p:spTree>
    <p:extLst>
      <p:ext uri="{BB962C8B-B14F-4D97-AF65-F5344CB8AC3E}">
        <p14:creationId xmlns:p14="http://schemas.microsoft.com/office/powerpoint/2010/main" val="4059576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0"/>
        <p:cNvGrpSpPr/>
        <p:nvPr/>
      </p:nvGrpSpPr>
      <p:grpSpPr>
        <a:xfrm>
          <a:off x="0" y="0"/>
          <a:ext cx="0" cy="0"/>
          <a:chOff x="0" y="0"/>
          <a:chExt cx="0" cy="0"/>
        </a:xfrm>
      </p:grpSpPr>
      <p:sp>
        <p:nvSpPr>
          <p:cNvPr id="121" name="Shape 121"/>
          <p:cNvSpPr/>
          <p:nvPr/>
        </p:nvSpPr>
        <p:spPr>
          <a:xfrm rot="10800000" flipH="1">
            <a:off x="-348182" y="-21899"/>
            <a:ext cx="1723519" cy="6879899"/>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2" name="Shape 122"/>
          <p:cNvSpPr txBox="1">
            <a:spLocks noGrp="1"/>
          </p:cNvSpPr>
          <p:nvPr>
            <p:ph type="body" idx="1"/>
          </p:nvPr>
        </p:nvSpPr>
        <p:spPr>
          <a:xfrm>
            <a:off x="457200" y="1658989"/>
            <a:ext cx="8229600" cy="48404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p:nvPr/>
        </p:nvSpPr>
        <p:spPr>
          <a:xfrm rot="10800000" flipH="1">
            <a:off x="-1118653" y="1032"/>
            <a:ext cx="3100650" cy="6856967"/>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4" name="Shape 124"/>
          <p:cNvSpPr/>
          <p:nvPr/>
        </p:nvSpPr>
        <p:spPr>
          <a:xfrm rot="10800000">
            <a:off x="8088847" y="-12733"/>
            <a:ext cx="1100667" cy="6870733"/>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128" scaled="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5" name="Shape 125"/>
          <p:cNvSpPr txBox="1">
            <a:spLocks noGrp="1"/>
          </p:cNvSpPr>
          <p:nvPr>
            <p:ph type="title"/>
          </p:nvPr>
        </p:nvSpPr>
        <p:spPr>
          <a:xfrm>
            <a:off x="457200" y="274637"/>
            <a:ext cx="8229600" cy="13256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6" name="Shape 126"/>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p>
            <a:fld id="{00000000-1234-1234-1234-123412341234}" type="slidenum">
              <a:rPr lang="en"/>
              <a:pPr/>
              <a:t>‹nº›</a:t>
            </a:fld>
            <a:endParaRPr lang="en"/>
          </a:p>
        </p:txBody>
      </p:sp>
    </p:spTree>
    <p:extLst>
      <p:ext uri="{BB962C8B-B14F-4D97-AF65-F5344CB8AC3E}">
        <p14:creationId xmlns:p14="http://schemas.microsoft.com/office/powerpoint/2010/main" val="2942998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0"/>
        <p:cNvGrpSpPr/>
        <p:nvPr/>
      </p:nvGrpSpPr>
      <p:grpSpPr>
        <a:xfrm>
          <a:off x="0" y="0"/>
          <a:ext cx="0" cy="0"/>
          <a:chOff x="0" y="0"/>
          <a:chExt cx="0" cy="0"/>
        </a:xfrm>
      </p:grpSpPr>
      <p:sp>
        <p:nvSpPr>
          <p:cNvPr id="121" name="Shape 121"/>
          <p:cNvSpPr/>
          <p:nvPr/>
        </p:nvSpPr>
        <p:spPr>
          <a:xfrm rot="10800000" flipH="1">
            <a:off x="-348182" y="-21899"/>
            <a:ext cx="1723519" cy="6879899"/>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2" name="Shape 122"/>
          <p:cNvSpPr txBox="1">
            <a:spLocks noGrp="1"/>
          </p:cNvSpPr>
          <p:nvPr>
            <p:ph type="body" idx="1"/>
          </p:nvPr>
        </p:nvSpPr>
        <p:spPr>
          <a:xfrm>
            <a:off x="457200" y="1658989"/>
            <a:ext cx="8229600" cy="48404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p:nvPr/>
        </p:nvSpPr>
        <p:spPr>
          <a:xfrm rot="10800000" flipH="1">
            <a:off x="-1118653" y="1032"/>
            <a:ext cx="3100650" cy="6856967"/>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4" name="Shape 124"/>
          <p:cNvSpPr/>
          <p:nvPr/>
        </p:nvSpPr>
        <p:spPr>
          <a:xfrm rot="10800000">
            <a:off x="8088847" y="-12733"/>
            <a:ext cx="1100667" cy="6870733"/>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128" scaled="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5" name="Shape 125"/>
          <p:cNvSpPr txBox="1">
            <a:spLocks noGrp="1"/>
          </p:cNvSpPr>
          <p:nvPr>
            <p:ph type="title"/>
          </p:nvPr>
        </p:nvSpPr>
        <p:spPr>
          <a:xfrm>
            <a:off x="457200" y="274637"/>
            <a:ext cx="8229600" cy="13256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6" name="Shape 126"/>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p>
            <a:fld id="{00000000-1234-1234-1234-123412341234}" type="slidenum">
              <a:rPr lang="en"/>
              <a:pPr/>
              <a:t>‹nº›</a:t>
            </a:fld>
            <a:endParaRPr lang="en"/>
          </a:p>
        </p:txBody>
      </p:sp>
    </p:spTree>
    <p:extLst>
      <p:ext uri="{BB962C8B-B14F-4D97-AF65-F5344CB8AC3E}">
        <p14:creationId xmlns:p14="http://schemas.microsoft.com/office/powerpoint/2010/main" val="3841805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0"/>
        <p:cNvGrpSpPr/>
        <p:nvPr/>
      </p:nvGrpSpPr>
      <p:grpSpPr>
        <a:xfrm>
          <a:off x="0" y="0"/>
          <a:ext cx="0" cy="0"/>
          <a:chOff x="0" y="0"/>
          <a:chExt cx="0" cy="0"/>
        </a:xfrm>
      </p:grpSpPr>
      <p:sp>
        <p:nvSpPr>
          <p:cNvPr id="121" name="Shape 121"/>
          <p:cNvSpPr/>
          <p:nvPr/>
        </p:nvSpPr>
        <p:spPr>
          <a:xfrm rot="10800000" flipH="1">
            <a:off x="-348182" y="-21899"/>
            <a:ext cx="1723519" cy="6879899"/>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2" name="Shape 122"/>
          <p:cNvSpPr txBox="1">
            <a:spLocks noGrp="1"/>
          </p:cNvSpPr>
          <p:nvPr>
            <p:ph type="body" idx="1"/>
          </p:nvPr>
        </p:nvSpPr>
        <p:spPr>
          <a:xfrm>
            <a:off x="457200" y="1658989"/>
            <a:ext cx="8229600" cy="48404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p:nvPr/>
        </p:nvSpPr>
        <p:spPr>
          <a:xfrm rot="10800000" flipH="1">
            <a:off x="-1118653" y="1032"/>
            <a:ext cx="3100650" cy="6856967"/>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4" name="Shape 124"/>
          <p:cNvSpPr/>
          <p:nvPr/>
        </p:nvSpPr>
        <p:spPr>
          <a:xfrm rot="10800000">
            <a:off x="8088847" y="-12733"/>
            <a:ext cx="1100667" cy="6870733"/>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128" scaled="0"/>
          </a:gradFill>
          <a:ln>
            <a:noFill/>
          </a:ln>
        </p:spPr>
        <p:txBody>
          <a:bodyPr lIns="91425" tIns="45700" rIns="91425" bIns="45700"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25" name="Shape 125"/>
          <p:cNvSpPr txBox="1">
            <a:spLocks noGrp="1"/>
          </p:cNvSpPr>
          <p:nvPr>
            <p:ph type="title"/>
          </p:nvPr>
        </p:nvSpPr>
        <p:spPr>
          <a:xfrm>
            <a:off x="457200" y="274637"/>
            <a:ext cx="8229600" cy="13256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6" name="Shape 126"/>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p>
            <a:fld id="{00000000-1234-1234-1234-123412341234}" type="slidenum">
              <a:rPr lang="en"/>
              <a:pPr/>
              <a:t>‹nº›</a:t>
            </a:fld>
            <a:endParaRPr lang="en"/>
          </a:p>
        </p:txBody>
      </p:sp>
    </p:spTree>
    <p:extLst>
      <p:ext uri="{BB962C8B-B14F-4D97-AF65-F5344CB8AC3E}">
        <p14:creationId xmlns:p14="http://schemas.microsoft.com/office/powerpoint/2010/main" val="2812294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1655D389-51FD-4469-A526-24326EF41643}" type="slidenum">
              <a:rPr lang="en-US" altLang="pt-BR"/>
              <a:pPr>
                <a:defRPr/>
              </a:pPr>
              <a:t>‹nº›</a:t>
            </a:fld>
            <a:endParaRPr lang="en-US" altLang="pt-BR"/>
          </a:p>
        </p:txBody>
      </p:sp>
    </p:spTree>
    <p:extLst>
      <p:ext uri="{BB962C8B-B14F-4D97-AF65-F5344CB8AC3E}">
        <p14:creationId xmlns:p14="http://schemas.microsoft.com/office/powerpoint/2010/main" val="319089647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8"/>
        <p:cNvGrpSpPr/>
        <p:nvPr/>
      </p:nvGrpSpPr>
      <p:grpSpPr>
        <a:xfrm>
          <a:off x="0" y="0"/>
          <a:ext cx="0" cy="0"/>
          <a:chOff x="0" y="0"/>
          <a:chExt cx="0" cy="0"/>
        </a:xfrm>
      </p:grpSpPr>
      <p:sp>
        <p:nvSpPr>
          <p:cNvPr id="149" name="Shape 149"/>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p>
            <a:fld id="{00000000-1234-1234-1234-123412341234}" type="slidenum">
              <a:rPr lang="en"/>
              <a:pPr/>
              <a:t>‹nº›</a:t>
            </a:fld>
            <a:endParaRPr lang="en"/>
          </a:p>
        </p:txBody>
      </p:sp>
    </p:spTree>
    <p:extLst>
      <p:ext uri="{BB962C8B-B14F-4D97-AF65-F5344CB8AC3E}">
        <p14:creationId xmlns:p14="http://schemas.microsoft.com/office/powerpoint/2010/main" val="542527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8" name="Espaço Reservado para Rodapé 7"/>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9" name="Espaço Reservado para Número de Slide 8"/>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B4C28062-E1E2-49C9-BE35-07EF5ACB9834}" type="slidenum">
              <a:rPr lang="en-US" altLang="pt-BR"/>
              <a:pPr>
                <a:defRPr/>
              </a:pPr>
              <a:t>‹nº›</a:t>
            </a:fld>
            <a:endParaRPr lang="en-US" altLang="pt-BR"/>
          </a:p>
        </p:txBody>
      </p:sp>
    </p:spTree>
    <p:extLst>
      <p:ext uri="{BB962C8B-B14F-4D97-AF65-F5344CB8AC3E}">
        <p14:creationId xmlns:p14="http://schemas.microsoft.com/office/powerpoint/2010/main" val="356577029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Espaço Reservado para Rodapé 3"/>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5" name="Espaço Reservado para Número de Slide 4"/>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6F97F1B3-5795-4F83-BD46-AF4D465E264B}" type="slidenum">
              <a:rPr lang="en-US" altLang="pt-BR"/>
              <a:pPr>
                <a:defRPr/>
              </a:pPr>
              <a:t>‹nº›</a:t>
            </a:fld>
            <a:endParaRPr lang="en-US" altLang="pt-BR"/>
          </a:p>
        </p:txBody>
      </p:sp>
    </p:spTree>
    <p:extLst>
      <p:ext uri="{BB962C8B-B14F-4D97-AF65-F5344CB8AC3E}">
        <p14:creationId xmlns:p14="http://schemas.microsoft.com/office/powerpoint/2010/main" val="4575826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Espaço Reservado para Rodapé 2"/>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Espaço Reservado para Número de Slide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7E4BC01B-795E-4C28-9E1C-5D624E76117B}" type="slidenum">
              <a:rPr lang="en-US" altLang="pt-BR"/>
              <a:pPr>
                <a:defRPr/>
              </a:pPr>
              <a:t>‹nº›</a:t>
            </a:fld>
            <a:endParaRPr lang="en-US" altLang="pt-BR"/>
          </a:p>
        </p:txBody>
      </p:sp>
    </p:spTree>
    <p:extLst>
      <p:ext uri="{BB962C8B-B14F-4D97-AF65-F5344CB8AC3E}">
        <p14:creationId xmlns:p14="http://schemas.microsoft.com/office/powerpoint/2010/main" val="336883853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54BE7225-6690-454A-A55C-A815799C359E}" type="slidenum">
              <a:rPr lang="en-US" altLang="pt-BR"/>
              <a:pPr>
                <a:defRPr/>
              </a:pPr>
              <a:t>‹nº›</a:t>
            </a:fld>
            <a:endParaRPr lang="en-US" altLang="pt-BR"/>
          </a:p>
        </p:txBody>
      </p:sp>
    </p:spTree>
    <p:extLst>
      <p:ext uri="{BB962C8B-B14F-4D97-AF65-F5344CB8AC3E}">
        <p14:creationId xmlns:p14="http://schemas.microsoft.com/office/powerpoint/2010/main" val="31269780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a:xfrm>
            <a:off x="685800" y="6248400"/>
            <a:ext cx="19050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6" name="Espaço Reservado para Rodapé 5"/>
          <p:cNvSpPr>
            <a:spLocks noGrp="1"/>
          </p:cNvSpPr>
          <p:nvPr>
            <p:ph type="ftr" sz="quarter" idx="11"/>
          </p:nvPr>
        </p:nvSpPr>
        <p:spPr>
          <a:xfrm>
            <a:off x="3124200" y="6248400"/>
            <a:ext cx="2895600" cy="457200"/>
          </a:xfrm>
          <a:prstGeom prst="rect">
            <a:avLst/>
          </a:prstGeom>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7" name="Espaço Reservado para Número de Slide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ffectLst>
                  <a:outerShdw blurRad="38100" dist="38100" dir="2700000" algn="tl">
                    <a:srgbClr val="FFFFFF"/>
                  </a:outerShdw>
                </a:effectLst>
              </a:defRPr>
            </a:lvl1pPr>
          </a:lstStyle>
          <a:p>
            <a:pPr>
              <a:defRPr/>
            </a:pPr>
            <a:fld id="{D619825C-1AE5-4DC0-8D8F-597C47AA8924}" type="slidenum">
              <a:rPr lang="en-US" altLang="pt-BR"/>
              <a:pPr>
                <a:defRPr/>
              </a:pPr>
              <a:t>‹nº›</a:t>
            </a:fld>
            <a:endParaRPr lang="en-US" altLang="pt-BR"/>
          </a:p>
        </p:txBody>
      </p:sp>
    </p:spTree>
    <p:extLst>
      <p:ext uri="{BB962C8B-B14F-4D97-AF65-F5344CB8AC3E}">
        <p14:creationId xmlns:p14="http://schemas.microsoft.com/office/powerpoint/2010/main" val="165848973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50000">
              <a:schemeClr val="accent2"/>
            </a:gs>
            <a:gs pos="100000">
              <a:srgbClr val="000099"/>
            </a:gs>
          </a:gsLst>
          <a:lin ang="0" scaled="1"/>
        </a:gradFill>
        <a:effectLst/>
      </p:bgPr>
    </p:bg>
    <p:spTree>
      <p:nvGrpSpPr>
        <p:cNvPr id="1" name=""/>
        <p:cNvGrpSpPr/>
        <p:nvPr/>
      </p:nvGrpSpPr>
      <p:grpSpPr>
        <a:xfrm>
          <a:off x="0" y="0"/>
          <a:ext cx="0" cy="0"/>
          <a:chOff x="0" y="0"/>
          <a:chExt cx="0" cy="0"/>
        </a:xfrm>
      </p:grpSpPr>
      <p:sp>
        <p:nvSpPr>
          <p:cNvPr id="1035" name="Rectangle 11"/>
          <p:cNvSpPr>
            <a:spLocks noChangeArrowheads="1"/>
          </p:cNvSpPr>
          <p:nvPr/>
        </p:nvSpPr>
        <p:spPr bwMode="auto">
          <a:xfrm flipV="1">
            <a:off x="0" y="762000"/>
            <a:ext cx="9144000" cy="76200"/>
          </a:xfrm>
          <a:prstGeom prst="rect">
            <a:avLst/>
          </a:prstGeom>
          <a:gradFill rotWithShape="0">
            <a:gsLst>
              <a:gs pos="0">
                <a:schemeClr val="accent2"/>
              </a:gs>
              <a:gs pos="50000">
                <a:srgbClr val="000099"/>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1033" name="Arc 9"/>
          <p:cNvSpPr>
            <a:spLocks/>
          </p:cNvSpPr>
          <p:nvPr/>
        </p:nvSpPr>
        <p:spPr bwMode="auto">
          <a:xfrm flipV="1">
            <a:off x="0" y="-1588"/>
            <a:ext cx="685800" cy="6861176"/>
          </a:xfrm>
          <a:custGeom>
            <a:avLst/>
            <a:gdLst>
              <a:gd name="G0" fmla="+- 0 0 0"/>
              <a:gd name="G1" fmla="+- 21600 0 0"/>
              <a:gd name="G2" fmla="+- 21600 0 0"/>
              <a:gd name="T0" fmla="*/ 0 w 21600"/>
              <a:gd name="T1" fmla="*/ 0 h 21609"/>
              <a:gd name="T2" fmla="*/ 21600 w 21600"/>
              <a:gd name="T3" fmla="*/ 21609 h 21609"/>
              <a:gd name="T4" fmla="*/ 0 w 21600"/>
              <a:gd name="T5" fmla="*/ 21600 h 21609"/>
            </a:gdLst>
            <a:ahLst/>
            <a:cxnLst>
              <a:cxn ang="0">
                <a:pos x="T0" y="T1"/>
              </a:cxn>
              <a:cxn ang="0">
                <a:pos x="T2" y="T3"/>
              </a:cxn>
              <a:cxn ang="0">
                <a:pos x="T4" y="T5"/>
              </a:cxn>
            </a:cxnLst>
            <a:rect l="0" t="0" r="r" b="b"/>
            <a:pathLst>
              <a:path w="21600" h="21609" fill="none" extrusionOk="0">
                <a:moveTo>
                  <a:pt x="0" y="0"/>
                </a:moveTo>
                <a:cubicBezTo>
                  <a:pt x="11929" y="0"/>
                  <a:pt x="21600" y="9670"/>
                  <a:pt x="21600" y="21600"/>
                </a:cubicBezTo>
                <a:cubicBezTo>
                  <a:pt x="21600" y="21602"/>
                  <a:pt x="21599" y="21605"/>
                  <a:pt x="21599" y="21608"/>
                </a:cubicBezTo>
              </a:path>
              <a:path w="21600" h="21609" stroke="0" extrusionOk="0">
                <a:moveTo>
                  <a:pt x="0" y="0"/>
                </a:moveTo>
                <a:cubicBezTo>
                  <a:pt x="11929" y="0"/>
                  <a:pt x="21600" y="9670"/>
                  <a:pt x="21600" y="21600"/>
                </a:cubicBezTo>
                <a:cubicBezTo>
                  <a:pt x="21600" y="21602"/>
                  <a:pt x="21599" y="21605"/>
                  <a:pt x="21599" y="21608"/>
                </a:cubicBezTo>
                <a:lnTo>
                  <a:pt x="0" y="21600"/>
                </a:lnTo>
                <a:close/>
              </a:path>
            </a:pathLst>
          </a:custGeom>
          <a:gradFill rotWithShape="0">
            <a:gsLst>
              <a:gs pos="0">
                <a:srgbClr val="000099"/>
              </a:gs>
              <a:gs pos="50000">
                <a:schemeClr val="accent2"/>
              </a:gs>
              <a:gs pos="100000">
                <a:srgbClr val="000099"/>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1038" name="Rectangle 14"/>
          <p:cNvSpPr>
            <a:spLocks noChangeArrowheads="1"/>
          </p:cNvSpPr>
          <p:nvPr/>
        </p:nvSpPr>
        <p:spPr bwMode="auto">
          <a:xfrm rot="5400000" flipH="1" flipV="1">
            <a:off x="5638800" y="3352800"/>
            <a:ext cx="6858000" cy="152400"/>
          </a:xfrm>
          <a:prstGeom prst="rect">
            <a:avLst/>
          </a:prstGeom>
          <a:gradFill rotWithShape="0">
            <a:gsLst>
              <a:gs pos="0">
                <a:srgbClr val="000099"/>
              </a:gs>
              <a:gs pos="50000">
                <a:schemeClr val="accent2"/>
              </a:gs>
              <a:gs pos="100000">
                <a:srgbClr val="0000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5"/>
                                        </p:tgtEl>
                                        <p:attrNameLst>
                                          <p:attrName>style.visibility</p:attrName>
                                        </p:attrNameLst>
                                      </p:cBhvr>
                                      <p:to>
                                        <p:strVal val="visible"/>
                                      </p:to>
                                    </p:set>
                                    <p:anim calcmode="lin" valueType="num">
                                      <p:cBhvr additive="base">
                                        <p:cTn id="7" dur="500" fill="hold"/>
                                        <p:tgtEl>
                                          <p:spTgt spid="1035"/>
                                        </p:tgtEl>
                                        <p:attrNameLst>
                                          <p:attrName>ppt_x</p:attrName>
                                        </p:attrNameLst>
                                      </p:cBhvr>
                                      <p:tavLst>
                                        <p:tav tm="0">
                                          <p:val>
                                            <p:strVal val="0-#ppt_w/2"/>
                                          </p:val>
                                        </p:tav>
                                        <p:tav tm="100000">
                                          <p:val>
                                            <p:strVal val="#ppt_x"/>
                                          </p:val>
                                        </p:tav>
                                      </p:tavLst>
                                    </p:anim>
                                    <p:anim calcmode="lin" valueType="num">
                                      <p:cBhvr additive="base">
                                        <p:cTn id="8" dur="500" fill="hold"/>
                                        <p:tgtEl>
                                          <p:spTgt spid="103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38"/>
                                        </p:tgtEl>
                                        <p:attrNameLst>
                                          <p:attrName>style.visibility</p:attrName>
                                        </p:attrNameLst>
                                      </p:cBhvr>
                                      <p:to>
                                        <p:strVal val="visible"/>
                                      </p:to>
                                    </p:set>
                                    <p:anim calcmode="lin" valueType="num">
                                      <p:cBhvr additive="base">
                                        <p:cTn id="12" dur="500" fill="hold"/>
                                        <p:tgtEl>
                                          <p:spTgt spid="1038"/>
                                        </p:tgtEl>
                                        <p:attrNameLst>
                                          <p:attrName>ppt_x</p:attrName>
                                        </p:attrNameLst>
                                      </p:cBhvr>
                                      <p:tavLst>
                                        <p:tav tm="0">
                                          <p:val>
                                            <p:strVal val="#ppt_x"/>
                                          </p:val>
                                        </p:tav>
                                        <p:tav tm="100000">
                                          <p:val>
                                            <p:strVal val="#ppt_x"/>
                                          </p:val>
                                        </p:tav>
                                      </p:tavLst>
                                    </p:anim>
                                    <p:anim calcmode="lin" valueType="num">
                                      <p:cBhvr additive="base">
                                        <p:cTn id="13" dur="500" fill="hold"/>
                                        <p:tgtEl>
                                          <p:spTgt spid="10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animBg="1"/>
      <p:bldP spid="1038" grpId="0" animBg="1"/>
    </p:bldLst>
  </p:timing>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000">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74637"/>
            <a:ext cx="8229600" cy="1325600"/>
          </a:xfrm>
          <a:prstGeom prst="rect">
            <a:avLst/>
          </a:prstGeom>
          <a:noFill/>
          <a:ln>
            <a:noFill/>
          </a:ln>
        </p:spPr>
        <p:txBody>
          <a:bodyPr lIns="91425" tIns="91425" rIns="91425" bIns="91425" anchor="b" anchorCtr="0"/>
          <a:lstStyle>
            <a:lvl1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109" name="Shape 109"/>
          <p:cNvSpPr txBox="1">
            <a:spLocks noGrp="1"/>
          </p:cNvSpPr>
          <p:nvPr>
            <p:ph type="body" idx="1"/>
          </p:nvPr>
        </p:nvSpPr>
        <p:spPr>
          <a:xfrm>
            <a:off x="457200" y="1727200"/>
            <a:ext cx="8229600" cy="4526000"/>
          </a:xfrm>
          <a:prstGeom prst="rect">
            <a:avLst/>
          </a:prstGeom>
          <a:noFill/>
          <a:ln>
            <a:noFill/>
          </a:ln>
        </p:spPr>
        <p:txBody>
          <a:bodyPr lIns="91425" tIns="91425" rIns="91425" bIns="91425" anchor="t" anchorCtr="0"/>
          <a:lstStyle>
            <a:lvl1pPr rtl="0">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rtl="0">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rtl="0">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
        <p:nvSpPr>
          <p:cNvPr id="110" name="Shape 110"/>
          <p:cNvSpPr txBox="1">
            <a:spLocks noGrp="1"/>
          </p:cNvSpPr>
          <p:nvPr>
            <p:ph type="sldNum" idx="12"/>
          </p:nvPr>
        </p:nvSpPr>
        <p:spPr>
          <a:xfrm>
            <a:off x="8556792" y="6333133"/>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fld id="{00000000-1234-1234-1234-123412341234}" type="slidenum">
              <a:rPr lang="en" sz="1300" kern="0" smtClean="0">
                <a:solidFill>
                  <a:srgbClr val="C6DFFF"/>
                </a:solidFill>
                <a:latin typeface="Trebuchet MS"/>
                <a:ea typeface="Trebuchet MS"/>
                <a:cs typeface="Trebuchet MS"/>
                <a:sym typeface="Trebuchet MS"/>
              </a:rPr>
              <a:pPr algn="r" eaLnBrk="1" fontAlgn="auto" hangingPunct="1">
                <a:spcBef>
                  <a:spcPts val="0"/>
                </a:spcBef>
                <a:spcAft>
                  <a:spcPts val="0"/>
                </a:spcAft>
              </a:pPr>
              <a:t>‹nº›</a:t>
            </a:fld>
            <a:endParaRPr lang="en" sz="1300" kern="0">
              <a:solidFill>
                <a:srgbClr val="C6DFFF"/>
              </a:solidFill>
              <a:latin typeface="Trebuchet MS"/>
              <a:ea typeface="Trebuchet MS"/>
              <a:cs typeface="Trebuchet MS"/>
              <a:sym typeface="Trebuchet MS"/>
            </a:endParaRPr>
          </a:p>
        </p:txBody>
      </p:sp>
    </p:spTree>
    <p:extLst>
      <p:ext uri="{BB962C8B-B14F-4D97-AF65-F5344CB8AC3E}">
        <p14:creationId xmlns:p14="http://schemas.microsoft.com/office/powerpoint/2010/main" val="1391363422"/>
      </p:ext>
    </p:extLst>
  </p:cSld>
  <p:clrMap bg1="lt1" tx1="dk1" bg2="dk2" tx2="lt2" accent1="accent1" accent2="accent2" accent3="accent3" accent4="accent4" accent5="accent5" accent6="accent6" hlink="hlink" folHlink="folHlink"/>
  <p:sldLayoutIdLst>
    <p:sldLayoutId id="2147483834"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50000">
              <a:schemeClr val="accent2"/>
            </a:gs>
            <a:gs pos="100000">
              <a:srgbClr val="000099"/>
            </a:gs>
          </a:gsLst>
          <a:lin ang="0" scaled="1"/>
        </a:gradFill>
        <a:effectLst/>
      </p:bgPr>
    </p:bg>
    <p:spTree>
      <p:nvGrpSpPr>
        <p:cNvPr id="1" name=""/>
        <p:cNvGrpSpPr/>
        <p:nvPr/>
      </p:nvGrpSpPr>
      <p:grpSpPr>
        <a:xfrm>
          <a:off x="0" y="0"/>
          <a:ext cx="0" cy="0"/>
          <a:chOff x="0" y="0"/>
          <a:chExt cx="0" cy="0"/>
        </a:xfrm>
      </p:grpSpPr>
      <p:sp>
        <p:nvSpPr>
          <p:cNvPr id="1035" name="Rectangle 11"/>
          <p:cNvSpPr>
            <a:spLocks noChangeArrowheads="1"/>
          </p:cNvSpPr>
          <p:nvPr/>
        </p:nvSpPr>
        <p:spPr bwMode="auto">
          <a:xfrm flipV="1">
            <a:off x="0" y="762000"/>
            <a:ext cx="9144000" cy="76200"/>
          </a:xfrm>
          <a:prstGeom prst="rect">
            <a:avLst/>
          </a:prstGeom>
          <a:gradFill rotWithShape="0">
            <a:gsLst>
              <a:gs pos="0">
                <a:schemeClr val="accent2"/>
              </a:gs>
              <a:gs pos="50000">
                <a:srgbClr val="000099"/>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1033" name="Arc 9"/>
          <p:cNvSpPr>
            <a:spLocks/>
          </p:cNvSpPr>
          <p:nvPr/>
        </p:nvSpPr>
        <p:spPr bwMode="auto">
          <a:xfrm flipV="1">
            <a:off x="0" y="-1588"/>
            <a:ext cx="685800" cy="6861176"/>
          </a:xfrm>
          <a:custGeom>
            <a:avLst/>
            <a:gdLst>
              <a:gd name="G0" fmla="+- 0 0 0"/>
              <a:gd name="G1" fmla="+- 21600 0 0"/>
              <a:gd name="G2" fmla="+- 21600 0 0"/>
              <a:gd name="T0" fmla="*/ 0 w 21600"/>
              <a:gd name="T1" fmla="*/ 0 h 21609"/>
              <a:gd name="T2" fmla="*/ 21600 w 21600"/>
              <a:gd name="T3" fmla="*/ 21609 h 21609"/>
              <a:gd name="T4" fmla="*/ 0 w 21600"/>
              <a:gd name="T5" fmla="*/ 21600 h 21609"/>
            </a:gdLst>
            <a:ahLst/>
            <a:cxnLst>
              <a:cxn ang="0">
                <a:pos x="T0" y="T1"/>
              </a:cxn>
              <a:cxn ang="0">
                <a:pos x="T2" y="T3"/>
              </a:cxn>
              <a:cxn ang="0">
                <a:pos x="T4" y="T5"/>
              </a:cxn>
            </a:cxnLst>
            <a:rect l="0" t="0" r="r" b="b"/>
            <a:pathLst>
              <a:path w="21600" h="21609" fill="none" extrusionOk="0">
                <a:moveTo>
                  <a:pt x="0" y="0"/>
                </a:moveTo>
                <a:cubicBezTo>
                  <a:pt x="11929" y="0"/>
                  <a:pt x="21600" y="9670"/>
                  <a:pt x="21600" y="21600"/>
                </a:cubicBezTo>
                <a:cubicBezTo>
                  <a:pt x="21600" y="21602"/>
                  <a:pt x="21599" y="21605"/>
                  <a:pt x="21599" y="21608"/>
                </a:cubicBezTo>
              </a:path>
              <a:path w="21600" h="21609" stroke="0" extrusionOk="0">
                <a:moveTo>
                  <a:pt x="0" y="0"/>
                </a:moveTo>
                <a:cubicBezTo>
                  <a:pt x="11929" y="0"/>
                  <a:pt x="21600" y="9670"/>
                  <a:pt x="21600" y="21600"/>
                </a:cubicBezTo>
                <a:cubicBezTo>
                  <a:pt x="21600" y="21602"/>
                  <a:pt x="21599" y="21605"/>
                  <a:pt x="21599" y="21608"/>
                </a:cubicBezTo>
                <a:lnTo>
                  <a:pt x="0" y="21600"/>
                </a:lnTo>
                <a:close/>
              </a:path>
            </a:pathLst>
          </a:custGeom>
          <a:gradFill rotWithShape="0">
            <a:gsLst>
              <a:gs pos="0">
                <a:srgbClr val="000099"/>
              </a:gs>
              <a:gs pos="50000">
                <a:schemeClr val="accent2"/>
              </a:gs>
              <a:gs pos="100000">
                <a:srgbClr val="000099"/>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1038" name="Rectangle 14"/>
          <p:cNvSpPr>
            <a:spLocks noChangeArrowheads="1"/>
          </p:cNvSpPr>
          <p:nvPr/>
        </p:nvSpPr>
        <p:spPr bwMode="auto">
          <a:xfrm rot="5400000" flipH="1" flipV="1">
            <a:off x="5638800" y="3352800"/>
            <a:ext cx="6858000" cy="152400"/>
          </a:xfrm>
          <a:prstGeom prst="rect">
            <a:avLst/>
          </a:prstGeom>
          <a:gradFill rotWithShape="0">
            <a:gsLst>
              <a:gs pos="0">
                <a:srgbClr val="000099"/>
              </a:gs>
              <a:gs pos="50000">
                <a:schemeClr val="accent2"/>
              </a:gs>
              <a:gs pos="100000">
                <a:srgbClr val="0000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5"/>
                                        </p:tgtEl>
                                        <p:attrNameLst>
                                          <p:attrName>style.visibility</p:attrName>
                                        </p:attrNameLst>
                                      </p:cBhvr>
                                      <p:to>
                                        <p:strVal val="visible"/>
                                      </p:to>
                                    </p:set>
                                    <p:anim calcmode="lin" valueType="num">
                                      <p:cBhvr additive="base">
                                        <p:cTn id="7" dur="500" fill="hold"/>
                                        <p:tgtEl>
                                          <p:spTgt spid="1035"/>
                                        </p:tgtEl>
                                        <p:attrNameLst>
                                          <p:attrName>ppt_x</p:attrName>
                                        </p:attrNameLst>
                                      </p:cBhvr>
                                      <p:tavLst>
                                        <p:tav tm="0">
                                          <p:val>
                                            <p:strVal val="0-#ppt_w/2"/>
                                          </p:val>
                                        </p:tav>
                                        <p:tav tm="100000">
                                          <p:val>
                                            <p:strVal val="#ppt_x"/>
                                          </p:val>
                                        </p:tav>
                                      </p:tavLst>
                                    </p:anim>
                                    <p:anim calcmode="lin" valueType="num">
                                      <p:cBhvr additive="base">
                                        <p:cTn id="8" dur="500" fill="hold"/>
                                        <p:tgtEl>
                                          <p:spTgt spid="103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38"/>
                                        </p:tgtEl>
                                        <p:attrNameLst>
                                          <p:attrName>style.visibility</p:attrName>
                                        </p:attrNameLst>
                                      </p:cBhvr>
                                      <p:to>
                                        <p:strVal val="visible"/>
                                      </p:to>
                                    </p:set>
                                    <p:anim calcmode="lin" valueType="num">
                                      <p:cBhvr additive="base">
                                        <p:cTn id="12" dur="500" fill="hold"/>
                                        <p:tgtEl>
                                          <p:spTgt spid="1038"/>
                                        </p:tgtEl>
                                        <p:attrNameLst>
                                          <p:attrName>ppt_x</p:attrName>
                                        </p:attrNameLst>
                                      </p:cBhvr>
                                      <p:tavLst>
                                        <p:tav tm="0">
                                          <p:val>
                                            <p:strVal val="#ppt_x"/>
                                          </p:val>
                                        </p:tav>
                                        <p:tav tm="100000">
                                          <p:val>
                                            <p:strVal val="#ppt_x"/>
                                          </p:val>
                                        </p:tav>
                                      </p:tavLst>
                                    </p:anim>
                                    <p:anim calcmode="lin" valueType="num">
                                      <p:cBhvr additive="base">
                                        <p:cTn id="13" dur="500" fill="hold"/>
                                        <p:tgtEl>
                                          <p:spTgt spid="10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animBg="1"/>
      <p:bldP spid="1038" grpId="0" animBg="1"/>
    </p:bldLst>
  </p:timing>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000">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50000">
              <a:schemeClr val="accent2"/>
            </a:gs>
            <a:gs pos="100000">
              <a:srgbClr val="000099"/>
            </a:gs>
          </a:gsLst>
          <a:lin ang="0" scaled="1"/>
        </a:gradFill>
        <a:effectLst/>
      </p:bgPr>
    </p:bg>
    <p:spTree>
      <p:nvGrpSpPr>
        <p:cNvPr id="1" name=""/>
        <p:cNvGrpSpPr/>
        <p:nvPr/>
      </p:nvGrpSpPr>
      <p:grpSpPr>
        <a:xfrm>
          <a:off x="0" y="0"/>
          <a:ext cx="0" cy="0"/>
          <a:chOff x="0" y="0"/>
          <a:chExt cx="0" cy="0"/>
        </a:xfrm>
      </p:grpSpPr>
      <p:sp>
        <p:nvSpPr>
          <p:cNvPr id="1035" name="Rectangle 11"/>
          <p:cNvSpPr>
            <a:spLocks noChangeArrowheads="1"/>
          </p:cNvSpPr>
          <p:nvPr/>
        </p:nvSpPr>
        <p:spPr bwMode="auto">
          <a:xfrm flipV="1">
            <a:off x="0" y="762000"/>
            <a:ext cx="9144000" cy="76200"/>
          </a:xfrm>
          <a:prstGeom prst="rect">
            <a:avLst/>
          </a:prstGeom>
          <a:gradFill rotWithShape="0">
            <a:gsLst>
              <a:gs pos="0">
                <a:schemeClr val="accent2"/>
              </a:gs>
              <a:gs pos="50000">
                <a:srgbClr val="000099"/>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1033" name="Arc 9"/>
          <p:cNvSpPr>
            <a:spLocks/>
          </p:cNvSpPr>
          <p:nvPr/>
        </p:nvSpPr>
        <p:spPr bwMode="auto">
          <a:xfrm flipV="1">
            <a:off x="0" y="-1588"/>
            <a:ext cx="685800" cy="6861176"/>
          </a:xfrm>
          <a:custGeom>
            <a:avLst/>
            <a:gdLst>
              <a:gd name="G0" fmla="+- 0 0 0"/>
              <a:gd name="G1" fmla="+- 21600 0 0"/>
              <a:gd name="G2" fmla="+- 21600 0 0"/>
              <a:gd name="T0" fmla="*/ 0 w 21600"/>
              <a:gd name="T1" fmla="*/ 0 h 21609"/>
              <a:gd name="T2" fmla="*/ 21600 w 21600"/>
              <a:gd name="T3" fmla="*/ 21609 h 21609"/>
              <a:gd name="T4" fmla="*/ 0 w 21600"/>
              <a:gd name="T5" fmla="*/ 21600 h 21609"/>
            </a:gdLst>
            <a:ahLst/>
            <a:cxnLst>
              <a:cxn ang="0">
                <a:pos x="T0" y="T1"/>
              </a:cxn>
              <a:cxn ang="0">
                <a:pos x="T2" y="T3"/>
              </a:cxn>
              <a:cxn ang="0">
                <a:pos x="T4" y="T5"/>
              </a:cxn>
            </a:cxnLst>
            <a:rect l="0" t="0" r="r" b="b"/>
            <a:pathLst>
              <a:path w="21600" h="21609" fill="none" extrusionOk="0">
                <a:moveTo>
                  <a:pt x="0" y="0"/>
                </a:moveTo>
                <a:cubicBezTo>
                  <a:pt x="11929" y="0"/>
                  <a:pt x="21600" y="9670"/>
                  <a:pt x="21600" y="21600"/>
                </a:cubicBezTo>
                <a:cubicBezTo>
                  <a:pt x="21600" y="21602"/>
                  <a:pt x="21599" y="21605"/>
                  <a:pt x="21599" y="21608"/>
                </a:cubicBezTo>
              </a:path>
              <a:path w="21600" h="21609" stroke="0" extrusionOk="0">
                <a:moveTo>
                  <a:pt x="0" y="0"/>
                </a:moveTo>
                <a:cubicBezTo>
                  <a:pt x="11929" y="0"/>
                  <a:pt x="21600" y="9670"/>
                  <a:pt x="21600" y="21600"/>
                </a:cubicBezTo>
                <a:cubicBezTo>
                  <a:pt x="21600" y="21602"/>
                  <a:pt x="21599" y="21605"/>
                  <a:pt x="21599" y="21608"/>
                </a:cubicBezTo>
                <a:lnTo>
                  <a:pt x="0" y="21600"/>
                </a:lnTo>
                <a:close/>
              </a:path>
            </a:pathLst>
          </a:custGeom>
          <a:gradFill rotWithShape="0">
            <a:gsLst>
              <a:gs pos="0">
                <a:srgbClr val="000099"/>
              </a:gs>
              <a:gs pos="50000">
                <a:schemeClr val="accent2"/>
              </a:gs>
              <a:gs pos="100000">
                <a:srgbClr val="000099"/>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
        <p:nvSpPr>
          <p:cNvPr id="1038" name="Rectangle 14"/>
          <p:cNvSpPr>
            <a:spLocks noChangeArrowheads="1"/>
          </p:cNvSpPr>
          <p:nvPr/>
        </p:nvSpPr>
        <p:spPr bwMode="auto">
          <a:xfrm rot="5400000" flipH="1" flipV="1">
            <a:off x="5638800" y="3352800"/>
            <a:ext cx="6858000" cy="152400"/>
          </a:xfrm>
          <a:prstGeom prst="rect">
            <a:avLst/>
          </a:prstGeom>
          <a:gradFill rotWithShape="0">
            <a:gsLst>
              <a:gs pos="0">
                <a:srgbClr val="000099"/>
              </a:gs>
              <a:gs pos="50000">
                <a:schemeClr val="accent2"/>
              </a:gs>
              <a:gs pos="100000">
                <a:srgbClr val="0000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5"/>
                                        </p:tgtEl>
                                        <p:attrNameLst>
                                          <p:attrName>style.visibility</p:attrName>
                                        </p:attrNameLst>
                                      </p:cBhvr>
                                      <p:to>
                                        <p:strVal val="visible"/>
                                      </p:to>
                                    </p:set>
                                    <p:anim calcmode="lin" valueType="num">
                                      <p:cBhvr additive="base">
                                        <p:cTn id="7" dur="500" fill="hold"/>
                                        <p:tgtEl>
                                          <p:spTgt spid="1035"/>
                                        </p:tgtEl>
                                        <p:attrNameLst>
                                          <p:attrName>ppt_x</p:attrName>
                                        </p:attrNameLst>
                                      </p:cBhvr>
                                      <p:tavLst>
                                        <p:tav tm="0">
                                          <p:val>
                                            <p:strVal val="0-#ppt_w/2"/>
                                          </p:val>
                                        </p:tav>
                                        <p:tav tm="100000">
                                          <p:val>
                                            <p:strVal val="#ppt_x"/>
                                          </p:val>
                                        </p:tav>
                                      </p:tavLst>
                                    </p:anim>
                                    <p:anim calcmode="lin" valueType="num">
                                      <p:cBhvr additive="base">
                                        <p:cTn id="8" dur="500" fill="hold"/>
                                        <p:tgtEl>
                                          <p:spTgt spid="103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38"/>
                                        </p:tgtEl>
                                        <p:attrNameLst>
                                          <p:attrName>style.visibility</p:attrName>
                                        </p:attrNameLst>
                                      </p:cBhvr>
                                      <p:to>
                                        <p:strVal val="visible"/>
                                      </p:to>
                                    </p:set>
                                    <p:anim calcmode="lin" valueType="num">
                                      <p:cBhvr additive="base">
                                        <p:cTn id="12" dur="500" fill="hold"/>
                                        <p:tgtEl>
                                          <p:spTgt spid="1038"/>
                                        </p:tgtEl>
                                        <p:attrNameLst>
                                          <p:attrName>ppt_x</p:attrName>
                                        </p:attrNameLst>
                                      </p:cBhvr>
                                      <p:tavLst>
                                        <p:tav tm="0">
                                          <p:val>
                                            <p:strVal val="#ppt_x"/>
                                          </p:val>
                                        </p:tav>
                                        <p:tav tm="100000">
                                          <p:val>
                                            <p:strVal val="#ppt_x"/>
                                          </p:val>
                                        </p:tav>
                                      </p:tavLst>
                                    </p:anim>
                                    <p:anim calcmode="lin" valueType="num">
                                      <p:cBhvr additive="base">
                                        <p:cTn id="13" dur="500" fill="hold"/>
                                        <p:tgtEl>
                                          <p:spTgt spid="10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animBg="1"/>
      <p:bldP spid="1038" grpId="0" animBg="1"/>
    </p:bldLst>
  </p:timing>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000">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a:solidFill>
            <a:schemeClr val="bg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74637"/>
            <a:ext cx="8229600" cy="1325600"/>
          </a:xfrm>
          <a:prstGeom prst="rect">
            <a:avLst/>
          </a:prstGeom>
          <a:noFill/>
          <a:ln>
            <a:noFill/>
          </a:ln>
        </p:spPr>
        <p:txBody>
          <a:bodyPr lIns="91425" tIns="91425" rIns="91425" bIns="91425" anchor="b" anchorCtr="0"/>
          <a:lstStyle>
            <a:lvl1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109" name="Shape 109"/>
          <p:cNvSpPr txBox="1">
            <a:spLocks noGrp="1"/>
          </p:cNvSpPr>
          <p:nvPr>
            <p:ph type="body" idx="1"/>
          </p:nvPr>
        </p:nvSpPr>
        <p:spPr>
          <a:xfrm>
            <a:off x="457200" y="1727200"/>
            <a:ext cx="8229600" cy="4526000"/>
          </a:xfrm>
          <a:prstGeom prst="rect">
            <a:avLst/>
          </a:prstGeom>
          <a:noFill/>
          <a:ln>
            <a:noFill/>
          </a:ln>
        </p:spPr>
        <p:txBody>
          <a:bodyPr lIns="91425" tIns="91425" rIns="91425" bIns="91425" anchor="t" anchorCtr="0"/>
          <a:lstStyle>
            <a:lvl1pPr rtl="0">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rtl="0">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rtl="0">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
        <p:nvSpPr>
          <p:cNvPr id="110" name="Shape 110"/>
          <p:cNvSpPr txBox="1">
            <a:spLocks noGrp="1"/>
          </p:cNvSpPr>
          <p:nvPr>
            <p:ph type="sldNum" idx="12"/>
          </p:nvPr>
        </p:nvSpPr>
        <p:spPr>
          <a:xfrm>
            <a:off x="8556792" y="6333133"/>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fld id="{00000000-1234-1234-1234-123412341234}" type="slidenum">
              <a:rPr lang="en" sz="1300" kern="0" smtClean="0">
                <a:solidFill>
                  <a:srgbClr val="C6DFFF"/>
                </a:solidFill>
                <a:latin typeface="Trebuchet MS"/>
                <a:ea typeface="Trebuchet MS"/>
                <a:cs typeface="Trebuchet MS"/>
                <a:sym typeface="Trebuchet MS"/>
              </a:rPr>
              <a:pPr algn="r" eaLnBrk="1" fontAlgn="auto" hangingPunct="1">
                <a:spcBef>
                  <a:spcPts val="0"/>
                </a:spcBef>
                <a:spcAft>
                  <a:spcPts val="0"/>
                </a:spcAft>
              </a:pPr>
              <a:t>‹nº›</a:t>
            </a:fld>
            <a:endParaRPr lang="en" sz="1300" kern="0">
              <a:solidFill>
                <a:srgbClr val="C6DFFF"/>
              </a:solidFill>
              <a:latin typeface="Trebuchet MS"/>
              <a:ea typeface="Trebuchet MS"/>
              <a:cs typeface="Trebuchet MS"/>
              <a:sym typeface="Trebuchet MS"/>
            </a:endParaRPr>
          </a:p>
        </p:txBody>
      </p:sp>
    </p:spTree>
    <p:extLst>
      <p:ext uri="{BB962C8B-B14F-4D97-AF65-F5344CB8AC3E}">
        <p14:creationId xmlns:p14="http://schemas.microsoft.com/office/powerpoint/2010/main" val="2831857420"/>
      </p:ext>
    </p:extLst>
  </p:cSld>
  <p:clrMap bg1="lt1" tx1="dk1" bg2="dk2" tx2="lt2" accent1="accent1" accent2="accent2" accent3="accent3" accent4="accent4" accent5="accent5" accent6="accent6" hlink="hlink" folHlink="folHlink"/>
  <p:sldLayoutIdLst>
    <p:sldLayoutId id="2147483820"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74637"/>
            <a:ext cx="8229600" cy="1325600"/>
          </a:xfrm>
          <a:prstGeom prst="rect">
            <a:avLst/>
          </a:prstGeom>
          <a:noFill/>
          <a:ln>
            <a:noFill/>
          </a:ln>
        </p:spPr>
        <p:txBody>
          <a:bodyPr lIns="91425" tIns="91425" rIns="91425" bIns="91425" anchor="b" anchorCtr="0"/>
          <a:lstStyle>
            <a:lvl1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109" name="Shape 109"/>
          <p:cNvSpPr txBox="1">
            <a:spLocks noGrp="1"/>
          </p:cNvSpPr>
          <p:nvPr>
            <p:ph type="body" idx="1"/>
          </p:nvPr>
        </p:nvSpPr>
        <p:spPr>
          <a:xfrm>
            <a:off x="457200" y="1727200"/>
            <a:ext cx="8229600" cy="4526000"/>
          </a:xfrm>
          <a:prstGeom prst="rect">
            <a:avLst/>
          </a:prstGeom>
          <a:noFill/>
          <a:ln>
            <a:noFill/>
          </a:ln>
        </p:spPr>
        <p:txBody>
          <a:bodyPr lIns="91425" tIns="91425" rIns="91425" bIns="91425" anchor="t" anchorCtr="0"/>
          <a:lstStyle>
            <a:lvl1pPr rtl="0">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rtl="0">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rtl="0">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
        <p:nvSpPr>
          <p:cNvPr id="110" name="Shape 110"/>
          <p:cNvSpPr txBox="1">
            <a:spLocks noGrp="1"/>
          </p:cNvSpPr>
          <p:nvPr>
            <p:ph type="sldNum" idx="12"/>
          </p:nvPr>
        </p:nvSpPr>
        <p:spPr>
          <a:xfrm>
            <a:off x="8556792" y="6333133"/>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fld id="{00000000-1234-1234-1234-123412341234}" type="slidenum">
              <a:rPr lang="en" sz="1300" kern="0" smtClean="0">
                <a:solidFill>
                  <a:srgbClr val="C6DFFF"/>
                </a:solidFill>
                <a:latin typeface="Trebuchet MS"/>
                <a:ea typeface="Trebuchet MS"/>
                <a:cs typeface="Trebuchet MS"/>
                <a:sym typeface="Trebuchet MS"/>
              </a:rPr>
              <a:pPr algn="r" eaLnBrk="1" fontAlgn="auto" hangingPunct="1">
                <a:spcBef>
                  <a:spcPts val="0"/>
                </a:spcBef>
                <a:spcAft>
                  <a:spcPts val="0"/>
                </a:spcAft>
              </a:pPr>
              <a:t>‹nº›</a:t>
            </a:fld>
            <a:endParaRPr lang="en" sz="1300" kern="0">
              <a:solidFill>
                <a:srgbClr val="C6DFFF"/>
              </a:solidFill>
              <a:latin typeface="Trebuchet MS"/>
              <a:ea typeface="Trebuchet MS"/>
              <a:cs typeface="Trebuchet MS"/>
              <a:sym typeface="Trebuchet MS"/>
            </a:endParaRPr>
          </a:p>
        </p:txBody>
      </p:sp>
    </p:spTree>
    <p:extLst>
      <p:ext uri="{BB962C8B-B14F-4D97-AF65-F5344CB8AC3E}">
        <p14:creationId xmlns:p14="http://schemas.microsoft.com/office/powerpoint/2010/main" val="1284300936"/>
      </p:ext>
    </p:extLst>
  </p:cSld>
  <p:clrMap bg1="lt1" tx1="dk1" bg2="dk2" tx2="lt2" accent1="accent1" accent2="accent2" accent3="accent3" accent4="accent4" accent5="accent5" accent6="accent6" hlink="hlink" folHlink="folHlink"/>
  <p:sldLayoutIdLst>
    <p:sldLayoutId id="2147483822"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74637"/>
            <a:ext cx="8229600" cy="1325600"/>
          </a:xfrm>
          <a:prstGeom prst="rect">
            <a:avLst/>
          </a:prstGeom>
          <a:noFill/>
          <a:ln>
            <a:noFill/>
          </a:ln>
        </p:spPr>
        <p:txBody>
          <a:bodyPr lIns="91425" tIns="91425" rIns="91425" bIns="91425" anchor="b" anchorCtr="0"/>
          <a:lstStyle>
            <a:lvl1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109" name="Shape 109"/>
          <p:cNvSpPr txBox="1">
            <a:spLocks noGrp="1"/>
          </p:cNvSpPr>
          <p:nvPr>
            <p:ph type="body" idx="1"/>
          </p:nvPr>
        </p:nvSpPr>
        <p:spPr>
          <a:xfrm>
            <a:off x="457200" y="1727200"/>
            <a:ext cx="8229600" cy="4526000"/>
          </a:xfrm>
          <a:prstGeom prst="rect">
            <a:avLst/>
          </a:prstGeom>
          <a:noFill/>
          <a:ln>
            <a:noFill/>
          </a:ln>
        </p:spPr>
        <p:txBody>
          <a:bodyPr lIns="91425" tIns="91425" rIns="91425" bIns="91425" anchor="t" anchorCtr="0"/>
          <a:lstStyle>
            <a:lvl1pPr rtl="0">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rtl="0">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rtl="0">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
        <p:nvSpPr>
          <p:cNvPr id="110" name="Shape 110"/>
          <p:cNvSpPr txBox="1">
            <a:spLocks noGrp="1"/>
          </p:cNvSpPr>
          <p:nvPr>
            <p:ph type="sldNum" idx="12"/>
          </p:nvPr>
        </p:nvSpPr>
        <p:spPr>
          <a:xfrm>
            <a:off x="8556792" y="6333133"/>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fld id="{00000000-1234-1234-1234-123412341234}" type="slidenum">
              <a:rPr lang="en" sz="1300" kern="0" smtClean="0">
                <a:solidFill>
                  <a:srgbClr val="C6DFFF"/>
                </a:solidFill>
                <a:latin typeface="Trebuchet MS"/>
                <a:ea typeface="Trebuchet MS"/>
                <a:cs typeface="Trebuchet MS"/>
                <a:sym typeface="Trebuchet MS"/>
              </a:rPr>
              <a:pPr algn="r" eaLnBrk="1" fontAlgn="auto" hangingPunct="1">
                <a:spcBef>
                  <a:spcPts val="0"/>
                </a:spcBef>
                <a:spcAft>
                  <a:spcPts val="0"/>
                </a:spcAft>
              </a:pPr>
              <a:t>‹nº›</a:t>
            </a:fld>
            <a:endParaRPr lang="en" sz="1300" kern="0">
              <a:solidFill>
                <a:srgbClr val="C6DFFF"/>
              </a:solidFill>
              <a:latin typeface="Trebuchet MS"/>
              <a:ea typeface="Trebuchet MS"/>
              <a:cs typeface="Trebuchet MS"/>
              <a:sym typeface="Trebuchet MS"/>
            </a:endParaRPr>
          </a:p>
        </p:txBody>
      </p:sp>
    </p:spTree>
    <p:extLst>
      <p:ext uri="{BB962C8B-B14F-4D97-AF65-F5344CB8AC3E}">
        <p14:creationId xmlns:p14="http://schemas.microsoft.com/office/powerpoint/2010/main" val="1800747384"/>
      </p:ext>
    </p:extLst>
  </p:cSld>
  <p:clrMap bg1="lt1" tx1="dk1" bg2="dk2" tx2="lt2" accent1="accent1" accent2="accent2" accent3="accent3" accent4="accent4" accent5="accent5" accent6="accent6" hlink="hlink" folHlink="folHlink"/>
  <p:sldLayoutIdLst>
    <p:sldLayoutId id="2147483824"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74637"/>
            <a:ext cx="8229600" cy="1325600"/>
          </a:xfrm>
          <a:prstGeom prst="rect">
            <a:avLst/>
          </a:prstGeom>
          <a:noFill/>
          <a:ln>
            <a:noFill/>
          </a:ln>
        </p:spPr>
        <p:txBody>
          <a:bodyPr lIns="91425" tIns="91425" rIns="91425" bIns="91425" anchor="b" anchorCtr="0"/>
          <a:lstStyle>
            <a:lvl1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109" name="Shape 109"/>
          <p:cNvSpPr txBox="1">
            <a:spLocks noGrp="1"/>
          </p:cNvSpPr>
          <p:nvPr>
            <p:ph type="body" idx="1"/>
          </p:nvPr>
        </p:nvSpPr>
        <p:spPr>
          <a:xfrm>
            <a:off x="457200" y="1727200"/>
            <a:ext cx="8229600" cy="4526000"/>
          </a:xfrm>
          <a:prstGeom prst="rect">
            <a:avLst/>
          </a:prstGeom>
          <a:noFill/>
          <a:ln>
            <a:noFill/>
          </a:ln>
        </p:spPr>
        <p:txBody>
          <a:bodyPr lIns="91425" tIns="91425" rIns="91425" bIns="91425" anchor="t" anchorCtr="0"/>
          <a:lstStyle>
            <a:lvl1pPr rtl="0">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rtl="0">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rtl="0">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
        <p:nvSpPr>
          <p:cNvPr id="110" name="Shape 110"/>
          <p:cNvSpPr txBox="1">
            <a:spLocks noGrp="1"/>
          </p:cNvSpPr>
          <p:nvPr>
            <p:ph type="sldNum" idx="12"/>
          </p:nvPr>
        </p:nvSpPr>
        <p:spPr>
          <a:xfrm>
            <a:off x="8556792" y="6333133"/>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fld id="{00000000-1234-1234-1234-123412341234}" type="slidenum">
              <a:rPr lang="en" sz="1300" kern="0" smtClean="0">
                <a:solidFill>
                  <a:srgbClr val="C6DFFF"/>
                </a:solidFill>
                <a:latin typeface="Trebuchet MS"/>
                <a:ea typeface="Trebuchet MS"/>
                <a:cs typeface="Trebuchet MS"/>
                <a:sym typeface="Trebuchet MS"/>
              </a:rPr>
              <a:pPr algn="r" eaLnBrk="1" fontAlgn="auto" hangingPunct="1">
                <a:spcBef>
                  <a:spcPts val="0"/>
                </a:spcBef>
                <a:spcAft>
                  <a:spcPts val="0"/>
                </a:spcAft>
              </a:pPr>
              <a:t>‹nº›</a:t>
            </a:fld>
            <a:endParaRPr lang="en" sz="1300" kern="0">
              <a:solidFill>
                <a:srgbClr val="C6DFFF"/>
              </a:solidFill>
              <a:latin typeface="Trebuchet MS"/>
              <a:ea typeface="Trebuchet MS"/>
              <a:cs typeface="Trebuchet MS"/>
              <a:sym typeface="Trebuchet MS"/>
            </a:endParaRPr>
          </a:p>
        </p:txBody>
      </p:sp>
    </p:spTree>
    <p:extLst>
      <p:ext uri="{BB962C8B-B14F-4D97-AF65-F5344CB8AC3E}">
        <p14:creationId xmlns:p14="http://schemas.microsoft.com/office/powerpoint/2010/main" val="248127733"/>
      </p:ext>
    </p:extLst>
  </p:cSld>
  <p:clrMap bg1="lt1" tx1="dk1" bg2="dk2" tx2="lt2" accent1="accent1" accent2="accent2" accent3="accent3" accent4="accent4" accent5="accent5" accent6="accent6" hlink="hlink" folHlink="folHlink"/>
  <p:sldLayoutIdLst>
    <p:sldLayoutId id="2147483826"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74637"/>
            <a:ext cx="8229600" cy="1325600"/>
          </a:xfrm>
          <a:prstGeom prst="rect">
            <a:avLst/>
          </a:prstGeom>
          <a:noFill/>
          <a:ln>
            <a:noFill/>
          </a:ln>
        </p:spPr>
        <p:txBody>
          <a:bodyPr lIns="91425" tIns="91425" rIns="91425" bIns="91425" anchor="b" anchorCtr="0"/>
          <a:lstStyle>
            <a:lvl1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109" name="Shape 109"/>
          <p:cNvSpPr txBox="1">
            <a:spLocks noGrp="1"/>
          </p:cNvSpPr>
          <p:nvPr>
            <p:ph type="body" idx="1"/>
          </p:nvPr>
        </p:nvSpPr>
        <p:spPr>
          <a:xfrm>
            <a:off x="457200" y="1727200"/>
            <a:ext cx="8229600" cy="4526000"/>
          </a:xfrm>
          <a:prstGeom prst="rect">
            <a:avLst/>
          </a:prstGeom>
          <a:noFill/>
          <a:ln>
            <a:noFill/>
          </a:ln>
        </p:spPr>
        <p:txBody>
          <a:bodyPr lIns="91425" tIns="91425" rIns="91425" bIns="91425" anchor="t" anchorCtr="0"/>
          <a:lstStyle>
            <a:lvl1pPr rtl="0">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rtl="0">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rtl="0">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
        <p:nvSpPr>
          <p:cNvPr id="110" name="Shape 110"/>
          <p:cNvSpPr txBox="1">
            <a:spLocks noGrp="1"/>
          </p:cNvSpPr>
          <p:nvPr>
            <p:ph type="sldNum" idx="12"/>
          </p:nvPr>
        </p:nvSpPr>
        <p:spPr>
          <a:xfrm>
            <a:off x="8556792" y="6333133"/>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fld id="{00000000-1234-1234-1234-123412341234}" type="slidenum">
              <a:rPr lang="en" sz="1300" kern="0" smtClean="0">
                <a:solidFill>
                  <a:srgbClr val="C6DFFF"/>
                </a:solidFill>
                <a:latin typeface="Trebuchet MS"/>
                <a:ea typeface="Trebuchet MS"/>
                <a:cs typeface="Trebuchet MS"/>
                <a:sym typeface="Trebuchet MS"/>
              </a:rPr>
              <a:pPr algn="r" eaLnBrk="1" fontAlgn="auto" hangingPunct="1">
                <a:spcBef>
                  <a:spcPts val="0"/>
                </a:spcBef>
                <a:spcAft>
                  <a:spcPts val="0"/>
                </a:spcAft>
              </a:pPr>
              <a:t>‹nº›</a:t>
            </a:fld>
            <a:endParaRPr lang="en" sz="1300" kern="0">
              <a:solidFill>
                <a:srgbClr val="C6DFFF"/>
              </a:solidFill>
              <a:latin typeface="Trebuchet MS"/>
              <a:ea typeface="Trebuchet MS"/>
              <a:cs typeface="Trebuchet MS"/>
              <a:sym typeface="Trebuchet MS"/>
            </a:endParaRPr>
          </a:p>
        </p:txBody>
      </p:sp>
    </p:spTree>
    <p:extLst>
      <p:ext uri="{BB962C8B-B14F-4D97-AF65-F5344CB8AC3E}">
        <p14:creationId xmlns:p14="http://schemas.microsoft.com/office/powerpoint/2010/main" val="2373871246"/>
      </p:ext>
    </p:extLst>
  </p:cSld>
  <p:clrMap bg1="lt1" tx1="dk1" bg2="dk2" tx2="lt2" accent1="accent1" accent2="accent2" accent3="accent3" accent4="accent4" accent5="accent5" accent6="accent6" hlink="hlink" folHlink="folHlink"/>
  <p:sldLayoutIdLst>
    <p:sldLayoutId id="214748382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74637"/>
            <a:ext cx="8229600" cy="1325600"/>
          </a:xfrm>
          <a:prstGeom prst="rect">
            <a:avLst/>
          </a:prstGeom>
          <a:noFill/>
          <a:ln>
            <a:noFill/>
          </a:ln>
        </p:spPr>
        <p:txBody>
          <a:bodyPr lIns="91425" tIns="91425" rIns="91425" bIns="91425" anchor="b" anchorCtr="0"/>
          <a:lstStyle>
            <a:lvl1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rtl="0">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109" name="Shape 109"/>
          <p:cNvSpPr txBox="1">
            <a:spLocks noGrp="1"/>
          </p:cNvSpPr>
          <p:nvPr>
            <p:ph type="body" idx="1"/>
          </p:nvPr>
        </p:nvSpPr>
        <p:spPr>
          <a:xfrm>
            <a:off x="457200" y="1727200"/>
            <a:ext cx="8229600" cy="4526000"/>
          </a:xfrm>
          <a:prstGeom prst="rect">
            <a:avLst/>
          </a:prstGeom>
          <a:noFill/>
          <a:ln>
            <a:noFill/>
          </a:ln>
        </p:spPr>
        <p:txBody>
          <a:bodyPr lIns="91425" tIns="91425" rIns="91425" bIns="91425" anchor="t" anchorCtr="0"/>
          <a:lstStyle>
            <a:lvl1pPr rtl="0">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rtl="0">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rtl="0">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rtl="0">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
        <p:nvSpPr>
          <p:cNvPr id="110" name="Shape 110"/>
          <p:cNvSpPr txBox="1">
            <a:spLocks noGrp="1"/>
          </p:cNvSpPr>
          <p:nvPr>
            <p:ph type="sldNum" idx="12"/>
          </p:nvPr>
        </p:nvSpPr>
        <p:spPr>
          <a:xfrm>
            <a:off x="8556792" y="6333133"/>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fld id="{00000000-1234-1234-1234-123412341234}" type="slidenum">
              <a:rPr lang="en" sz="1300" kern="0" smtClean="0">
                <a:solidFill>
                  <a:srgbClr val="C6DFFF"/>
                </a:solidFill>
                <a:latin typeface="Trebuchet MS"/>
                <a:ea typeface="Trebuchet MS"/>
                <a:cs typeface="Trebuchet MS"/>
                <a:sym typeface="Trebuchet MS"/>
              </a:rPr>
              <a:pPr algn="r" eaLnBrk="1" fontAlgn="auto" hangingPunct="1">
                <a:spcBef>
                  <a:spcPts val="0"/>
                </a:spcBef>
                <a:spcAft>
                  <a:spcPts val="0"/>
                </a:spcAft>
              </a:pPr>
              <a:t>‹nº›</a:t>
            </a:fld>
            <a:endParaRPr lang="en" sz="1300" kern="0">
              <a:solidFill>
                <a:srgbClr val="C6DFFF"/>
              </a:solidFill>
              <a:latin typeface="Trebuchet MS"/>
              <a:ea typeface="Trebuchet MS"/>
              <a:cs typeface="Trebuchet MS"/>
              <a:sym typeface="Trebuchet MS"/>
            </a:endParaRPr>
          </a:p>
        </p:txBody>
      </p:sp>
    </p:spTree>
    <p:extLst>
      <p:ext uri="{BB962C8B-B14F-4D97-AF65-F5344CB8AC3E}">
        <p14:creationId xmlns:p14="http://schemas.microsoft.com/office/powerpoint/2010/main" val="1579693888"/>
      </p:ext>
    </p:extLst>
  </p:cSld>
  <p:clrMap bg1="lt1" tx1="dk1" bg2="dk2" tx2="lt2" accent1="accent1" accent2="accent2" accent3="accent3" accent4="accent4" accent5="accent5" accent6="accent6" hlink="hlink" folHlink="folHlink"/>
  <p:sldLayoutIdLst>
    <p:sldLayoutId id="2147483832"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hyperlink" Target="http://apps.who.int/iris/bitstream/10665/66203/1/WHO_EIP_OSD_00.6.pdf" TargetMode="External"/><Relationship Id="rId4" Type="http://schemas.openxmlformats.org/officeDocument/2006/relationships/hyperlink" Target="http://www.iso.org/iso/home/about.ht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sbis.org.br/"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www2.datasus.gov.br/DATASUS/index.php?area=04"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in.gov.br/autenticidade.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apps.who.int/iris/bitstream/10665/66203/1/WHO_EIP_OSD_00.6.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9" name="Rectangle 3"/>
          <p:cNvSpPr>
            <a:spLocks noGrp="1" noChangeArrowheads="1"/>
          </p:cNvSpPr>
          <p:nvPr>
            <p:ph idx="1"/>
          </p:nvPr>
        </p:nvSpPr>
        <p:spPr bwMode="auto">
          <a:xfrm>
            <a:off x="107950" y="188913"/>
            <a:ext cx="8856663" cy="62880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buFontTx/>
              <a:buNone/>
              <a:defRPr/>
            </a:pPr>
            <a:endParaRPr lang="pt-BR" sz="3200" b="1" dirty="0" smtClean="0"/>
          </a:p>
          <a:p>
            <a:pPr algn="ctr">
              <a:buFontTx/>
              <a:buNone/>
              <a:defRPr/>
            </a:pPr>
            <a:r>
              <a:rPr lang="pt-BR" sz="3200" b="1" dirty="0" smtClean="0">
                <a:solidFill>
                  <a:srgbClr val="FFFF00"/>
                </a:solidFill>
              </a:rPr>
              <a:t>SISTEMAS DE INFORMAÇÃO EM SAÚDE</a:t>
            </a:r>
          </a:p>
          <a:p>
            <a:pPr algn="ctr">
              <a:buFontTx/>
              <a:buNone/>
              <a:defRPr/>
            </a:pPr>
            <a:endParaRPr lang="pt-BR" sz="1200" b="1" dirty="0" smtClean="0"/>
          </a:p>
          <a:p>
            <a:pPr algn="ctr">
              <a:buFontTx/>
              <a:buNone/>
              <a:defRPr/>
            </a:pPr>
            <a:endParaRPr lang="pt-BR" sz="2000" dirty="0" smtClean="0"/>
          </a:p>
          <a:p>
            <a:pPr algn="ctr">
              <a:buFontTx/>
              <a:buNone/>
              <a:defRPr/>
            </a:pPr>
            <a:r>
              <a:rPr lang="pt-BR" dirty="0" smtClean="0">
                <a:effectLst/>
              </a:rPr>
              <a:t>Paulo </a:t>
            </a:r>
            <a:r>
              <a:rPr lang="pt-BR" dirty="0" err="1" smtClean="0">
                <a:effectLst/>
              </a:rPr>
              <a:t>Mazzoncini</a:t>
            </a:r>
            <a:r>
              <a:rPr lang="pt-BR" dirty="0" smtClean="0">
                <a:effectLst/>
              </a:rPr>
              <a:t> de Azevedo Marques - PhD</a:t>
            </a:r>
          </a:p>
          <a:p>
            <a:pPr algn="ctr">
              <a:buFontTx/>
              <a:buNone/>
              <a:defRPr/>
            </a:pPr>
            <a:endParaRPr lang="pt-BR" sz="2000" dirty="0" smtClean="0"/>
          </a:p>
          <a:p>
            <a:pPr algn="ctr">
              <a:buFontTx/>
              <a:buNone/>
              <a:defRPr/>
            </a:pPr>
            <a:endParaRPr lang="pt-BR" sz="2000" dirty="0" smtClean="0"/>
          </a:p>
          <a:p>
            <a:pPr algn="ctr">
              <a:buFontTx/>
              <a:buNone/>
              <a:defRPr/>
            </a:pPr>
            <a:r>
              <a:rPr lang="pt-BR" sz="2000" dirty="0" smtClean="0"/>
              <a:t>Bacharel e Mestr</a:t>
            </a:r>
            <a:r>
              <a:rPr lang="pt-BR" sz="2000" dirty="0"/>
              <a:t>e</a:t>
            </a:r>
            <a:r>
              <a:rPr lang="pt-BR" sz="2000" dirty="0" smtClean="0"/>
              <a:t> em Engenharia Elétrica – USP</a:t>
            </a:r>
          </a:p>
          <a:p>
            <a:pPr algn="ctr">
              <a:buFontTx/>
              <a:buNone/>
              <a:defRPr/>
            </a:pPr>
            <a:r>
              <a:rPr lang="pt-BR" sz="2000" dirty="0" smtClean="0"/>
              <a:t>Doutor em Física Computacional – USP</a:t>
            </a:r>
          </a:p>
          <a:p>
            <a:pPr algn="ctr">
              <a:buFontTx/>
              <a:buNone/>
              <a:defRPr/>
            </a:pPr>
            <a:r>
              <a:rPr lang="pt-BR" sz="2000" dirty="0" smtClean="0"/>
              <a:t>Pós-Doutor em Processamento de Imagens Médicas  - U </a:t>
            </a:r>
            <a:r>
              <a:rPr lang="pt-BR" sz="2000" dirty="0" err="1" smtClean="0"/>
              <a:t>of</a:t>
            </a:r>
            <a:r>
              <a:rPr lang="pt-BR" sz="2000" dirty="0" smtClean="0"/>
              <a:t> Chicago</a:t>
            </a:r>
          </a:p>
          <a:p>
            <a:pPr algn="ctr">
              <a:buFontTx/>
              <a:buNone/>
              <a:defRPr/>
            </a:pPr>
            <a:endParaRPr lang="pt-BR" sz="2000" dirty="0" smtClean="0"/>
          </a:p>
          <a:p>
            <a:pPr algn="ctr">
              <a:buFontTx/>
              <a:buNone/>
              <a:defRPr/>
            </a:pPr>
            <a:r>
              <a:rPr lang="pt-BR" sz="2000" dirty="0" smtClean="0"/>
              <a:t>Professor Associado – FMRP/USP - Departamento de Clínica Médica</a:t>
            </a:r>
          </a:p>
          <a:p>
            <a:pPr algn="ctr">
              <a:buFontTx/>
              <a:buNone/>
              <a:defRPr/>
            </a:pPr>
            <a:r>
              <a:rPr lang="pt-BR" sz="2000" dirty="0" smtClean="0"/>
              <a:t>Coordenador – Serviço de Física Médica HCFMRP</a:t>
            </a:r>
          </a:p>
          <a:p>
            <a:pPr algn="ctr">
              <a:buFontTx/>
              <a:buNone/>
              <a:defRPr/>
            </a:pPr>
            <a:r>
              <a:rPr lang="pt-BR" sz="2000" dirty="0" smtClean="0"/>
              <a:t>Vice-Presidente da Sociedade Brasileira de Informática em Saúde</a:t>
            </a:r>
          </a:p>
          <a:p>
            <a:pPr algn="ctr">
              <a:buFontTx/>
              <a:buNone/>
              <a:defRPr/>
            </a:pPr>
            <a:endParaRPr lang="pt-BR" sz="2000" dirty="0" smtClean="0"/>
          </a:p>
          <a:p>
            <a:pPr algn="ctr">
              <a:buFontTx/>
              <a:buNone/>
              <a:defRPr/>
            </a:pPr>
            <a:r>
              <a:rPr lang="pt-BR" sz="2000" dirty="0" smtClean="0"/>
              <a:t>pmarques@fmrp.usp.br</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8640763" cy="330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763963"/>
            <a:ext cx="8640763" cy="252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88913"/>
            <a:ext cx="8891587" cy="73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2708275"/>
            <a:ext cx="8150225" cy="258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250825" y="1484313"/>
            <a:ext cx="8713788" cy="1200150"/>
          </a:xfrm>
          <a:prstGeom prst="rect">
            <a:avLst/>
          </a:prstGeom>
          <a:noFill/>
        </p:spPr>
        <p:txBody>
          <a:bodyPr>
            <a:spAutoFit/>
          </a:bodyPr>
          <a:lstStyle/>
          <a:p>
            <a:pPr algn="ctr">
              <a:defRPr/>
            </a:pPr>
            <a:r>
              <a:rPr lang="pt-BR" dirty="0">
                <a:solidFill>
                  <a:schemeClr val="bg1"/>
                </a:solidFill>
                <a:effectLst>
                  <a:outerShdw blurRad="38100" dist="38100" dir="2700000" algn="tl">
                    <a:srgbClr val="000000">
                      <a:alpha val="43137"/>
                    </a:srgbClr>
                  </a:outerShdw>
                </a:effectLst>
              </a:rPr>
              <a:t>No nível do cuidado do paciente:</a:t>
            </a:r>
          </a:p>
          <a:p>
            <a:pPr algn="ctr">
              <a:defRPr/>
            </a:pPr>
            <a:endParaRPr lang="pt-BR" dirty="0">
              <a:solidFill>
                <a:schemeClr val="bg1"/>
              </a:solidFill>
              <a:effectLst>
                <a:outerShdw blurRad="38100" dist="38100" dir="2700000" algn="tl">
                  <a:srgbClr val="000000">
                    <a:alpha val="43137"/>
                  </a:srgbClr>
                </a:outerShdw>
              </a:effectLst>
            </a:endParaRPr>
          </a:p>
          <a:p>
            <a:pPr algn="ctr">
              <a:defRPr/>
            </a:pPr>
            <a:r>
              <a:rPr lang="pt-BR" dirty="0">
                <a:solidFill>
                  <a:schemeClr val="bg1"/>
                </a:solidFill>
                <a:effectLst>
                  <a:outerShdw blurRad="38100" dist="38100" dir="2700000" algn="tl">
                    <a:srgbClr val="000000">
                      <a:alpha val="43137"/>
                    </a:srgbClr>
                  </a:outerShdw>
                </a:effectLst>
              </a:rPr>
              <a:t>SIS = S-RES = PEP</a:t>
            </a:r>
          </a:p>
        </p:txBody>
      </p:sp>
      <p:sp>
        <p:nvSpPr>
          <p:cNvPr id="52229" name="Retângulo 3"/>
          <p:cNvSpPr>
            <a:spLocks noChangeArrowheads="1"/>
          </p:cNvSpPr>
          <p:nvPr/>
        </p:nvSpPr>
        <p:spPr bwMode="auto">
          <a:xfrm>
            <a:off x="395288" y="5373688"/>
            <a:ext cx="85693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pt-BR" sz="1800" b="1">
                <a:solidFill>
                  <a:schemeClr val="bg1"/>
                </a:solidFill>
              </a:rPr>
              <a:t>What is ISO?</a:t>
            </a:r>
          </a:p>
          <a:p>
            <a:r>
              <a:rPr lang="en-US" altLang="pt-BR" sz="1800">
                <a:solidFill>
                  <a:schemeClr val="bg1"/>
                </a:solidFill>
              </a:rPr>
              <a:t>ISO (International Organization for Standardization) </a:t>
            </a:r>
            <a:r>
              <a:rPr lang="en-US" altLang="pt-BR" sz="1400">
                <a:solidFill>
                  <a:schemeClr val="bg1"/>
                </a:solidFill>
              </a:rPr>
              <a:t>is the world’s largest developer of voluntary International Standards. International Standards give state of the art specifications for products, services and good practice, helping to make industry more efficient and effective. Developed through global consensus, they help to break down barriers to international trade.</a:t>
            </a:r>
          </a:p>
        </p:txBody>
      </p:sp>
      <p:sp>
        <p:nvSpPr>
          <p:cNvPr id="5" name="Retângulo 4"/>
          <p:cNvSpPr/>
          <p:nvPr/>
        </p:nvSpPr>
        <p:spPr>
          <a:xfrm>
            <a:off x="5292725" y="6453188"/>
            <a:ext cx="3024188" cy="307975"/>
          </a:xfrm>
          <a:prstGeom prst="rect">
            <a:avLst/>
          </a:prstGeom>
        </p:spPr>
        <p:txBody>
          <a:bodyPr>
            <a:spAutoFit/>
          </a:bodyPr>
          <a:lstStyle/>
          <a:p>
            <a:pPr>
              <a:defRPr/>
            </a:pPr>
            <a:r>
              <a:rPr lang="pt-BR" sz="1400" dirty="0">
                <a:solidFill>
                  <a:schemeClr val="bg1"/>
                </a:solidFill>
                <a:effectLst>
                  <a:outerShdw blurRad="38100" dist="38100" dir="2700000" algn="tl">
                    <a:srgbClr val="000000">
                      <a:alpha val="43137"/>
                    </a:srgbClr>
                  </a:outerShdw>
                </a:effectLst>
                <a:hlinkClick r:id="rId4"/>
              </a:rPr>
              <a:t>http://www.iso.org/iso/home/about.htm</a:t>
            </a:r>
            <a:endParaRPr lang="pt-BR" sz="1400" dirty="0">
              <a:solidFill>
                <a:schemeClr val="bg1"/>
              </a:solidFill>
              <a:effectLst>
                <a:outerShdw blurRad="38100" dist="38100" dir="2700000" algn="tl">
                  <a:srgbClr val="000000">
                    <a:alpha val="43137"/>
                  </a:srgbClr>
                </a:outerShdw>
              </a:effectLst>
            </a:endParaRPr>
          </a:p>
        </p:txBody>
      </p:sp>
      <p:sp>
        <p:nvSpPr>
          <p:cNvPr id="8" name="Retângulo 7"/>
          <p:cNvSpPr/>
          <p:nvPr/>
        </p:nvSpPr>
        <p:spPr>
          <a:xfrm>
            <a:off x="2339975" y="1001713"/>
            <a:ext cx="7272338" cy="339725"/>
          </a:xfrm>
          <a:prstGeom prst="rect">
            <a:avLst/>
          </a:prstGeom>
        </p:spPr>
        <p:txBody>
          <a:bodyPr>
            <a:spAutoFit/>
          </a:bodyPr>
          <a:lstStyle/>
          <a:p>
            <a:pPr>
              <a:defRPr/>
            </a:pPr>
            <a:r>
              <a:rPr lang="pt-BR" sz="1600" dirty="0">
                <a:solidFill>
                  <a:schemeClr val="bg1"/>
                </a:solidFill>
                <a:effectLst>
                  <a:outerShdw blurRad="38100" dist="38100" dir="2700000" algn="tl">
                    <a:srgbClr val="000000">
                      <a:alpha val="43137"/>
                    </a:srgbClr>
                  </a:outerShdw>
                </a:effectLst>
                <a:hlinkClick r:id="rId5"/>
              </a:rPr>
              <a:t>http://apps.who.int/iris/bitstream/10665/66203/1/WHO_EIP_OSD_00.6.pdf</a:t>
            </a:r>
            <a:endParaRPr lang="pt-BR" sz="1600" dirty="0">
              <a:solidFill>
                <a:schemeClr val="bg1"/>
              </a:solidFill>
              <a:effectLst>
                <a:outerShdw blurRad="38100" dist="38100" dir="2700000" algn="tl">
                  <a:srgbClr val="000000">
                    <a:alpha val="43137"/>
                  </a:srgbClr>
                </a:outerShdw>
              </a:effectLst>
            </a:endParaRPr>
          </a:p>
        </p:txBody>
      </p:sp>
      <p:sp>
        <p:nvSpPr>
          <p:cNvPr id="6" name="Retângulo 5"/>
          <p:cNvSpPr/>
          <p:nvPr/>
        </p:nvSpPr>
        <p:spPr bwMode="auto">
          <a:xfrm>
            <a:off x="250825" y="180975"/>
            <a:ext cx="2520950" cy="368300"/>
          </a:xfrm>
          <a:prstGeom prst="rect">
            <a:avLst/>
          </a:prstGeom>
          <a:noFill/>
          <a:ln w="19050" cap="flat" cmpd="sng" algn="ctr">
            <a:solidFill>
              <a:srgbClr val="FF0000"/>
            </a:solidFill>
            <a:prstDash val="solid"/>
            <a:round/>
            <a:headEnd type="none" w="med" len="med"/>
            <a:tailEnd type="none" w="med" len="med"/>
          </a:ln>
          <a:effectLst/>
          <a:extLst/>
        </p:spPr>
        <p:txBody>
          <a:bodyPr/>
          <a:lstStyle/>
          <a:p>
            <a:pPr>
              <a:defRPr/>
            </a:pPr>
            <a:endParaRPr lang="pt-BR">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931863" y="322263"/>
            <a:ext cx="7367587"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500"/>
              </a:spcBef>
              <a:spcAft>
                <a:spcPts val="500"/>
              </a:spcAft>
            </a:pPr>
            <a:r>
              <a:rPr lang="pt-BR" altLang="pt-BR">
                <a:solidFill>
                  <a:schemeClr val="bg1"/>
                </a:solidFill>
                <a:cs typeface="Times New Roman" panose="02020603050405020304" pitchFamily="18" charset="0"/>
                <a:sym typeface="Marlett" pitchFamily="2" charset="2"/>
              </a:rPr>
              <a:t>PRONTUÁRIO ELETRÔNICO DO PACIENTE (PEP)</a:t>
            </a:r>
          </a:p>
        </p:txBody>
      </p:sp>
      <p:sp>
        <p:nvSpPr>
          <p:cNvPr id="53251" name="Text Box 3"/>
          <p:cNvSpPr txBox="1">
            <a:spLocks noChangeArrowheads="1"/>
          </p:cNvSpPr>
          <p:nvPr/>
        </p:nvSpPr>
        <p:spPr bwMode="auto">
          <a:xfrm>
            <a:off x="755650" y="981075"/>
            <a:ext cx="7993063" cy="56324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pt-BR" altLang="pt-BR" sz="2000">
                <a:solidFill>
                  <a:schemeClr val="bg1"/>
                </a:solidFill>
                <a:cs typeface="Times New Roman" panose="02020603050405020304" pitchFamily="18" charset="0"/>
                <a:sym typeface="Marlett" pitchFamily="2" charset="2"/>
              </a:rPr>
              <a:t>É a estrutura computacional que surge para suprir as necessidades de integração e disponibilização de informação como elementos essenciais de organização do atendimento.</a:t>
            </a:r>
          </a:p>
          <a:p>
            <a:pPr algn="just"/>
            <a:endParaRPr lang="pt-BR" altLang="pt-BR" sz="2000">
              <a:solidFill>
                <a:schemeClr val="bg1"/>
              </a:solidFill>
              <a:cs typeface="Times New Roman" panose="02020603050405020304" pitchFamily="18" charset="0"/>
              <a:sym typeface="Marlett" pitchFamily="2" charset="2"/>
            </a:endParaRPr>
          </a:p>
          <a:p>
            <a:pPr algn="just"/>
            <a:r>
              <a:rPr lang="pt-BR" altLang="pt-BR" sz="2000">
                <a:solidFill>
                  <a:schemeClr val="bg1"/>
                </a:solidFill>
                <a:cs typeface="Times New Roman" panose="02020603050405020304" pitchFamily="18" charset="0"/>
                <a:sym typeface="Marlett" pitchFamily="2" charset="2"/>
              </a:rPr>
              <a:t>É uma forma proposta para unir todos os diferentes tipos de dados produzidos em variados formatos, em épocas diferentes, feitos por diferentes profissionais da equipe de saúde em distintos locais.</a:t>
            </a:r>
          </a:p>
          <a:p>
            <a:pPr algn="just"/>
            <a:endParaRPr lang="pt-BR" altLang="pt-BR" sz="2000">
              <a:solidFill>
                <a:schemeClr val="bg1"/>
              </a:solidFill>
              <a:cs typeface="Times New Roman" panose="02020603050405020304" pitchFamily="18" charset="0"/>
              <a:sym typeface="Marlett" pitchFamily="2" charset="2"/>
            </a:endParaRPr>
          </a:p>
          <a:p>
            <a:pPr algn="just"/>
            <a:r>
              <a:rPr lang="pt-BR" altLang="pt-BR" sz="2000">
                <a:solidFill>
                  <a:srgbClr val="FFFF00"/>
                </a:solidFill>
                <a:cs typeface="Times New Roman" panose="02020603050405020304" pitchFamily="18" charset="0"/>
                <a:sym typeface="Marlett" pitchFamily="2" charset="2"/>
              </a:rPr>
              <a:t>Deve ser entendido como sendo a estrutura eletrônica para manutenção de informação sobre o estado de saúde e o cuidado recebido por um indivíduo </a:t>
            </a:r>
            <a:r>
              <a:rPr lang="pt-BR" altLang="pt-BR" sz="2000" u="sng">
                <a:solidFill>
                  <a:srgbClr val="FFFF00"/>
                </a:solidFill>
                <a:cs typeface="Times New Roman" panose="02020603050405020304" pitchFamily="18" charset="0"/>
                <a:sym typeface="Marlett" pitchFamily="2" charset="2"/>
              </a:rPr>
              <a:t>durante todo o seu tempo de vida</a:t>
            </a:r>
            <a:r>
              <a:rPr lang="pt-BR" altLang="pt-BR" sz="2000">
                <a:solidFill>
                  <a:srgbClr val="FFFF00"/>
                </a:solidFill>
                <a:cs typeface="Times New Roman" panose="02020603050405020304" pitchFamily="18" charset="0"/>
                <a:sym typeface="Marlett" pitchFamily="2" charset="2"/>
              </a:rPr>
              <a:t>.</a:t>
            </a:r>
          </a:p>
          <a:p>
            <a:pPr algn="just"/>
            <a:endParaRPr lang="pt-BR" altLang="pt-BR" sz="2000">
              <a:solidFill>
                <a:srgbClr val="FFFF00"/>
              </a:solidFill>
              <a:cs typeface="Times New Roman" panose="02020603050405020304" pitchFamily="18" charset="0"/>
              <a:sym typeface="Marlett" pitchFamily="2" charset="2"/>
            </a:endParaRPr>
          </a:p>
          <a:p>
            <a:pPr algn="just"/>
            <a:r>
              <a:rPr lang="pt-BR" altLang="pt-BR" sz="2000">
                <a:solidFill>
                  <a:schemeClr val="bg1"/>
                </a:solidFill>
                <a:cs typeface="Times New Roman" panose="02020603050405020304" pitchFamily="18" charset="0"/>
                <a:sym typeface="Marlett" pitchFamily="2" charset="2"/>
              </a:rPr>
              <a:t>O princípio básico de construção do PEP baseia-se na integração clínica e administrativa de informações de pacientes individuais.</a:t>
            </a:r>
          </a:p>
          <a:p>
            <a:pPr algn="just"/>
            <a:endParaRPr lang="pt-BR" altLang="pt-BR" sz="2000">
              <a:solidFill>
                <a:schemeClr val="bg1"/>
              </a:solidFill>
              <a:cs typeface="Times New Roman" panose="02020603050405020304" pitchFamily="18" charset="0"/>
              <a:sym typeface="Marlett" pitchFamily="2" charset="2"/>
            </a:endParaRPr>
          </a:p>
          <a:p>
            <a:pPr algn="just"/>
            <a:r>
              <a:rPr lang="pt-BR" altLang="pt-BR" sz="2000">
                <a:solidFill>
                  <a:srgbClr val="FFFF00"/>
                </a:solidFill>
                <a:cs typeface="Times New Roman" panose="02020603050405020304" pitchFamily="18" charset="0"/>
                <a:sym typeface="Marlett" pitchFamily="2" charset="2"/>
              </a:rPr>
              <a:t>Além de integração, outro requisito básico do PEP é a interoperabilidade (padronização de terminologia e de estrutura, regras para comunicação, arquivamento, segurança e privacidade) .</a:t>
            </a:r>
          </a:p>
        </p:txBody>
      </p:sp>
      <p:sp>
        <p:nvSpPr>
          <p:cNvPr id="301061" name="Text Box 5"/>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1128150" y="648154"/>
            <a:ext cx="8229600" cy="994200"/>
          </a:xfrm>
          <a:prstGeom prst="rect">
            <a:avLst/>
          </a:prstGeom>
        </p:spPr>
        <p:txBody>
          <a:bodyPr lIns="91425" tIns="91425" rIns="91425" bIns="91425" anchor="b" anchorCtr="0">
            <a:noAutofit/>
          </a:bodyPr>
          <a:lstStyle/>
          <a:p>
            <a:r>
              <a:rPr lang="en" sz="2400"/>
              <a:t>Instâncias de Informação de Atenção à Saúde</a:t>
            </a:r>
          </a:p>
        </p:txBody>
      </p:sp>
      <p:sp>
        <p:nvSpPr>
          <p:cNvPr id="152" name="Shape 152"/>
          <p:cNvSpPr/>
          <p:nvPr/>
        </p:nvSpPr>
        <p:spPr>
          <a:xfrm>
            <a:off x="1781301" y="1937925"/>
            <a:ext cx="5213099" cy="759900"/>
          </a:xfrm>
          <a:prstGeom prst="rect">
            <a:avLst/>
          </a:prstGeom>
          <a:solidFill>
            <a:srgbClr val="980000"/>
          </a:solidFill>
          <a:ln>
            <a:noFill/>
          </a:ln>
        </p:spPr>
        <p:txBody>
          <a:bodyPr lIns="91425" tIns="91425" rIns="91425" bIns="91425" anchor="ctr" anchorCtr="0">
            <a:noAutofit/>
          </a:bodyPr>
          <a:lstStyle/>
          <a:p>
            <a:pPr algn="ctr" eaLnBrk="1" fontAlgn="auto" hangingPunct="1">
              <a:spcBef>
                <a:spcPts val="0"/>
              </a:spcBef>
              <a:spcAft>
                <a:spcPts val="0"/>
              </a:spcAft>
              <a:buClr>
                <a:srgbClr val="000000"/>
              </a:buClr>
              <a:buSzPct val="45833"/>
            </a:pPr>
            <a:r>
              <a:rPr lang="en" kern="0">
                <a:solidFill>
                  <a:srgbClr val="FFFFFF"/>
                </a:solidFill>
                <a:latin typeface="Arial"/>
                <a:cs typeface="Arial"/>
                <a:sym typeface="Arial"/>
              </a:rPr>
              <a:t>PEP</a:t>
            </a:r>
          </a:p>
          <a:p>
            <a:pPr algn="ctr" eaLnBrk="1" fontAlgn="auto" hangingPunct="1">
              <a:spcBef>
                <a:spcPts val="0"/>
              </a:spcBef>
              <a:spcAft>
                <a:spcPts val="0"/>
              </a:spcAft>
            </a:pPr>
            <a:r>
              <a:rPr lang="en" sz="1400" kern="0">
                <a:solidFill>
                  <a:srgbClr val="FFFFFF"/>
                </a:solidFill>
                <a:latin typeface="Arial"/>
                <a:cs typeface="Arial"/>
                <a:sym typeface="Arial"/>
              </a:rPr>
              <a:t>Prontuário Eletrônico do Paciente</a:t>
            </a:r>
          </a:p>
        </p:txBody>
      </p:sp>
      <p:sp>
        <p:nvSpPr>
          <p:cNvPr id="153" name="Shape 153"/>
          <p:cNvSpPr/>
          <p:nvPr/>
        </p:nvSpPr>
        <p:spPr>
          <a:xfrm>
            <a:off x="2280050" y="3469851"/>
            <a:ext cx="4215600" cy="709499"/>
          </a:xfrm>
          <a:prstGeom prst="rect">
            <a:avLst/>
          </a:prstGeom>
          <a:solidFill>
            <a:schemeClr val="dk2"/>
          </a:solidFill>
          <a:ln>
            <a:noFill/>
          </a:ln>
        </p:spPr>
        <p:txBody>
          <a:bodyPr lIns="91425" tIns="91425" rIns="91425" bIns="91425" anchor="ctr" anchorCtr="0">
            <a:noAutofit/>
          </a:bodyPr>
          <a:lstStyle/>
          <a:p>
            <a:pPr algn="ctr" eaLnBrk="1" fontAlgn="auto" hangingPunct="1">
              <a:spcBef>
                <a:spcPts val="0"/>
              </a:spcBef>
              <a:spcAft>
                <a:spcPts val="0"/>
              </a:spcAft>
            </a:pPr>
            <a:r>
              <a:rPr lang="en" kern="0">
                <a:solidFill>
                  <a:srgbClr val="FFFFFF"/>
                </a:solidFill>
                <a:latin typeface="Arial"/>
                <a:cs typeface="Arial"/>
                <a:sym typeface="Arial"/>
              </a:rPr>
              <a:t>RES</a:t>
            </a:r>
          </a:p>
          <a:p>
            <a:pPr algn="ctr" eaLnBrk="1" fontAlgn="auto" hangingPunct="1">
              <a:spcBef>
                <a:spcPts val="0"/>
              </a:spcBef>
              <a:spcAft>
                <a:spcPts val="0"/>
              </a:spcAft>
            </a:pPr>
            <a:r>
              <a:rPr lang="en" sz="1400" kern="0">
                <a:solidFill>
                  <a:srgbClr val="FFFFFF"/>
                </a:solidFill>
                <a:latin typeface="Arial"/>
                <a:cs typeface="Arial"/>
                <a:sym typeface="Arial"/>
              </a:rPr>
              <a:t>Registro Eletrônico de Saúde</a:t>
            </a:r>
          </a:p>
        </p:txBody>
      </p:sp>
      <p:sp>
        <p:nvSpPr>
          <p:cNvPr id="154" name="Shape 154"/>
          <p:cNvSpPr/>
          <p:nvPr/>
        </p:nvSpPr>
        <p:spPr>
          <a:xfrm>
            <a:off x="2772951" y="4730625"/>
            <a:ext cx="3229799" cy="759900"/>
          </a:xfrm>
          <a:prstGeom prst="rect">
            <a:avLst/>
          </a:prstGeom>
          <a:solidFill>
            <a:srgbClr val="000000"/>
          </a:solidFill>
          <a:ln>
            <a:noFill/>
          </a:ln>
        </p:spPr>
        <p:txBody>
          <a:bodyPr lIns="91425" tIns="91425" rIns="91425" bIns="91425" anchor="ctr" anchorCtr="0">
            <a:noAutofit/>
          </a:bodyPr>
          <a:lstStyle/>
          <a:p>
            <a:pPr algn="ctr" eaLnBrk="1" fontAlgn="auto" hangingPunct="1">
              <a:spcBef>
                <a:spcPts val="0"/>
              </a:spcBef>
              <a:spcAft>
                <a:spcPts val="0"/>
              </a:spcAft>
            </a:pPr>
            <a:r>
              <a:rPr lang="en" kern="0">
                <a:solidFill>
                  <a:srgbClr val="FFFFFF"/>
                </a:solidFill>
                <a:latin typeface="Arial"/>
                <a:cs typeface="Arial"/>
                <a:sym typeface="Arial"/>
              </a:rPr>
              <a:t>CMD</a:t>
            </a:r>
          </a:p>
          <a:p>
            <a:pPr algn="ctr" eaLnBrk="1" fontAlgn="auto" hangingPunct="1">
              <a:spcBef>
                <a:spcPts val="0"/>
              </a:spcBef>
              <a:spcAft>
                <a:spcPts val="0"/>
              </a:spcAft>
            </a:pPr>
            <a:r>
              <a:rPr lang="en" sz="1400" kern="0">
                <a:solidFill>
                  <a:srgbClr val="FFFFFF"/>
                </a:solidFill>
                <a:latin typeface="Arial"/>
                <a:cs typeface="Arial"/>
                <a:sym typeface="Arial"/>
              </a:rPr>
              <a:t>Conjunto Mínimo de Dados da Atenção à Saúde</a:t>
            </a:r>
          </a:p>
        </p:txBody>
      </p:sp>
      <p:cxnSp>
        <p:nvCxnSpPr>
          <p:cNvPr id="155" name="Shape 155"/>
          <p:cNvCxnSpPr/>
          <p:nvPr/>
        </p:nvCxnSpPr>
        <p:spPr>
          <a:xfrm>
            <a:off x="938151" y="1598475"/>
            <a:ext cx="7136999" cy="0"/>
          </a:xfrm>
          <a:prstGeom prst="straightConnector1">
            <a:avLst/>
          </a:prstGeom>
          <a:noFill/>
          <a:ln w="19050" cap="flat" cmpd="sng">
            <a:solidFill>
              <a:schemeClr val="dk2"/>
            </a:solidFill>
            <a:prstDash val="solid"/>
            <a:round/>
            <a:headEnd type="none" w="lg" len="lg"/>
            <a:tailEnd type="none" w="lg" len="lg"/>
          </a:ln>
        </p:spPr>
      </p:cxnSp>
      <p:sp>
        <p:nvSpPr>
          <p:cNvPr id="156" name="Shape 156"/>
          <p:cNvSpPr txBox="1"/>
          <p:nvPr/>
        </p:nvSpPr>
        <p:spPr>
          <a:xfrm>
            <a:off x="2345900" y="2697825"/>
            <a:ext cx="4115100" cy="798000"/>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400" kern="0">
                <a:solidFill>
                  <a:srgbClr val="000000"/>
                </a:solidFill>
                <a:latin typeface="Arial"/>
                <a:cs typeface="Arial"/>
                <a:sym typeface="Arial"/>
              </a:rPr>
              <a:t>Eletronic Pacient Record (EPR)</a:t>
            </a:r>
          </a:p>
        </p:txBody>
      </p:sp>
      <p:sp>
        <p:nvSpPr>
          <p:cNvPr id="157" name="Shape 157"/>
          <p:cNvSpPr txBox="1"/>
          <p:nvPr/>
        </p:nvSpPr>
        <p:spPr>
          <a:xfrm>
            <a:off x="2345900" y="4145625"/>
            <a:ext cx="4115100" cy="798000"/>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400" kern="0">
                <a:solidFill>
                  <a:srgbClr val="000000"/>
                </a:solidFill>
                <a:latin typeface="Arial"/>
                <a:cs typeface="Arial"/>
                <a:sym typeface="Arial"/>
              </a:rPr>
              <a:t>Eletronic Health Record (EHR)</a:t>
            </a:r>
          </a:p>
        </p:txBody>
      </p:sp>
      <p:sp>
        <p:nvSpPr>
          <p:cNvPr id="158" name="Shape 158"/>
          <p:cNvSpPr txBox="1"/>
          <p:nvPr/>
        </p:nvSpPr>
        <p:spPr>
          <a:xfrm>
            <a:off x="2269700" y="5441025"/>
            <a:ext cx="4115100" cy="798000"/>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400" kern="0">
                <a:solidFill>
                  <a:srgbClr val="000000"/>
                </a:solidFill>
                <a:latin typeface="Arial"/>
                <a:cs typeface="Arial"/>
                <a:sym typeface="Arial"/>
              </a:rPr>
              <a:t>Minimum Dataset Healthcare (MDH)</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62"/>
        <p:cNvGrpSpPr/>
        <p:nvPr/>
      </p:nvGrpSpPr>
      <p:grpSpPr>
        <a:xfrm>
          <a:off x="0" y="0"/>
          <a:ext cx="0" cy="0"/>
          <a:chOff x="0" y="0"/>
          <a:chExt cx="0" cy="0"/>
        </a:xfrm>
      </p:grpSpPr>
      <p:sp>
        <p:nvSpPr>
          <p:cNvPr id="163" name="Shape 163"/>
          <p:cNvSpPr/>
          <p:nvPr/>
        </p:nvSpPr>
        <p:spPr>
          <a:xfrm>
            <a:off x="1781301" y="1937925"/>
            <a:ext cx="5213099" cy="759900"/>
          </a:xfrm>
          <a:prstGeom prst="rect">
            <a:avLst/>
          </a:prstGeom>
          <a:solidFill>
            <a:srgbClr val="980000"/>
          </a:solidFill>
          <a:ln>
            <a:noFill/>
          </a:ln>
        </p:spPr>
        <p:txBody>
          <a:bodyPr lIns="91425" tIns="91425" rIns="91425" bIns="91425" anchor="ctr" anchorCtr="0">
            <a:noAutofit/>
          </a:bodyPr>
          <a:lstStyle/>
          <a:p>
            <a:pPr algn="ctr" eaLnBrk="1" fontAlgn="auto" hangingPunct="1">
              <a:spcBef>
                <a:spcPts val="0"/>
              </a:spcBef>
              <a:spcAft>
                <a:spcPts val="0"/>
              </a:spcAft>
            </a:pPr>
            <a:r>
              <a:rPr lang="en" kern="0">
                <a:solidFill>
                  <a:srgbClr val="FFFFFF"/>
                </a:solidFill>
                <a:latin typeface="Arial"/>
                <a:cs typeface="Arial"/>
                <a:sym typeface="Arial"/>
              </a:rPr>
              <a:t>PEP</a:t>
            </a:r>
          </a:p>
          <a:p>
            <a:pPr algn="ctr" eaLnBrk="1" fontAlgn="auto" hangingPunct="1">
              <a:spcBef>
                <a:spcPts val="0"/>
              </a:spcBef>
              <a:spcAft>
                <a:spcPts val="0"/>
              </a:spcAft>
            </a:pPr>
            <a:r>
              <a:rPr lang="en" sz="1400" kern="0">
                <a:solidFill>
                  <a:srgbClr val="FFFFFF"/>
                </a:solidFill>
                <a:latin typeface="Arial"/>
                <a:cs typeface="Arial"/>
                <a:sym typeface="Arial"/>
              </a:rPr>
              <a:t>Prontuário Eletrônico do Paciente</a:t>
            </a:r>
          </a:p>
        </p:txBody>
      </p:sp>
      <p:sp>
        <p:nvSpPr>
          <p:cNvPr id="164" name="Shape 164"/>
          <p:cNvSpPr/>
          <p:nvPr/>
        </p:nvSpPr>
        <p:spPr>
          <a:xfrm>
            <a:off x="2280050" y="3469851"/>
            <a:ext cx="4215600" cy="709499"/>
          </a:xfrm>
          <a:prstGeom prst="rect">
            <a:avLst/>
          </a:prstGeom>
          <a:solidFill>
            <a:schemeClr val="dk2"/>
          </a:solidFill>
          <a:ln>
            <a:noFill/>
          </a:ln>
        </p:spPr>
        <p:txBody>
          <a:bodyPr lIns="91425" tIns="91425" rIns="91425" bIns="91425" anchor="ctr" anchorCtr="0">
            <a:noAutofit/>
          </a:bodyPr>
          <a:lstStyle/>
          <a:p>
            <a:pPr algn="ctr" eaLnBrk="1" fontAlgn="auto" hangingPunct="1">
              <a:spcBef>
                <a:spcPts val="0"/>
              </a:spcBef>
              <a:spcAft>
                <a:spcPts val="0"/>
              </a:spcAft>
            </a:pPr>
            <a:r>
              <a:rPr lang="en" kern="0">
                <a:solidFill>
                  <a:srgbClr val="FFFFFF"/>
                </a:solidFill>
                <a:latin typeface="Arial"/>
                <a:cs typeface="Arial"/>
                <a:sym typeface="Arial"/>
              </a:rPr>
              <a:t>RES</a:t>
            </a:r>
          </a:p>
          <a:p>
            <a:pPr algn="ctr" eaLnBrk="1" fontAlgn="auto" hangingPunct="1">
              <a:spcBef>
                <a:spcPts val="0"/>
              </a:spcBef>
              <a:spcAft>
                <a:spcPts val="0"/>
              </a:spcAft>
            </a:pPr>
            <a:r>
              <a:rPr lang="en" sz="1400" kern="0">
                <a:solidFill>
                  <a:srgbClr val="FFFFFF"/>
                </a:solidFill>
                <a:latin typeface="Arial"/>
                <a:cs typeface="Arial"/>
                <a:sym typeface="Arial"/>
              </a:rPr>
              <a:t>Registro Eletrônico de Saúde</a:t>
            </a:r>
          </a:p>
        </p:txBody>
      </p:sp>
      <p:sp>
        <p:nvSpPr>
          <p:cNvPr id="165" name="Shape 165"/>
          <p:cNvSpPr/>
          <p:nvPr/>
        </p:nvSpPr>
        <p:spPr>
          <a:xfrm>
            <a:off x="2772951" y="4806825"/>
            <a:ext cx="3229799" cy="647100"/>
          </a:xfrm>
          <a:prstGeom prst="rect">
            <a:avLst/>
          </a:prstGeom>
          <a:solidFill>
            <a:schemeClr val="dk1"/>
          </a:solidFill>
          <a:ln>
            <a:noFill/>
          </a:ln>
        </p:spPr>
        <p:txBody>
          <a:bodyPr lIns="91425" tIns="91425" rIns="91425" bIns="91425" anchor="ctr" anchorCtr="0">
            <a:noAutofit/>
          </a:bodyPr>
          <a:lstStyle/>
          <a:p>
            <a:pPr algn="ctr" eaLnBrk="1" fontAlgn="auto" hangingPunct="1">
              <a:spcBef>
                <a:spcPts val="0"/>
              </a:spcBef>
              <a:spcAft>
                <a:spcPts val="0"/>
              </a:spcAft>
            </a:pPr>
            <a:r>
              <a:rPr lang="en" kern="0">
                <a:solidFill>
                  <a:srgbClr val="FFFFFF"/>
                </a:solidFill>
                <a:latin typeface="Arial"/>
                <a:cs typeface="Arial"/>
                <a:sym typeface="Arial"/>
              </a:rPr>
              <a:t>CMD</a:t>
            </a:r>
          </a:p>
          <a:p>
            <a:pPr algn="ctr" eaLnBrk="1" fontAlgn="auto" hangingPunct="1">
              <a:spcBef>
                <a:spcPts val="0"/>
              </a:spcBef>
              <a:spcAft>
                <a:spcPts val="0"/>
              </a:spcAft>
            </a:pPr>
            <a:r>
              <a:rPr lang="en" sz="1400" kern="0">
                <a:solidFill>
                  <a:srgbClr val="FFFFFF"/>
                </a:solidFill>
                <a:latin typeface="Arial"/>
                <a:cs typeface="Arial"/>
                <a:sym typeface="Arial"/>
              </a:rPr>
              <a:t>Conjunto Mínimo de Dados</a:t>
            </a:r>
          </a:p>
        </p:txBody>
      </p:sp>
      <p:sp>
        <p:nvSpPr>
          <p:cNvPr id="166" name="Shape 166"/>
          <p:cNvSpPr txBox="1"/>
          <p:nvPr/>
        </p:nvSpPr>
        <p:spPr>
          <a:xfrm>
            <a:off x="705600" y="2716726"/>
            <a:ext cx="8058300" cy="466499"/>
          </a:xfrm>
          <a:prstGeom prst="rect">
            <a:avLst/>
          </a:prstGeom>
          <a:noFill/>
          <a:ln>
            <a:noFill/>
          </a:ln>
        </p:spPr>
        <p:txBody>
          <a:bodyPr lIns="91425" tIns="91425" rIns="91425" bIns="91425" anchor="t" anchorCtr="0">
            <a:noAutofit/>
          </a:bodyPr>
          <a:lstStyle/>
          <a:p>
            <a:pPr algn="just" eaLnBrk="1" fontAlgn="auto" hangingPunct="1">
              <a:spcBef>
                <a:spcPts val="0"/>
              </a:spcBef>
              <a:spcAft>
                <a:spcPts val="0"/>
              </a:spcAft>
            </a:pPr>
            <a:r>
              <a:rPr lang="en" sz="1200" b="1" kern="0">
                <a:solidFill>
                  <a:srgbClr val="000000"/>
                </a:solidFill>
                <a:latin typeface="Arial"/>
                <a:cs typeface="Arial"/>
                <a:sym typeface="Arial"/>
              </a:rPr>
              <a:t>Projetado para uso </a:t>
            </a:r>
            <a:r>
              <a:rPr lang="en" sz="1200" b="1" u="sng" kern="0">
                <a:solidFill>
                  <a:srgbClr val="000000"/>
                </a:solidFill>
                <a:latin typeface="Arial"/>
                <a:cs typeface="Arial"/>
                <a:sym typeface="Arial"/>
              </a:rPr>
              <a:t>exclusivo e interno da uma instituição de saúde</a:t>
            </a:r>
            <a:r>
              <a:rPr lang="en" sz="1200" b="1" kern="0">
                <a:solidFill>
                  <a:srgbClr val="000000"/>
                </a:solidFill>
                <a:latin typeface="Arial"/>
                <a:cs typeface="Arial"/>
                <a:sym typeface="Arial"/>
              </a:rPr>
              <a:t>, para dar apoio aos usuários através da disponibilidades de dados completos e corretos, lembretes e alertas aos profissionais de saúde, sistemas de apoio a decisão, relacionamento com bases de conhecimento médico e outros auxilios.</a:t>
            </a:r>
          </a:p>
        </p:txBody>
      </p:sp>
      <p:sp>
        <p:nvSpPr>
          <p:cNvPr id="167" name="Shape 167"/>
          <p:cNvSpPr txBox="1"/>
          <p:nvPr/>
        </p:nvSpPr>
        <p:spPr>
          <a:xfrm>
            <a:off x="899550" y="4183651"/>
            <a:ext cx="7508100" cy="466499"/>
          </a:xfrm>
          <a:prstGeom prst="rect">
            <a:avLst/>
          </a:prstGeom>
          <a:noFill/>
          <a:ln>
            <a:noFill/>
          </a:ln>
        </p:spPr>
        <p:txBody>
          <a:bodyPr lIns="91425" tIns="91425" rIns="91425" bIns="91425" anchor="t" anchorCtr="0">
            <a:noAutofit/>
          </a:bodyPr>
          <a:lstStyle/>
          <a:p>
            <a:pPr eaLnBrk="1" fontAlgn="auto" hangingPunct="1">
              <a:lnSpc>
                <a:spcPct val="115000"/>
              </a:lnSpc>
              <a:spcBef>
                <a:spcPts val="0"/>
              </a:spcBef>
              <a:spcAft>
                <a:spcPts val="0"/>
              </a:spcAft>
            </a:pPr>
            <a:r>
              <a:rPr lang="en" sz="1200" b="1" kern="0">
                <a:solidFill>
                  <a:srgbClr val="000000"/>
                </a:solidFill>
                <a:latin typeface="Arial"/>
                <a:cs typeface="Arial"/>
                <a:sym typeface="Arial"/>
              </a:rPr>
              <a:t>Compartilhamento de informações sobre a saúde de um ou mais indivíduos, inter e multi-instituição, dentro de uma região (município, estado ou país), ou ainda, entre um grupo de hospitais.</a:t>
            </a:r>
          </a:p>
          <a:p>
            <a:pPr algn="just" eaLnBrk="1" fontAlgn="auto" hangingPunct="1">
              <a:spcBef>
                <a:spcPts val="0"/>
              </a:spcBef>
              <a:spcAft>
                <a:spcPts val="0"/>
              </a:spcAft>
            </a:pPr>
            <a:endParaRPr sz="1200" b="1" kern="0">
              <a:solidFill>
                <a:srgbClr val="000000"/>
              </a:solidFill>
              <a:latin typeface="Arial"/>
              <a:cs typeface="Arial"/>
              <a:sym typeface="Arial"/>
            </a:endParaRPr>
          </a:p>
        </p:txBody>
      </p:sp>
      <p:sp>
        <p:nvSpPr>
          <p:cNvPr id="168" name="Shape 168"/>
          <p:cNvSpPr txBox="1"/>
          <p:nvPr/>
        </p:nvSpPr>
        <p:spPr>
          <a:xfrm>
            <a:off x="1365650" y="5458051"/>
            <a:ext cx="6555300" cy="466499"/>
          </a:xfrm>
          <a:prstGeom prst="rect">
            <a:avLst/>
          </a:prstGeom>
          <a:noFill/>
          <a:ln>
            <a:noFill/>
          </a:ln>
        </p:spPr>
        <p:txBody>
          <a:bodyPr lIns="91425" tIns="91425" rIns="91425" bIns="91425" anchor="t" anchorCtr="0">
            <a:noAutofit/>
          </a:bodyPr>
          <a:lstStyle/>
          <a:p>
            <a:pPr eaLnBrk="1" fontAlgn="auto" hangingPunct="1">
              <a:lnSpc>
                <a:spcPct val="115000"/>
              </a:lnSpc>
              <a:spcBef>
                <a:spcPts val="0"/>
              </a:spcBef>
              <a:spcAft>
                <a:spcPts val="0"/>
              </a:spcAft>
            </a:pPr>
            <a:r>
              <a:rPr lang="en" sz="1200" b="1" kern="0">
                <a:solidFill>
                  <a:srgbClr val="000000"/>
                </a:solidFill>
                <a:latin typeface="Arial"/>
                <a:cs typeface="Arial"/>
                <a:sym typeface="Arial"/>
              </a:rPr>
              <a:t>Conjunto essencial de informações que possibilite a avaliação da saúde da população, a gestão dos serviços de saúde, e processos administrativos necessários.</a:t>
            </a:r>
          </a:p>
        </p:txBody>
      </p:sp>
      <p:sp>
        <p:nvSpPr>
          <p:cNvPr id="169" name="Shape 169"/>
          <p:cNvSpPr txBox="1">
            <a:spLocks noGrp="1"/>
          </p:cNvSpPr>
          <p:nvPr>
            <p:ph type="title"/>
          </p:nvPr>
        </p:nvSpPr>
        <p:spPr>
          <a:xfrm>
            <a:off x="1128150" y="648154"/>
            <a:ext cx="8229600" cy="994200"/>
          </a:xfrm>
          <a:prstGeom prst="rect">
            <a:avLst/>
          </a:prstGeom>
        </p:spPr>
        <p:txBody>
          <a:bodyPr lIns="91425" tIns="91425" rIns="91425" bIns="91425" anchor="b" anchorCtr="0">
            <a:noAutofit/>
          </a:bodyPr>
          <a:lstStyle/>
          <a:p>
            <a:r>
              <a:rPr lang="en" sz="2400"/>
              <a:t>Instâncias de Informação de Atenção à Saúde</a:t>
            </a:r>
          </a:p>
        </p:txBody>
      </p:sp>
      <p:cxnSp>
        <p:nvCxnSpPr>
          <p:cNvPr id="170" name="Shape 170"/>
          <p:cNvCxnSpPr/>
          <p:nvPr/>
        </p:nvCxnSpPr>
        <p:spPr>
          <a:xfrm>
            <a:off x="938151" y="1598475"/>
            <a:ext cx="7136999" cy="0"/>
          </a:xfrm>
          <a:prstGeom prst="straightConnector1">
            <a:avLst/>
          </a:prstGeom>
          <a:noFill/>
          <a:ln w="19050" cap="flat" cmpd="sng">
            <a:solidFill>
              <a:schemeClr val="dk2"/>
            </a:solidFill>
            <a:prstDash val="solid"/>
            <a:round/>
            <a:headEnd type="none" w="lg" len="lg"/>
            <a:tailEnd type="none" w="lg" len="lg"/>
          </a:ln>
        </p:spPr>
      </p:cxn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4"/>
        <p:cNvGrpSpPr/>
        <p:nvPr/>
      </p:nvGrpSpPr>
      <p:grpSpPr>
        <a:xfrm>
          <a:off x="0" y="0"/>
          <a:ext cx="0" cy="0"/>
          <a:chOff x="0" y="0"/>
          <a:chExt cx="0" cy="0"/>
        </a:xfrm>
      </p:grpSpPr>
      <p:sp>
        <p:nvSpPr>
          <p:cNvPr id="175" name="Shape 175"/>
          <p:cNvSpPr/>
          <p:nvPr/>
        </p:nvSpPr>
        <p:spPr>
          <a:xfrm>
            <a:off x="1781301" y="1937925"/>
            <a:ext cx="5213099" cy="759900"/>
          </a:xfrm>
          <a:prstGeom prst="rect">
            <a:avLst/>
          </a:prstGeom>
          <a:solidFill>
            <a:srgbClr val="980000"/>
          </a:solidFill>
          <a:ln>
            <a:noFill/>
          </a:ln>
        </p:spPr>
        <p:txBody>
          <a:bodyPr lIns="91425" tIns="91425" rIns="91425" bIns="91425" anchor="ctr" anchorCtr="0">
            <a:noAutofit/>
          </a:bodyPr>
          <a:lstStyle/>
          <a:p>
            <a:pPr algn="ctr" eaLnBrk="1" fontAlgn="auto" hangingPunct="1">
              <a:spcBef>
                <a:spcPts val="0"/>
              </a:spcBef>
              <a:spcAft>
                <a:spcPts val="0"/>
              </a:spcAft>
            </a:pPr>
            <a:r>
              <a:rPr lang="en" kern="0">
                <a:solidFill>
                  <a:srgbClr val="FFFFFF"/>
                </a:solidFill>
                <a:latin typeface="Arial"/>
                <a:cs typeface="Arial"/>
                <a:sym typeface="Arial"/>
              </a:rPr>
              <a:t>PEP</a:t>
            </a:r>
          </a:p>
          <a:p>
            <a:pPr algn="ctr" eaLnBrk="1" fontAlgn="auto" hangingPunct="1">
              <a:spcBef>
                <a:spcPts val="0"/>
              </a:spcBef>
              <a:spcAft>
                <a:spcPts val="0"/>
              </a:spcAft>
            </a:pPr>
            <a:r>
              <a:rPr lang="en" sz="1400" kern="0">
                <a:solidFill>
                  <a:srgbClr val="FFFFFF"/>
                </a:solidFill>
                <a:latin typeface="Arial"/>
                <a:cs typeface="Arial"/>
                <a:sym typeface="Arial"/>
              </a:rPr>
              <a:t>Prontuário Eletrônico do Paciente</a:t>
            </a:r>
          </a:p>
        </p:txBody>
      </p:sp>
      <p:sp>
        <p:nvSpPr>
          <p:cNvPr id="176" name="Shape 176"/>
          <p:cNvSpPr/>
          <p:nvPr/>
        </p:nvSpPr>
        <p:spPr>
          <a:xfrm>
            <a:off x="2280050" y="3469851"/>
            <a:ext cx="4215600" cy="709499"/>
          </a:xfrm>
          <a:prstGeom prst="rect">
            <a:avLst/>
          </a:prstGeom>
          <a:solidFill>
            <a:schemeClr val="dk2"/>
          </a:solidFill>
          <a:ln>
            <a:noFill/>
          </a:ln>
        </p:spPr>
        <p:txBody>
          <a:bodyPr lIns="91425" tIns="91425" rIns="91425" bIns="91425" anchor="ctr" anchorCtr="0">
            <a:noAutofit/>
          </a:bodyPr>
          <a:lstStyle/>
          <a:p>
            <a:pPr algn="ctr" eaLnBrk="1" fontAlgn="auto" hangingPunct="1">
              <a:spcBef>
                <a:spcPts val="0"/>
              </a:spcBef>
              <a:spcAft>
                <a:spcPts val="0"/>
              </a:spcAft>
            </a:pPr>
            <a:r>
              <a:rPr lang="en" kern="0">
                <a:solidFill>
                  <a:srgbClr val="FFFFFF"/>
                </a:solidFill>
                <a:latin typeface="Arial"/>
                <a:cs typeface="Arial"/>
                <a:sym typeface="Arial"/>
              </a:rPr>
              <a:t>RES</a:t>
            </a:r>
          </a:p>
          <a:p>
            <a:pPr algn="ctr" eaLnBrk="1" fontAlgn="auto" hangingPunct="1">
              <a:spcBef>
                <a:spcPts val="0"/>
              </a:spcBef>
              <a:spcAft>
                <a:spcPts val="0"/>
              </a:spcAft>
            </a:pPr>
            <a:r>
              <a:rPr lang="en" sz="1400" kern="0">
                <a:solidFill>
                  <a:srgbClr val="FFFFFF"/>
                </a:solidFill>
                <a:latin typeface="Arial"/>
                <a:cs typeface="Arial"/>
                <a:sym typeface="Arial"/>
              </a:rPr>
              <a:t>Registro Eletrônico de Saúde</a:t>
            </a:r>
          </a:p>
        </p:txBody>
      </p:sp>
      <p:sp>
        <p:nvSpPr>
          <p:cNvPr id="177" name="Shape 177"/>
          <p:cNvSpPr/>
          <p:nvPr/>
        </p:nvSpPr>
        <p:spPr>
          <a:xfrm>
            <a:off x="2772951" y="4806825"/>
            <a:ext cx="3229799" cy="647100"/>
          </a:xfrm>
          <a:prstGeom prst="rect">
            <a:avLst/>
          </a:prstGeom>
          <a:solidFill>
            <a:schemeClr val="dk1"/>
          </a:solidFill>
          <a:ln>
            <a:noFill/>
          </a:ln>
        </p:spPr>
        <p:txBody>
          <a:bodyPr lIns="91425" tIns="91425" rIns="91425" bIns="91425" anchor="ctr" anchorCtr="0">
            <a:noAutofit/>
          </a:bodyPr>
          <a:lstStyle/>
          <a:p>
            <a:pPr algn="ctr" eaLnBrk="1" fontAlgn="auto" hangingPunct="1">
              <a:spcBef>
                <a:spcPts val="0"/>
              </a:spcBef>
              <a:spcAft>
                <a:spcPts val="0"/>
              </a:spcAft>
            </a:pPr>
            <a:r>
              <a:rPr lang="en" kern="0">
                <a:solidFill>
                  <a:srgbClr val="FFFFFF"/>
                </a:solidFill>
                <a:latin typeface="Arial"/>
                <a:cs typeface="Arial"/>
                <a:sym typeface="Arial"/>
              </a:rPr>
              <a:t>CMD</a:t>
            </a:r>
          </a:p>
          <a:p>
            <a:pPr algn="ctr" eaLnBrk="1" fontAlgn="auto" hangingPunct="1">
              <a:spcBef>
                <a:spcPts val="0"/>
              </a:spcBef>
              <a:spcAft>
                <a:spcPts val="0"/>
              </a:spcAft>
            </a:pPr>
            <a:r>
              <a:rPr lang="en" sz="1400" kern="0">
                <a:solidFill>
                  <a:srgbClr val="FFFFFF"/>
                </a:solidFill>
                <a:latin typeface="Arial"/>
                <a:cs typeface="Arial"/>
                <a:sym typeface="Arial"/>
              </a:rPr>
              <a:t>Conjunto Mínimo de Dados</a:t>
            </a:r>
          </a:p>
        </p:txBody>
      </p:sp>
      <p:sp>
        <p:nvSpPr>
          <p:cNvPr id="178" name="Shape 178"/>
          <p:cNvSpPr txBox="1"/>
          <p:nvPr/>
        </p:nvSpPr>
        <p:spPr>
          <a:xfrm>
            <a:off x="1793176" y="2716726"/>
            <a:ext cx="5213099" cy="466499"/>
          </a:xfrm>
          <a:prstGeom prst="rect">
            <a:avLst/>
          </a:prstGeom>
          <a:noFill/>
          <a:ln>
            <a:noFill/>
          </a:ln>
        </p:spPr>
        <p:txBody>
          <a:bodyPr lIns="91425" tIns="91425" rIns="91425" bIns="91425" anchor="t" anchorCtr="0">
            <a:noAutofit/>
          </a:bodyPr>
          <a:lstStyle/>
          <a:p>
            <a:pPr algn="just" eaLnBrk="1" fontAlgn="auto" hangingPunct="1">
              <a:spcBef>
                <a:spcPts val="0"/>
              </a:spcBef>
              <a:spcAft>
                <a:spcPts val="0"/>
              </a:spcAft>
            </a:pPr>
            <a:r>
              <a:rPr lang="en" sz="1200" b="1" kern="0">
                <a:solidFill>
                  <a:srgbClr val="000000"/>
                </a:solidFill>
                <a:latin typeface="Arial"/>
                <a:cs typeface="Arial"/>
                <a:sym typeface="Arial"/>
              </a:rPr>
              <a:t>Paciente</a:t>
            </a:r>
            <a:r>
              <a:rPr lang="en" sz="1200" kern="0">
                <a:solidFill>
                  <a:srgbClr val="000000"/>
                </a:solidFill>
                <a:latin typeface="Arial"/>
                <a:cs typeface="Arial"/>
                <a:sym typeface="Arial"/>
              </a:rPr>
              <a:t>, </a:t>
            </a:r>
            <a:r>
              <a:rPr lang="en" sz="1200" b="1" kern="0">
                <a:solidFill>
                  <a:srgbClr val="000000"/>
                </a:solidFill>
                <a:latin typeface="Arial"/>
                <a:cs typeface="Arial"/>
                <a:sym typeface="Arial"/>
              </a:rPr>
              <a:t>Hospital</a:t>
            </a:r>
            <a:r>
              <a:rPr lang="en" sz="1200" kern="0">
                <a:solidFill>
                  <a:srgbClr val="000000"/>
                </a:solidFill>
                <a:latin typeface="Arial"/>
                <a:cs typeface="Arial"/>
                <a:sym typeface="Arial"/>
              </a:rPr>
              <a:t>, Anamnese, Exame Físico, </a:t>
            </a:r>
            <a:r>
              <a:rPr lang="en" sz="1200" b="1" kern="0">
                <a:solidFill>
                  <a:srgbClr val="000000"/>
                </a:solidFill>
                <a:latin typeface="Arial"/>
                <a:cs typeface="Arial"/>
                <a:sym typeface="Arial"/>
              </a:rPr>
              <a:t>Diagnóstico</a:t>
            </a:r>
            <a:r>
              <a:rPr lang="en" sz="1200" kern="0">
                <a:solidFill>
                  <a:srgbClr val="000000"/>
                </a:solidFill>
                <a:latin typeface="Arial"/>
                <a:cs typeface="Arial"/>
                <a:sym typeface="Arial"/>
              </a:rPr>
              <a:t>, Prescrição médica, Plano Terapeutico, Evolução Clínica, Encaminhamentos, </a:t>
            </a:r>
            <a:r>
              <a:rPr lang="en" sz="1200" b="1" kern="0">
                <a:solidFill>
                  <a:srgbClr val="000000"/>
                </a:solidFill>
                <a:latin typeface="Arial"/>
                <a:cs typeface="Arial"/>
                <a:sym typeface="Arial"/>
              </a:rPr>
              <a:t>Procedimentos</a:t>
            </a:r>
            <a:r>
              <a:rPr lang="en" sz="1200" kern="0">
                <a:solidFill>
                  <a:srgbClr val="000000"/>
                </a:solidFill>
                <a:latin typeface="Arial"/>
                <a:cs typeface="Arial"/>
                <a:sym typeface="Arial"/>
              </a:rPr>
              <a:t>, </a:t>
            </a:r>
            <a:r>
              <a:rPr lang="en" sz="1200" b="1" kern="0">
                <a:solidFill>
                  <a:srgbClr val="000000"/>
                </a:solidFill>
                <a:latin typeface="Arial"/>
                <a:cs typeface="Arial"/>
                <a:sym typeface="Arial"/>
              </a:rPr>
              <a:t>Fonte de Financiamento</a:t>
            </a:r>
            <a:r>
              <a:rPr lang="en" sz="1200" kern="0">
                <a:solidFill>
                  <a:srgbClr val="000000"/>
                </a:solidFill>
                <a:latin typeface="Arial"/>
                <a:cs typeface="Arial"/>
                <a:sym typeface="Arial"/>
              </a:rPr>
              <a:t>….</a:t>
            </a:r>
          </a:p>
        </p:txBody>
      </p:sp>
      <p:sp>
        <p:nvSpPr>
          <p:cNvPr id="179" name="Shape 179"/>
          <p:cNvSpPr txBox="1"/>
          <p:nvPr/>
        </p:nvSpPr>
        <p:spPr>
          <a:xfrm>
            <a:off x="1781301" y="4183638"/>
            <a:ext cx="5213099" cy="4664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200" b="1" kern="0">
                <a:solidFill>
                  <a:srgbClr val="000000"/>
                </a:solidFill>
                <a:latin typeface="Arial"/>
                <a:cs typeface="Arial"/>
                <a:sym typeface="Arial"/>
              </a:rPr>
              <a:t>Paciente</a:t>
            </a:r>
            <a:r>
              <a:rPr lang="en" sz="1200" kern="0">
                <a:solidFill>
                  <a:srgbClr val="000000"/>
                </a:solidFill>
                <a:latin typeface="Arial"/>
                <a:cs typeface="Arial"/>
                <a:sym typeface="Arial"/>
              </a:rPr>
              <a:t>, </a:t>
            </a:r>
            <a:r>
              <a:rPr lang="en" sz="1200" b="1" kern="0">
                <a:solidFill>
                  <a:srgbClr val="000000"/>
                </a:solidFill>
                <a:latin typeface="Arial"/>
                <a:cs typeface="Arial"/>
                <a:sym typeface="Arial"/>
              </a:rPr>
              <a:t>Hospital</a:t>
            </a:r>
            <a:r>
              <a:rPr lang="en" sz="1200" kern="0">
                <a:solidFill>
                  <a:srgbClr val="000000"/>
                </a:solidFill>
                <a:latin typeface="Arial"/>
                <a:cs typeface="Arial"/>
                <a:sym typeface="Arial"/>
              </a:rPr>
              <a:t>, Exame Físico, </a:t>
            </a:r>
            <a:r>
              <a:rPr lang="en" sz="1200" b="1" kern="0">
                <a:solidFill>
                  <a:srgbClr val="000000"/>
                </a:solidFill>
                <a:latin typeface="Arial"/>
                <a:cs typeface="Arial"/>
                <a:sym typeface="Arial"/>
              </a:rPr>
              <a:t>Diagnóstico</a:t>
            </a:r>
            <a:r>
              <a:rPr lang="en" sz="1200" kern="0">
                <a:solidFill>
                  <a:srgbClr val="000000"/>
                </a:solidFill>
                <a:latin typeface="Arial"/>
                <a:cs typeface="Arial"/>
                <a:sym typeface="Arial"/>
              </a:rPr>
              <a:t>, Encaminhamentos, </a:t>
            </a:r>
            <a:r>
              <a:rPr lang="en" sz="1200" b="1" kern="0">
                <a:solidFill>
                  <a:srgbClr val="000000"/>
                </a:solidFill>
                <a:latin typeface="Arial"/>
                <a:cs typeface="Arial"/>
                <a:sym typeface="Arial"/>
              </a:rPr>
              <a:t>Procedimentos</a:t>
            </a:r>
            <a:r>
              <a:rPr lang="en" sz="1200" kern="0">
                <a:solidFill>
                  <a:srgbClr val="000000"/>
                </a:solidFill>
                <a:latin typeface="Arial"/>
                <a:cs typeface="Arial"/>
                <a:sym typeface="Arial"/>
              </a:rPr>
              <a:t>, </a:t>
            </a:r>
            <a:r>
              <a:rPr lang="en" sz="1200" b="1" kern="0">
                <a:solidFill>
                  <a:srgbClr val="000000"/>
                </a:solidFill>
                <a:latin typeface="Arial"/>
                <a:cs typeface="Arial"/>
                <a:sym typeface="Arial"/>
              </a:rPr>
              <a:t>Fonte de Financiamento</a:t>
            </a:r>
          </a:p>
        </p:txBody>
      </p:sp>
      <p:sp>
        <p:nvSpPr>
          <p:cNvPr id="180" name="Shape 180"/>
          <p:cNvSpPr txBox="1"/>
          <p:nvPr/>
        </p:nvSpPr>
        <p:spPr>
          <a:xfrm>
            <a:off x="1900101" y="5457288"/>
            <a:ext cx="5213099" cy="4664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200" kern="0">
                <a:solidFill>
                  <a:srgbClr val="000000"/>
                </a:solidFill>
                <a:latin typeface="Arial"/>
                <a:cs typeface="Arial"/>
                <a:sym typeface="Arial"/>
              </a:rPr>
              <a:t>Paciente, Hospital, Diagnóstico, Procedimentos, Fonte de Financiamento</a:t>
            </a:r>
          </a:p>
          <a:p>
            <a:pPr algn="ctr" eaLnBrk="1" fontAlgn="auto" hangingPunct="1">
              <a:spcBef>
                <a:spcPts val="0"/>
              </a:spcBef>
              <a:spcAft>
                <a:spcPts val="0"/>
              </a:spcAft>
            </a:pPr>
            <a:endParaRPr sz="1200" kern="0">
              <a:solidFill>
                <a:srgbClr val="000000"/>
              </a:solidFill>
              <a:latin typeface="Arial"/>
              <a:cs typeface="Arial"/>
              <a:sym typeface="Arial"/>
            </a:endParaRPr>
          </a:p>
        </p:txBody>
      </p:sp>
      <p:cxnSp>
        <p:nvCxnSpPr>
          <p:cNvPr id="181" name="Shape 181"/>
          <p:cNvCxnSpPr/>
          <p:nvPr/>
        </p:nvCxnSpPr>
        <p:spPr>
          <a:xfrm>
            <a:off x="7778350" y="2009150"/>
            <a:ext cx="0" cy="3515100"/>
          </a:xfrm>
          <a:prstGeom prst="straightConnector1">
            <a:avLst/>
          </a:prstGeom>
          <a:noFill/>
          <a:ln w="38100" cap="flat" cmpd="sng">
            <a:solidFill>
              <a:schemeClr val="dk2"/>
            </a:solidFill>
            <a:prstDash val="solid"/>
            <a:round/>
            <a:headEnd type="none" w="lg" len="lg"/>
            <a:tailEnd type="triangle" w="lg" len="lg"/>
          </a:ln>
        </p:spPr>
      </p:cxnSp>
      <p:sp>
        <p:nvSpPr>
          <p:cNvPr id="182" name="Shape 182"/>
          <p:cNvSpPr txBox="1">
            <a:spLocks noGrp="1"/>
          </p:cNvSpPr>
          <p:nvPr>
            <p:ph type="title"/>
          </p:nvPr>
        </p:nvSpPr>
        <p:spPr>
          <a:xfrm>
            <a:off x="1128150" y="648154"/>
            <a:ext cx="8229600" cy="994200"/>
          </a:xfrm>
          <a:prstGeom prst="rect">
            <a:avLst/>
          </a:prstGeom>
        </p:spPr>
        <p:txBody>
          <a:bodyPr lIns="91425" tIns="91425" rIns="91425" bIns="91425" anchor="b" anchorCtr="0">
            <a:noAutofit/>
          </a:bodyPr>
          <a:lstStyle/>
          <a:p>
            <a:r>
              <a:rPr lang="en" sz="2400"/>
              <a:t>Instâncias de Informação de Atenção à Saúde</a:t>
            </a:r>
          </a:p>
        </p:txBody>
      </p:sp>
      <p:cxnSp>
        <p:nvCxnSpPr>
          <p:cNvPr id="183" name="Shape 183"/>
          <p:cNvCxnSpPr/>
          <p:nvPr/>
        </p:nvCxnSpPr>
        <p:spPr>
          <a:xfrm>
            <a:off x="938151" y="1598475"/>
            <a:ext cx="7136999" cy="0"/>
          </a:xfrm>
          <a:prstGeom prst="straightConnector1">
            <a:avLst/>
          </a:prstGeom>
          <a:noFill/>
          <a:ln w="19050" cap="flat" cmpd="sng">
            <a:solidFill>
              <a:schemeClr val="dk2"/>
            </a:solidFill>
            <a:prstDash val="solid"/>
            <a:round/>
            <a:headEnd type="none" w="lg" len="lg"/>
            <a:tailEnd type="none" w="lg" len="lg"/>
          </a:ln>
        </p:spPr>
      </p:cxn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87"/>
        <p:cNvGrpSpPr/>
        <p:nvPr/>
      </p:nvGrpSpPr>
      <p:grpSpPr>
        <a:xfrm>
          <a:off x="0" y="0"/>
          <a:ext cx="0" cy="0"/>
          <a:chOff x="0" y="0"/>
          <a:chExt cx="0" cy="0"/>
        </a:xfrm>
      </p:grpSpPr>
      <p:sp>
        <p:nvSpPr>
          <p:cNvPr id="188" name="Shape 188"/>
          <p:cNvSpPr/>
          <p:nvPr/>
        </p:nvSpPr>
        <p:spPr>
          <a:xfrm>
            <a:off x="1160826" y="1914150"/>
            <a:ext cx="6566999" cy="4037700"/>
          </a:xfrm>
          <a:prstGeom prst="ellipse">
            <a:avLst/>
          </a:prstGeom>
          <a:solidFill>
            <a:srgbClr val="A61C00"/>
          </a:solidFill>
          <a:ln>
            <a:noFill/>
          </a:ln>
        </p:spPr>
        <p:txBody>
          <a:bodyPr lIns="91425" tIns="91425" rIns="91425" bIns="91425"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89" name="Shape 189"/>
          <p:cNvSpPr/>
          <p:nvPr/>
        </p:nvSpPr>
        <p:spPr>
          <a:xfrm>
            <a:off x="2718550" y="2557200"/>
            <a:ext cx="4474800" cy="2751600"/>
          </a:xfrm>
          <a:prstGeom prst="ellipse">
            <a:avLst/>
          </a:prstGeom>
          <a:solidFill>
            <a:srgbClr val="0B5394"/>
          </a:solidFill>
          <a:ln>
            <a:noFill/>
          </a:ln>
        </p:spPr>
        <p:txBody>
          <a:bodyPr lIns="91425" tIns="91425" rIns="91425" bIns="91425"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90" name="Shape 190"/>
          <p:cNvSpPr/>
          <p:nvPr/>
        </p:nvSpPr>
        <p:spPr>
          <a:xfrm>
            <a:off x="4349425" y="3278834"/>
            <a:ext cx="2087700" cy="1284000"/>
          </a:xfrm>
          <a:prstGeom prst="ellipse">
            <a:avLst/>
          </a:prstGeom>
          <a:solidFill>
            <a:schemeClr val="dk1"/>
          </a:solidFill>
          <a:ln>
            <a:noFill/>
          </a:ln>
        </p:spPr>
        <p:txBody>
          <a:bodyPr lIns="91425" tIns="91425" rIns="91425" bIns="91425"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191" name="Shape 191"/>
          <p:cNvSpPr txBox="1"/>
          <p:nvPr/>
        </p:nvSpPr>
        <p:spPr>
          <a:xfrm>
            <a:off x="1313226" y="3534000"/>
            <a:ext cx="1733699" cy="798000"/>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3600" b="1" kern="0" dirty="0">
                <a:solidFill>
                  <a:srgbClr val="FFFFFF"/>
                </a:solidFill>
                <a:latin typeface="Arial"/>
                <a:cs typeface="Arial"/>
                <a:sym typeface="Arial"/>
              </a:rPr>
              <a:t>PEP</a:t>
            </a:r>
          </a:p>
          <a:p>
            <a:pPr algn="ctr" eaLnBrk="1" fontAlgn="auto" hangingPunct="1">
              <a:spcBef>
                <a:spcPts val="0"/>
              </a:spcBef>
              <a:spcAft>
                <a:spcPts val="0"/>
              </a:spcAft>
            </a:pPr>
            <a:r>
              <a:rPr lang="en" sz="1800" i="1" kern="0" dirty="0" smtClean="0">
                <a:solidFill>
                  <a:srgbClr val="FFFFFF"/>
                </a:solidFill>
                <a:latin typeface="Arial"/>
                <a:cs typeface="Arial"/>
                <a:sym typeface="Arial"/>
              </a:rPr>
              <a:t>EPR</a:t>
            </a:r>
            <a:endParaRPr lang="en" sz="1800" i="1" kern="0" dirty="0">
              <a:solidFill>
                <a:srgbClr val="FFFFFF"/>
              </a:solidFill>
              <a:latin typeface="Arial"/>
              <a:cs typeface="Arial"/>
              <a:sym typeface="Arial"/>
            </a:endParaRPr>
          </a:p>
        </p:txBody>
      </p:sp>
      <p:sp>
        <p:nvSpPr>
          <p:cNvPr id="192" name="Shape 192"/>
          <p:cNvSpPr txBox="1"/>
          <p:nvPr/>
        </p:nvSpPr>
        <p:spPr>
          <a:xfrm>
            <a:off x="2977826" y="3536150"/>
            <a:ext cx="1130699" cy="7980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600" b="1" kern="0">
                <a:solidFill>
                  <a:srgbClr val="FFFFFF"/>
                </a:solidFill>
                <a:latin typeface="Arial"/>
                <a:cs typeface="Arial"/>
                <a:sym typeface="Arial"/>
              </a:rPr>
              <a:t>RES</a:t>
            </a:r>
          </a:p>
          <a:p>
            <a:pPr algn="ctr" eaLnBrk="1" fontAlgn="auto" hangingPunct="1">
              <a:spcBef>
                <a:spcPts val="0"/>
              </a:spcBef>
              <a:spcAft>
                <a:spcPts val="0"/>
              </a:spcAft>
            </a:pPr>
            <a:r>
              <a:rPr lang="en" sz="1800" i="1" kern="0">
                <a:solidFill>
                  <a:srgbClr val="FFFFFF"/>
                </a:solidFill>
                <a:latin typeface="Arial"/>
                <a:cs typeface="Arial"/>
                <a:sym typeface="Arial"/>
              </a:rPr>
              <a:t>EHR</a:t>
            </a:r>
          </a:p>
        </p:txBody>
      </p:sp>
      <p:sp>
        <p:nvSpPr>
          <p:cNvPr id="193" name="Shape 193"/>
          <p:cNvSpPr txBox="1"/>
          <p:nvPr/>
        </p:nvSpPr>
        <p:spPr>
          <a:xfrm>
            <a:off x="4501826" y="3536150"/>
            <a:ext cx="1733699" cy="798000"/>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3600" b="1" kern="0">
                <a:solidFill>
                  <a:srgbClr val="FFFFFF"/>
                </a:solidFill>
                <a:latin typeface="Arial"/>
                <a:cs typeface="Arial"/>
                <a:sym typeface="Arial"/>
              </a:rPr>
              <a:t>CMD</a:t>
            </a:r>
          </a:p>
          <a:p>
            <a:pPr algn="ctr" eaLnBrk="1" fontAlgn="auto" hangingPunct="1">
              <a:spcBef>
                <a:spcPts val="0"/>
              </a:spcBef>
              <a:spcAft>
                <a:spcPts val="0"/>
              </a:spcAft>
            </a:pPr>
            <a:r>
              <a:rPr lang="en" sz="1800" i="1" kern="0">
                <a:solidFill>
                  <a:srgbClr val="FFFFFF"/>
                </a:solidFill>
                <a:latin typeface="Arial"/>
                <a:cs typeface="Arial"/>
                <a:sym typeface="Arial"/>
              </a:rPr>
              <a:t>MDH</a:t>
            </a:r>
          </a:p>
        </p:txBody>
      </p:sp>
      <p:sp>
        <p:nvSpPr>
          <p:cNvPr id="194" name="Shape 194"/>
          <p:cNvSpPr txBox="1">
            <a:spLocks noGrp="1"/>
          </p:cNvSpPr>
          <p:nvPr>
            <p:ph type="title"/>
          </p:nvPr>
        </p:nvSpPr>
        <p:spPr>
          <a:xfrm>
            <a:off x="1128150" y="648154"/>
            <a:ext cx="8229600" cy="994200"/>
          </a:xfrm>
          <a:prstGeom prst="rect">
            <a:avLst/>
          </a:prstGeom>
        </p:spPr>
        <p:txBody>
          <a:bodyPr lIns="91425" tIns="91425" rIns="91425" bIns="91425" anchor="b" anchorCtr="0">
            <a:noAutofit/>
          </a:bodyPr>
          <a:lstStyle/>
          <a:p>
            <a:r>
              <a:rPr lang="en" sz="2400"/>
              <a:t>Instâncias de Informação de Atenção à Saúde</a:t>
            </a:r>
          </a:p>
        </p:txBody>
      </p:sp>
      <p:cxnSp>
        <p:nvCxnSpPr>
          <p:cNvPr id="195" name="Shape 195"/>
          <p:cNvCxnSpPr/>
          <p:nvPr/>
        </p:nvCxnSpPr>
        <p:spPr>
          <a:xfrm>
            <a:off x="938151" y="1598475"/>
            <a:ext cx="7136999" cy="0"/>
          </a:xfrm>
          <a:prstGeom prst="straightConnector1">
            <a:avLst/>
          </a:prstGeom>
          <a:noFill/>
          <a:ln w="19050" cap="flat" cmpd="sng">
            <a:solidFill>
              <a:schemeClr val="dk2"/>
            </a:solidFill>
            <a:prstDash val="solid"/>
            <a:round/>
            <a:headEnd type="none" w="lg" len="lg"/>
            <a:tailEnd type="none" w="lg" len="lg"/>
          </a:ln>
        </p:spPr>
      </p:cxn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755650" y="228600"/>
            <a:ext cx="8064500"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500"/>
              </a:spcBef>
              <a:spcAft>
                <a:spcPts val="500"/>
              </a:spcAft>
            </a:pPr>
            <a:r>
              <a:rPr lang="pt-BR" altLang="pt-BR" dirty="0">
                <a:solidFill>
                  <a:schemeClr val="bg1"/>
                </a:solidFill>
                <a:cs typeface="Times New Roman" panose="02020603050405020304" pitchFamily="18" charset="0"/>
                <a:sym typeface="Marlett" pitchFamily="2" charset="2"/>
              </a:rPr>
              <a:t>REQUISITOS BÁSICOS </a:t>
            </a:r>
            <a:r>
              <a:rPr lang="pt-BR" altLang="pt-BR" dirty="0" smtClean="0">
                <a:solidFill>
                  <a:schemeClr val="bg1"/>
                </a:solidFill>
                <a:cs typeface="Times New Roman" panose="02020603050405020304" pitchFamily="18" charset="0"/>
                <a:sym typeface="Marlett" pitchFamily="2" charset="2"/>
              </a:rPr>
              <a:t>DO </a:t>
            </a:r>
            <a:r>
              <a:rPr lang="pt-BR" altLang="pt-BR" dirty="0">
                <a:solidFill>
                  <a:schemeClr val="bg1"/>
                </a:solidFill>
                <a:cs typeface="Times New Roman" panose="02020603050405020304" pitchFamily="18" charset="0"/>
                <a:sym typeface="Marlett" pitchFamily="2" charset="2"/>
              </a:rPr>
              <a:t>PEP - IOM/USA</a:t>
            </a:r>
          </a:p>
        </p:txBody>
      </p:sp>
      <p:sp>
        <p:nvSpPr>
          <p:cNvPr id="304131" name="Text Box 3"/>
          <p:cNvSpPr txBox="1">
            <a:spLocks noChangeArrowheads="1"/>
          </p:cNvSpPr>
          <p:nvPr/>
        </p:nvSpPr>
        <p:spPr bwMode="auto">
          <a:xfrm>
            <a:off x="827088" y="1262063"/>
            <a:ext cx="7993062" cy="48926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gn="just">
              <a:buFontTx/>
              <a:buChar char="•"/>
              <a:defRPr/>
            </a:pPr>
            <a:r>
              <a:rPr lang="pt-BR" sz="2000" dirty="0" smtClean="0">
                <a:solidFill>
                  <a:schemeClr val="bg1"/>
                </a:solidFill>
                <a:cs typeface="Times New Roman" panose="02020603050405020304" pitchFamily="18" charset="0"/>
                <a:sym typeface="Marlett" pitchFamily="2" charset="2"/>
              </a:rPr>
              <a:t>Oferecer uma lista que indique os problemas atuais e pregressos do paciente;</a:t>
            </a:r>
          </a:p>
          <a:p>
            <a:pPr algn="just">
              <a:buFontTx/>
              <a:buChar char="•"/>
              <a:defRPr/>
            </a:pPr>
            <a:endParaRPr lang="pt-BR" sz="2000" dirty="0" smtClean="0">
              <a:solidFill>
                <a:schemeClr val="bg1"/>
              </a:solidFill>
              <a:cs typeface="Times New Roman" panose="02020603050405020304" pitchFamily="18" charset="0"/>
              <a:sym typeface="Marlett" pitchFamily="2" charset="2"/>
            </a:endParaRPr>
          </a:p>
          <a:p>
            <a:pPr algn="just">
              <a:buFontTx/>
              <a:buChar char="•"/>
              <a:defRPr/>
            </a:pPr>
            <a:r>
              <a:rPr lang="pt-BR" sz="2000" dirty="0" smtClean="0">
                <a:solidFill>
                  <a:schemeClr val="bg1"/>
                </a:solidFill>
                <a:cs typeface="Times New Roman" panose="02020603050405020304" pitchFamily="18" charset="0"/>
                <a:sym typeface="Marlett" pitchFamily="2" charset="2"/>
              </a:rPr>
              <a:t>Ter capacidade de medir o estado funcional e de saúde do paciente;</a:t>
            </a:r>
          </a:p>
          <a:p>
            <a:pPr algn="just">
              <a:buFontTx/>
              <a:buChar char="•"/>
              <a:defRPr/>
            </a:pPr>
            <a:endParaRPr lang="pt-BR" sz="2000" dirty="0" smtClean="0">
              <a:solidFill>
                <a:schemeClr val="bg1"/>
              </a:solidFill>
              <a:cs typeface="Times New Roman" panose="02020603050405020304" pitchFamily="18" charset="0"/>
              <a:sym typeface="Marlett" pitchFamily="2" charset="2"/>
            </a:endParaRPr>
          </a:p>
          <a:p>
            <a:pPr algn="just">
              <a:buFontTx/>
              <a:buChar char="•"/>
              <a:defRPr/>
            </a:pPr>
            <a:r>
              <a:rPr lang="pt-BR" sz="2000" dirty="0" smtClean="0">
                <a:solidFill>
                  <a:schemeClr val="bg1"/>
                </a:solidFill>
                <a:cs typeface="Times New Roman" panose="02020603050405020304" pitchFamily="18" charset="0"/>
                <a:sym typeface="Marlett" pitchFamily="2" charset="2"/>
              </a:rPr>
              <a:t>Poder documentar o raciocínio clínico em diagnósticos, conclusões e na seleção de intervenções terapêuticas;</a:t>
            </a:r>
          </a:p>
          <a:p>
            <a:pPr algn="just">
              <a:buFontTx/>
              <a:buChar char="•"/>
              <a:defRPr/>
            </a:pPr>
            <a:endParaRPr lang="pt-BR" sz="2000" dirty="0" smtClean="0">
              <a:solidFill>
                <a:schemeClr val="bg1"/>
              </a:solidFill>
              <a:cs typeface="Times New Roman" panose="02020603050405020304" pitchFamily="18" charset="0"/>
              <a:sym typeface="Marlett" pitchFamily="2" charset="2"/>
            </a:endParaRPr>
          </a:p>
          <a:p>
            <a:pPr algn="just">
              <a:buFontTx/>
              <a:buChar char="•"/>
              <a:defRPr/>
            </a:pPr>
            <a:r>
              <a:rPr lang="pt-BR" sz="2000" dirty="0" smtClean="0">
                <a:solidFill>
                  <a:schemeClr val="bg1"/>
                </a:solidFill>
                <a:cs typeface="Times New Roman" panose="02020603050405020304" pitchFamily="18" charset="0"/>
                <a:sym typeface="Marlett" pitchFamily="2" charset="2"/>
              </a:rPr>
              <a:t>Ser um registro longitudinal abrangendo toda a vida do paciente;</a:t>
            </a:r>
          </a:p>
          <a:p>
            <a:pPr algn="just">
              <a:buFontTx/>
              <a:buChar char="•"/>
              <a:defRPr/>
            </a:pPr>
            <a:endParaRPr lang="pt-BR" sz="2000" dirty="0" smtClean="0">
              <a:solidFill>
                <a:schemeClr val="bg1"/>
              </a:solidFill>
              <a:cs typeface="Times New Roman" panose="02020603050405020304" pitchFamily="18" charset="0"/>
              <a:sym typeface="Marlett" pitchFamily="2" charset="2"/>
            </a:endParaRPr>
          </a:p>
          <a:p>
            <a:pPr algn="just">
              <a:buFontTx/>
              <a:buChar char="•"/>
              <a:defRPr/>
            </a:pPr>
            <a:r>
              <a:rPr lang="pt-BR" sz="2000" dirty="0" smtClean="0">
                <a:solidFill>
                  <a:schemeClr val="bg1"/>
                </a:solidFill>
                <a:cs typeface="Times New Roman" panose="02020603050405020304" pitchFamily="18" charset="0"/>
                <a:sym typeface="Marlett" pitchFamily="2" charset="2"/>
              </a:rPr>
              <a:t>Garantir confidencialidade e privacidade e apoiar os processos de auditoria clínica e administrativa;</a:t>
            </a:r>
          </a:p>
          <a:p>
            <a:pPr algn="just">
              <a:buFontTx/>
              <a:buChar char="•"/>
              <a:defRPr/>
            </a:pPr>
            <a:endParaRPr lang="pt-BR" sz="2000" dirty="0" smtClean="0">
              <a:solidFill>
                <a:schemeClr val="bg1"/>
              </a:solidFill>
              <a:cs typeface="Times New Roman" panose="02020603050405020304" pitchFamily="18" charset="0"/>
              <a:sym typeface="Marlett" pitchFamily="2" charset="2"/>
            </a:endParaRPr>
          </a:p>
          <a:p>
            <a:pPr algn="just">
              <a:buFontTx/>
              <a:buChar char="•"/>
              <a:defRPr/>
            </a:pPr>
            <a:r>
              <a:rPr lang="pt-BR" sz="2000" dirty="0" smtClean="0">
                <a:solidFill>
                  <a:schemeClr val="bg1"/>
                </a:solidFill>
                <a:cs typeface="Times New Roman" panose="02020603050405020304" pitchFamily="18" charset="0"/>
                <a:sym typeface="Marlett" pitchFamily="2" charset="2"/>
              </a:rPr>
              <a:t>Oferecer acesso contínuo aos usuários autorizados;</a:t>
            </a:r>
          </a:p>
          <a:p>
            <a:pPr algn="just">
              <a:buFontTx/>
              <a:buChar char="•"/>
              <a:defRPr/>
            </a:pPr>
            <a:endParaRPr lang="pt-BR" sz="2000" dirty="0" smtClean="0">
              <a:solidFill>
                <a:schemeClr val="bg1"/>
              </a:solidFill>
              <a:cs typeface="Times New Roman" panose="02020603050405020304" pitchFamily="18" charset="0"/>
              <a:sym typeface="Marlett" pitchFamily="2" charset="2"/>
            </a:endParaRPr>
          </a:p>
          <a:p>
            <a:pPr algn="just">
              <a:defRPr/>
            </a:pPr>
            <a:endParaRPr lang="pt-BR" sz="1200" dirty="0" smtClean="0">
              <a:solidFill>
                <a:srgbClr val="FE1402"/>
              </a:solidFill>
              <a:effectLst>
                <a:outerShdw blurRad="38100" dist="38100" dir="2700000" algn="tl">
                  <a:srgbClr val="000000">
                    <a:alpha val="43137"/>
                  </a:srgbClr>
                </a:outerShdw>
              </a:effectLst>
              <a:latin typeface="Arial" charset="0"/>
              <a:sym typeface="Marlett" pitchFamily="2" charset="2"/>
            </a:endParaRPr>
          </a:p>
        </p:txBody>
      </p:sp>
      <p:sp>
        <p:nvSpPr>
          <p:cNvPr id="304132"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ext Box 2"/>
          <p:cNvSpPr txBox="1">
            <a:spLocks noChangeArrowheads="1"/>
          </p:cNvSpPr>
          <p:nvPr/>
        </p:nvSpPr>
        <p:spPr bwMode="auto">
          <a:xfrm>
            <a:off x="755650" y="228600"/>
            <a:ext cx="8064500"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REQUISITOS BÁSICOS DO PEP - IOM/USA</a:t>
            </a:r>
          </a:p>
        </p:txBody>
      </p:sp>
      <p:sp>
        <p:nvSpPr>
          <p:cNvPr id="304131" name="Text Box 3"/>
          <p:cNvSpPr txBox="1">
            <a:spLocks noChangeArrowheads="1"/>
          </p:cNvSpPr>
          <p:nvPr/>
        </p:nvSpPr>
        <p:spPr bwMode="auto">
          <a:xfrm>
            <a:off x="900113" y="582613"/>
            <a:ext cx="7993062" cy="5818187"/>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gn="just">
              <a:buFontTx/>
              <a:buChar char="•"/>
              <a:defRPr/>
            </a:pPr>
            <a:endParaRPr lang="pt-BR" sz="2000" dirty="0" smtClean="0">
              <a:solidFill>
                <a:srgbClr val="006699"/>
              </a:solidFill>
              <a:effectLst>
                <a:outerShdw blurRad="38100" dist="38100" dir="2700000" algn="tl">
                  <a:srgbClr val="000000">
                    <a:alpha val="43137"/>
                  </a:srgbClr>
                </a:outerShdw>
              </a:effectLst>
              <a:latin typeface="Arial" charset="0"/>
              <a:sym typeface="Marlett" pitchFamily="2" charset="2"/>
            </a:endParaRPr>
          </a:p>
          <a:p>
            <a:pPr algn="just">
              <a:buFontTx/>
              <a:buChar char="•"/>
              <a:defRPr/>
            </a:pPr>
            <a:r>
              <a:rPr lang="pt-BR" sz="2000" dirty="0" smtClean="0">
                <a:solidFill>
                  <a:schemeClr val="bg1"/>
                </a:solidFill>
                <a:effectLst>
                  <a:outerShdw blurRad="38100" dist="38100" dir="2700000" algn="tl">
                    <a:srgbClr val="000000">
                      <a:alpha val="43137"/>
                    </a:srgbClr>
                  </a:outerShdw>
                </a:effectLst>
                <a:latin typeface="Arial" charset="0"/>
                <a:sym typeface="Marlett" pitchFamily="2" charset="2"/>
              </a:rPr>
              <a:t>Permitir visualização simultânea e customizada dos dados do paciente pelos profissionais, departamentos e instituições;</a:t>
            </a:r>
          </a:p>
          <a:p>
            <a:pPr algn="just">
              <a:buFontTx/>
              <a:buChar char="•"/>
              <a:defRPr/>
            </a:pPr>
            <a:endParaRPr lang="pt-BR" sz="2000" dirty="0" smtClean="0">
              <a:solidFill>
                <a:schemeClr val="bg1"/>
              </a:solidFill>
              <a:effectLst>
                <a:outerShdw blurRad="38100" dist="38100" dir="2700000" algn="tl">
                  <a:srgbClr val="000000">
                    <a:alpha val="43137"/>
                  </a:srgbClr>
                </a:outerShdw>
              </a:effectLst>
              <a:latin typeface="Arial" charset="0"/>
              <a:sym typeface="Marlett" pitchFamily="2" charset="2"/>
            </a:endParaRPr>
          </a:p>
          <a:p>
            <a:pPr algn="just">
              <a:buFontTx/>
              <a:buChar char="•"/>
              <a:defRPr/>
            </a:pPr>
            <a:r>
              <a:rPr lang="pt-BR" sz="2000" dirty="0" smtClean="0">
                <a:solidFill>
                  <a:schemeClr val="bg1"/>
                </a:solidFill>
                <a:effectLst>
                  <a:outerShdw blurRad="38100" dist="38100" dir="2700000" algn="tl">
                    <a:srgbClr val="000000">
                      <a:alpha val="43137"/>
                    </a:srgbClr>
                  </a:outerShdw>
                </a:effectLst>
                <a:latin typeface="Arial" charset="0"/>
                <a:sym typeface="Marlett" pitchFamily="2" charset="2"/>
              </a:rPr>
              <a:t>Apoiar o acesso a recursos de informação locais e remotos em diferentes formatos e dispositivos;</a:t>
            </a:r>
          </a:p>
          <a:p>
            <a:pPr algn="just">
              <a:buFontTx/>
              <a:buChar char="•"/>
              <a:defRPr/>
            </a:pPr>
            <a:endParaRPr lang="pt-BR" sz="2000" dirty="0" smtClean="0">
              <a:solidFill>
                <a:schemeClr val="bg1"/>
              </a:solidFill>
              <a:effectLst>
                <a:outerShdw blurRad="38100" dist="38100" dir="2700000" algn="tl">
                  <a:srgbClr val="000000">
                    <a:alpha val="43137"/>
                  </a:srgbClr>
                </a:outerShdw>
              </a:effectLst>
              <a:latin typeface="Arial" charset="0"/>
              <a:sym typeface="Marlett" pitchFamily="2" charset="2"/>
            </a:endParaRPr>
          </a:p>
          <a:p>
            <a:pPr algn="just">
              <a:buFontTx/>
              <a:buChar char="•"/>
              <a:defRPr/>
            </a:pPr>
            <a:r>
              <a:rPr lang="pt-BR" sz="2000" dirty="0" smtClean="0">
                <a:solidFill>
                  <a:schemeClr val="bg1"/>
                </a:solidFill>
                <a:effectLst>
                  <a:outerShdw blurRad="38100" dist="38100" dir="2700000" algn="tl">
                    <a:srgbClr val="000000">
                      <a:alpha val="43137"/>
                    </a:srgbClr>
                  </a:outerShdw>
                </a:effectLst>
                <a:latin typeface="Arial" charset="0"/>
                <a:sym typeface="Marlett" pitchFamily="2" charset="2"/>
              </a:rPr>
              <a:t>Facilitar a solução de problemas clínicos fornecendo instrumentos de análise e de decisão;</a:t>
            </a:r>
          </a:p>
          <a:p>
            <a:pPr algn="just">
              <a:buFontTx/>
              <a:buChar char="•"/>
              <a:defRPr/>
            </a:pPr>
            <a:endParaRPr lang="pt-BR" sz="2000" dirty="0" smtClean="0">
              <a:solidFill>
                <a:schemeClr val="bg1"/>
              </a:solidFill>
              <a:effectLst>
                <a:outerShdw blurRad="38100" dist="38100" dir="2700000" algn="tl">
                  <a:srgbClr val="000000">
                    <a:alpha val="43137"/>
                  </a:srgbClr>
                </a:outerShdw>
              </a:effectLst>
              <a:latin typeface="Arial" charset="0"/>
              <a:sym typeface="Marlett" pitchFamily="2" charset="2"/>
            </a:endParaRPr>
          </a:p>
          <a:p>
            <a:pPr algn="just">
              <a:buFontTx/>
              <a:buChar char="•"/>
              <a:defRPr/>
            </a:pPr>
            <a:r>
              <a:rPr lang="pt-BR" sz="2000" u="sng" dirty="0" smtClean="0">
                <a:solidFill>
                  <a:schemeClr val="bg1"/>
                </a:solidFill>
                <a:effectLst>
                  <a:outerShdw blurRad="38100" dist="38100" dir="2700000" algn="tl">
                    <a:srgbClr val="000000">
                      <a:alpha val="43137"/>
                    </a:srgbClr>
                  </a:outerShdw>
                </a:effectLst>
                <a:latin typeface="Arial" charset="0"/>
                <a:sym typeface="Marlett" pitchFamily="2" charset="2"/>
              </a:rPr>
              <a:t>Apoiar a entrada de dados diretamente pelo médico (equipe de saúde)</a:t>
            </a:r>
            <a:r>
              <a:rPr lang="pt-BR" sz="2000" dirty="0" smtClean="0">
                <a:solidFill>
                  <a:schemeClr val="bg1"/>
                </a:solidFill>
                <a:effectLst>
                  <a:outerShdw blurRad="38100" dist="38100" dir="2700000" algn="tl">
                    <a:srgbClr val="000000">
                      <a:alpha val="43137"/>
                    </a:srgbClr>
                  </a:outerShdw>
                </a:effectLst>
                <a:latin typeface="Arial" charset="0"/>
                <a:sym typeface="Marlett" pitchFamily="2" charset="2"/>
              </a:rPr>
              <a:t>;</a:t>
            </a:r>
          </a:p>
          <a:p>
            <a:pPr algn="just">
              <a:buFontTx/>
              <a:buChar char="•"/>
              <a:defRPr/>
            </a:pPr>
            <a:endParaRPr lang="pt-BR" sz="2000" dirty="0" smtClean="0">
              <a:solidFill>
                <a:schemeClr val="bg1"/>
              </a:solidFill>
              <a:effectLst>
                <a:outerShdw blurRad="38100" dist="38100" dir="2700000" algn="tl">
                  <a:srgbClr val="000000">
                    <a:alpha val="43137"/>
                  </a:srgbClr>
                </a:outerShdw>
              </a:effectLst>
              <a:latin typeface="Arial" charset="0"/>
              <a:sym typeface="Marlett" pitchFamily="2" charset="2"/>
            </a:endParaRPr>
          </a:p>
          <a:p>
            <a:pPr algn="just">
              <a:buFontTx/>
              <a:buChar char="•"/>
              <a:defRPr/>
            </a:pPr>
            <a:r>
              <a:rPr lang="pt-BR" sz="2000" dirty="0" smtClean="0">
                <a:solidFill>
                  <a:schemeClr val="bg1"/>
                </a:solidFill>
                <a:effectLst>
                  <a:outerShdw blurRad="38100" dist="38100" dir="2700000" algn="tl">
                    <a:srgbClr val="000000">
                      <a:alpha val="43137"/>
                    </a:srgbClr>
                  </a:outerShdw>
                </a:effectLst>
                <a:latin typeface="Arial" charset="0"/>
                <a:sym typeface="Marlett" pitchFamily="2" charset="2"/>
              </a:rPr>
              <a:t>Apoiar o gerenciamento e controle de custos para melhoria da qualidade;</a:t>
            </a:r>
          </a:p>
          <a:p>
            <a:pPr algn="just">
              <a:buFontTx/>
              <a:buChar char="•"/>
              <a:defRPr/>
            </a:pPr>
            <a:endParaRPr lang="pt-BR" sz="2000" dirty="0" smtClean="0">
              <a:solidFill>
                <a:schemeClr val="bg1"/>
              </a:solidFill>
              <a:effectLst>
                <a:outerShdw blurRad="38100" dist="38100" dir="2700000" algn="tl">
                  <a:srgbClr val="000000">
                    <a:alpha val="43137"/>
                  </a:srgbClr>
                </a:outerShdw>
              </a:effectLst>
              <a:latin typeface="Arial" charset="0"/>
              <a:sym typeface="Marlett" pitchFamily="2" charset="2"/>
            </a:endParaRPr>
          </a:p>
          <a:p>
            <a:pPr algn="just">
              <a:buFontTx/>
              <a:buChar char="•"/>
              <a:defRPr/>
            </a:pPr>
            <a:r>
              <a:rPr lang="pt-BR" sz="2000" dirty="0" smtClean="0">
                <a:solidFill>
                  <a:schemeClr val="bg1"/>
                </a:solidFill>
                <a:effectLst>
                  <a:outerShdw blurRad="38100" dist="38100" dir="2700000" algn="tl">
                    <a:srgbClr val="000000">
                      <a:alpha val="43137"/>
                    </a:srgbClr>
                  </a:outerShdw>
                </a:effectLst>
                <a:latin typeface="Arial" charset="0"/>
                <a:sym typeface="Marlett" pitchFamily="2" charset="2"/>
              </a:rPr>
              <a:t>Ter flexibilidade para apoiar a incorporação de necessidades existentes e futuras das especialidades clínicas.</a:t>
            </a:r>
          </a:p>
          <a:p>
            <a:pPr algn="just">
              <a:defRPr/>
            </a:pPr>
            <a:endParaRPr lang="pt-BR" sz="1200" dirty="0" smtClean="0">
              <a:solidFill>
                <a:srgbClr val="FE1402"/>
              </a:solidFill>
              <a:effectLst>
                <a:outerShdw blurRad="38100" dist="38100" dir="2700000" algn="tl">
                  <a:srgbClr val="000000">
                    <a:alpha val="43137"/>
                  </a:srgbClr>
                </a:outerShdw>
              </a:effectLst>
              <a:latin typeface="Arial" charset="0"/>
              <a:sym typeface="Marlett" pitchFamily="2" charset="2"/>
            </a:endParaRPr>
          </a:p>
        </p:txBody>
      </p:sp>
      <p:sp>
        <p:nvSpPr>
          <p:cNvPr id="304132"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1066800" y="292100"/>
            <a:ext cx="7367588" cy="4000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sz="2000" i="1" dirty="0" smtClean="0">
                <a:solidFill>
                  <a:schemeClr val="bg1"/>
                </a:solidFill>
                <a:effectLst>
                  <a:outerShdw blurRad="38100" dist="38100" dir="2700000" algn="tl">
                    <a:srgbClr val="000000">
                      <a:alpha val="43137"/>
                    </a:srgbClr>
                  </a:outerShdw>
                </a:effectLst>
                <a:latin typeface="Arial" charset="0"/>
                <a:sym typeface="Marlett" pitchFamily="2" charset="2"/>
              </a:rPr>
              <a:t>PRONTUÁRIO EM PAPEL X PRONTUÁRIO ELETRÔNICO</a:t>
            </a:r>
          </a:p>
        </p:txBody>
      </p:sp>
      <p:sp>
        <p:nvSpPr>
          <p:cNvPr id="305155" name="Text Box 3"/>
          <p:cNvSpPr txBox="1">
            <a:spLocks noChangeArrowheads="1"/>
          </p:cNvSpPr>
          <p:nvPr/>
        </p:nvSpPr>
        <p:spPr bwMode="auto">
          <a:xfrm>
            <a:off x="755650" y="801688"/>
            <a:ext cx="7993063" cy="25558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gn="just">
              <a:defRPr/>
            </a:pPr>
            <a:r>
              <a:rPr lang="pt-BR" sz="2000" u="sng" dirty="0" smtClean="0">
                <a:solidFill>
                  <a:schemeClr val="bg1"/>
                </a:solidFill>
                <a:effectLst>
                  <a:outerShdw blurRad="38100" dist="38100" dir="2700000" algn="tl">
                    <a:srgbClr val="000000">
                      <a:alpha val="43137"/>
                    </a:srgbClr>
                  </a:outerShdw>
                </a:effectLst>
                <a:latin typeface="+mn-lt"/>
                <a:sym typeface="Marlett" pitchFamily="2" charset="2"/>
              </a:rPr>
              <a:t>Prontuário em papel</a:t>
            </a:r>
            <a:r>
              <a:rPr lang="pt-BR" sz="2000" dirty="0" smtClean="0">
                <a:solidFill>
                  <a:schemeClr val="bg1"/>
                </a:solidFill>
                <a:effectLst>
                  <a:outerShdw blurRad="38100" dist="38100" dir="2700000" algn="tl">
                    <a:srgbClr val="000000">
                      <a:alpha val="43137"/>
                    </a:srgbClr>
                  </a:outerShdw>
                </a:effectLst>
                <a:latin typeface="+mn-lt"/>
                <a:sym typeface="Marlett" pitchFamily="2" charset="2"/>
              </a:rPr>
              <a:t>: </a:t>
            </a:r>
          </a:p>
          <a:p>
            <a:pPr algn="just">
              <a:defRPr/>
            </a:pPr>
            <a:r>
              <a:rPr lang="pt-BR" sz="2000" dirty="0" smtClean="0">
                <a:solidFill>
                  <a:schemeClr val="bg1"/>
                </a:solidFill>
                <a:effectLst>
                  <a:outerShdw blurRad="38100" dist="38100" dir="2700000" algn="tl">
                    <a:srgbClr val="000000">
                      <a:alpha val="43137"/>
                    </a:srgbClr>
                  </a:outerShdw>
                </a:effectLst>
                <a:latin typeface="+mn-lt"/>
                <a:sym typeface="Marlett" pitchFamily="2" charset="2"/>
              </a:rPr>
              <a:t>pode ser facilmente carregado; maior liberdade de estilo ao fazer um relatório, facilidade para buscar um dado; não requer treino especial, não “sai do ar” como ocorre com computadores;</a:t>
            </a:r>
          </a:p>
          <a:p>
            <a:pPr algn="just">
              <a:defRPr/>
            </a:pPr>
            <a:r>
              <a:rPr lang="pt-BR" sz="2000" dirty="0" smtClean="0">
                <a:solidFill>
                  <a:srgbClr val="FFFF00"/>
                </a:solidFill>
                <a:effectLst>
                  <a:outerShdw blurRad="38100" dist="38100" dir="2700000" algn="tl">
                    <a:srgbClr val="000000">
                      <a:alpha val="43137"/>
                    </a:srgbClr>
                  </a:outerShdw>
                </a:effectLst>
                <a:latin typeface="+mn-lt"/>
                <a:sym typeface="Marlett" pitchFamily="2" charset="2"/>
              </a:rPr>
              <a:t>só pode estar em um lugar ao mesmo tempo; conteúdo pode estar incompleto e/ou ilegível; para pesquisa o conteúdo precisa ser transcrito; as anotações em papel não podem disparar lembretes e alertas aos profissionais.</a:t>
            </a:r>
            <a:r>
              <a:rPr lang="pt-BR" sz="2000" dirty="0" smtClean="0">
                <a:solidFill>
                  <a:srgbClr val="006699"/>
                </a:solidFill>
                <a:effectLst>
                  <a:outerShdw blurRad="38100" dist="38100" dir="2700000" algn="tl">
                    <a:srgbClr val="000000">
                      <a:alpha val="43137"/>
                    </a:srgbClr>
                  </a:outerShdw>
                </a:effectLst>
                <a:latin typeface="Arial" charset="0"/>
                <a:sym typeface="Marlett" pitchFamily="2" charset="2"/>
              </a:rPr>
              <a:t>	</a:t>
            </a:r>
          </a:p>
        </p:txBody>
      </p:sp>
      <p:sp>
        <p:nvSpPr>
          <p:cNvPr id="305156"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
        <p:nvSpPr>
          <p:cNvPr id="305157" name="Text Box 5"/>
          <p:cNvSpPr txBox="1">
            <a:spLocks noChangeArrowheads="1"/>
          </p:cNvSpPr>
          <p:nvPr/>
        </p:nvSpPr>
        <p:spPr bwMode="auto">
          <a:xfrm>
            <a:off x="684213" y="3357563"/>
            <a:ext cx="8243887" cy="347662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lgn="just">
              <a:defRPr/>
            </a:pPr>
            <a:r>
              <a:rPr lang="pt-BR" sz="2000" u="sng" dirty="0">
                <a:solidFill>
                  <a:schemeClr val="bg1"/>
                </a:solidFill>
                <a:effectLst>
                  <a:outerShdw blurRad="38100" dist="38100" dir="2700000" algn="tl">
                    <a:srgbClr val="000000">
                      <a:alpha val="43137"/>
                    </a:srgbClr>
                  </a:outerShdw>
                </a:effectLst>
                <a:latin typeface="+mn-lt"/>
                <a:ea typeface="Arial Unicode MS" pitchFamily="34" charset="-128"/>
                <a:cs typeface="Arial Unicode MS" pitchFamily="34" charset="-128"/>
                <a:sym typeface="Marlett" pitchFamily="2" charset="2"/>
              </a:rPr>
              <a:t>Prontuário eletrônico</a:t>
            </a:r>
            <a:r>
              <a:rPr lang="pt-BR" sz="2000" dirty="0">
                <a:solidFill>
                  <a:schemeClr val="bg1"/>
                </a:solidFill>
                <a:effectLst>
                  <a:outerShdw blurRad="38100" dist="38100" dir="2700000" algn="tl">
                    <a:srgbClr val="000000">
                      <a:alpha val="43137"/>
                    </a:srgbClr>
                  </a:outerShdw>
                </a:effectLst>
                <a:latin typeface="+mn-lt"/>
                <a:ea typeface="Arial Unicode MS" pitchFamily="34" charset="-128"/>
                <a:cs typeface="Arial Unicode MS" pitchFamily="34" charset="-128"/>
                <a:sym typeface="Marlett" pitchFamily="2" charset="2"/>
              </a:rPr>
              <a:t>:</a:t>
            </a:r>
          </a:p>
          <a:p>
            <a:pPr marL="534988" indent="-534988" algn="just">
              <a:defRPr/>
            </a:pPr>
            <a:r>
              <a:rPr lang="pt-BR" sz="2000" dirty="0">
                <a:solidFill>
                  <a:schemeClr val="bg1"/>
                </a:solidFill>
                <a:effectLst>
                  <a:outerShdw blurRad="38100" dist="38100" dir="2700000" algn="tl">
                    <a:srgbClr val="000000">
                      <a:alpha val="43137"/>
                    </a:srgbClr>
                  </a:outerShdw>
                </a:effectLst>
                <a:latin typeface="+mn-lt"/>
                <a:ea typeface="Arial Unicode MS" pitchFamily="34" charset="-128"/>
                <a:cs typeface="Arial Unicode MS" pitchFamily="34" charset="-128"/>
                <a:sym typeface="Marlett" pitchFamily="2" charset="2"/>
              </a:rPr>
              <a:t>acesso simultâneo em locais distintos; variedade na visão do dado; legibilidade; suporte de entrada de dado estruturada; pode oferecer apoio à decisão; apoio à análise de dados; troca eletrônica de dados e compartilhamento do suporte ao cuidado;</a:t>
            </a:r>
          </a:p>
          <a:p>
            <a:pPr marL="534988" indent="-534988" algn="just">
              <a:defRPr/>
            </a:pPr>
            <a:r>
              <a:rPr lang="pt-BR" sz="2000" dirty="0">
                <a:solidFill>
                  <a:srgbClr val="FFFF00"/>
                </a:solidFill>
                <a:effectLst>
                  <a:outerShdw blurRad="38100" dist="38100" dir="2700000" algn="tl">
                    <a:srgbClr val="000000">
                      <a:alpha val="43137"/>
                    </a:srgbClr>
                  </a:outerShdw>
                </a:effectLst>
                <a:latin typeface="+mn-lt"/>
                <a:ea typeface="Arial Unicode MS" pitchFamily="34" charset="-128"/>
                <a:cs typeface="Arial Unicode MS" pitchFamily="34" charset="-128"/>
                <a:sym typeface="Marlett" pitchFamily="2" charset="2"/>
              </a:rPr>
              <a:t>necessidade de grande investimento de hardware, software e treinamento; usuários podem não se acostumar com os procedimentos informatizados; demora na percepção dos resultados do investimento; sujeito a falhas de hardware e de software; dificuldades para coleta de dados completa, abrangente e consistente (interoperabilidade).</a:t>
            </a:r>
            <a:endParaRPr lang="pt-BR" sz="2000" dirty="0">
              <a:solidFill>
                <a:srgbClr val="FFFF00"/>
              </a:solidFill>
              <a:effectLst>
                <a:outerShdw blurRad="38100" dist="38100" dir="2700000" algn="tl">
                  <a:srgbClr val="000000">
                    <a:alpha val="43137"/>
                  </a:srgbClr>
                </a:outerShdw>
              </a:effectLst>
              <a:latin typeface="+mn-lt"/>
              <a:ea typeface="Arial Unicode MS" pitchFamily="34" charset="-128"/>
              <a:cs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05155"/>
                                        </p:tgtEl>
                                        <p:attrNameLst>
                                          <p:attrName>style.visibility</p:attrName>
                                        </p:attrNameLst>
                                      </p:cBhvr>
                                      <p:to>
                                        <p:strVal val="visible"/>
                                      </p:to>
                                    </p:set>
                                    <p:anim calcmode="lin" valueType="num">
                                      <p:cBhvr additive="base">
                                        <p:cTn id="7" dur="500" fill="hold"/>
                                        <p:tgtEl>
                                          <p:spTgt spid="305155"/>
                                        </p:tgtEl>
                                        <p:attrNameLst>
                                          <p:attrName>ppt_x</p:attrName>
                                        </p:attrNameLst>
                                      </p:cBhvr>
                                      <p:tavLst>
                                        <p:tav tm="0">
                                          <p:val>
                                            <p:strVal val="1+#ppt_w/2"/>
                                          </p:val>
                                        </p:tav>
                                        <p:tav tm="100000">
                                          <p:val>
                                            <p:strVal val="#ppt_x"/>
                                          </p:val>
                                        </p:tav>
                                      </p:tavLst>
                                    </p:anim>
                                    <p:anim calcmode="lin" valueType="num">
                                      <p:cBhvr additive="base">
                                        <p:cTn id="8" dur="500" fill="hold"/>
                                        <p:tgtEl>
                                          <p:spTgt spid="305155"/>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05157"/>
                                        </p:tgtEl>
                                        <p:attrNameLst>
                                          <p:attrName>style.visibility</p:attrName>
                                        </p:attrNameLst>
                                      </p:cBhvr>
                                      <p:to>
                                        <p:strVal val="visible"/>
                                      </p:to>
                                    </p:set>
                                    <p:anim calcmode="lin" valueType="num">
                                      <p:cBhvr additive="base">
                                        <p:cTn id="11" dur="500" fill="hold"/>
                                        <p:tgtEl>
                                          <p:spTgt spid="305157"/>
                                        </p:tgtEl>
                                        <p:attrNameLst>
                                          <p:attrName>ppt_x</p:attrName>
                                        </p:attrNameLst>
                                      </p:cBhvr>
                                      <p:tavLst>
                                        <p:tav tm="0">
                                          <p:val>
                                            <p:strVal val="0-#ppt_w/2"/>
                                          </p:val>
                                        </p:tav>
                                        <p:tav tm="100000">
                                          <p:val>
                                            <p:strVal val="#ppt_x"/>
                                          </p:val>
                                        </p:tav>
                                      </p:tavLst>
                                    </p:anim>
                                    <p:anim calcmode="lin" valueType="num">
                                      <p:cBhvr additive="base">
                                        <p:cTn id="12" dur="500" fill="hold"/>
                                        <p:tgtEl>
                                          <p:spTgt spid="305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5" grpId="0"/>
      <p:bldP spid="3051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042988" y="304800"/>
            <a:ext cx="7367587" cy="522288"/>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500"/>
              </a:spcBef>
              <a:spcAft>
                <a:spcPts val="500"/>
              </a:spcAft>
            </a:pPr>
            <a:r>
              <a:rPr lang="pt-BR" altLang="pt-BR" sz="2800">
                <a:solidFill>
                  <a:schemeClr val="bg1"/>
                </a:solidFill>
                <a:cs typeface="Times New Roman" panose="02020603050405020304" pitchFamily="18" charset="0"/>
                <a:sym typeface="Marlett" pitchFamily="2" charset="2"/>
              </a:rPr>
              <a:t>Contextualização</a:t>
            </a:r>
          </a:p>
        </p:txBody>
      </p:sp>
      <p:sp>
        <p:nvSpPr>
          <p:cNvPr id="297987" name="Text Box 3"/>
          <p:cNvSpPr txBox="1">
            <a:spLocks noChangeArrowheads="1"/>
          </p:cNvSpPr>
          <p:nvPr/>
        </p:nvSpPr>
        <p:spPr bwMode="auto">
          <a:xfrm>
            <a:off x="684213" y="1492250"/>
            <a:ext cx="7993062" cy="378460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gn="just">
              <a:defRPr/>
            </a:pPr>
            <a:r>
              <a:rPr lang="pt-BR" dirty="0" smtClean="0">
                <a:solidFill>
                  <a:schemeClr val="bg1"/>
                </a:solidFill>
                <a:cs typeface="Times New Roman" panose="02020603050405020304" pitchFamily="18" charset="0"/>
                <a:sym typeface="Marlett" pitchFamily="2" charset="2"/>
              </a:rPr>
              <a:t>O prontuário (médico) do paciente foi desenvolvido por médicos e enfermeiros para garantir que se lembrassem de forma sistemática dos fatos e eventos clínicos sobre cada indivíduo, de forma que todos os demais profissionais envolvidos no processo de atenção à saúde pudessem também ter as mesmas informações. Na instituição onde o paciente está recebendo cuidados, </a:t>
            </a:r>
            <a:r>
              <a:rPr lang="pt-BR" u="sng" dirty="0" smtClean="0">
                <a:solidFill>
                  <a:schemeClr val="bg1"/>
                </a:solidFill>
                <a:cs typeface="Times New Roman" panose="02020603050405020304" pitchFamily="18" charset="0"/>
                <a:sym typeface="Marlett" pitchFamily="2" charset="2"/>
              </a:rPr>
              <a:t>o prontuário representa o mais importante veículo de comunicação entre membros da equipe de saúde responsável pelo atendimento</a:t>
            </a:r>
            <a:r>
              <a:rPr lang="pt-BR" dirty="0" smtClean="0">
                <a:solidFill>
                  <a:schemeClr val="bg1"/>
                </a:solidFill>
                <a:cs typeface="Times New Roman" panose="02020603050405020304" pitchFamily="18" charset="0"/>
                <a:sym typeface="Marlett" pitchFamily="2" charset="2"/>
              </a:rPr>
              <a:t>.</a:t>
            </a:r>
          </a:p>
          <a:p>
            <a:pPr algn="just">
              <a:defRPr/>
            </a:pPr>
            <a:endParaRPr lang="pt-BR" dirty="0" smtClean="0">
              <a:solidFill>
                <a:schemeClr val="bg1"/>
              </a:solidFill>
              <a:effectLst>
                <a:outerShdw blurRad="38100" dist="38100" dir="2700000" algn="tl">
                  <a:srgbClr val="000000">
                    <a:alpha val="43137"/>
                  </a:srgbClr>
                </a:outerShdw>
              </a:effectLst>
              <a:latin typeface="Arial" charset="0"/>
              <a:sym typeface="Marlett" pitchFamily="2" charset="2"/>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1066800" y="228600"/>
            <a:ext cx="7367588"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
        <p:nvSpPr>
          <p:cNvPr id="308228"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
        <p:nvSpPr>
          <p:cNvPr id="308229" name="Rectangle 5"/>
          <p:cNvSpPr>
            <a:spLocks noChangeArrowheads="1"/>
          </p:cNvSpPr>
          <p:nvPr/>
        </p:nvSpPr>
        <p:spPr bwMode="auto">
          <a:xfrm>
            <a:off x="9144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sz="3200" i="1" u="sng" dirty="0">
                <a:solidFill>
                  <a:schemeClr val="bg1"/>
                </a:solidFill>
                <a:effectLst>
                  <a:outerShdw blurRad="38100" dist="38100" dir="2700000" algn="tl">
                    <a:srgbClr val="C0C0C0"/>
                  </a:outerShdw>
                </a:effectLst>
              </a:rPr>
              <a:t>Resolução CFM nº 1.821/2007</a:t>
            </a:r>
            <a:endParaRPr lang="pt-BR" dirty="0">
              <a:solidFill>
                <a:schemeClr val="bg1"/>
              </a:solidFill>
              <a:effectLst>
                <a:outerShdw blurRad="38100" dist="38100" dir="2700000" algn="tl">
                  <a:srgbClr val="000000">
                    <a:alpha val="43137"/>
                  </a:srgbClr>
                </a:outerShdw>
              </a:effectLst>
            </a:endParaRPr>
          </a:p>
        </p:txBody>
      </p:sp>
      <p:sp>
        <p:nvSpPr>
          <p:cNvPr id="308230" name="Rectangle 6"/>
          <p:cNvSpPr>
            <a:spLocks noChangeArrowheads="1"/>
          </p:cNvSpPr>
          <p:nvPr/>
        </p:nvSpPr>
        <p:spPr bwMode="auto">
          <a:xfrm>
            <a:off x="914400" y="1752600"/>
            <a:ext cx="78486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i="1" dirty="0">
                <a:solidFill>
                  <a:schemeClr val="bg1"/>
                </a:solidFill>
                <a:effectLst>
                  <a:outerShdw blurRad="38100" dist="38100" dir="2700000" algn="tl">
                    <a:srgbClr val="000000">
                      <a:alpha val="43137"/>
                    </a:srgbClr>
                  </a:outerShdw>
                </a:effectLst>
              </a:rPr>
              <a:t>RESOLUÇÃO CFM Nº 1.821, DE 11 DE JULHO DE 2007</a:t>
            </a:r>
          </a:p>
          <a:p>
            <a:pPr algn="just">
              <a:spcBef>
                <a:spcPct val="20000"/>
              </a:spcBef>
              <a:defRPr/>
            </a:pPr>
            <a:r>
              <a:rPr lang="pt-BR" i="1" dirty="0">
                <a:solidFill>
                  <a:schemeClr val="bg1"/>
                </a:solidFill>
                <a:effectLst>
                  <a:outerShdw blurRad="38100" dist="38100" dir="2700000" algn="tl">
                    <a:srgbClr val="000000">
                      <a:alpha val="43137"/>
                    </a:srgbClr>
                  </a:outerShdw>
                </a:effectLst>
              </a:rPr>
              <a:t>Diário Oficial da União; Poder Executivo, Brasília, DF, 23 nov. 2007. Seção I, p. 252</a:t>
            </a:r>
          </a:p>
          <a:p>
            <a:pPr algn="just">
              <a:spcBef>
                <a:spcPct val="20000"/>
              </a:spcBef>
              <a:defRPr/>
            </a:pPr>
            <a:endParaRPr lang="pt-BR" i="1" dirty="0">
              <a:solidFill>
                <a:schemeClr val="bg1"/>
              </a:solidFill>
              <a:effectLst>
                <a:outerShdw blurRad="38100" dist="38100" dir="2700000" algn="tl">
                  <a:srgbClr val="000000">
                    <a:alpha val="43137"/>
                  </a:srgbClr>
                </a:outerShdw>
              </a:effectLst>
            </a:endParaRPr>
          </a:p>
          <a:p>
            <a:pPr algn="just">
              <a:spcBef>
                <a:spcPct val="20000"/>
              </a:spcBef>
              <a:defRPr/>
            </a:pPr>
            <a:r>
              <a:rPr lang="pt-BR" i="1" dirty="0">
                <a:solidFill>
                  <a:schemeClr val="bg1"/>
                </a:solidFill>
                <a:effectLst>
                  <a:outerShdw blurRad="38100" dist="38100" dir="2700000" algn="tl">
                    <a:srgbClr val="000000">
                      <a:alpha val="43137"/>
                    </a:srgbClr>
                  </a:outerShdw>
                </a:effectLst>
              </a:rPr>
              <a:t>Aprova as normas técnicas concernentes à digitalização e uso dos sistemas informatizados para a guarda e manuseio dos documentos dos prontuários dos pacientes, autorizando a eliminação do papel e a troca de informação identificada em saúde.</a:t>
            </a:r>
            <a:endParaRPr lang="pt-BR" dirty="0">
              <a:solidFill>
                <a:srgbClr val="0066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1066800" y="228600"/>
            <a:ext cx="7367588"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
        <p:nvSpPr>
          <p:cNvPr id="308228"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
        <p:nvSpPr>
          <p:cNvPr id="308229" name="Rectangle 5"/>
          <p:cNvSpPr>
            <a:spLocks noChangeArrowheads="1"/>
          </p:cNvSpPr>
          <p:nvPr/>
        </p:nvSpPr>
        <p:spPr bwMode="auto">
          <a:xfrm>
            <a:off x="9144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sz="3200" i="1" u="sng" dirty="0">
                <a:solidFill>
                  <a:schemeClr val="bg1"/>
                </a:solidFill>
                <a:effectLst>
                  <a:outerShdw blurRad="38100" dist="38100" dir="2700000" algn="tl">
                    <a:srgbClr val="C0C0C0"/>
                  </a:outerShdw>
                </a:effectLst>
              </a:rPr>
              <a:t>Resolução CFM nº 1.821/2007</a:t>
            </a:r>
            <a:endParaRPr lang="pt-BR" dirty="0">
              <a:solidFill>
                <a:schemeClr val="bg1"/>
              </a:solidFill>
              <a:effectLst>
                <a:outerShdw blurRad="38100" dist="38100" dir="2700000" algn="tl">
                  <a:srgbClr val="000000">
                    <a:alpha val="43137"/>
                  </a:srgbClr>
                </a:outerShdw>
              </a:effectLst>
            </a:endParaRPr>
          </a:p>
        </p:txBody>
      </p:sp>
      <p:sp>
        <p:nvSpPr>
          <p:cNvPr id="308230" name="Rectangle 6"/>
          <p:cNvSpPr>
            <a:spLocks noChangeArrowheads="1"/>
          </p:cNvSpPr>
          <p:nvPr/>
        </p:nvSpPr>
        <p:spPr bwMode="auto">
          <a:xfrm>
            <a:off x="914400" y="1752600"/>
            <a:ext cx="784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i="1" dirty="0">
                <a:solidFill>
                  <a:schemeClr val="bg1"/>
                </a:solidFill>
                <a:effectLst>
                  <a:outerShdw blurRad="38100" dist="38100" dir="2700000" algn="tl">
                    <a:srgbClr val="000000">
                      <a:alpha val="43137"/>
                    </a:srgbClr>
                  </a:outerShdw>
                </a:effectLst>
              </a:rPr>
              <a:t>Art. 1º Aprovar o Manual de Certificação para Sistemas de Registro Eletrônico em Saúde, versão 3.0 e/ou outra versão aprovada pelo Conselho Federal de Medicina, anexo e também disponível nos sites do Conselho Federal de Medicina e Sociedade Brasileira de Informática em Saúde (SBIS), respectivamente, www.portalmedico.org.br e www.sbis.org.br.</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
        <p:nvSpPr>
          <p:cNvPr id="308229" name="Rectangle 5"/>
          <p:cNvSpPr>
            <a:spLocks noChangeArrowheads="1"/>
          </p:cNvSpPr>
          <p:nvPr/>
        </p:nvSpPr>
        <p:spPr bwMode="auto">
          <a:xfrm>
            <a:off x="9144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sz="3200" i="1" u="sng" dirty="0">
                <a:solidFill>
                  <a:schemeClr val="bg1"/>
                </a:solidFill>
                <a:effectLst>
                  <a:outerShdw blurRad="38100" dist="38100" dir="2700000" algn="tl">
                    <a:srgbClr val="C0C0C0"/>
                  </a:outerShdw>
                </a:effectLst>
              </a:rPr>
              <a:t>Resolução CFM nº 1.821/2007</a:t>
            </a:r>
            <a:endParaRPr lang="pt-BR" dirty="0">
              <a:solidFill>
                <a:schemeClr val="bg1"/>
              </a:solidFill>
              <a:effectLst>
                <a:outerShdw blurRad="38100" dist="38100" dir="2700000" algn="tl">
                  <a:srgbClr val="000000">
                    <a:alpha val="43137"/>
                  </a:srgbClr>
                </a:outerShdw>
              </a:effectLst>
            </a:endParaRPr>
          </a:p>
        </p:txBody>
      </p:sp>
      <p:sp>
        <p:nvSpPr>
          <p:cNvPr id="308230" name="Rectangle 6"/>
          <p:cNvSpPr>
            <a:spLocks noChangeArrowheads="1"/>
          </p:cNvSpPr>
          <p:nvPr/>
        </p:nvSpPr>
        <p:spPr bwMode="auto">
          <a:xfrm>
            <a:off x="914400" y="1752600"/>
            <a:ext cx="7848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i="1" dirty="0">
                <a:solidFill>
                  <a:schemeClr val="bg1"/>
                </a:solidFill>
                <a:effectLst>
                  <a:outerShdw blurRad="38100" dist="38100" dir="2700000" algn="tl">
                    <a:srgbClr val="000000">
                      <a:alpha val="43137"/>
                    </a:srgbClr>
                  </a:outerShdw>
                </a:effectLst>
              </a:rPr>
              <a:t>Art. 2º Autorizar a digitalização dos prontuários dos pacientes, desde que o modo de armazenamento dos documentos digitalizados obedeça a norma específica de digitalização contida nos parágrafos abaixo e, após análise obrigatória da Comissão de Revisão de Prontuários, as normas da Comissão Permanente de Avaliação de Documentos da unidade médico-hospitalar geradora do arquivo.</a:t>
            </a:r>
          </a:p>
        </p:txBody>
      </p:sp>
      <p:sp>
        <p:nvSpPr>
          <p:cNvPr id="6" name="Text Box 2"/>
          <p:cNvSpPr txBox="1">
            <a:spLocks noChangeArrowheads="1"/>
          </p:cNvSpPr>
          <p:nvPr/>
        </p:nvSpPr>
        <p:spPr bwMode="auto">
          <a:xfrm>
            <a:off x="1066800" y="228600"/>
            <a:ext cx="7367588"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Text Box 4"/>
          <p:cNvSpPr txBox="1">
            <a:spLocks noChangeArrowheads="1"/>
          </p:cNvSpPr>
          <p:nvPr/>
        </p:nvSpPr>
        <p:spPr bwMode="auto">
          <a:xfrm>
            <a:off x="1166813" y="4408488"/>
            <a:ext cx="7437437" cy="336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defRPr/>
            </a:pPr>
            <a:endParaRPr lang="pt-BR">
              <a:effectLst>
                <a:outerShdw blurRad="38100" dist="38100" dir="2700000" algn="tl">
                  <a:srgbClr val="000000">
                    <a:alpha val="43137"/>
                  </a:srgbClr>
                </a:outerShdw>
              </a:effectLst>
            </a:endParaRPr>
          </a:p>
        </p:txBody>
      </p:sp>
      <p:sp>
        <p:nvSpPr>
          <p:cNvPr id="308229" name="Rectangle 5"/>
          <p:cNvSpPr>
            <a:spLocks noChangeArrowheads="1"/>
          </p:cNvSpPr>
          <p:nvPr/>
        </p:nvSpPr>
        <p:spPr bwMode="auto">
          <a:xfrm>
            <a:off x="9144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sz="3200" i="1" u="sng" dirty="0">
                <a:solidFill>
                  <a:schemeClr val="bg1"/>
                </a:solidFill>
                <a:effectLst>
                  <a:outerShdw blurRad="38100" dist="38100" dir="2700000" algn="tl">
                    <a:srgbClr val="C0C0C0"/>
                  </a:outerShdw>
                </a:effectLst>
              </a:rPr>
              <a:t>Resolução CFM nº 1.821/2007</a:t>
            </a:r>
            <a:endParaRPr lang="pt-BR" dirty="0">
              <a:solidFill>
                <a:schemeClr val="bg1"/>
              </a:solidFill>
              <a:effectLst>
                <a:outerShdw blurRad="38100" dist="38100" dir="2700000" algn="tl">
                  <a:srgbClr val="000000">
                    <a:alpha val="43137"/>
                  </a:srgbClr>
                </a:outerShdw>
              </a:effectLst>
            </a:endParaRPr>
          </a:p>
        </p:txBody>
      </p:sp>
      <p:sp>
        <p:nvSpPr>
          <p:cNvPr id="308230" name="Rectangle 6"/>
          <p:cNvSpPr>
            <a:spLocks noChangeArrowheads="1"/>
          </p:cNvSpPr>
          <p:nvPr/>
        </p:nvSpPr>
        <p:spPr bwMode="auto">
          <a:xfrm>
            <a:off x="914400" y="1752600"/>
            <a:ext cx="7848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i="1" dirty="0">
                <a:solidFill>
                  <a:schemeClr val="bg1"/>
                </a:solidFill>
                <a:effectLst>
                  <a:outerShdw blurRad="38100" dist="38100" dir="2700000" algn="tl">
                    <a:srgbClr val="000000">
                      <a:alpha val="43137"/>
                    </a:srgbClr>
                  </a:outerShdw>
                </a:effectLst>
              </a:rPr>
              <a:t>Art. 3º Autorizar o uso de sistemas informatizados para a guarda e manuseio de prontuários de pacientes e para a troca de informação identificada em saúde, eliminando a obrigatoriedade do registro em papel, desde que esses sistemas atendam integralmente aos requisitos do "Nível de garantia de segurança 2 (NGS2)", estabelecidos no Manual de Certificação para Sistemas de Registro Eletrônico em Saúde.</a:t>
            </a:r>
          </a:p>
        </p:txBody>
      </p:sp>
      <p:sp>
        <p:nvSpPr>
          <p:cNvPr id="6" name="Text Box 2"/>
          <p:cNvSpPr txBox="1">
            <a:spLocks noChangeArrowheads="1"/>
          </p:cNvSpPr>
          <p:nvPr/>
        </p:nvSpPr>
        <p:spPr bwMode="auto">
          <a:xfrm>
            <a:off x="1066800" y="228600"/>
            <a:ext cx="7367588"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30" name="Rectangle 6"/>
          <p:cNvSpPr>
            <a:spLocks noChangeArrowheads="1"/>
          </p:cNvSpPr>
          <p:nvPr/>
        </p:nvSpPr>
        <p:spPr bwMode="auto">
          <a:xfrm>
            <a:off x="684213" y="1000125"/>
            <a:ext cx="82804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defRPr/>
            </a:pPr>
            <a:r>
              <a:rPr lang="pt-BR" sz="2000" i="1" dirty="0">
                <a:solidFill>
                  <a:schemeClr val="bg1"/>
                </a:solidFill>
                <a:effectLst>
                  <a:outerShdw blurRad="38100" dist="38100" dir="2700000" algn="tl">
                    <a:srgbClr val="000000">
                      <a:alpha val="43137"/>
                    </a:srgbClr>
                  </a:outerShdw>
                </a:effectLst>
              </a:rPr>
              <a:t>O Processo de Certificação SBIS/CFM destina-se, genericamente, a Sistemas de Registro Eletrônico de Saúde (S-RES). Podem ser considerados S-RES: sistemas de gestão hospitalar, prontuário eletrônico do paciente, sistemas para clínicas e consultórios, sistemas de resultado de exames laboratoriais, sistemas para laudos de exames de imagens e sistemas para saúde do trabalhador, dentre outros.</a:t>
            </a:r>
          </a:p>
          <a:p>
            <a:pPr algn="just">
              <a:spcBef>
                <a:spcPct val="20000"/>
              </a:spcBef>
              <a:defRPr/>
            </a:pPr>
            <a:endParaRPr lang="pt-BR" sz="2000" i="1" dirty="0">
              <a:solidFill>
                <a:schemeClr val="bg1"/>
              </a:solidFill>
              <a:effectLst>
                <a:outerShdw blurRad="38100" dist="38100" dir="2700000" algn="tl">
                  <a:srgbClr val="000000">
                    <a:alpha val="43137"/>
                  </a:srgbClr>
                </a:outerShdw>
              </a:effectLst>
            </a:endParaRPr>
          </a:p>
          <a:p>
            <a:pPr algn="just">
              <a:spcBef>
                <a:spcPct val="20000"/>
              </a:spcBef>
              <a:defRPr/>
            </a:pPr>
            <a:r>
              <a:rPr lang="pt-BR" sz="2000" i="1" dirty="0">
                <a:solidFill>
                  <a:schemeClr val="bg1"/>
                </a:solidFill>
                <a:effectLst>
                  <a:outerShdw blurRad="38100" dist="38100" dir="2700000" algn="tl">
                    <a:srgbClr val="000000">
                      <a:alpha val="43137"/>
                    </a:srgbClr>
                  </a:outerShdw>
                </a:effectLst>
              </a:rPr>
              <a:t>De acordo com a definição das normas ISO, um Sistemas de Registro Eletrônico de Saúde (S-RES) é qualquer sistema que capture, armazene, apresente, transmita ou imprima informação identificada em saúde. </a:t>
            </a:r>
          </a:p>
          <a:p>
            <a:pPr algn="just">
              <a:spcBef>
                <a:spcPct val="20000"/>
              </a:spcBef>
              <a:defRPr/>
            </a:pPr>
            <a:r>
              <a:rPr lang="en-US" sz="1800" i="1" dirty="0">
                <a:solidFill>
                  <a:schemeClr val="bg1"/>
                </a:solidFill>
                <a:effectLst>
                  <a:outerShdw blurRad="38100" dist="38100" dir="2700000" algn="tl">
                    <a:srgbClr val="000000">
                      <a:alpha val="43137"/>
                    </a:srgbClr>
                  </a:outerShdw>
                </a:effectLst>
              </a:rPr>
              <a:t>(ISO - International Organization for Standardization)</a:t>
            </a:r>
            <a:endParaRPr lang="pt-BR" sz="1800" i="1" dirty="0">
              <a:solidFill>
                <a:schemeClr val="bg1"/>
              </a:solidFill>
              <a:effectLst>
                <a:outerShdw blurRad="38100" dist="38100" dir="2700000" algn="tl">
                  <a:srgbClr val="000000">
                    <a:alpha val="43137"/>
                  </a:srgbClr>
                </a:outerShdw>
              </a:effectLst>
            </a:endParaRPr>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4791075"/>
            <a:ext cx="3529012" cy="187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1116013" y="5487988"/>
            <a:ext cx="3021012" cy="461962"/>
          </a:xfrm>
          <a:prstGeom prst="rect">
            <a:avLst/>
          </a:prstGeom>
        </p:spPr>
        <p:txBody>
          <a:bodyPr wrap="none">
            <a:spAutoFit/>
          </a:bodyPr>
          <a:lstStyle/>
          <a:p>
            <a:pPr>
              <a:defRPr/>
            </a:pPr>
            <a:r>
              <a:rPr lang="pt-BR" dirty="0">
                <a:effectLst>
                  <a:outerShdw blurRad="38100" dist="38100" dir="2700000" algn="tl">
                    <a:srgbClr val="000000">
                      <a:alpha val="43137"/>
                    </a:srgbClr>
                  </a:outerShdw>
                </a:effectLst>
                <a:hlinkClick r:id="rId3"/>
              </a:rPr>
              <a:t>http://www.sbis.org.br/</a:t>
            </a:r>
            <a:endParaRPr lang="pt-BR" dirty="0">
              <a:effectLst>
                <a:outerShdw blurRad="38100" dist="38100" dir="2700000" algn="tl">
                  <a:srgbClr val="000000">
                    <a:alpha val="43137"/>
                  </a:srgbClr>
                </a:outerShdw>
              </a:effectLst>
            </a:endParaRPr>
          </a:p>
        </p:txBody>
      </p:sp>
      <p:sp>
        <p:nvSpPr>
          <p:cNvPr id="6" name="Text Box 2"/>
          <p:cNvSpPr txBox="1">
            <a:spLocks noChangeArrowheads="1"/>
          </p:cNvSpPr>
          <p:nvPr/>
        </p:nvSpPr>
        <p:spPr bwMode="auto">
          <a:xfrm>
            <a:off x="1066800" y="228600"/>
            <a:ext cx="7367588"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ts val="500"/>
              </a:spcBef>
              <a:spcAft>
                <a:spcPts val="500"/>
              </a:spcAft>
              <a:defRPr/>
            </a:pPr>
            <a:r>
              <a:rPr lang="pt-BR" i="1" dirty="0" smtClean="0">
                <a:solidFill>
                  <a:schemeClr val="bg1"/>
                </a:solidFill>
                <a:effectLst>
                  <a:outerShdw blurRad="38100" dist="38100" dir="2700000" algn="tl">
                    <a:srgbClr val="000000">
                      <a:alpha val="43137"/>
                    </a:srgbClr>
                  </a:outerShdw>
                </a:effectLst>
                <a:latin typeface="Arial" charset="0"/>
                <a:sym typeface="Marlett" pitchFamily="2" charset="2"/>
              </a:rPr>
              <a:t>ASPECTOS LEGAIS E CERTIFICAÇÃO DE S-RES</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aixaDeTexto 1"/>
          <p:cNvSpPr txBox="1">
            <a:spLocks noChangeArrowheads="1"/>
          </p:cNvSpPr>
          <p:nvPr/>
        </p:nvSpPr>
        <p:spPr bwMode="auto">
          <a:xfrm>
            <a:off x="827088" y="260350"/>
            <a:ext cx="7489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pt-BR" altLang="pt-BR" sz="2800" b="1" i="1">
                <a:solidFill>
                  <a:srgbClr val="FFFF00"/>
                </a:solidFill>
              </a:rPr>
              <a:t>Sistemas de Informação de Âmbito Nacional </a:t>
            </a:r>
          </a:p>
        </p:txBody>
      </p:sp>
      <p:sp>
        <p:nvSpPr>
          <p:cNvPr id="6" name="CaixaDeTexto 5"/>
          <p:cNvSpPr txBox="1"/>
          <p:nvPr/>
        </p:nvSpPr>
        <p:spPr>
          <a:xfrm>
            <a:off x="827088" y="981075"/>
            <a:ext cx="7705725" cy="4892675"/>
          </a:xfrm>
          <a:prstGeom prst="rect">
            <a:avLst/>
          </a:prstGeom>
          <a:noFill/>
        </p:spPr>
        <p:txBody>
          <a:bodyPr>
            <a:spAutoFit/>
          </a:bodyPr>
          <a:lstStyle/>
          <a:p>
            <a:pPr>
              <a:defRPr/>
            </a:pPr>
            <a:r>
              <a:rPr lang="pt-BR" dirty="0">
                <a:solidFill>
                  <a:schemeClr val="bg1"/>
                </a:solidFill>
              </a:rPr>
              <a:t>SIA-SUS: Sistema de Informação Ambulatorial do SUS </a:t>
            </a:r>
          </a:p>
          <a:p>
            <a:pPr>
              <a:defRPr/>
            </a:pPr>
            <a:endParaRPr lang="pt-BR" dirty="0">
              <a:solidFill>
                <a:schemeClr val="bg1"/>
              </a:solidFill>
            </a:endParaRPr>
          </a:p>
          <a:p>
            <a:pPr>
              <a:defRPr/>
            </a:pPr>
            <a:r>
              <a:rPr lang="pt-BR" dirty="0">
                <a:solidFill>
                  <a:schemeClr val="bg1"/>
                </a:solidFill>
              </a:rPr>
              <a:t>AIH-SUS: Autorização de Internação Hospitalar do SUS</a:t>
            </a:r>
          </a:p>
          <a:p>
            <a:pPr>
              <a:defRPr/>
            </a:pPr>
            <a:endParaRPr lang="pt-BR" dirty="0">
              <a:solidFill>
                <a:schemeClr val="bg1"/>
              </a:solidFill>
            </a:endParaRPr>
          </a:p>
          <a:p>
            <a:pPr>
              <a:defRPr/>
            </a:pPr>
            <a:r>
              <a:rPr lang="pt-BR" dirty="0">
                <a:solidFill>
                  <a:schemeClr val="bg1"/>
                </a:solidFill>
              </a:rPr>
              <a:t>SIAB: Sistema de Informação da Atenção Básica </a:t>
            </a:r>
            <a:r>
              <a:rPr lang="pt-BR" dirty="0" smtClean="0">
                <a:solidFill>
                  <a:schemeClr val="bg1"/>
                </a:solidFill>
              </a:rPr>
              <a:t>(*)</a:t>
            </a:r>
            <a:endParaRPr lang="pt-BR" dirty="0">
              <a:solidFill>
                <a:schemeClr val="bg1"/>
              </a:solidFill>
            </a:endParaRPr>
          </a:p>
          <a:p>
            <a:pPr>
              <a:defRPr/>
            </a:pPr>
            <a:endParaRPr lang="pt-BR" dirty="0">
              <a:solidFill>
                <a:schemeClr val="bg1"/>
              </a:solidFill>
            </a:endParaRPr>
          </a:p>
          <a:p>
            <a:pPr>
              <a:defRPr/>
            </a:pPr>
            <a:r>
              <a:rPr lang="pt-BR" u="sng" dirty="0">
                <a:solidFill>
                  <a:schemeClr val="bg1"/>
                </a:solidFill>
              </a:rPr>
              <a:t>Notificação Compulsória</a:t>
            </a:r>
            <a:r>
              <a:rPr lang="pt-BR" dirty="0">
                <a:solidFill>
                  <a:schemeClr val="bg1"/>
                </a:solidFill>
              </a:rPr>
              <a:t>:</a:t>
            </a:r>
          </a:p>
          <a:p>
            <a:pPr>
              <a:defRPr/>
            </a:pPr>
            <a:endParaRPr lang="pt-BR" dirty="0">
              <a:solidFill>
                <a:schemeClr val="bg1"/>
              </a:solidFill>
            </a:endParaRPr>
          </a:p>
          <a:p>
            <a:pPr>
              <a:defRPr/>
            </a:pPr>
            <a:r>
              <a:rPr lang="pt-BR" dirty="0">
                <a:solidFill>
                  <a:schemeClr val="bg1"/>
                </a:solidFill>
              </a:rPr>
              <a:t>SINAN: Sistema de Informações de Agravos de Notificação </a:t>
            </a:r>
          </a:p>
          <a:p>
            <a:pPr>
              <a:defRPr/>
            </a:pPr>
            <a:r>
              <a:rPr lang="pt-BR" dirty="0">
                <a:solidFill>
                  <a:schemeClr val="bg1"/>
                </a:solidFill>
              </a:rPr>
              <a:t> </a:t>
            </a:r>
          </a:p>
          <a:p>
            <a:pPr>
              <a:defRPr/>
            </a:pPr>
            <a:r>
              <a:rPr lang="pt-BR" dirty="0">
                <a:solidFill>
                  <a:schemeClr val="bg1"/>
                </a:solidFill>
              </a:rPr>
              <a:t>SIM: Sistema de Informação Sobre Mortalidade  </a:t>
            </a:r>
          </a:p>
          <a:p>
            <a:pPr>
              <a:defRPr/>
            </a:pPr>
            <a:endParaRPr lang="pt-BR" dirty="0">
              <a:solidFill>
                <a:schemeClr val="bg1"/>
              </a:solidFill>
            </a:endParaRPr>
          </a:p>
          <a:p>
            <a:pPr>
              <a:defRPr/>
            </a:pPr>
            <a:r>
              <a:rPr lang="pt-BR" dirty="0">
                <a:solidFill>
                  <a:schemeClr val="bg1"/>
                </a:solidFill>
              </a:rPr>
              <a:t>SINASC: Sistema de Informações sobre Nascidos Vivos</a:t>
            </a:r>
            <a:endParaRPr lang="pt-BR" dirty="0">
              <a:effectLst>
                <a:outerShdw blurRad="38100" dist="38100" dir="2700000" algn="tl">
                  <a:srgbClr val="000000">
                    <a:alpha val="43137"/>
                  </a:srgbClr>
                </a:outerShdw>
              </a:effectLst>
            </a:endParaRPr>
          </a:p>
        </p:txBody>
      </p:sp>
      <p:sp>
        <p:nvSpPr>
          <p:cNvPr id="7" name="Retângulo 6"/>
          <p:cNvSpPr/>
          <p:nvPr/>
        </p:nvSpPr>
        <p:spPr>
          <a:xfrm>
            <a:off x="2339975" y="6165850"/>
            <a:ext cx="6248400" cy="400050"/>
          </a:xfrm>
          <a:prstGeom prst="rect">
            <a:avLst/>
          </a:prstGeom>
        </p:spPr>
        <p:txBody>
          <a:bodyPr>
            <a:spAutoFit/>
          </a:bodyPr>
          <a:lstStyle/>
          <a:p>
            <a:pPr>
              <a:defRPr/>
            </a:pPr>
            <a:r>
              <a:rPr lang="pt-BR" sz="2000" dirty="0">
                <a:solidFill>
                  <a:schemeClr val="bg1"/>
                </a:solidFill>
                <a:effectLst>
                  <a:outerShdw blurRad="38100" dist="38100" dir="2700000" algn="tl">
                    <a:srgbClr val="000000">
                      <a:alpha val="43137"/>
                    </a:srgbClr>
                  </a:outerShdw>
                </a:effectLst>
                <a:hlinkClick r:id="rId2"/>
              </a:rPr>
              <a:t>http://www2.datasus.gov.br/DATASUS/index.php?area=04</a:t>
            </a:r>
            <a:endParaRPr lang="pt-BR" sz="2000" dirty="0">
              <a:solidFill>
                <a:schemeClr val="bg1"/>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t-BR" altLang="pt-BR" smtClean="0">
                <a:solidFill>
                  <a:srgbClr val="FFFF00"/>
                </a:solidFill>
              </a:rPr>
              <a:t>Padrões de Interoperabilidade </a:t>
            </a:r>
            <a:br>
              <a:rPr lang="pt-BR" altLang="pt-BR" smtClean="0">
                <a:solidFill>
                  <a:srgbClr val="FFFF00"/>
                </a:solidFill>
              </a:rPr>
            </a:br>
            <a:r>
              <a:rPr lang="pt-BR" altLang="pt-BR" smtClean="0">
                <a:solidFill>
                  <a:srgbClr val="FFFF00"/>
                </a:solidFill>
              </a:rPr>
              <a:t>em Saúde no Brasil</a:t>
            </a:r>
            <a:endParaRPr lang="en-US" altLang="pt-BR" smtClean="0">
              <a:solidFill>
                <a:srgbClr val="FFFF00"/>
              </a:solidFill>
            </a:endParaRPr>
          </a:p>
        </p:txBody>
      </p:sp>
      <p:pic>
        <p:nvPicPr>
          <p:cNvPr id="14" name="Picture 3"/>
          <p:cNvPicPr>
            <a:picLocks noChangeAspect="1" noChangeArrowheads="1"/>
          </p:cNvPicPr>
          <p:nvPr/>
        </p:nvPicPr>
        <p:blipFill>
          <a:blip r:embed="rId3"/>
          <a:srcRect/>
          <a:stretch>
            <a:fillRect/>
          </a:stretch>
        </p:blipFill>
        <p:spPr bwMode="auto">
          <a:xfrm>
            <a:off x="3109913" y="2420938"/>
            <a:ext cx="3046412" cy="3046412"/>
          </a:xfrm>
          <a:prstGeom prst="rect">
            <a:avLst/>
          </a:prstGeom>
          <a:solidFill>
            <a:schemeClr val="accent6">
              <a:alpha val="0"/>
            </a:schemeClr>
          </a:solidFill>
          <a:ln>
            <a:noFill/>
          </a:ln>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331640" y="260648"/>
            <a:ext cx="5976664" cy="359668"/>
          </a:xfrm>
          <a:ln algn="ctr">
            <a:miter lim="800000"/>
            <a:headEnd/>
            <a:tailEnd/>
          </a:ln>
          <a:extLst>
            <a:ext uri="{FAA26D3D-D897-4be2-8F04-BA451C77F1D7}"/>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Bef>
                <a:spcPts val="0"/>
              </a:spcBef>
              <a:spcAft>
                <a:spcPts val="0"/>
              </a:spcAft>
              <a:defRPr/>
            </a:pPr>
            <a:r>
              <a:rPr lang="pt-BR" sz="2800" kern="1200" dirty="0">
                <a:ln w="11430"/>
                <a:solidFill>
                  <a:srgbClr val="FFFF00"/>
                </a:solidFill>
                <a:effectLst>
                  <a:outerShdw blurRad="50800" dist="39000" dir="5460000" algn="tl">
                    <a:srgbClr val="000000">
                      <a:alpha val="38000"/>
                    </a:srgbClr>
                  </a:outerShdw>
                </a:effectLst>
                <a:latin typeface="+mn-lt"/>
                <a:ea typeface="+mn-ea"/>
                <a:cs typeface="+mn-cs"/>
              </a:rPr>
              <a:t>O que é interoperabilidade ?</a:t>
            </a:r>
            <a:endParaRPr lang="en-US" sz="2800" kern="1200" dirty="0">
              <a:ln w="11430"/>
              <a:solidFill>
                <a:srgbClr val="FFFF00"/>
              </a:solidFill>
              <a:effectLst>
                <a:outerShdw blurRad="50800" dist="39000" dir="5460000" algn="tl">
                  <a:srgbClr val="000000">
                    <a:alpha val="38000"/>
                  </a:srgbClr>
                </a:outerShdw>
              </a:effectLst>
              <a:latin typeface="+mn-lt"/>
              <a:ea typeface="+mn-ea"/>
              <a:cs typeface="+mn-cs"/>
            </a:endParaRPr>
          </a:p>
        </p:txBody>
      </p:sp>
      <p:grpSp>
        <p:nvGrpSpPr>
          <p:cNvPr id="2" name="Group 3"/>
          <p:cNvGrpSpPr>
            <a:grpSpLocks/>
          </p:cNvGrpSpPr>
          <p:nvPr/>
        </p:nvGrpSpPr>
        <p:grpSpPr bwMode="auto">
          <a:xfrm>
            <a:off x="1403350" y="2208213"/>
            <a:ext cx="2952750" cy="2041525"/>
            <a:chOff x="369" y="1824"/>
            <a:chExt cx="2223" cy="1539"/>
          </a:xfrm>
        </p:grpSpPr>
        <p:sp>
          <p:nvSpPr>
            <p:cNvPr id="46084" name="Rectangle 4"/>
            <p:cNvSpPr>
              <a:spLocks noChangeArrowheads="1"/>
            </p:cNvSpPr>
            <p:nvPr/>
          </p:nvSpPr>
          <p:spPr bwMode="auto">
            <a:xfrm>
              <a:off x="576" y="1824"/>
              <a:ext cx="2016" cy="239"/>
            </a:xfrm>
            <a:prstGeom prst="rect">
              <a:avLst/>
            </a:prstGeom>
            <a:solidFill>
              <a:srgbClr val="006600"/>
            </a:solidFill>
            <a:ln w="9525">
              <a:noFill/>
              <a:miter lim="800000"/>
              <a:headEnd/>
              <a:tailEnd/>
            </a:ln>
            <a:effectLst/>
          </p:spPr>
          <p:txBody>
            <a:bodyPr wrap="none" lIns="92075" tIns="46038" rIns="92075" bIns="46038" anchor="ctr"/>
            <a:lstStyle/>
            <a:p>
              <a:pPr>
                <a:defRPr/>
              </a:pPr>
              <a:endParaRPr lang="en-US">
                <a:effectLst>
                  <a:outerShdw blurRad="38100" dist="38100" dir="2700000" algn="tl">
                    <a:srgbClr val="000000"/>
                  </a:outerShdw>
                </a:effectLst>
                <a:latin typeface="Georgia" charset="0"/>
                <a:ea typeface="ＭＳ Ｐゴシック" charset="0"/>
                <a:cs typeface="ＭＳ Ｐゴシック" charset="0"/>
              </a:endParaRPr>
            </a:p>
          </p:txBody>
        </p:sp>
        <p:sp>
          <p:nvSpPr>
            <p:cNvPr id="179209" name="Text Box 5"/>
            <p:cNvSpPr txBox="1">
              <a:spLocks noChangeArrowheads="1"/>
            </p:cNvSpPr>
            <p:nvPr/>
          </p:nvSpPr>
          <p:spPr bwMode="auto">
            <a:xfrm>
              <a:off x="369" y="2978"/>
              <a:ext cx="1921" cy="385"/>
            </a:xfrm>
            <a:prstGeom prst="rect">
              <a:avLst/>
            </a:prstGeom>
            <a:solidFill>
              <a:srgbClr val="006600"/>
            </a:solidFill>
            <a:ln w="9525">
              <a:solidFill>
                <a:srgbClr val="006600"/>
              </a:solidFill>
              <a:miter lim="800000"/>
              <a:headEnd/>
              <a:tailEnd/>
            </a:ln>
          </p:spPr>
          <p:txBody>
            <a:bodyPr lIns="92075" tIns="46038" rIns="92075" bIns="46038">
              <a:spAutoFit/>
            </a:bodyPr>
            <a:lstStyle>
              <a:lvl1pPr eaLnBrk="0" hangingPunct="0">
                <a:defRPr sz="2500" b="1">
                  <a:solidFill>
                    <a:schemeClr val="accent2"/>
                  </a:solidFill>
                  <a:latin typeface="Georgia" pitchFamily="18" charset="0"/>
                  <a:ea typeface="MS PGothic" pitchFamily="34" charset="-128"/>
                </a:defRPr>
              </a:lvl1pPr>
              <a:lvl2pPr marL="742950" indent="-285750" eaLnBrk="0" hangingPunct="0">
                <a:defRPr sz="2500" b="1">
                  <a:solidFill>
                    <a:schemeClr val="accent2"/>
                  </a:solidFill>
                  <a:latin typeface="Georgia" pitchFamily="18" charset="0"/>
                  <a:ea typeface="MS PGothic" pitchFamily="34" charset="-128"/>
                </a:defRPr>
              </a:lvl2pPr>
              <a:lvl3pPr marL="1143000" indent="-228600" eaLnBrk="0" hangingPunct="0">
                <a:defRPr sz="2500" b="1">
                  <a:solidFill>
                    <a:schemeClr val="accent2"/>
                  </a:solidFill>
                  <a:latin typeface="Georgia" pitchFamily="18" charset="0"/>
                  <a:ea typeface="MS PGothic" pitchFamily="34" charset="-128"/>
                </a:defRPr>
              </a:lvl3pPr>
              <a:lvl4pPr marL="1600200" indent="-228600" eaLnBrk="0" hangingPunct="0">
                <a:defRPr sz="2500" b="1">
                  <a:solidFill>
                    <a:schemeClr val="accent2"/>
                  </a:solidFill>
                  <a:latin typeface="Georgia" pitchFamily="18" charset="0"/>
                  <a:ea typeface="MS PGothic" pitchFamily="34" charset="-128"/>
                </a:defRPr>
              </a:lvl4pPr>
              <a:lvl5pPr marL="2057400" indent="-228600" eaLnBrk="0" hangingPunct="0">
                <a:defRPr sz="2500" b="1">
                  <a:solidFill>
                    <a:schemeClr val="accent2"/>
                  </a:solidFill>
                  <a:latin typeface="Georgia" pitchFamily="18" charset="0"/>
                  <a:ea typeface="MS PGothic" pitchFamily="34" charset="-128"/>
                </a:defRPr>
              </a:lvl5pPr>
              <a:lvl6pPr marL="25146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algn="ctr">
                <a:lnSpc>
                  <a:spcPct val="93000"/>
                </a:lnSpc>
                <a:spcBef>
                  <a:spcPct val="50000"/>
                </a:spcBef>
                <a:defRPr/>
              </a:pPr>
              <a:r>
                <a:rPr lang="en-US" sz="1300" dirty="0">
                  <a:solidFill>
                    <a:schemeClr val="tx1"/>
                  </a:solidFill>
                  <a:effectLst>
                    <a:outerShdw blurRad="38100" dist="38100" dir="2700000" algn="tl">
                      <a:srgbClr val="000000">
                        <a:alpha val="43137"/>
                      </a:srgbClr>
                    </a:outerShdw>
                  </a:effectLst>
                </a:rPr>
                <a:t>INTEROPERABILIDADE</a:t>
              </a:r>
            </a:p>
            <a:p>
              <a:pPr algn="ctr">
                <a:lnSpc>
                  <a:spcPct val="93000"/>
                </a:lnSpc>
                <a:spcBef>
                  <a:spcPct val="50000"/>
                </a:spcBef>
                <a:defRPr/>
              </a:pPr>
              <a:r>
                <a:rPr lang="en-US" sz="1300" dirty="0">
                  <a:solidFill>
                    <a:schemeClr val="tx1"/>
                  </a:solidFill>
                  <a:effectLst>
                    <a:outerShdw blurRad="38100" dist="38100" dir="2700000" algn="tl">
                      <a:srgbClr val="000000">
                        <a:alpha val="43137"/>
                      </a:srgbClr>
                    </a:outerShdw>
                  </a:effectLst>
                </a:rPr>
                <a:t>FUNCIONAL</a:t>
              </a:r>
            </a:p>
          </p:txBody>
        </p:sp>
        <p:sp>
          <p:nvSpPr>
            <p:cNvPr id="46086" name="Rectangle 6"/>
            <p:cNvSpPr>
              <a:spLocks noChangeArrowheads="1"/>
            </p:cNvSpPr>
            <p:nvPr/>
          </p:nvSpPr>
          <p:spPr bwMode="auto">
            <a:xfrm>
              <a:off x="576" y="2063"/>
              <a:ext cx="97" cy="913"/>
            </a:xfrm>
            <a:prstGeom prst="rect">
              <a:avLst/>
            </a:prstGeom>
            <a:solidFill>
              <a:srgbClr val="006600"/>
            </a:solidFill>
            <a:ln w="9525">
              <a:noFill/>
              <a:miter lim="800000"/>
              <a:headEnd/>
              <a:tailEnd/>
            </a:ln>
            <a:effectLst/>
          </p:spPr>
          <p:txBody>
            <a:bodyPr wrap="none" lIns="92075" tIns="46038" rIns="92075" bIns="46038" anchor="ctr"/>
            <a:lstStyle/>
            <a:p>
              <a:pPr>
                <a:defRPr/>
              </a:pPr>
              <a:endParaRPr lang="en-US">
                <a:effectLst>
                  <a:outerShdw blurRad="38100" dist="38100" dir="2700000" algn="tl">
                    <a:srgbClr val="000000"/>
                  </a:outerShdw>
                </a:effectLst>
                <a:latin typeface="Georgia" charset="0"/>
                <a:ea typeface="ＭＳ Ｐゴシック" charset="0"/>
                <a:cs typeface="ＭＳ Ｐゴシック" charset="0"/>
              </a:endParaRPr>
            </a:p>
          </p:txBody>
        </p:sp>
      </p:grpSp>
      <p:grpSp>
        <p:nvGrpSpPr>
          <p:cNvPr id="3" name="Group 7"/>
          <p:cNvGrpSpPr>
            <a:grpSpLocks/>
          </p:cNvGrpSpPr>
          <p:nvPr/>
        </p:nvGrpSpPr>
        <p:grpSpPr bwMode="auto">
          <a:xfrm>
            <a:off x="4752975" y="2214563"/>
            <a:ext cx="2843213" cy="2871787"/>
            <a:chOff x="3360" y="1488"/>
            <a:chExt cx="1964" cy="1830"/>
          </a:xfrm>
        </p:grpSpPr>
        <p:sp>
          <p:nvSpPr>
            <p:cNvPr id="46088" name="Rectangle 8"/>
            <p:cNvSpPr>
              <a:spLocks noChangeArrowheads="1"/>
            </p:cNvSpPr>
            <p:nvPr/>
          </p:nvSpPr>
          <p:spPr bwMode="auto">
            <a:xfrm>
              <a:off x="3360" y="1488"/>
              <a:ext cx="1824" cy="240"/>
            </a:xfrm>
            <a:prstGeom prst="rect">
              <a:avLst/>
            </a:prstGeom>
            <a:solidFill>
              <a:srgbClr val="FF9900"/>
            </a:solidFill>
            <a:ln w="9525">
              <a:noFill/>
              <a:miter lim="800000"/>
              <a:headEnd/>
              <a:tailEnd/>
            </a:ln>
            <a:effectLst/>
          </p:spPr>
          <p:txBody>
            <a:bodyPr wrap="none" lIns="92075" tIns="46038" rIns="92075" bIns="46038" anchor="ctr"/>
            <a:lstStyle/>
            <a:p>
              <a:pPr>
                <a:defRPr/>
              </a:pPr>
              <a:endParaRPr lang="en-US">
                <a:effectLst>
                  <a:outerShdw blurRad="38100" dist="38100" dir="2700000" algn="tl">
                    <a:srgbClr val="000000"/>
                  </a:outerShdw>
                </a:effectLst>
                <a:latin typeface="Georgia" charset="0"/>
                <a:ea typeface="ＭＳ Ｐゴシック" charset="0"/>
                <a:cs typeface="ＭＳ Ｐゴシック" charset="0"/>
              </a:endParaRPr>
            </a:p>
          </p:txBody>
        </p:sp>
        <p:sp>
          <p:nvSpPr>
            <p:cNvPr id="179206" name="Text Box 9"/>
            <p:cNvSpPr txBox="1">
              <a:spLocks noChangeArrowheads="1"/>
            </p:cNvSpPr>
            <p:nvPr/>
          </p:nvSpPr>
          <p:spPr bwMode="auto">
            <a:xfrm>
              <a:off x="3545" y="2989"/>
              <a:ext cx="1779" cy="32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500" b="1">
                  <a:solidFill>
                    <a:schemeClr val="accent2"/>
                  </a:solidFill>
                  <a:latin typeface="Georgia" pitchFamily="18" charset="0"/>
                  <a:ea typeface="MS PGothic" pitchFamily="34" charset="-128"/>
                </a:defRPr>
              </a:lvl1pPr>
              <a:lvl2pPr marL="742950" indent="-285750" eaLnBrk="0" hangingPunct="0">
                <a:defRPr sz="2500" b="1">
                  <a:solidFill>
                    <a:schemeClr val="accent2"/>
                  </a:solidFill>
                  <a:latin typeface="Georgia" pitchFamily="18" charset="0"/>
                  <a:ea typeface="MS PGothic" pitchFamily="34" charset="-128"/>
                </a:defRPr>
              </a:lvl2pPr>
              <a:lvl3pPr marL="1143000" indent="-228600" eaLnBrk="0" hangingPunct="0">
                <a:defRPr sz="2500" b="1">
                  <a:solidFill>
                    <a:schemeClr val="accent2"/>
                  </a:solidFill>
                  <a:latin typeface="Georgia" pitchFamily="18" charset="0"/>
                  <a:ea typeface="MS PGothic" pitchFamily="34" charset="-128"/>
                </a:defRPr>
              </a:lvl3pPr>
              <a:lvl4pPr marL="1600200" indent="-228600" eaLnBrk="0" hangingPunct="0">
                <a:defRPr sz="2500" b="1">
                  <a:solidFill>
                    <a:schemeClr val="accent2"/>
                  </a:solidFill>
                  <a:latin typeface="Georgia" pitchFamily="18" charset="0"/>
                  <a:ea typeface="MS PGothic" pitchFamily="34" charset="-128"/>
                </a:defRPr>
              </a:lvl4pPr>
              <a:lvl5pPr marL="2057400" indent="-228600" eaLnBrk="0" hangingPunct="0">
                <a:defRPr sz="2500" b="1">
                  <a:solidFill>
                    <a:schemeClr val="accent2"/>
                  </a:solidFill>
                  <a:latin typeface="Georgia" pitchFamily="18" charset="0"/>
                  <a:ea typeface="MS PGothic" pitchFamily="34" charset="-128"/>
                </a:defRPr>
              </a:lvl5pPr>
              <a:lvl6pPr marL="25146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algn="ctr">
                <a:lnSpc>
                  <a:spcPct val="83000"/>
                </a:lnSpc>
                <a:spcBef>
                  <a:spcPct val="50000"/>
                </a:spcBef>
                <a:defRPr/>
              </a:pPr>
              <a:r>
                <a:rPr lang="en-US" sz="1300" dirty="0">
                  <a:solidFill>
                    <a:schemeClr val="tx1"/>
                  </a:solidFill>
                  <a:effectLst>
                    <a:outerShdw blurRad="38100" dist="38100" dir="2700000" algn="tl">
                      <a:srgbClr val="000000">
                        <a:alpha val="43137"/>
                      </a:srgbClr>
                    </a:outerShdw>
                  </a:effectLst>
                </a:rPr>
                <a:t>INTEROPERABILIDADE</a:t>
              </a:r>
            </a:p>
            <a:p>
              <a:pPr algn="ctr">
                <a:lnSpc>
                  <a:spcPct val="83000"/>
                </a:lnSpc>
                <a:spcBef>
                  <a:spcPct val="50000"/>
                </a:spcBef>
                <a:defRPr/>
              </a:pPr>
              <a:r>
                <a:rPr lang="en-US" sz="1300" dirty="0">
                  <a:solidFill>
                    <a:schemeClr val="tx1"/>
                  </a:solidFill>
                  <a:effectLst>
                    <a:outerShdw blurRad="38100" dist="38100" dir="2700000" algn="tl">
                      <a:srgbClr val="000000">
                        <a:alpha val="43137"/>
                      </a:srgbClr>
                    </a:outerShdw>
                  </a:effectLst>
                </a:rPr>
                <a:t>SEMÂNTICA</a:t>
              </a:r>
            </a:p>
          </p:txBody>
        </p:sp>
        <p:sp>
          <p:nvSpPr>
            <p:cNvPr id="46090" name="Rectangle 10"/>
            <p:cNvSpPr>
              <a:spLocks noChangeArrowheads="1"/>
            </p:cNvSpPr>
            <p:nvPr/>
          </p:nvSpPr>
          <p:spPr bwMode="auto">
            <a:xfrm flipH="1">
              <a:off x="5100" y="1680"/>
              <a:ext cx="83" cy="1318"/>
            </a:xfrm>
            <a:prstGeom prst="rect">
              <a:avLst/>
            </a:prstGeom>
            <a:solidFill>
              <a:srgbClr val="FF9900"/>
            </a:solidFill>
            <a:ln w="9525">
              <a:noFill/>
              <a:miter lim="800000"/>
              <a:headEnd/>
              <a:tailEnd/>
            </a:ln>
            <a:effectLst/>
          </p:spPr>
          <p:txBody>
            <a:bodyPr wrap="none" lIns="92075" tIns="46038" rIns="92075" bIns="46038" anchor="ctr"/>
            <a:lstStyle/>
            <a:p>
              <a:pPr>
                <a:defRPr/>
              </a:pPr>
              <a:endParaRPr lang="en-US">
                <a:effectLst>
                  <a:outerShdw blurRad="38100" dist="38100" dir="2700000" algn="tl">
                    <a:srgbClr val="000000"/>
                  </a:outerShdw>
                </a:effectLst>
                <a:latin typeface="Georgia" charset="0"/>
                <a:ea typeface="ＭＳ Ｐゴシック" charset="0"/>
                <a:cs typeface="ＭＳ Ｐゴシック" charset="0"/>
              </a:endParaRPr>
            </a:p>
          </p:txBody>
        </p:sp>
      </p:grpSp>
      <p:sp>
        <p:nvSpPr>
          <p:cNvPr id="46091" name="Rectangle 11"/>
          <p:cNvSpPr>
            <a:spLocks noChangeArrowheads="1"/>
          </p:cNvSpPr>
          <p:nvPr/>
        </p:nvSpPr>
        <p:spPr bwMode="auto">
          <a:xfrm>
            <a:off x="755650" y="1376363"/>
            <a:ext cx="8139113" cy="1836737"/>
          </a:xfrm>
          <a:prstGeom prst="rect">
            <a:avLst/>
          </a:prstGeom>
          <a:noFill/>
          <a:ln w="9525">
            <a:noFill/>
            <a:miter lim="800000"/>
            <a:headEnd/>
            <a:tailEnd/>
          </a:ln>
          <a:effectLst/>
        </p:spPr>
        <p:txBody>
          <a:bodyPr lIns="92075" tIns="46038" rIns="92075" bIns="46038"/>
          <a:lstStyle/>
          <a:p>
            <a:pPr marL="469900" indent="-469900">
              <a:lnSpc>
                <a:spcPct val="140000"/>
              </a:lnSpc>
              <a:buClr>
                <a:schemeClr val="accent2"/>
              </a:buClr>
              <a:buFont typeface="Wingdings" pitchFamily="2" charset="2"/>
              <a:buNone/>
              <a:defRPr/>
            </a:pPr>
            <a:r>
              <a:rPr lang="en-US" sz="2000" dirty="0">
                <a:effectLst>
                  <a:outerShdw blurRad="38100" dist="38100" dir="2700000" algn="tl">
                    <a:srgbClr val="C0C0C0"/>
                  </a:outerShdw>
                </a:effectLst>
              </a:rPr>
              <a:t>   </a:t>
            </a:r>
            <a:r>
              <a:rPr lang="en-US" altLang="en-US" sz="2800" dirty="0">
                <a:solidFill>
                  <a:schemeClr val="bg1"/>
                </a:solidFill>
              </a:rPr>
              <a:t>“</a:t>
            </a:r>
            <a:r>
              <a:rPr lang="en-US" altLang="ja-JP" sz="2800" i="1" dirty="0" err="1">
                <a:solidFill>
                  <a:schemeClr val="bg1"/>
                </a:solidFill>
              </a:rPr>
              <a:t>Habilidade</a:t>
            </a:r>
            <a:r>
              <a:rPr lang="en-US" altLang="ja-JP" sz="2800" i="1" dirty="0">
                <a:solidFill>
                  <a:schemeClr val="bg1"/>
                </a:solidFill>
              </a:rPr>
              <a:t>  de 2 </a:t>
            </a:r>
            <a:r>
              <a:rPr lang="en-US" altLang="ja-JP" sz="2800" i="1" dirty="0" err="1">
                <a:solidFill>
                  <a:schemeClr val="bg1"/>
                </a:solidFill>
              </a:rPr>
              <a:t>ou</a:t>
            </a:r>
            <a:r>
              <a:rPr lang="en-US" altLang="ja-JP" sz="2800" i="1" dirty="0">
                <a:solidFill>
                  <a:schemeClr val="bg1"/>
                </a:solidFill>
              </a:rPr>
              <a:t> </a:t>
            </a:r>
            <a:r>
              <a:rPr lang="en-US" altLang="ja-JP" sz="2800" i="1" dirty="0" err="1">
                <a:solidFill>
                  <a:schemeClr val="bg1"/>
                </a:solidFill>
              </a:rPr>
              <a:t>mais</a:t>
            </a:r>
            <a:r>
              <a:rPr lang="en-US" altLang="ja-JP" sz="2800" i="1" dirty="0">
                <a:solidFill>
                  <a:schemeClr val="bg1"/>
                </a:solidFill>
              </a:rPr>
              <a:t> </a:t>
            </a:r>
            <a:r>
              <a:rPr lang="en-US" altLang="ja-JP" sz="2800" i="1" dirty="0" err="1">
                <a:solidFill>
                  <a:schemeClr val="bg1"/>
                </a:solidFill>
              </a:rPr>
              <a:t>sistemas</a:t>
            </a:r>
            <a:r>
              <a:rPr lang="en-US" altLang="ja-JP" sz="2800" i="1" dirty="0">
                <a:solidFill>
                  <a:schemeClr val="bg1"/>
                </a:solidFill>
              </a:rPr>
              <a:t> </a:t>
            </a:r>
            <a:r>
              <a:rPr lang="en-US" altLang="ja-JP" sz="2800" i="1" dirty="0" err="1">
                <a:solidFill>
                  <a:schemeClr val="bg1"/>
                </a:solidFill>
              </a:rPr>
              <a:t>ou</a:t>
            </a:r>
            <a:r>
              <a:rPr lang="en-US" altLang="ja-JP" sz="2800" i="1" dirty="0">
                <a:solidFill>
                  <a:schemeClr val="bg1"/>
                </a:solidFill>
              </a:rPr>
              <a:t> </a:t>
            </a:r>
            <a:r>
              <a:rPr lang="en-US" altLang="ja-JP" sz="2800" i="1" dirty="0" err="1">
                <a:solidFill>
                  <a:schemeClr val="bg1"/>
                </a:solidFill>
              </a:rPr>
              <a:t>componentes</a:t>
            </a:r>
            <a:r>
              <a:rPr lang="en-US" altLang="ja-JP" sz="2800" i="1" dirty="0">
                <a:solidFill>
                  <a:schemeClr val="bg1"/>
                </a:solidFill>
              </a:rPr>
              <a:t> de trocar </a:t>
            </a:r>
            <a:r>
              <a:rPr lang="en-US" altLang="ja-JP" sz="2800" i="1" dirty="0" err="1">
                <a:solidFill>
                  <a:schemeClr val="bg1"/>
                </a:solidFill>
              </a:rPr>
              <a:t>informação</a:t>
            </a:r>
            <a:r>
              <a:rPr lang="en-US" altLang="ja-JP" sz="2800" i="1" dirty="0">
                <a:solidFill>
                  <a:schemeClr val="bg1"/>
                </a:solidFill>
              </a:rPr>
              <a:t>  e </a:t>
            </a:r>
            <a:r>
              <a:rPr lang="en-US" altLang="ja-JP" sz="2800" i="1" dirty="0" err="1">
                <a:solidFill>
                  <a:schemeClr val="bg1"/>
                </a:solidFill>
              </a:rPr>
              <a:t>usar</a:t>
            </a:r>
            <a:r>
              <a:rPr lang="en-US" altLang="ja-JP" sz="2800" i="1" dirty="0">
                <a:solidFill>
                  <a:schemeClr val="bg1"/>
                </a:solidFill>
              </a:rPr>
              <a:t> a </a:t>
            </a:r>
            <a:r>
              <a:rPr lang="en-US" altLang="ja-JP" sz="2800" i="1" dirty="0" err="1">
                <a:solidFill>
                  <a:schemeClr val="bg1"/>
                </a:solidFill>
              </a:rPr>
              <a:t>informação</a:t>
            </a:r>
            <a:r>
              <a:rPr lang="en-US" altLang="ja-JP" sz="2800" i="1" dirty="0">
                <a:solidFill>
                  <a:schemeClr val="bg1"/>
                </a:solidFill>
              </a:rPr>
              <a:t> que </a:t>
            </a:r>
            <a:r>
              <a:rPr lang="en-US" altLang="ja-JP" sz="2800" i="1" dirty="0" err="1">
                <a:solidFill>
                  <a:schemeClr val="bg1"/>
                </a:solidFill>
              </a:rPr>
              <a:t>foi</a:t>
            </a:r>
            <a:r>
              <a:rPr lang="en-US" altLang="ja-JP" sz="2800" i="1" dirty="0">
                <a:solidFill>
                  <a:schemeClr val="bg1"/>
                </a:solidFill>
              </a:rPr>
              <a:t> </a:t>
            </a:r>
            <a:r>
              <a:rPr lang="en-US" altLang="ja-JP" sz="2800" i="1" dirty="0" err="1">
                <a:solidFill>
                  <a:schemeClr val="bg1"/>
                </a:solidFill>
              </a:rPr>
              <a:t>trocada</a:t>
            </a:r>
            <a:r>
              <a:rPr lang="en-US" altLang="en-US" sz="2800" dirty="0">
                <a:solidFill>
                  <a:schemeClr val="bg1"/>
                </a:solidFill>
              </a:rPr>
              <a:t>”</a:t>
            </a:r>
          </a:p>
          <a:p>
            <a:pPr marL="469900" indent="-469900">
              <a:lnSpc>
                <a:spcPct val="140000"/>
              </a:lnSpc>
              <a:buClr>
                <a:schemeClr val="accent2"/>
              </a:buClr>
              <a:buFont typeface="Wingdings" pitchFamily="2" charset="2"/>
              <a:buNone/>
              <a:defRPr/>
            </a:pPr>
            <a:endParaRPr lang="en-US" altLang="ja-JP" sz="2800" dirty="0">
              <a:solidFill>
                <a:schemeClr val="bg1"/>
              </a:solidFill>
              <a:effectLst>
                <a:outerShdw blurRad="38100" dist="38100" dir="2700000" algn="tl">
                  <a:srgbClr val="C0C0C0"/>
                </a:outerShdw>
              </a:effectLst>
            </a:endParaRPr>
          </a:p>
          <a:p>
            <a:pPr marL="469900" indent="-469900">
              <a:lnSpc>
                <a:spcPct val="140000"/>
              </a:lnSpc>
              <a:buClr>
                <a:schemeClr val="accent2"/>
              </a:buClr>
              <a:buFont typeface="Wingdings" pitchFamily="2" charset="2"/>
              <a:buNone/>
              <a:defRPr/>
            </a:pPr>
            <a:endParaRPr lang="en-US" altLang="ja-JP" sz="2800" dirty="0">
              <a:solidFill>
                <a:schemeClr val="bg1"/>
              </a:solidFill>
              <a:effectLst>
                <a:outerShdw blurRad="38100" dist="38100" dir="2700000" algn="tl">
                  <a:srgbClr val="C0C0C0"/>
                </a:outerShdw>
              </a:effectLst>
            </a:endParaRPr>
          </a:p>
          <a:p>
            <a:pPr marL="469900" indent="-469900">
              <a:lnSpc>
                <a:spcPct val="140000"/>
              </a:lnSpc>
              <a:buClr>
                <a:schemeClr val="accent2"/>
              </a:buClr>
              <a:buFont typeface="Wingdings" pitchFamily="2" charset="2"/>
              <a:buNone/>
              <a:defRPr/>
            </a:pPr>
            <a:endParaRPr lang="en-US" altLang="ja-JP" sz="2800" dirty="0">
              <a:solidFill>
                <a:schemeClr val="bg1"/>
              </a:solidFill>
              <a:effectLst>
                <a:outerShdw blurRad="38100" dist="38100" dir="2700000" algn="tl">
                  <a:srgbClr val="C0C0C0"/>
                </a:outerShdw>
              </a:effectLst>
            </a:endParaRPr>
          </a:p>
          <a:p>
            <a:pPr marL="469900" lvl="1" indent="-469900">
              <a:lnSpc>
                <a:spcPct val="140000"/>
              </a:lnSpc>
              <a:buClr>
                <a:schemeClr val="accent2"/>
              </a:buClr>
              <a:defRPr/>
            </a:pPr>
            <a:r>
              <a:rPr lang="en-US" sz="2000" dirty="0">
                <a:solidFill>
                  <a:schemeClr val="bg1"/>
                </a:solidFill>
              </a:rPr>
              <a:t>[IEEE Standard Computer Dictionary: A Compilation</a:t>
            </a:r>
            <a:br>
              <a:rPr lang="en-US" sz="2000" dirty="0">
                <a:solidFill>
                  <a:schemeClr val="bg1"/>
                </a:solidFill>
              </a:rPr>
            </a:br>
            <a:r>
              <a:rPr lang="en-US" sz="2000" dirty="0">
                <a:solidFill>
                  <a:schemeClr val="bg1"/>
                </a:solidFill>
              </a:rPr>
              <a:t>   of IEEE Standard Computer Glossaries, IEEE, 1990]</a:t>
            </a:r>
          </a:p>
          <a:p>
            <a:pPr marL="908050" lvl="1" indent="-436563">
              <a:lnSpc>
                <a:spcPct val="140000"/>
              </a:lnSpc>
              <a:buClr>
                <a:schemeClr val="accent2"/>
              </a:buClr>
              <a:buFont typeface="Wingdings" pitchFamily="2" charset="2"/>
              <a:buNone/>
              <a:defRPr/>
            </a:pPr>
            <a:r>
              <a:rPr lang="en-US" sz="2000" dirty="0">
                <a:solidFill>
                  <a:schemeClr val="bg1"/>
                </a:solidFill>
                <a:effectLst>
                  <a:outerShdw blurRad="38100" dist="38100" dir="2700000" algn="tl">
                    <a:srgbClr val="C0C0C0"/>
                  </a:outerShdw>
                </a:effectLst>
              </a:rPr>
              <a:t>	</a:t>
            </a:r>
            <a:endParaRPr lang="en-AU" sz="2000" dirty="0">
              <a:solidFill>
                <a:schemeClr val="bg1"/>
              </a:solidFill>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6091">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46091">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ppt_h/2"/>
                                          </p:val>
                                        </p:tav>
                                        <p:tav tm="100000">
                                          <p:val>
                                            <p:strVal val="#ppt_y"/>
                                          </p:val>
                                        </p:tav>
                                      </p:tavLst>
                                    </p:anim>
                                    <p:anim calcmode="lin" valueType="num">
                                      <p:cBhvr>
                                        <p:cTn id="21" dur="500" fill="hold"/>
                                        <p:tgtEl>
                                          <p:spTgt spid="3"/>
                                        </p:tgtEl>
                                        <p:attrNameLst>
                                          <p:attrName>ppt_w</p:attrName>
                                        </p:attrNameLst>
                                      </p:cBhvr>
                                      <p:tavLst>
                                        <p:tav tm="0">
                                          <p:val>
                                            <p:strVal val="#ppt_w"/>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7504" y="172690"/>
            <a:ext cx="8856984" cy="808038"/>
          </a:xfrm>
          <a:ln algn="ctr">
            <a:miter lim="800000"/>
            <a:headEnd/>
            <a:tailEnd/>
          </a:ln>
          <a:extLst>
            <a:ext uri="{FAA26D3D-D897-4be2-8F04-BA451C77F1D7}"/>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GB" sz="2800" kern="1200" dirty="0" err="1">
                <a:ln w="11430"/>
                <a:solidFill>
                  <a:srgbClr val="FFFF00"/>
                </a:solidFill>
                <a:latin typeface="+mn-lt"/>
                <a:ea typeface="+mn-ea"/>
                <a:cs typeface="+mn-cs"/>
              </a:rPr>
              <a:t>P</a:t>
            </a:r>
            <a:r>
              <a:rPr lang="en-GB" sz="2800" kern="1200" dirty="0" err="1" smtClean="0">
                <a:ln w="11430"/>
                <a:solidFill>
                  <a:srgbClr val="FFFF00"/>
                </a:solidFill>
                <a:latin typeface="+mn-lt"/>
                <a:ea typeface="+mn-ea"/>
                <a:cs typeface="+mn-cs"/>
              </a:rPr>
              <a:t>adrões</a:t>
            </a:r>
            <a:r>
              <a:rPr lang="en-GB" sz="2800" kern="1200" dirty="0" smtClean="0">
                <a:ln w="11430"/>
                <a:solidFill>
                  <a:srgbClr val="FFFF00"/>
                </a:solidFill>
                <a:latin typeface="+mn-lt"/>
                <a:ea typeface="+mn-ea"/>
                <a:cs typeface="+mn-cs"/>
              </a:rPr>
              <a:t> </a:t>
            </a:r>
            <a:r>
              <a:rPr lang="en-GB" sz="2800" kern="1200" dirty="0" err="1">
                <a:ln w="11430"/>
                <a:solidFill>
                  <a:srgbClr val="FFFF00"/>
                </a:solidFill>
                <a:latin typeface="+mn-lt"/>
                <a:ea typeface="+mn-ea"/>
                <a:cs typeface="+mn-cs"/>
              </a:rPr>
              <a:t>B</a:t>
            </a:r>
            <a:r>
              <a:rPr lang="en-GB" sz="2800" kern="1200" dirty="0" err="1" smtClean="0">
                <a:ln w="11430"/>
                <a:solidFill>
                  <a:srgbClr val="FFFF00"/>
                </a:solidFill>
                <a:latin typeface="+mn-lt"/>
                <a:ea typeface="+mn-ea"/>
                <a:cs typeface="+mn-cs"/>
              </a:rPr>
              <a:t>ásicos</a:t>
            </a:r>
            <a:r>
              <a:rPr lang="en-GB" sz="2800" kern="1200" dirty="0" smtClean="0">
                <a:ln w="11430"/>
                <a:solidFill>
                  <a:srgbClr val="FFFF00"/>
                </a:solidFill>
                <a:latin typeface="+mn-lt"/>
                <a:ea typeface="+mn-ea"/>
                <a:cs typeface="+mn-cs"/>
              </a:rPr>
              <a:t> </a:t>
            </a:r>
            <a:r>
              <a:rPr lang="en-GB" sz="2800" kern="1200" dirty="0" err="1">
                <a:ln w="11430"/>
                <a:solidFill>
                  <a:srgbClr val="FFFF00"/>
                </a:solidFill>
                <a:latin typeface="+mn-lt"/>
                <a:ea typeface="+mn-ea"/>
                <a:cs typeface="+mn-cs"/>
              </a:rPr>
              <a:t>N</a:t>
            </a:r>
            <a:r>
              <a:rPr lang="en-GB" sz="2800" kern="1200" dirty="0" err="1" smtClean="0">
                <a:ln w="11430"/>
                <a:solidFill>
                  <a:srgbClr val="FFFF00"/>
                </a:solidFill>
                <a:latin typeface="+mn-lt"/>
                <a:ea typeface="+mn-ea"/>
                <a:cs typeface="+mn-cs"/>
              </a:rPr>
              <a:t>ecessários</a:t>
            </a:r>
            <a:endParaRPr lang="en-GB" sz="2800" kern="1200" dirty="0">
              <a:ln w="11430"/>
              <a:solidFill>
                <a:srgbClr val="FFFF00"/>
              </a:solidFill>
              <a:latin typeface="+mn-lt"/>
              <a:ea typeface="+mn-ea"/>
              <a:cs typeface="+mn-cs"/>
            </a:endParaRPr>
          </a:p>
        </p:txBody>
      </p:sp>
      <p:sp>
        <p:nvSpPr>
          <p:cNvPr id="269315" name="Rectangle 3"/>
          <p:cNvSpPr>
            <a:spLocks noGrp="1" noChangeArrowheads="1"/>
          </p:cNvSpPr>
          <p:nvPr>
            <p:ph idx="1"/>
          </p:nvPr>
        </p:nvSpPr>
        <p:spPr>
          <a:xfrm>
            <a:off x="1547813" y="1196975"/>
            <a:ext cx="6408737" cy="4889500"/>
          </a:xfrm>
        </p:spPr>
        <p:txBody>
          <a:bodyPr lIns="90360" tIns="44280" rIns="90360" bIns="44280"/>
          <a:lstStyle/>
          <a:p>
            <a:pPr marL="339725" indent="-339725" defTabSz="449263" eaLnBrk="1" hangingPunct="1">
              <a:lnSpc>
                <a:spcPct val="8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b="1" dirty="0" err="1">
                <a:solidFill>
                  <a:srgbClr val="FF0000"/>
                </a:solidFill>
                <a:effectLst/>
              </a:rPr>
              <a:t>Transmissão</a:t>
            </a:r>
            <a:r>
              <a:rPr lang="en-GB" b="1" dirty="0">
                <a:solidFill>
                  <a:srgbClr val="FF0000"/>
                </a:solidFill>
                <a:effectLst/>
              </a:rPr>
              <a:t> / </a:t>
            </a:r>
            <a:r>
              <a:rPr lang="en-GB" b="1" dirty="0" err="1">
                <a:solidFill>
                  <a:srgbClr val="FF0000"/>
                </a:solidFill>
                <a:effectLst/>
              </a:rPr>
              <a:t>comunicação</a:t>
            </a:r>
            <a:r>
              <a:rPr lang="en-GB" sz="1700" b="1" dirty="0">
                <a:solidFill>
                  <a:srgbClr val="FF0000"/>
                </a:solidFill>
                <a:effectLst/>
              </a:rPr>
              <a:t> </a:t>
            </a:r>
          </a:p>
          <a:p>
            <a:pPr marL="739775" lvl="1" indent="-282575" defTabSz="449263" eaLnBrk="1" hangingPunct="1">
              <a:lnSpc>
                <a:spcPct val="80000"/>
              </a:lnSpc>
              <a:spcBef>
                <a:spcPts val="450"/>
              </a:spcBef>
              <a:buSzPct val="7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900" b="1" dirty="0" err="1">
                <a:effectLst/>
              </a:rPr>
              <a:t>Mensagens</a:t>
            </a:r>
            <a:r>
              <a:rPr lang="en-GB" sz="1900" b="1" dirty="0">
                <a:effectLst/>
              </a:rPr>
              <a:t>, </a:t>
            </a:r>
            <a:r>
              <a:rPr lang="en-GB" sz="1900" b="1" dirty="0" err="1">
                <a:effectLst/>
              </a:rPr>
              <a:t>Objetos</a:t>
            </a:r>
            <a:r>
              <a:rPr lang="en-GB" sz="1900" b="1" dirty="0">
                <a:effectLst/>
              </a:rPr>
              <a:t>, </a:t>
            </a:r>
            <a:r>
              <a:rPr lang="en-GB" sz="1900" b="1" dirty="0" smtClean="0">
                <a:effectLst/>
              </a:rPr>
              <a:t>XML</a:t>
            </a:r>
          </a:p>
          <a:p>
            <a:pPr marL="739775" lvl="1" indent="-282575" defTabSz="449263" eaLnBrk="1" hangingPunct="1">
              <a:lnSpc>
                <a:spcPct val="80000"/>
              </a:lnSpc>
              <a:spcBef>
                <a:spcPts val="450"/>
              </a:spcBef>
              <a:buSzPct val="7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b="1" dirty="0" smtClean="0">
              <a:solidFill>
                <a:srgbClr val="990000"/>
              </a:solidFill>
              <a:effectLst/>
            </a:endParaRPr>
          </a:p>
          <a:p>
            <a:pPr marL="339725" indent="-339725" defTabSz="449263" eaLnBrk="1" hangingPunct="1">
              <a:lnSpc>
                <a:spcPct val="8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b="1" dirty="0" err="1">
                <a:solidFill>
                  <a:srgbClr val="FF0000"/>
                </a:solidFill>
                <a:effectLst/>
              </a:rPr>
              <a:t>Conteúdo</a:t>
            </a:r>
            <a:endParaRPr lang="en-GB" b="1" dirty="0">
              <a:solidFill>
                <a:srgbClr val="FF0000"/>
              </a:solidFill>
              <a:effectLst/>
            </a:endParaRPr>
          </a:p>
          <a:p>
            <a:pPr marL="739775" lvl="1" indent="-282575" defTabSz="449263" eaLnBrk="1" hangingPunct="1">
              <a:lnSpc>
                <a:spcPct val="80000"/>
              </a:lnSpc>
              <a:spcBef>
                <a:spcPts val="450"/>
              </a:spcBef>
              <a:buSzPct val="7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900" b="1" dirty="0" err="1">
                <a:effectLst/>
              </a:rPr>
              <a:t>Funções</a:t>
            </a:r>
            <a:r>
              <a:rPr lang="en-GB" sz="1900" b="1" dirty="0">
                <a:effectLst/>
              </a:rPr>
              <a:t> </a:t>
            </a:r>
            <a:r>
              <a:rPr lang="en-GB" sz="1900" b="1" dirty="0" err="1">
                <a:effectLst/>
              </a:rPr>
              <a:t>específicas</a:t>
            </a:r>
            <a:endParaRPr lang="en-GB" sz="1900" b="1" dirty="0">
              <a:effectLst/>
            </a:endParaRPr>
          </a:p>
          <a:p>
            <a:pPr marL="739775" lvl="1" indent="-282575" defTabSz="449263" eaLnBrk="1" hangingPunct="1">
              <a:lnSpc>
                <a:spcPct val="80000"/>
              </a:lnSpc>
              <a:spcBef>
                <a:spcPts val="450"/>
              </a:spcBef>
              <a:buSzPct val="7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900" b="1" dirty="0" err="1" smtClean="0">
                <a:effectLst/>
              </a:rPr>
              <a:t>Repositórios</a:t>
            </a:r>
            <a:endParaRPr lang="en-GB" sz="1900" b="1" dirty="0" smtClean="0">
              <a:effectLst/>
            </a:endParaRPr>
          </a:p>
          <a:p>
            <a:pPr marL="739775" lvl="1" indent="-282575" defTabSz="449263" eaLnBrk="1" hangingPunct="1">
              <a:lnSpc>
                <a:spcPct val="80000"/>
              </a:lnSpc>
              <a:spcBef>
                <a:spcPts val="450"/>
              </a:spcBef>
              <a:buSzPct val="7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b="1" dirty="0">
              <a:solidFill>
                <a:srgbClr val="990000"/>
              </a:solidFill>
              <a:effectLst/>
            </a:endParaRPr>
          </a:p>
          <a:p>
            <a:pPr marL="339725" indent="-339725" defTabSz="449263" eaLnBrk="1" hangingPunct="1">
              <a:lnSpc>
                <a:spcPct val="93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b="1" dirty="0" err="1" smtClean="0">
                <a:solidFill>
                  <a:srgbClr val="FF0000"/>
                </a:solidFill>
                <a:effectLst/>
              </a:rPr>
              <a:t>Vocabulários</a:t>
            </a:r>
            <a:endParaRPr lang="en-GB" sz="1700" b="1" dirty="0" smtClean="0">
              <a:solidFill>
                <a:srgbClr val="FF0000"/>
              </a:solidFill>
              <a:effectLst/>
            </a:endParaRPr>
          </a:p>
          <a:p>
            <a:pPr marL="739775" lvl="1" indent="-282575" defTabSz="449263" eaLnBrk="1" hangingPunct="1">
              <a:lnSpc>
                <a:spcPct val="80000"/>
              </a:lnSpc>
              <a:spcBef>
                <a:spcPts val="450"/>
              </a:spcBef>
              <a:buSzPct val="7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900" b="1" dirty="0" err="1" smtClean="0">
                <a:effectLst/>
              </a:rPr>
              <a:t>Termos</a:t>
            </a:r>
            <a:endParaRPr lang="en-GB" sz="1900" b="1" dirty="0" smtClean="0">
              <a:effectLst/>
            </a:endParaRPr>
          </a:p>
          <a:p>
            <a:pPr marL="739775" lvl="1" indent="-282575" defTabSz="449263" eaLnBrk="1" hangingPunct="1">
              <a:lnSpc>
                <a:spcPct val="80000"/>
              </a:lnSpc>
              <a:spcBef>
                <a:spcPts val="450"/>
              </a:spcBef>
              <a:buSzPct val="7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900" b="1" dirty="0" err="1" smtClean="0">
                <a:effectLst/>
              </a:rPr>
              <a:t>Estrutura</a:t>
            </a:r>
            <a:r>
              <a:rPr lang="en-GB" sz="1900" b="1" dirty="0" smtClean="0">
                <a:effectLst/>
              </a:rPr>
              <a:t> e </a:t>
            </a:r>
            <a:r>
              <a:rPr lang="en-GB" sz="1900" b="1" dirty="0" err="1" smtClean="0">
                <a:effectLst/>
              </a:rPr>
              <a:t>relacionamentos</a:t>
            </a:r>
            <a:endParaRPr lang="en-GB" sz="1900" b="1" dirty="0" smtClean="0">
              <a:effectLst/>
            </a:endParaRPr>
          </a:p>
          <a:p>
            <a:pPr marL="739775" lvl="1" indent="-282575" defTabSz="449263" eaLnBrk="1" hangingPunct="1">
              <a:lnSpc>
                <a:spcPct val="80000"/>
              </a:lnSpc>
              <a:spcBef>
                <a:spcPts val="450"/>
              </a:spcBef>
              <a:buSzPct val="7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900" b="1" dirty="0" err="1" smtClean="0">
                <a:effectLst/>
              </a:rPr>
              <a:t>Codificação</a:t>
            </a:r>
            <a:endParaRPr lang="en-GB" sz="1900" b="1" dirty="0" smtClean="0">
              <a:effectLst/>
            </a:endParaRPr>
          </a:p>
          <a:p>
            <a:pPr marL="739775" lvl="1" indent="-282575" defTabSz="449263" eaLnBrk="1" hangingPunct="1">
              <a:lnSpc>
                <a:spcPct val="80000"/>
              </a:lnSpc>
              <a:spcBef>
                <a:spcPts val="450"/>
              </a:spcBef>
              <a:buSzPct val="7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sz="800" b="1" dirty="0" smtClean="0">
              <a:effectLst/>
            </a:endParaRPr>
          </a:p>
          <a:p>
            <a:pPr marL="339725" indent="-339725" defTabSz="449263" eaLnBrk="1" hangingPunct="1">
              <a:lnSpc>
                <a:spcPct val="8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b="1" dirty="0" err="1" smtClean="0">
                <a:solidFill>
                  <a:srgbClr val="FF0000"/>
                </a:solidFill>
                <a:effectLst/>
              </a:rPr>
              <a:t>Segurança</a:t>
            </a:r>
            <a:endParaRPr lang="en-GB" sz="1700" b="1" dirty="0" smtClean="0">
              <a:solidFill>
                <a:srgbClr val="FF0000"/>
              </a:solidFill>
              <a:effectLst/>
            </a:endParaRPr>
          </a:p>
          <a:p>
            <a:pPr marL="739775" lvl="1" indent="-282575" defTabSz="449263" eaLnBrk="1" hangingPunct="1">
              <a:lnSpc>
                <a:spcPct val="80000"/>
              </a:lnSpc>
              <a:spcBef>
                <a:spcPts val="450"/>
              </a:spcBef>
              <a:buSzPct val="7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900" b="1" dirty="0" err="1" smtClean="0">
                <a:effectLst/>
              </a:rPr>
              <a:t>Assinatura</a:t>
            </a:r>
            <a:r>
              <a:rPr lang="en-GB" sz="1900" b="1" dirty="0" smtClean="0">
                <a:effectLst/>
              </a:rPr>
              <a:t> digital (ICP-</a:t>
            </a:r>
            <a:r>
              <a:rPr lang="en-GB" sz="1900" b="1" dirty="0" err="1" smtClean="0">
                <a:effectLst/>
              </a:rPr>
              <a:t>Brasil</a:t>
            </a:r>
            <a:r>
              <a:rPr lang="en-GB" sz="1900" b="1" dirty="0" smtClean="0">
                <a:effectLst/>
              </a:rPr>
              <a:t>)</a:t>
            </a:r>
          </a:p>
          <a:p>
            <a:pPr marL="739775" lvl="1" indent="-282575" defTabSz="449263" eaLnBrk="1" hangingPunct="1">
              <a:lnSpc>
                <a:spcPct val="80000"/>
              </a:lnSpc>
              <a:spcBef>
                <a:spcPts val="450"/>
              </a:spcBef>
              <a:buSzPct val="75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1900" b="1" dirty="0" err="1" smtClean="0">
                <a:effectLst/>
              </a:rPr>
              <a:t>Legislação</a:t>
            </a:r>
            <a:endParaRPr lang="en-GB" sz="1900" b="1" dirty="0" smtClean="0">
              <a:effectLst/>
            </a:endParaRPr>
          </a:p>
          <a:p>
            <a:pPr marL="457200" lvl="1" indent="0" defTabSz="449263" eaLnBrk="1" hangingPunct="1">
              <a:lnSpc>
                <a:spcPct val="80000"/>
              </a:lnSpc>
              <a:spcBef>
                <a:spcPts val="450"/>
              </a:spcBef>
              <a:buSzPct val="75000"/>
              <a:buFontTx/>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sz="1900" b="1" dirty="0"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735013" y="1196975"/>
            <a:ext cx="7940675" cy="4897438"/>
            <a:chOff x="144" y="288"/>
            <a:chExt cx="5516" cy="3840"/>
          </a:xfrm>
        </p:grpSpPr>
        <p:sp>
          <p:nvSpPr>
            <p:cNvPr id="187395" name="Oval 3"/>
            <p:cNvSpPr>
              <a:spLocks noChangeArrowheads="1"/>
            </p:cNvSpPr>
            <p:nvPr/>
          </p:nvSpPr>
          <p:spPr bwMode="auto">
            <a:xfrm>
              <a:off x="2020" y="1156"/>
              <a:ext cx="1768" cy="1720"/>
            </a:xfrm>
            <a:prstGeom prst="ellipse">
              <a:avLst/>
            </a:prstGeom>
            <a:solidFill>
              <a:schemeClr val="accent1"/>
            </a:solidFill>
            <a:ln w="38100">
              <a:solidFill>
                <a:schemeClr val="tx1"/>
              </a:solidFill>
              <a:round/>
              <a:headEnd/>
              <a:tailEnd/>
            </a:ln>
          </p:spPr>
          <p:txBody>
            <a:bodyPr wrap="none" lIns="92075" tIns="46038" rIns="92075" bIns="46038" anchor="ctr"/>
            <a:lstStyle/>
            <a:p>
              <a:pPr algn="ctr">
                <a:defRPr/>
              </a:pPr>
              <a:r>
                <a:rPr lang="pt-BR" sz="1600">
                  <a:solidFill>
                    <a:srgbClr val="006600"/>
                  </a:solidFill>
                </a:rPr>
                <a:t>SISTEMAS DE</a:t>
              </a:r>
            </a:p>
            <a:p>
              <a:pPr algn="ctr">
                <a:defRPr/>
              </a:pPr>
              <a:r>
                <a:rPr lang="pt-BR" sz="1600">
                  <a:solidFill>
                    <a:srgbClr val="006600"/>
                  </a:solidFill>
                </a:rPr>
                <a:t>INFORMAÇÃO</a:t>
              </a:r>
            </a:p>
            <a:p>
              <a:pPr algn="ctr">
                <a:defRPr/>
              </a:pPr>
              <a:r>
                <a:rPr lang="pt-BR" sz="1600">
                  <a:solidFill>
                    <a:srgbClr val="006600"/>
                  </a:solidFill>
                </a:rPr>
                <a:t>EM SAÚDE</a:t>
              </a:r>
              <a:endParaRPr lang="en-US" sz="1600">
                <a:solidFill>
                  <a:srgbClr val="006600"/>
                </a:solidFill>
              </a:endParaRPr>
            </a:p>
          </p:txBody>
        </p:sp>
        <p:sp>
          <p:nvSpPr>
            <p:cNvPr id="187396" name="Rectangle 4"/>
            <p:cNvSpPr>
              <a:spLocks noChangeArrowheads="1"/>
            </p:cNvSpPr>
            <p:nvPr/>
          </p:nvSpPr>
          <p:spPr bwMode="auto">
            <a:xfrm>
              <a:off x="597" y="288"/>
              <a:ext cx="1145" cy="576"/>
            </a:xfrm>
            <a:prstGeom prst="rect">
              <a:avLst/>
            </a:prstGeom>
            <a:solidFill>
              <a:srgbClr val="C0C0C0"/>
            </a:solidFill>
            <a:ln w="12700">
              <a:solidFill>
                <a:schemeClr val="tx1"/>
              </a:solidFill>
              <a:miter lim="800000"/>
              <a:headEnd/>
              <a:tailEnd/>
            </a:ln>
          </p:spPr>
          <p:txBody>
            <a:bodyPr wrap="none" lIns="92075" tIns="46038" rIns="92075" bIns="46038" anchor="ctr"/>
            <a:lstStyle/>
            <a:p>
              <a:pPr algn="ctr">
                <a:defRPr/>
              </a:pPr>
              <a:r>
                <a:rPr lang="en-US" sz="1600" dirty="0">
                  <a:solidFill>
                    <a:srgbClr val="23356F"/>
                  </a:solidFill>
                </a:rPr>
                <a:t>Sistema </a:t>
              </a:r>
            </a:p>
            <a:p>
              <a:pPr algn="ctr">
                <a:defRPr/>
              </a:pPr>
              <a:r>
                <a:rPr lang="en-US" sz="1600" dirty="0" err="1">
                  <a:solidFill>
                    <a:srgbClr val="23356F"/>
                  </a:solidFill>
                </a:rPr>
                <a:t>Clínico</a:t>
              </a:r>
              <a:endParaRPr lang="en-US" sz="1600" dirty="0">
                <a:solidFill>
                  <a:srgbClr val="23356F"/>
                </a:solidFill>
              </a:endParaRPr>
            </a:p>
          </p:txBody>
        </p:sp>
        <p:sp>
          <p:nvSpPr>
            <p:cNvPr id="187397" name="Rectangle 5"/>
            <p:cNvSpPr>
              <a:spLocks noChangeArrowheads="1"/>
            </p:cNvSpPr>
            <p:nvPr/>
          </p:nvSpPr>
          <p:spPr bwMode="auto">
            <a:xfrm>
              <a:off x="336" y="2543"/>
              <a:ext cx="1017" cy="625"/>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a:defRPr/>
              </a:pPr>
              <a:r>
                <a:rPr lang="en-US" sz="1600">
                  <a:solidFill>
                    <a:srgbClr val="23356F"/>
                  </a:solidFill>
                </a:rPr>
                <a:t>Imagens</a:t>
              </a:r>
            </a:p>
          </p:txBody>
        </p:sp>
        <p:sp>
          <p:nvSpPr>
            <p:cNvPr id="187398" name="Rectangle 6"/>
            <p:cNvSpPr>
              <a:spLocks noChangeArrowheads="1"/>
            </p:cNvSpPr>
            <p:nvPr/>
          </p:nvSpPr>
          <p:spPr bwMode="auto">
            <a:xfrm>
              <a:off x="724" y="3508"/>
              <a:ext cx="1432" cy="616"/>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a:defRPr/>
              </a:pPr>
              <a:r>
                <a:rPr lang="en-US" sz="1600">
                  <a:solidFill>
                    <a:srgbClr val="23356F"/>
                  </a:solidFill>
                </a:rPr>
                <a:t>Instrumentos</a:t>
              </a:r>
            </a:p>
            <a:p>
              <a:pPr algn="ctr">
                <a:defRPr/>
              </a:pPr>
              <a:r>
                <a:rPr lang="pt-BR" sz="1600">
                  <a:solidFill>
                    <a:srgbClr val="23356F"/>
                  </a:solidFill>
                </a:rPr>
                <a:t>Médicos</a:t>
              </a:r>
              <a:endParaRPr lang="en-US" sz="1600">
                <a:solidFill>
                  <a:srgbClr val="23356F"/>
                </a:solidFill>
              </a:endParaRPr>
            </a:p>
          </p:txBody>
        </p:sp>
        <p:sp>
          <p:nvSpPr>
            <p:cNvPr id="187399" name="Rectangle 7"/>
            <p:cNvSpPr>
              <a:spLocks noChangeArrowheads="1"/>
            </p:cNvSpPr>
            <p:nvPr/>
          </p:nvSpPr>
          <p:spPr bwMode="auto">
            <a:xfrm>
              <a:off x="3988" y="288"/>
              <a:ext cx="1576" cy="907"/>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a:defRPr/>
              </a:pPr>
              <a:r>
                <a:rPr lang="pt-BR" sz="1600">
                  <a:solidFill>
                    <a:srgbClr val="23356F"/>
                  </a:solidFill>
                </a:rPr>
                <a:t>Cobrança, </a:t>
              </a:r>
            </a:p>
            <a:p>
              <a:pPr algn="ctr">
                <a:defRPr/>
              </a:pPr>
              <a:r>
                <a:rPr lang="pt-BR" sz="1600">
                  <a:solidFill>
                    <a:srgbClr val="23356F"/>
                  </a:solidFill>
                </a:rPr>
                <a:t>Reembolso,</a:t>
              </a:r>
            </a:p>
            <a:p>
              <a:pPr algn="ctr">
                <a:defRPr/>
              </a:pPr>
              <a:r>
                <a:rPr lang="pt-BR" sz="1600">
                  <a:solidFill>
                    <a:srgbClr val="23356F"/>
                  </a:solidFill>
                </a:rPr>
                <a:t>Contabilidade</a:t>
              </a:r>
              <a:endParaRPr lang="en-US" sz="1600">
                <a:solidFill>
                  <a:srgbClr val="23356F"/>
                </a:solidFill>
              </a:endParaRPr>
            </a:p>
          </p:txBody>
        </p:sp>
        <p:sp>
          <p:nvSpPr>
            <p:cNvPr id="187400" name="Rectangle 8"/>
            <p:cNvSpPr>
              <a:spLocks noChangeArrowheads="1"/>
            </p:cNvSpPr>
            <p:nvPr/>
          </p:nvSpPr>
          <p:spPr bwMode="auto">
            <a:xfrm>
              <a:off x="2592" y="3508"/>
              <a:ext cx="1724" cy="620"/>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a:defRPr/>
              </a:pPr>
              <a:r>
                <a:rPr lang="en-US" sz="1600">
                  <a:solidFill>
                    <a:srgbClr val="23356F"/>
                  </a:solidFill>
                </a:rPr>
                <a:t>Reações </a:t>
              </a:r>
            </a:p>
            <a:p>
              <a:pPr algn="ctr">
                <a:defRPr/>
              </a:pPr>
              <a:r>
                <a:rPr lang="en-US" sz="1600">
                  <a:solidFill>
                    <a:srgbClr val="23356F"/>
                  </a:solidFill>
                </a:rPr>
                <a:t>à Drogas</a:t>
              </a:r>
            </a:p>
          </p:txBody>
        </p:sp>
        <p:sp>
          <p:nvSpPr>
            <p:cNvPr id="187401" name="Rectangle 9"/>
            <p:cNvSpPr>
              <a:spLocks noChangeArrowheads="1"/>
            </p:cNvSpPr>
            <p:nvPr/>
          </p:nvSpPr>
          <p:spPr bwMode="auto">
            <a:xfrm>
              <a:off x="4036" y="1444"/>
              <a:ext cx="1576" cy="712"/>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a:defRPr/>
              </a:pPr>
              <a:r>
                <a:rPr lang="en-US" sz="1600">
                  <a:solidFill>
                    <a:srgbClr val="23356F"/>
                  </a:solidFill>
                </a:rPr>
                <a:t>Bancos de </a:t>
              </a:r>
            </a:p>
            <a:p>
              <a:pPr algn="ctr">
                <a:defRPr/>
              </a:pPr>
              <a:r>
                <a:rPr lang="en-US" sz="1600">
                  <a:solidFill>
                    <a:srgbClr val="23356F"/>
                  </a:solidFill>
                </a:rPr>
                <a:t>Dados médicos</a:t>
              </a:r>
            </a:p>
          </p:txBody>
        </p:sp>
        <p:sp>
          <p:nvSpPr>
            <p:cNvPr id="51210" name="Line 10"/>
            <p:cNvSpPr>
              <a:spLocks noChangeShapeType="1"/>
            </p:cNvSpPr>
            <p:nvPr/>
          </p:nvSpPr>
          <p:spPr bwMode="auto">
            <a:xfrm>
              <a:off x="1749" y="624"/>
              <a:ext cx="515" cy="817"/>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latin typeface="Georgia" pitchFamily="-112" charset="0"/>
              </a:endParaRPr>
            </a:p>
          </p:txBody>
        </p:sp>
        <p:sp>
          <p:nvSpPr>
            <p:cNvPr id="51211" name="Line 11"/>
            <p:cNvSpPr>
              <a:spLocks noChangeShapeType="1"/>
            </p:cNvSpPr>
            <p:nvPr/>
          </p:nvSpPr>
          <p:spPr bwMode="auto">
            <a:xfrm flipV="1">
              <a:off x="1632" y="2784"/>
              <a:ext cx="868" cy="721"/>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latin typeface="Georgia" pitchFamily="-112" charset="0"/>
              </a:endParaRPr>
            </a:p>
          </p:txBody>
        </p:sp>
        <p:sp>
          <p:nvSpPr>
            <p:cNvPr id="51212" name="Line 12"/>
            <p:cNvSpPr>
              <a:spLocks noChangeShapeType="1"/>
            </p:cNvSpPr>
            <p:nvPr/>
          </p:nvSpPr>
          <p:spPr bwMode="auto">
            <a:xfrm flipH="1" flipV="1">
              <a:off x="3312" y="2784"/>
              <a:ext cx="192" cy="721"/>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latin typeface="Georgia" pitchFamily="-112" charset="0"/>
              </a:endParaRPr>
            </a:p>
          </p:txBody>
        </p:sp>
        <p:sp>
          <p:nvSpPr>
            <p:cNvPr id="51213" name="Line 13"/>
            <p:cNvSpPr>
              <a:spLocks noChangeShapeType="1"/>
            </p:cNvSpPr>
            <p:nvPr/>
          </p:nvSpPr>
          <p:spPr bwMode="auto">
            <a:xfrm flipH="1">
              <a:off x="3408" y="673"/>
              <a:ext cx="576" cy="625"/>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latin typeface="Georgia" pitchFamily="-112" charset="0"/>
              </a:endParaRPr>
            </a:p>
          </p:txBody>
        </p:sp>
        <p:sp>
          <p:nvSpPr>
            <p:cNvPr id="51214" name="Line 14"/>
            <p:cNvSpPr>
              <a:spLocks noChangeShapeType="1"/>
            </p:cNvSpPr>
            <p:nvPr/>
          </p:nvSpPr>
          <p:spPr bwMode="auto">
            <a:xfrm flipH="1">
              <a:off x="3792" y="1824"/>
              <a:ext cx="240" cy="0"/>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latin typeface="Georgia" pitchFamily="-112" charset="0"/>
              </a:endParaRPr>
            </a:p>
          </p:txBody>
        </p:sp>
        <p:sp>
          <p:nvSpPr>
            <p:cNvPr id="187407" name="Rectangle 15"/>
            <p:cNvSpPr>
              <a:spLocks noChangeArrowheads="1"/>
            </p:cNvSpPr>
            <p:nvPr/>
          </p:nvSpPr>
          <p:spPr bwMode="auto">
            <a:xfrm>
              <a:off x="2068" y="288"/>
              <a:ext cx="1335" cy="524"/>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a:defRPr/>
              </a:pPr>
              <a:r>
                <a:rPr lang="en-US" sz="1600">
                  <a:solidFill>
                    <a:srgbClr val="23356F"/>
                  </a:solidFill>
                </a:rPr>
                <a:t>Controle de </a:t>
              </a:r>
            </a:p>
            <a:p>
              <a:pPr algn="ctr">
                <a:defRPr/>
              </a:pPr>
              <a:r>
                <a:rPr lang="en-US" sz="1600">
                  <a:solidFill>
                    <a:srgbClr val="23356F"/>
                  </a:solidFill>
                </a:rPr>
                <a:t>Materiais</a:t>
              </a:r>
            </a:p>
          </p:txBody>
        </p:sp>
        <p:sp>
          <p:nvSpPr>
            <p:cNvPr id="51216" name="Line 16"/>
            <p:cNvSpPr>
              <a:spLocks noChangeShapeType="1"/>
            </p:cNvSpPr>
            <p:nvPr/>
          </p:nvSpPr>
          <p:spPr bwMode="auto">
            <a:xfrm>
              <a:off x="2784" y="816"/>
              <a:ext cx="0" cy="336"/>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latin typeface="Georgia" pitchFamily="-112" charset="0"/>
              </a:endParaRPr>
            </a:p>
          </p:txBody>
        </p:sp>
        <p:sp>
          <p:nvSpPr>
            <p:cNvPr id="187409" name="Rectangle 17"/>
            <p:cNvSpPr>
              <a:spLocks noChangeArrowheads="1"/>
            </p:cNvSpPr>
            <p:nvPr/>
          </p:nvSpPr>
          <p:spPr bwMode="auto">
            <a:xfrm>
              <a:off x="3984" y="2496"/>
              <a:ext cx="1632" cy="480"/>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a:defRPr/>
              </a:pPr>
              <a:r>
                <a:rPr lang="en-US" sz="1600">
                  <a:solidFill>
                    <a:srgbClr val="23356F"/>
                  </a:solidFill>
                </a:rPr>
                <a:t>ANVISA</a:t>
              </a:r>
            </a:p>
          </p:txBody>
        </p:sp>
        <p:sp>
          <p:nvSpPr>
            <p:cNvPr id="187410" name="Rectangle 18"/>
            <p:cNvSpPr>
              <a:spLocks noChangeArrowheads="1"/>
            </p:cNvSpPr>
            <p:nvPr/>
          </p:nvSpPr>
          <p:spPr bwMode="auto">
            <a:xfrm>
              <a:off x="4564" y="3412"/>
              <a:ext cx="1096" cy="616"/>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a:defRPr/>
              </a:pPr>
              <a:r>
                <a:rPr lang="en-US" sz="1600">
                  <a:solidFill>
                    <a:srgbClr val="23356F"/>
                  </a:solidFill>
                </a:rPr>
                <a:t>Reembolso</a:t>
              </a:r>
            </a:p>
            <a:p>
              <a:pPr algn="ctr">
                <a:defRPr/>
              </a:pPr>
              <a:r>
                <a:rPr lang="pt-BR" sz="1600">
                  <a:solidFill>
                    <a:srgbClr val="23356F"/>
                  </a:solidFill>
                </a:rPr>
                <a:t>Fornecedor</a:t>
              </a:r>
              <a:endParaRPr lang="en-US" sz="1600">
                <a:solidFill>
                  <a:srgbClr val="23356F"/>
                </a:solidFill>
              </a:endParaRPr>
            </a:p>
          </p:txBody>
        </p:sp>
        <p:sp>
          <p:nvSpPr>
            <p:cNvPr id="51219" name="Line 19"/>
            <p:cNvSpPr>
              <a:spLocks noChangeShapeType="1"/>
            </p:cNvSpPr>
            <p:nvPr/>
          </p:nvSpPr>
          <p:spPr bwMode="auto">
            <a:xfrm>
              <a:off x="3745" y="2352"/>
              <a:ext cx="239" cy="144"/>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latin typeface="Georgia" pitchFamily="-112" charset="0"/>
              </a:endParaRPr>
            </a:p>
          </p:txBody>
        </p:sp>
        <p:sp>
          <p:nvSpPr>
            <p:cNvPr id="51220" name="Line 20"/>
            <p:cNvSpPr>
              <a:spLocks noChangeShapeType="1"/>
            </p:cNvSpPr>
            <p:nvPr/>
          </p:nvSpPr>
          <p:spPr bwMode="auto">
            <a:xfrm flipH="1" flipV="1">
              <a:off x="3600" y="2543"/>
              <a:ext cx="961" cy="911"/>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latin typeface="Georgia" pitchFamily="-112" charset="0"/>
              </a:endParaRPr>
            </a:p>
          </p:txBody>
        </p:sp>
        <p:sp>
          <p:nvSpPr>
            <p:cNvPr id="187413" name="Rectangle 21"/>
            <p:cNvSpPr>
              <a:spLocks noChangeArrowheads="1"/>
            </p:cNvSpPr>
            <p:nvPr/>
          </p:nvSpPr>
          <p:spPr bwMode="auto">
            <a:xfrm>
              <a:off x="2881" y="3071"/>
              <a:ext cx="47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defRPr/>
              </a:pPr>
              <a:r>
                <a:rPr lang="en-US" sz="1400">
                  <a:solidFill>
                    <a:srgbClr val="FF3300"/>
                  </a:solidFill>
                </a:rPr>
                <a:t>HL7</a:t>
              </a:r>
            </a:p>
          </p:txBody>
        </p:sp>
        <p:sp>
          <p:nvSpPr>
            <p:cNvPr id="187414" name="Rectangle 22"/>
            <p:cNvSpPr>
              <a:spLocks noChangeArrowheads="1"/>
            </p:cNvSpPr>
            <p:nvPr/>
          </p:nvSpPr>
          <p:spPr bwMode="auto">
            <a:xfrm>
              <a:off x="1440" y="1823"/>
              <a:ext cx="42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50000"/>
                </a:spcBef>
                <a:defRPr/>
              </a:pPr>
              <a:r>
                <a:rPr lang="en-US" sz="1800">
                  <a:solidFill>
                    <a:srgbClr val="FF3300"/>
                  </a:solidFill>
                </a:rPr>
                <a:t>HL7</a:t>
              </a:r>
            </a:p>
          </p:txBody>
        </p:sp>
        <p:sp>
          <p:nvSpPr>
            <p:cNvPr id="187415" name="Rectangle 23"/>
            <p:cNvSpPr>
              <a:spLocks noChangeArrowheads="1"/>
            </p:cNvSpPr>
            <p:nvPr/>
          </p:nvSpPr>
          <p:spPr bwMode="auto">
            <a:xfrm>
              <a:off x="4598" y="3112"/>
              <a:ext cx="67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50000"/>
                </a:spcBef>
                <a:defRPr/>
              </a:pPr>
              <a:r>
                <a:rPr lang="en-US" sz="1400">
                  <a:solidFill>
                    <a:srgbClr val="FF3300"/>
                  </a:solidFill>
                </a:rPr>
                <a:t>HL7, TISS</a:t>
              </a:r>
            </a:p>
          </p:txBody>
        </p:sp>
        <p:sp>
          <p:nvSpPr>
            <p:cNvPr id="187416" name="Rectangle 24"/>
            <p:cNvSpPr>
              <a:spLocks noChangeArrowheads="1"/>
            </p:cNvSpPr>
            <p:nvPr/>
          </p:nvSpPr>
          <p:spPr bwMode="auto">
            <a:xfrm>
              <a:off x="3792" y="2209"/>
              <a:ext cx="815"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50000"/>
                </a:spcBef>
                <a:defRPr/>
              </a:pPr>
              <a:r>
                <a:rPr lang="en-US" sz="1800">
                  <a:solidFill>
                    <a:srgbClr val="FF3300"/>
                  </a:solidFill>
                </a:rPr>
                <a:t>HL7, CNS</a:t>
              </a:r>
            </a:p>
          </p:txBody>
        </p:sp>
        <p:sp>
          <p:nvSpPr>
            <p:cNvPr id="187417" name="Rectangle 25"/>
            <p:cNvSpPr>
              <a:spLocks noChangeArrowheads="1"/>
            </p:cNvSpPr>
            <p:nvPr/>
          </p:nvSpPr>
          <p:spPr bwMode="auto">
            <a:xfrm>
              <a:off x="3600" y="1392"/>
              <a:ext cx="42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50000"/>
                </a:spcBef>
                <a:defRPr/>
              </a:pPr>
              <a:r>
                <a:rPr lang="en-US" sz="1800">
                  <a:solidFill>
                    <a:srgbClr val="FF3300"/>
                  </a:solidFill>
                </a:rPr>
                <a:t>HL7</a:t>
              </a:r>
            </a:p>
          </p:txBody>
        </p:sp>
        <p:sp>
          <p:nvSpPr>
            <p:cNvPr id="187418" name="Rectangle 26"/>
            <p:cNvSpPr>
              <a:spLocks noChangeArrowheads="1"/>
            </p:cNvSpPr>
            <p:nvPr/>
          </p:nvSpPr>
          <p:spPr bwMode="auto">
            <a:xfrm>
              <a:off x="1749" y="816"/>
              <a:ext cx="537"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defRPr/>
              </a:pPr>
              <a:r>
                <a:rPr lang="en-US" sz="1800">
                  <a:solidFill>
                    <a:srgbClr val="FF3300"/>
                  </a:solidFill>
                </a:rPr>
                <a:t>HL7</a:t>
              </a:r>
            </a:p>
          </p:txBody>
        </p:sp>
        <p:sp>
          <p:nvSpPr>
            <p:cNvPr id="187419" name="Rectangle 27"/>
            <p:cNvSpPr>
              <a:spLocks noChangeArrowheads="1"/>
            </p:cNvSpPr>
            <p:nvPr/>
          </p:nvSpPr>
          <p:spPr bwMode="auto">
            <a:xfrm>
              <a:off x="1324" y="2448"/>
              <a:ext cx="76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defRPr/>
              </a:pPr>
              <a:r>
                <a:rPr lang="en-US" sz="1600">
                  <a:solidFill>
                    <a:srgbClr val="FF3300"/>
                  </a:solidFill>
                </a:rPr>
                <a:t>DICOM</a:t>
              </a:r>
            </a:p>
          </p:txBody>
        </p:sp>
        <p:sp>
          <p:nvSpPr>
            <p:cNvPr id="51228" name="Line 28"/>
            <p:cNvSpPr>
              <a:spLocks noChangeShapeType="1"/>
            </p:cNvSpPr>
            <p:nvPr/>
          </p:nvSpPr>
          <p:spPr bwMode="auto">
            <a:xfrm flipV="1">
              <a:off x="1365" y="2256"/>
              <a:ext cx="699" cy="576"/>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latin typeface="Georgia" pitchFamily="-112" charset="0"/>
              </a:endParaRPr>
            </a:p>
          </p:txBody>
        </p:sp>
        <p:sp>
          <p:nvSpPr>
            <p:cNvPr id="187421" name="Rectangle 29"/>
            <p:cNvSpPr>
              <a:spLocks noChangeArrowheads="1"/>
            </p:cNvSpPr>
            <p:nvPr/>
          </p:nvSpPr>
          <p:spPr bwMode="auto">
            <a:xfrm>
              <a:off x="1835" y="3024"/>
              <a:ext cx="805"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defRPr/>
              </a:pPr>
              <a:r>
                <a:rPr lang="en-US" sz="1600">
                  <a:solidFill>
                    <a:srgbClr val="FF3300"/>
                  </a:solidFill>
                </a:rPr>
                <a:t>MIB,</a:t>
              </a:r>
              <a:br>
                <a:rPr lang="en-US" sz="1600">
                  <a:solidFill>
                    <a:srgbClr val="FF3300"/>
                  </a:solidFill>
                </a:rPr>
              </a:br>
              <a:r>
                <a:rPr lang="en-US" sz="1600">
                  <a:solidFill>
                    <a:srgbClr val="FF3300"/>
                  </a:solidFill>
                </a:rPr>
                <a:t>ASTM</a:t>
              </a:r>
            </a:p>
          </p:txBody>
        </p:sp>
        <p:sp>
          <p:nvSpPr>
            <p:cNvPr id="187422" name="Rectangle 30"/>
            <p:cNvSpPr>
              <a:spLocks noChangeArrowheads="1"/>
            </p:cNvSpPr>
            <p:nvPr/>
          </p:nvSpPr>
          <p:spPr bwMode="auto">
            <a:xfrm>
              <a:off x="3456" y="816"/>
              <a:ext cx="720"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defRPr/>
              </a:pPr>
              <a:r>
                <a:rPr lang="en-US" sz="1400">
                  <a:solidFill>
                    <a:srgbClr val="FF3300"/>
                  </a:solidFill>
                </a:rPr>
                <a:t>X12N / TISS</a:t>
              </a:r>
            </a:p>
          </p:txBody>
        </p:sp>
        <p:sp>
          <p:nvSpPr>
            <p:cNvPr id="187423" name="Rectangle 31"/>
            <p:cNvSpPr>
              <a:spLocks noChangeArrowheads="1"/>
            </p:cNvSpPr>
            <p:nvPr/>
          </p:nvSpPr>
          <p:spPr bwMode="auto">
            <a:xfrm>
              <a:off x="2475" y="863"/>
              <a:ext cx="521"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50000"/>
                </a:spcBef>
                <a:defRPr/>
              </a:pPr>
              <a:r>
                <a:rPr lang="en-US" sz="1800">
                  <a:solidFill>
                    <a:srgbClr val="FF3300"/>
                  </a:solidFill>
                </a:rPr>
                <a:t>X12N</a:t>
              </a:r>
            </a:p>
          </p:txBody>
        </p:sp>
        <p:sp>
          <p:nvSpPr>
            <p:cNvPr id="187424" name="Rectangle 32"/>
            <p:cNvSpPr>
              <a:spLocks noChangeArrowheads="1"/>
            </p:cNvSpPr>
            <p:nvPr/>
          </p:nvSpPr>
          <p:spPr bwMode="auto">
            <a:xfrm>
              <a:off x="3638" y="3168"/>
              <a:ext cx="68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50000"/>
                </a:spcBef>
                <a:defRPr/>
              </a:pPr>
              <a:r>
                <a:rPr lang="en-US" sz="1800">
                  <a:solidFill>
                    <a:srgbClr val="FF3300"/>
                  </a:solidFill>
                </a:rPr>
                <a:t>CID</a:t>
              </a:r>
            </a:p>
          </p:txBody>
        </p:sp>
        <p:sp>
          <p:nvSpPr>
            <p:cNvPr id="187425" name="Rectangle 33"/>
            <p:cNvSpPr>
              <a:spLocks noChangeArrowheads="1"/>
            </p:cNvSpPr>
            <p:nvPr/>
          </p:nvSpPr>
          <p:spPr bwMode="auto">
            <a:xfrm>
              <a:off x="341" y="1680"/>
              <a:ext cx="1011" cy="520"/>
            </a:xfrm>
            <a:prstGeom prst="rect">
              <a:avLst/>
            </a:prstGeom>
            <a:solidFill>
              <a:schemeClr val="accent1"/>
            </a:solidFill>
            <a:ln w="12700">
              <a:solidFill>
                <a:schemeClr val="tx1"/>
              </a:solidFill>
              <a:miter lim="800000"/>
              <a:headEnd/>
              <a:tailEnd/>
            </a:ln>
          </p:spPr>
          <p:txBody>
            <a:bodyPr wrap="none" lIns="92075" tIns="46038" rIns="92075" bIns="46038" anchor="ctr"/>
            <a:lstStyle/>
            <a:p>
              <a:pPr algn="ctr">
                <a:defRPr/>
              </a:pPr>
              <a:r>
                <a:rPr lang="en-US" sz="1600">
                  <a:solidFill>
                    <a:srgbClr val="23356F"/>
                  </a:solidFill>
                </a:rPr>
                <a:t>Sinais </a:t>
              </a:r>
            </a:p>
            <a:p>
              <a:pPr algn="ctr">
                <a:defRPr/>
              </a:pPr>
              <a:r>
                <a:rPr lang="en-US" sz="1600">
                  <a:solidFill>
                    <a:srgbClr val="23356F"/>
                  </a:solidFill>
                </a:rPr>
                <a:t>Biológicos</a:t>
              </a:r>
            </a:p>
          </p:txBody>
        </p:sp>
        <p:sp>
          <p:nvSpPr>
            <p:cNvPr id="51234" name="Line 34"/>
            <p:cNvSpPr>
              <a:spLocks noChangeShapeType="1"/>
            </p:cNvSpPr>
            <p:nvPr/>
          </p:nvSpPr>
          <p:spPr bwMode="auto">
            <a:xfrm flipV="1">
              <a:off x="1365" y="1775"/>
              <a:ext cx="699" cy="143"/>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latin typeface="Georgia" pitchFamily="-112" charset="0"/>
              </a:endParaRPr>
            </a:p>
          </p:txBody>
        </p:sp>
        <p:sp>
          <p:nvSpPr>
            <p:cNvPr id="187427" name="Rectangle 35"/>
            <p:cNvSpPr>
              <a:spLocks noChangeArrowheads="1"/>
            </p:cNvSpPr>
            <p:nvPr/>
          </p:nvSpPr>
          <p:spPr bwMode="auto">
            <a:xfrm>
              <a:off x="144" y="1007"/>
              <a:ext cx="1445" cy="480"/>
            </a:xfrm>
            <a:prstGeom prst="rect">
              <a:avLst/>
            </a:prstGeom>
            <a:solidFill>
              <a:srgbClr val="C0C0C0"/>
            </a:solidFill>
            <a:ln w="12700">
              <a:solidFill>
                <a:schemeClr val="tx1"/>
              </a:solidFill>
              <a:miter lim="800000"/>
              <a:headEnd type="none" w="sm" len="sm"/>
              <a:tailEnd type="none" w="sm" len="sm"/>
            </a:ln>
          </p:spPr>
          <p:txBody>
            <a:bodyPr wrap="none" anchor="ctr"/>
            <a:lstStyle/>
            <a:p>
              <a:pPr algn="ctr">
                <a:defRPr/>
              </a:pPr>
              <a:r>
                <a:rPr lang="en-US" sz="1600">
                  <a:solidFill>
                    <a:srgbClr val="23356F"/>
                  </a:solidFill>
                </a:rPr>
                <a:t>Reembolso</a:t>
              </a:r>
            </a:p>
            <a:p>
              <a:pPr algn="ctr">
                <a:defRPr/>
              </a:pPr>
              <a:r>
                <a:rPr lang="pt-BR" sz="1600">
                  <a:solidFill>
                    <a:srgbClr val="23356F"/>
                  </a:solidFill>
                </a:rPr>
                <a:t>Operadora</a:t>
              </a:r>
              <a:endParaRPr lang="en-US" sz="1600">
                <a:solidFill>
                  <a:srgbClr val="23356F"/>
                </a:solidFill>
              </a:endParaRPr>
            </a:p>
          </p:txBody>
        </p:sp>
        <p:sp>
          <p:nvSpPr>
            <p:cNvPr id="51236" name="Line 36"/>
            <p:cNvSpPr>
              <a:spLocks noChangeShapeType="1"/>
            </p:cNvSpPr>
            <p:nvPr/>
          </p:nvSpPr>
          <p:spPr bwMode="auto">
            <a:xfrm>
              <a:off x="1579" y="1248"/>
              <a:ext cx="556" cy="386"/>
            </a:xfrm>
            <a:prstGeom prst="line">
              <a:avLst/>
            </a:prstGeom>
            <a:noFill/>
            <a:ln w="12700">
              <a:solidFill>
                <a:schemeClr val="tx1"/>
              </a:solidFill>
              <a:round/>
              <a:headEnd type="none" w="sm" len="sm"/>
              <a:tailEnd type="none" w="sm" len="sm"/>
            </a:ln>
            <a:effectLst/>
          </p:spPr>
          <p:txBody>
            <a:bodyPr wrap="none" anchor="ctr"/>
            <a:lstStyle/>
            <a:p>
              <a:pPr>
                <a:defRPr/>
              </a:pPr>
              <a:endParaRPr lang="en-US" sz="2000">
                <a:latin typeface="Georgia" pitchFamily="-112" charset="0"/>
              </a:endParaRPr>
            </a:p>
          </p:txBody>
        </p:sp>
        <p:sp>
          <p:nvSpPr>
            <p:cNvPr id="187429" name="Text Box 37"/>
            <p:cNvSpPr txBox="1">
              <a:spLocks noChangeArrowheads="1"/>
            </p:cNvSpPr>
            <p:nvPr/>
          </p:nvSpPr>
          <p:spPr bwMode="auto">
            <a:xfrm>
              <a:off x="1559" y="1417"/>
              <a:ext cx="869"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500" b="1">
                  <a:solidFill>
                    <a:schemeClr val="accent2"/>
                  </a:solidFill>
                  <a:latin typeface="Georgia" pitchFamily="18" charset="0"/>
                  <a:ea typeface="MS PGothic" pitchFamily="34" charset="-128"/>
                </a:defRPr>
              </a:lvl1pPr>
              <a:lvl2pPr marL="742950" indent="-285750" eaLnBrk="0" hangingPunct="0">
                <a:defRPr sz="2500" b="1">
                  <a:solidFill>
                    <a:schemeClr val="accent2"/>
                  </a:solidFill>
                  <a:latin typeface="Georgia" pitchFamily="18" charset="0"/>
                  <a:ea typeface="MS PGothic" pitchFamily="34" charset="-128"/>
                </a:defRPr>
              </a:lvl2pPr>
              <a:lvl3pPr marL="1143000" indent="-228600" eaLnBrk="0" hangingPunct="0">
                <a:defRPr sz="2500" b="1">
                  <a:solidFill>
                    <a:schemeClr val="accent2"/>
                  </a:solidFill>
                  <a:latin typeface="Georgia" pitchFamily="18" charset="0"/>
                  <a:ea typeface="MS PGothic" pitchFamily="34" charset="-128"/>
                </a:defRPr>
              </a:lvl3pPr>
              <a:lvl4pPr marL="1600200" indent="-228600" eaLnBrk="0" hangingPunct="0">
                <a:defRPr sz="2500" b="1">
                  <a:solidFill>
                    <a:schemeClr val="accent2"/>
                  </a:solidFill>
                  <a:latin typeface="Georgia" pitchFamily="18" charset="0"/>
                  <a:ea typeface="MS PGothic" pitchFamily="34" charset="-128"/>
                </a:defRPr>
              </a:lvl4pPr>
              <a:lvl5pPr marL="2057400" indent="-228600" eaLnBrk="0" hangingPunct="0">
                <a:defRPr sz="2500" b="1">
                  <a:solidFill>
                    <a:schemeClr val="accent2"/>
                  </a:solidFill>
                  <a:latin typeface="Georgia" pitchFamily="18" charset="0"/>
                  <a:ea typeface="MS PGothic" pitchFamily="34" charset="-128"/>
                </a:defRPr>
              </a:lvl5pPr>
              <a:lvl6pPr marL="25146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6pPr>
              <a:lvl7pPr marL="29718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7pPr>
              <a:lvl8pPr marL="34290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8pPr>
              <a:lvl9pPr marL="3886200" indent="-228600" algn="r" eaLnBrk="0" fontAlgn="base" hangingPunct="0">
                <a:lnSpc>
                  <a:spcPct val="90000"/>
                </a:lnSpc>
                <a:spcBef>
                  <a:spcPct val="0"/>
                </a:spcBef>
                <a:spcAft>
                  <a:spcPct val="0"/>
                </a:spcAft>
                <a:defRPr sz="2500" b="1">
                  <a:solidFill>
                    <a:schemeClr val="accent2"/>
                  </a:solidFill>
                  <a:latin typeface="Georgia" pitchFamily="18" charset="0"/>
                  <a:ea typeface="MS PGothic" pitchFamily="34" charset="-128"/>
                </a:defRPr>
              </a:lvl9pPr>
            </a:lstStyle>
            <a:p>
              <a:pPr>
                <a:spcBef>
                  <a:spcPct val="50000"/>
                </a:spcBef>
                <a:defRPr/>
              </a:pPr>
              <a:r>
                <a:rPr lang="en-US" sz="1800" dirty="0">
                  <a:solidFill>
                    <a:srgbClr val="FF3300"/>
                  </a:solidFill>
                </a:rPr>
                <a:t>TISS</a:t>
              </a:r>
            </a:p>
          </p:txBody>
        </p:sp>
      </p:grpSp>
      <p:sp>
        <p:nvSpPr>
          <p:cNvPr id="51239" name="Rectangle 39"/>
          <p:cNvSpPr>
            <a:spLocks noGrp="1" noChangeArrowheads="1"/>
          </p:cNvSpPr>
          <p:nvPr>
            <p:ph type="title"/>
          </p:nvPr>
        </p:nvSpPr>
        <p:spPr>
          <a:xfrm>
            <a:off x="107504" y="116632"/>
            <a:ext cx="8856984" cy="777875"/>
          </a:xfrm>
          <a:ln algn="ctr">
            <a:miter lim="800000"/>
            <a:headEnd/>
            <a:tailEnd/>
          </a:ln>
          <a:extLst>
            <a:ext uri="{FAA26D3D-D897-4be2-8F04-BA451C77F1D7}"/>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smtClean="0">
                <a:ln w="11430"/>
                <a:solidFill>
                  <a:srgbClr val="FFFF00"/>
                </a:solidFill>
                <a:effectLst>
                  <a:outerShdw blurRad="50800" dist="39000" dir="5460000" algn="tl">
                    <a:srgbClr val="000000">
                      <a:alpha val="38000"/>
                    </a:srgbClr>
                  </a:outerShdw>
                </a:effectLst>
                <a:latin typeface="+mn-lt"/>
                <a:ea typeface="+mn-ea"/>
                <a:cs typeface="+mn-cs"/>
              </a:rPr>
              <a:t>Interoperabilidade - Visão Geral</a:t>
            </a:r>
            <a:endParaRPr lang="pt-BR" sz="2800" kern="1200" dirty="0">
              <a:ln w="11430"/>
              <a:solidFill>
                <a:srgbClr val="FFFF00"/>
              </a:solidFill>
              <a:effectLst>
                <a:outerShdw blurRad="50800" dist="39000" dir="5460000" algn="tl">
                  <a:srgbClr val="000000">
                    <a:alpha val="38000"/>
                  </a:srgbClr>
                </a:outerShdw>
              </a:effectLst>
              <a:latin typeface="+mn-lt"/>
              <a:ea typeface="+mn-ea"/>
              <a:cs typeface="+mn-cs"/>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827088" y="1433513"/>
            <a:ext cx="7993062" cy="4400550"/>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pt-BR" altLang="pt-BR" sz="2000">
                <a:solidFill>
                  <a:schemeClr val="bg1"/>
                </a:solidFill>
                <a:cs typeface="Times New Roman" panose="02020603050405020304" pitchFamily="18" charset="0"/>
                <a:sym typeface="Marlett" pitchFamily="2" charset="2"/>
              </a:rPr>
              <a:t>Os primeiros exemplos de prontuário em papel datam do século V a.c.. </a:t>
            </a:r>
          </a:p>
          <a:p>
            <a:pPr algn="just"/>
            <a:endParaRPr lang="pt-BR" altLang="pt-BR" sz="2000">
              <a:solidFill>
                <a:schemeClr val="bg1"/>
              </a:solidFill>
              <a:cs typeface="Times New Roman" panose="02020603050405020304" pitchFamily="18" charset="0"/>
              <a:sym typeface="Marlett" pitchFamily="2" charset="2"/>
            </a:endParaRPr>
          </a:p>
          <a:p>
            <a:pPr algn="just"/>
            <a:r>
              <a:rPr lang="pt-BR" altLang="pt-BR" sz="2000">
                <a:solidFill>
                  <a:schemeClr val="bg1"/>
                </a:solidFill>
                <a:cs typeface="Times New Roman" panose="02020603050405020304" pitchFamily="18" charset="0"/>
                <a:sym typeface="Marlett" pitchFamily="2" charset="2"/>
              </a:rPr>
              <a:t>No século XIX as observações médicas eram registradas em ordem cronológica (prontuário orientado pelo tempo). </a:t>
            </a:r>
          </a:p>
          <a:p>
            <a:pPr algn="just"/>
            <a:endParaRPr lang="pt-BR" altLang="pt-BR" sz="2000">
              <a:solidFill>
                <a:schemeClr val="bg1"/>
              </a:solidFill>
              <a:cs typeface="Times New Roman" panose="02020603050405020304" pitchFamily="18" charset="0"/>
              <a:sym typeface="Marlett" pitchFamily="2" charset="2"/>
            </a:endParaRPr>
          </a:p>
          <a:p>
            <a:pPr algn="just"/>
            <a:r>
              <a:rPr lang="pt-BR" altLang="pt-BR" sz="2000">
                <a:solidFill>
                  <a:schemeClr val="bg1"/>
                </a:solidFill>
                <a:cs typeface="Times New Roman" panose="02020603050405020304" pitchFamily="18" charset="0"/>
                <a:sym typeface="Marlett" pitchFamily="2" charset="2"/>
              </a:rPr>
              <a:t>Em 1907, a Clínica Mayo - USA adota um registro individual das informações de cada paciente separadamente, dando origem ao prontuário médico centrado no paciente e orientado ainda de forma cronológica.</a:t>
            </a:r>
          </a:p>
          <a:p>
            <a:pPr algn="just"/>
            <a:endParaRPr lang="pt-BR" altLang="pt-BR" sz="2000">
              <a:solidFill>
                <a:schemeClr val="bg1"/>
              </a:solidFill>
              <a:cs typeface="Times New Roman" panose="02020603050405020304" pitchFamily="18" charset="0"/>
              <a:sym typeface="Marlett" pitchFamily="2" charset="2"/>
            </a:endParaRPr>
          </a:p>
          <a:p>
            <a:pPr algn="just"/>
            <a:r>
              <a:rPr lang="pt-BR" altLang="pt-BR" sz="2000">
                <a:solidFill>
                  <a:schemeClr val="bg1"/>
                </a:solidFill>
                <a:cs typeface="Times New Roman" panose="02020603050405020304" pitchFamily="18" charset="0"/>
                <a:sym typeface="Marlett" pitchFamily="2" charset="2"/>
              </a:rPr>
              <a:t>Em 1920, ainda na Clínica Mayo houve um movimento para padronizar o conteúdo mínimo dos prontuários através da definição de um conjunto mínimo de dados que deveriam ser registrados, criando a estrutura de prontuário do paciente que é utilizada até hoje.</a:t>
            </a:r>
          </a:p>
        </p:txBody>
      </p:sp>
      <p:sp>
        <p:nvSpPr>
          <p:cNvPr id="41987" name="Text Box 2"/>
          <p:cNvSpPr txBox="1">
            <a:spLocks noChangeArrowheads="1"/>
          </p:cNvSpPr>
          <p:nvPr/>
        </p:nvSpPr>
        <p:spPr bwMode="auto">
          <a:xfrm>
            <a:off x="1042988" y="312738"/>
            <a:ext cx="7367587" cy="5238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500"/>
              </a:spcBef>
              <a:spcAft>
                <a:spcPts val="500"/>
              </a:spcAft>
            </a:pPr>
            <a:r>
              <a:rPr lang="pt-BR" altLang="pt-BR" sz="2800">
                <a:solidFill>
                  <a:schemeClr val="bg1"/>
                </a:solidFill>
                <a:cs typeface="Times New Roman" panose="02020603050405020304" pitchFamily="18" charset="0"/>
                <a:sym typeface="Marlett" pitchFamily="2" charset="2"/>
              </a:rPr>
              <a:t>Contextualização</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
          <p:cNvSpPr txBox="1">
            <a:spLocks noChangeArrowheads="1"/>
          </p:cNvSpPr>
          <p:nvPr/>
        </p:nvSpPr>
        <p:spPr>
          <a:xfrm>
            <a:off x="1619672" y="-99392"/>
            <a:ext cx="6408712" cy="1143000"/>
          </a:xfrm>
          <a:prstGeom prst="rect">
            <a:avLst/>
          </a:prstGeom>
          <a:ln algn="ctr">
            <a:miter lim="800000"/>
            <a:headEnd/>
            <a:tailEnd/>
          </a:ln>
          <a:extLst>
            <a:ext uri="{FAA26D3D-D897-4be2-8F04-BA451C77F1D7}"/>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pPr fontAlgn="auto">
              <a:spcBef>
                <a:spcPts val="0"/>
              </a:spcBef>
              <a:spcAft>
                <a:spcPts val="0"/>
              </a:spcAft>
              <a:defRPr/>
            </a:pPr>
            <a:r>
              <a:rPr lang="en-GB" sz="2800" dirty="0" smtClean="0">
                <a:ln w="11430"/>
                <a:solidFill>
                  <a:srgbClr val="FFFF00"/>
                </a:solidFill>
                <a:effectLst>
                  <a:outerShdw blurRad="50800" dist="39000" dir="5460000" algn="tl">
                    <a:srgbClr val="000000">
                      <a:alpha val="38000"/>
                    </a:srgbClr>
                  </a:outerShdw>
                </a:effectLst>
                <a:latin typeface="+mn-lt"/>
                <a:ea typeface="+mn-ea"/>
                <a:cs typeface="+mn-cs"/>
              </a:rPr>
              <a:t>MS PORTARIA No- 2.073, </a:t>
            </a:r>
            <a:br>
              <a:rPr lang="en-GB" sz="2800" dirty="0" smtClean="0">
                <a:ln w="11430"/>
                <a:solidFill>
                  <a:srgbClr val="FFFF00"/>
                </a:solidFill>
                <a:effectLst>
                  <a:outerShdw blurRad="50800" dist="39000" dir="5460000" algn="tl">
                    <a:srgbClr val="000000">
                      <a:alpha val="38000"/>
                    </a:srgbClr>
                  </a:outerShdw>
                </a:effectLst>
                <a:latin typeface="+mn-lt"/>
                <a:ea typeface="+mn-ea"/>
                <a:cs typeface="+mn-cs"/>
              </a:rPr>
            </a:br>
            <a:r>
              <a:rPr lang="en-GB" sz="2800" dirty="0" smtClean="0">
                <a:ln w="11430"/>
                <a:solidFill>
                  <a:srgbClr val="FFFF00"/>
                </a:solidFill>
                <a:effectLst>
                  <a:outerShdw blurRad="50800" dist="39000" dir="5460000" algn="tl">
                    <a:srgbClr val="000000">
                      <a:alpha val="38000"/>
                    </a:srgbClr>
                  </a:outerShdw>
                </a:effectLst>
                <a:latin typeface="+mn-lt"/>
                <a:ea typeface="+mn-ea"/>
                <a:cs typeface="+mn-cs"/>
              </a:rPr>
              <a:t>DE 31 DE AGOSTO DE 2011  </a:t>
            </a:r>
            <a:endParaRPr lang="en-GB" sz="2800" dirty="0">
              <a:ln w="11430"/>
              <a:solidFill>
                <a:srgbClr val="FFFF00"/>
              </a:solidFill>
              <a:effectLst>
                <a:outerShdw blurRad="50800" dist="39000" dir="5460000" algn="tl">
                  <a:srgbClr val="000000">
                    <a:alpha val="38000"/>
                  </a:srgbClr>
                </a:outerShdw>
              </a:effectLst>
              <a:latin typeface="+mn-lt"/>
              <a:ea typeface="+mn-ea"/>
              <a:cs typeface="+mn-cs"/>
            </a:endParaRPr>
          </a:p>
        </p:txBody>
      </p:sp>
      <p:sp>
        <p:nvSpPr>
          <p:cNvPr id="41" name="Rectangle 3"/>
          <p:cNvSpPr txBox="1">
            <a:spLocks noChangeArrowheads="1"/>
          </p:cNvSpPr>
          <p:nvPr/>
        </p:nvSpPr>
        <p:spPr bwMode="auto">
          <a:xfrm>
            <a:off x="539750" y="1196752"/>
            <a:ext cx="77041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Clr>
                <a:schemeClr val="accent2"/>
              </a:buClr>
              <a:buFont typeface="Wingdings" pitchFamily="-112" charset="2"/>
              <a:buNone/>
              <a:defRPr sz="1900">
                <a:solidFill>
                  <a:schemeClr val="tx1"/>
                </a:solidFill>
                <a:latin typeface="+mn-lt"/>
                <a:ea typeface="MS PGothic" pitchFamily="34" charset="-128"/>
                <a:cs typeface="ＭＳ Ｐゴシック" pitchFamily="-112" charset="-128"/>
              </a:defRPr>
            </a:lvl1pPr>
            <a:lvl2pPr marL="908050" indent="-436563"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2pPr>
            <a:lvl3pPr marL="1304925" indent="-395288"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S PGothic" pitchFamily="34"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a:lstStyle>
          <a:p>
            <a:pPr marL="471487" lvl="1" indent="0" algn="just" eaLnBrk="1" hangingPunct="1">
              <a:lnSpc>
                <a:spcPct val="180000"/>
              </a:lnSpc>
              <a:buFont typeface="Wingdings" pitchFamily="2" charset="2"/>
              <a:buNone/>
              <a:defRPr/>
            </a:pP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Regulamenta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uso de padrões de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interoperabilidade e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informação em saúde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 sistemas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informação em saúde no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âmbito do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Sistema Único de Saúde, nos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níveis Municipal</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Distrital, Estadual e Federal,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 para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os sistemas privados e do setor </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saúde </a:t>
            </a:r>
            <a:r>
              <a:rPr lang="pt-BR"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suplementar</a:t>
            </a:r>
            <a:r>
              <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471487" lvl="1" indent="0" eaLnBrk="1" hangingPunct="1">
              <a:lnSpc>
                <a:spcPct val="180000"/>
              </a:lnSpc>
              <a:buFont typeface="Wingdings" pitchFamily="2" charset="2"/>
              <a:buNone/>
              <a:defRPr/>
            </a:pPr>
            <a:endPar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endParaRPr lang="pt-BR"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endPar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endPar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71487" lvl="1" indent="0" eaLnBrk="1" hangingPunct="1">
              <a:lnSpc>
                <a:spcPct val="180000"/>
              </a:lnSpc>
              <a:buFont typeface="Wingdings" pitchFamily="2" charset="2"/>
              <a:buNone/>
              <a:defRPr/>
            </a:pP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Este </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documento pode ser verificado no endereço </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eletrônico </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rPr>
              <a:t>http</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rPr>
              <a:t>://</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rPr>
              <a:t>www.in.gov.br/autenticidade.html</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pelo </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código 00012011090100063</a:t>
            </a:r>
          </a:p>
          <a:p>
            <a:pPr marL="471487" lvl="1" indent="0" eaLnBrk="1" hangingPunct="1">
              <a:lnSpc>
                <a:spcPct val="180000"/>
              </a:lnSpc>
              <a:buFont typeface="Wingdings" pitchFamily="2" charset="2"/>
              <a:buNone/>
              <a:defRPr/>
            </a:pP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Documento assinado digitalmente conforme MP no- 2.200-2 de </a:t>
            </a:r>
            <a:r>
              <a:rPr lang="pt-BR" sz="14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24/08/2001</a:t>
            </a:r>
            <a:r>
              <a:rPr lang="pt-BR"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901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6460" y="3501008"/>
            <a:ext cx="243393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115616" y="-27384"/>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a:ln w="11430"/>
                <a:solidFill>
                  <a:srgbClr val="FFFF00"/>
                </a:solidFill>
                <a:effectLst>
                  <a:outerShdw blurRad="50800" dist="39000" dir="5460000" algn="tl">
                    <a:srgbClr val="000000">
                      <a:alpha val="38000"/>
                    </a:srgbClr>
                  </a:outerShdw>
                </a:effectLst>
                <a:latin typeface="+mn-lt"/>
                <a:ea typeface="+mn-ea"/>
                <a:cs typeface="+mn-cs"/>
              </a:rPr>
              <a:t>e-SUS AB/SISAB</a:t>
            </a:r>
            <a:endParaRPr lang="en-GB" sz="2800" kern="1200" dirty="0">
              <a:ln w="11430"/>
              <a:solidFill>
                <a:srgbClr val="FFFF00"/>
              </a:solidFill>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2193925" y="6237288"/>
            <a:ext cx="6769100" cy="307975"/>
          </a:xfrm>
          <a:prstGeom prst="rect">
            <a:avLst/>
          </a:prstGeom>
        </p:spPr>
        <p:txBody>
          <a:bodyPr>
            <a:spAutoFit/>
          </a:bodyPr>
          <a:lstStyle/>
          <a:p>
            <a:pPr>
              <a:defRPr/>
            </a:pPr>
            <a:r>
              <a:rPr lang="pt-BR" sz="1400" dirty="0">
                <a:solidFill>
                  <a:schemeClr val="bg1"/>
                </a:solidFill>
                <a:effectLst>
                  <a:outerShdw blurRad="38100" dist="38100" dir="2700000" algn="tl">
                    <a:srgbClr val="000000">
                      <a:alpha val="43137"/>
                    </a:srgbClr>
                  </a:outerShdw>
                </a:effectLst>
              </a:rPr>
              <a:t>http://dab.saude.gov.br/portaldab/esus.php?conteudo=implantacao</a:t>
            </a:r>
          </a:p>
        </p:txBody>
      </p:sp>
      <p:sp>
        <p:nvSpPr>
          <p:cNvPr id="6" name="Rectangle 3"/>
          <p:cNvSpPr txBox="1">
            <a:spLocks noChangeArrowheads="1"/>
          </p:cNvSpPr>
          <p:nvPr/>
        </p:nvSpPr>
        <p:spPr bwMode="auto">
          <a:xfrm>
            <a:off x="866849" y="836712"/>
            <a:ext cx="7521575"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Clr>
                <a:schemeClr val="accent2"/>
              </a:buClr>
              <a:buFont typeface="Wingdings" pitchFamily="-112" charset="2"/>
              <a:buNone/>
              <a:defRPr sz="1900">
                <a:solidFill>
                  <a:schemeClr val="tx1"/>
                </a:solidFill>
                <a:latin typeface="+mn-lt"/>
                <a:ea typeface="MS PGothic" pitchFamily="34" charset="-128"/>
                <a:cs typeface="ＭＳ Ｐゴシック" pitchFamily="-112" charset="-128"/>
              </a:defRPr>
            </a:lvl1pPr>
            <a:lvl2pPr marL="908050" indent="-436563"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2pPr>
            <a:lvl3pPr marL="1304925" indent="-395288"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S PGothic" pitchFamily="34"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a:lstStyle>
          <a:p>
            <a:pPr eaLnBrk="1" hangingPunct="1">
              <a:lnSpc>
                <a:spcPct val="180000"/>
              </a:lnSpc>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SISAB**: Sistema de Informação em Saúde para a Atenção Básica (substitui o SIAB)</a:t>
            </a:r>
          </a:p>
          <a:p>
            <a:pPr eaLnBrk="1" hangingPunct="1">
              <a:lnSpc>
                <a:spcPct val="180000"/>
              </a:lnSpc>
              <a:defRPr/>
            </a:pPr>
            <a:r>
              <a:rPr lang="pt-BR" sz="1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**Portaria 1.412, 10 de julho de </a:t>
            </a:r>
            <a:r>
              <a:rPr lang="pt-BR" sz="18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2013</a:t>
            </a:r>
          </a:p>
          <a:p>
            <a:pPr eaLnBrk="1" hangingPunct="1">
              <a:lnSpc>
                <a:spcPct val="180000"/>
              </a:lnSpc>
              <a:defRPr/>
            </a:pP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e-SUS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 Software que alimenta o SISAB</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eaLnBrk="1" hangingPunct="1">
              <a:lnSpc>
                <a:spcPct val="180000"/>
              </a:lnSpc>
              <a:defRPr/>
            </a:pP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Apresenta-se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2 formas:</a:t>
            </a:r>
          </a:p>
          <a:p>
            <a:pPr eaLnBrk="1" hangingPunct="1">
              <a:lnSpc>
                <a:spcPct val="180000"/>
              </a:lnSpc>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Coleta de Dados Simplificada (CDS) e</a:t>
            </a:r>
          </a:p>
          <a:p>
            <a:pPr eaLnBrk="1" hangingPunct="1">
              <a:lnSpc>
                <a:spcPct val="180000"/>
              </a:lnSpc>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Prontuário Eletrônico do Cidadão (PEC</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eaLnBrk="1" hangingPunct="1">
              <a:lnSpc>
                <a:spcPct val="180000"/>
              </a:lnSpc>
              <a:defRPr/>
            </a:pPr>
            <a:r>
              <a:rPr lang="pt-BR" sz="1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Portaria 1.976</a:t>
            </a:r>
            <a:r>
              <a:rPr lang="pt-BR" sz="18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 </a:t>
            </a:r>
            <a:r>
              <a:rPr lang="pt-BR" sz="1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a:t>
            </a:r>
            <a:r>
              <a:rPr lang="pt-BR" sz="18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setembro </a:t>
            </a:r>
            <a:r>
              <a:rPr lang="pt-BR" sz="1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a:t>
            </a:r>
            <a:r>
              <a:rPr lang="pt-BR" sz="18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2014: </a:t>
            </a:r>
            <a:r>
              <a:rPr lang="pt-BR" sz="1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pt-BR" sz="18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3º - “...</a:t>
            </a:r>
            <a:r>
              <a:rPr lang="pt-BR" sz="1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partir da competência de junho de 2015 as informações deverão ser enviadas obrigatoriamente para a base de dados do </a:t>
            </a:r>
            <a:r>
              <a:rPr lang="pt-BR" sz="18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SISAB”</a:t>
            </a:r>
            <a:endParaRPr lang="en-US" sz="1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2645" name="Picture 2" descr="http://www.adelsonmeira.com.br/v1/wp-content/uploads/2014/09/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927" y="2132856"/>
            <a:ext cx="1837061" cy="122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547664" y="125760"/>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a:ln w="11430"/>
                <a:solidFill>
                  <a:srgbClr val="FFFF00"/>
                </a:solidFill>
                <a:effectLst>
                  <a:outerShdw blurRad="50800" dist="39000" dir="5460000" algn="tl">
                    <a:srgbClr val="000000">
                      <a:alpha val="38000"/>
                    </a:srgbClr>
                  </a:outerShdw>
                </a:effectLst>
                <a:latin typeface="+mn-lt"/>
                <a:ea typeface="+mn-ea"/>
                <a:cs typeface="+mn-cs"/>
              </a:rPr>
              <a:t>Fluxo da Informação </a:t>
            </a:r>
            <a:r>
              <a:rPr lang="pt-BR" sz="2800" kern="1200" dirty="0" smtClean="0">
                <a:ln w="11430"/>
                <a:solidFill>
                  <a:srgbClr val="FFFF00"/>
                </a:solidFill>
                <a:effectLst>
                  <a:outerShdw blurRad="50800" dist="39000" dir="5460000" algn="tl">
                    <a:srgbClr val="000000">
                      <a:alpha val="38000"/>
                    </a:srgbClr>
                  </a:outerShdw>
                </a:effectLst>
                <a:latin typeface="+mn-lt"/>
                <a:ea typeface="+mn-ea"/>
                <a:cs typeface="+mn-cs"/>
              </a:rPr>
              <a:t/>
            </a:r>
            <a:br>
              <a:rPr lang="pt-BR" sz="2800" kern="1200" dirty="0" smtClean="0">
                <a:ln w="11430"/>
                <a:solidFill>
                  <a:srgbClr val="FFFF00"/>
                </a:solidFill>
                <a:effectLst>
                  <a:outerShdw blurRad="50800" dist="39000" dir="5460000" algn="tl">
                    <a:srgbClr val="000000">
                      <a:alpha val="38000"/>
                    </a:srgbClr>
                  </a:outerShdw>
                </a:effectLst>
                <a:latin typeface="+mn-lt"/>
                <a:ea typeface="+mn-ea"/>
                <a:cs typeface="+mn-cs"/>
              </a:rPr>
            </a:br>
            <a:r>
              <a:rPr lang="pt-BR" sz="2800" kern="1200" dirty="0" smtClean="0">
                <a:ln w="11430"/>
                <a:solidFill>
                  <a:srgbClr val="FFFF00"/>
                </a:solidFill>
                <a:effectLst>
                  <a:outerShdw blurRad="50800" dist="39000" dir="5460000" algn="tl">
                    <a:srgbClr val="000000">
                      <a:alpha val="38000"/>
                    </a:srgbClr>
                  </a:outerShdw>
                </a:effectLst>
                <a:latin typeface="+mn-lt"/>
                <a:ea typeface="+mn-ea"/>
                <a:cs typeface="+mn-cs"/>
              </a:rPr>
              <a:t>e-SUS </a:t>
            </a:r>
            <a:r>
              <a:rPr lang="pt-BR" sz="2800" kern="1200" dirty="0">
                <a:ln w="11430"/>
                <a:solidFill>
                  <a:srgbClr val="FFFF00"/>
                </a:solidFill>
                <a:effectLst>
                  <a:outerShdw blurRad="50800" dist="39000" dir="5460000" algn="tl">
                    <a:srgbClr val="000000">
                      <a:alpha val="38000"/>
                    </a:srgbClr>
                  </a:outerShdw>
                </a:effectLst>
                <a:latin typeface="+mn-lt"/>
                <a:ea typeface="+mn-ea"/>
                <a:cs typeface="+mn-cs"/>
              </a:rPr>
              <a:t>AB / SISAB</a:t>
            </a:r>
            <a:endParaRPr lang="en-GB" sz="2800" kern="1200" dirty="0">
              <a:ln w="11430"/>
              <a:solidFill>
                <a:srgbClr val="FFFF00"/>
              </a:solidFill>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755650" y="6454775"/>
            <a:ext cx="6769100" cy="307975"/>
          </a:xfrm>
          <a:prstGeom prst="rect">
            <a:avLst/>
          </a:prstGeom>
        </p:spPr>
        <p:txBody>
          <a:bodyPr>
            <a:spAutoFit/>
          </a:bodyPr>
          <a:lstStyle/>
          <a:p>
            <a:pPr>
              <a:defRPr/>
            </a:pPr>
            <a:r>
              <a:rPr lang="pt-BR" sz="1400" dirty="0">
                <a:solidFill>
                  <a:schemeClr val="bg1"/>
                </a:solidFill>
                <a:effectLst>
                  <a:outerShdw blurRad="38100" dist="38100" dir="2700000" algn="tl">
                    <a:srgbClr val="000000">
                      <a:alpha val="43137"/>
                    </a:srgbClr>
                  </a:outerShdw>
                </a:effectLst>
              </a:rPr>
              <a:t>http://www.sesa.pr.gov.br/arquivos/File/ACS/oficina_esus.pdf</a:t>
            </a:r>
          </a:p>
        </p:txBody>
      </p:sp>
      <p:pic>
        <p:nvPicPr>
          <p:cNvPr id="11469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515" y="1268760"/>
            <a:ext cx="7833933" cy="482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115616" y="-171400"/>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t/>
            </a:r>
            <a:b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br>
            <a:r>
              <a:rPr lang="pt-BR" sz="2800" kern="1200" dirty="0">
                <a:ln w="11430"/>
                <a:solidFill>
                  <a:srgbClr val="580000"/>
                </a:solidFill>
                <a:effectLst>
                  <a:outerShdw blurRad="50800" dist="39000" dir="5460000" algn="tl">
                    <a:srgbClr val="000000">
                      <a:alpha val="38000"/>
                    </a:srgbClr>
                  </a:outerShdw>
                </a:effectLst>
                <a:latin typeface="+mn-lt"/>
                <a:ea typeface="+mn-ea"/>
                <a:cs typeface="+mn-cs"/>
              </a:rPr>
              <a:t> </a:t>
            </a:r>
            <a:r>
              <a:rPr lang="pt-BR" sz="2800" kern="1200" dirty="0">
                <a:ln w="11430"/>
                <a:solidFill>
                  <a:srgbClr val="FFFF00"/>
                </a:solidFill>
                <a:effectLst>
                  <a:outerShdw blurRad="50800" dist="39000" dir="5460000" algn="tl">
                    <a:srgbClr val="000000">
                      <a:alpha val="38000"/>
                    </a:srgbClr>
                  </a:outerShdw>
                </a:effectLst>
                <a:latin typeface="+mn-lt"/>
                <a:ea typeface="+mn-ea"/>
                <a:cs typeface="+mn-cs"/>
              </a:rPr>
              <a:t>e-SUS </a:t>
            </a:r>
            <a:r>
              <a:rPr lang="pt-BR" sz="2800" kern="1200" dirty="0" smtClean="0">
                <a:ln w="11430"/>
                <a:solidFill>
                  <a:srgbClr val="FFFF00"/>
                </a:solidFill>
                <a:effectLst>
                  <a:outerShdw blurRad="50800" dist="39000" dir="5460000" algn="tl">
                    <a:srgbClr val="000000">
                      <a:alpha val="38000"/>
                    </a:srgbClr>
                  </a:outerShdw>
                </a:effectLst>
                <a:latin typeface="+mn-lt"/>
                <a:ea typeface="+mn-ea"/>
                <a:cs typeface="+mn-cs"/>
              </a:rPr>
              <a:t>Hospitalar</a:t>
            </a:r>
            <a:endParaRPr lang="en-GB" sz="2800" kern="1200" dirty="0">
              <a:ln w="11430"/>
              <a:solidFill>
                <a:srgbClr val="FFFF00"/>
              </a:solidFill>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2771800" y="6381328"/>
            <a:ext cx="4176713" cy="307975"/>
          </a:xfrm>
          <a:prstGeom prst="rect">
            <a:avLst/>
          </a:prstGeom>
        </p:spPr>
        <p:txBody>
          <a:bodyPr>
            <a:spAutoFit/>
          </a:bodyPr>
          <a:lstStyle/>
          <a:p>
            <a:pPr>
              <a:defRPr/>
            </a:pPr>
            <a:r>
              <a:rPr lang="pt-BR" sz="1400" dirty="0">
                <a:solidFill>
                  <a:srgbClr val="FFFFFF"/>
                </a:solidFill>
                <a:effectLst>
                  <a:outerShdw blurRad="38100" dist="38100" dir="2700000" algn="tl">
                    <a:srgbClr val="000000">
                      <a:alpha val="43137"/>
                    </a:srgbClr>
                  </a:outerShdw>
                </a:effectLst>
              </a:rPr>
              <a:t>http://www2.datasus.gov.br/ESUSHOSP</a:t>
            </a:r>
          </a:p>
        </p:txBody>
      </p:sp>
      <p:pic>
        <p:nvPicPr>
          <p:cNvPr id="116740" name="Picture 2" descr="http://www2.datasus.gov.br/ESUSHOSP/imagens/MODULO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064" y="1052736"/>
            <a:ext cx="5318208" cy="482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a:xfrm>
            <a:off x="1619672" y="-234280"/>
            <a:ext cx="6408712" cy="1143000"/>
          </a:xfrm>
          <a:ln algn="ctr">
            <a:miter lim="800000"/>
            <a:headEnd/>
            <a:tailEnd/>
          </a:ln>
          <a:extLs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t/>
            </a:r>
            <a:br>
              <a:rPr lang="pt-BR" sz="2800" kern="1200" dirty="0" smtClean="0">
                <a:ln w="11430"/>
                <a:solidFill>
                  <a:srgbClr val="580000"/>
                </a:solidFill>
                <a:effectLst>
                  <a:outerShdw blurRad="50800" dist="39000" dir="5460000" algn="tl">
                    <a:srgbClr val="000000">
                      <a:alpha val="38000"/>
                    </a:srgbClr>
                  </a:outerShdw>
                </a:effectLst>
                <a:latin typeface="+mn-lt"/>
                <a:ea typeface="+mn-ea"/>
                <a:cs typeface="+mn-cs"/>
              </a:rPr>
            </a:br>
            <a:r>
              <a:rPr lang="pt-BR" sz="2800" kern="1200" dirty="0">
                <a:ln w="11430"/>
                <a:solidFill>
                  <a:srgbClr val="580000"/>
                </a:solidFill>
                <a:effectLst>
                  <a:outerShdw blurRad="50800" dist="39000" dir="5460000" algn="tl">
                    <a:srgbClr val="000000">
                      <a:alpha val="38000"/>
                    </a:srgbClr>
                  </a:outerShdw>
                </a:effectLst>
                <a:latin typeface="+mn-lt"/>
                <a:ea typeface="+mn-ea"/>
                <a:cs typeface="+mn-cs"/>
              </a:rPr>
              <a:t> </a:t>
            </a:r>
            <a:r>
              <a:rPr lang="pt-BR" sz="2800" kern="1200" dirty="0">
                <a:ln w="11430"/>
                <a:solidFill>
                  <a:srgbClr val="FFFF00"/>
                </a:solidFill>
                <a:effectLst>
                  <a:outerShdw blurRad="50800" dist="39000" dir="5460000" algn="tl">
                    <a:srgbClr val="000000">
                      <a:alpha val="38000"/>
                    </a:srgbClr>
                  </a:outerShdw>
                </a:effectLst>
                <a:latin typeface="+mn-lt"/>
                <a:ea typeface="+mn-ea"/>
                <a:cs typeface="+mn-cs"/>
              </a:rPr>
              <a:t>e-SUS </a:t>
            </a:r>
            <a:r>
              <a:rPr lang="pt-BR" sz="2800" kern="1200" dirty="0" smtClean="0">
                <a:ln w="11430"/>
                <a:solidFill>
                  <a:srgbClr val="FFFF00"/>
                </a:solidFill>
                <a:effectLst>
                  <a:outerShdw blurRad="50800" dist="39000" dir="5460000" algn="tl">
                    <a:srgbClr val="000000">
                      <a:alpha val="38000"/>
                    </a:srgbClr>
                  </a:outerShdw>
                </a:effectLst>
                <a:latin typeface="+mn-lt"/>
                <a:ea typeface="+mn-ea"/>
                <a:cs typeface="+mn-cs"/>
              </a:rPr>
              <a:t>SAMU</a:t>
            </a:r>
            <a:endParaRPr lang="en-GB" sz="2800" kern="1200" dirty="0">
              <a:ln w="11430"/>
              <a:solidFill>
                <a:srgbClr val="FFFF00"/>
              </a:solidFill>
              <a:effectLst>
                <a:outerShdw blurRad="50800" dist="39000" dir="5460000" algn="tl">
                  <a:srgbClr val="000000">
                    <a:alpha val="38000"/>
                  </a:srgbClr>
                </a:outerShdw>
              </a:effectLst>
              <a:latin typeface="+mn-lt"/>
              <a:ea typeface="+mn-ea"/>
              <a:cs typeface="+mn-cs"/>
            </a:endParaRPr>
          </a:p>
        </p:txBody>
      </p:sp>
      <p:sp>
        <p:nvSpPr>
          <p:cNvPr id="2" name="Retângulo 1"/>
          <p:cNvSpPr/>
          <p:nvPr/>
        </p:nvSpPr>
        <p:spPr>
          <a:xfrm>
            <a:off x="3708400" y="6165304"/>
            <a:ext cx="4751388" cy="307777"/>
          </a:xfrm>
          <a:prstGeom prst="rect">
            <a:avLst/>
          </a:prstGeom>
        </p:spPr>
        <p:txBody>
          <a:bodyPr>
            <a:spAutoFit/>
          </a:bodyPr>
          <a:lstStyle/>
          <a:p>
            <a:pPr>
              <a:defRPr/>
            </a:pPr>
            <a:r>
              <a:rPr lang="pt-BR" sz="1400" dirty="0">
                <a:solidFill>
                  <a:srgbClr val="FFFFFF"/>
                </a:solidFill>
                <a:effectLst>
                  <a:outerShdw blurRad="38100" dist="38100" dir="2700000" algn="tl">
                    <a:srgbClr val="000000">
                      <a:alpha val="43137"/>
                    </a:srgbClr>
                  </a:outerShdw>
                </a:effectLst>
              </a:rPr>
              <a:t>http://datasus.saude.gov.br/projetos/50-e-sus</a:t>
            </a:r>
          </a:p>
        </p:txBody>
      </p:sp>
      <p:sp>
        <p:nvSpPr>
          <p:cNvPr id="5" name="Rectangle 3"/>
          <p:cNvSpPr txBox="1">
            <a:spLocks noChangeArrowheads="1"/>
          </p:cNvSpPr>
          <p:nvPr/>
        </p:nvSpPr>
        <p:spPr bwMode="auto">
          <a:xfrm>
            <a:off x="611561" y="1124744"/>
            <a:ext cx="7560839"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0" fontAlgn="base" hangingPunct="0">
              <a:spcBef>
                <a:spcPct val="20000"/>
              </a:spcBef>
              <a:spcAft>
                <a:spcPct val="0"/>
              </a:spcAft>
              <a:buClr>
                <a:schemeClr val="accent2"/>
              </a:buClr>
              <a:buFont typeface="Wingdings" pitchFamily="-112" charset="2"/>
              <a:buNone/>
              <a:defRPr sz="1900">
                <a:solidFill>
                  <a:schemeClr val="tx1"/>
                </a:solidFill>
                <a:latin typeface="+mn-lt"/>
                <a:ea typeface="MS PGothic" pitchFamily="34" charset="-128"/>
                <a:cs typeface="ＭＳ Ｐゴシック" pitchFamily="-112" charset="-128"/>
              </a:defRPr>
            </a:lvl1pPr>
            <a:lvl2pPr marL="908050" indent="-436563"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2pPr>
            <a:lvl3pPr marL="1304925" indent="-395288"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S PGothic" pitchFamily="34"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a:lstStyle>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Conceitos</a:t>
            </a:r>
          </a:p>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sistema utilizado para captura de dados do SAMU (Serviço de Atendimento Móvel de Urgência) foi desenvolvido para funcionar de forma autônoma, será realizada a integração do sistema desenvolvido para o SAMU, e também os registros dos procedimentos que tiverem sido realizados nos atendimentos de urgência e que deverão ser incorporados nos boletins de produção gerenciados pela central de regulação.</a:t>
            </a:r>
          </a:p>
          <a:p>
            <a:pPr algn="just">
              <a:defRPr/>
            </a:pPr>
            <a:endPar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Fidedignidade nas </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informações - O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sistema funcionará com absoluta fidelidade das informações coleta das através da conversação telefônica que dará origem a estes dados.</a:t>
            </a:r>
          </a:p>
          <a:p>
            <a:pPr algn="just">
              <a:defRPr/>
            </a:pPr>
            <a:endPar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defRPr/>
            </a:pP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Rapidez na coleta de </a:t>
            </a:r>
            <a:r>
              <a:rPr lang="pt-BR" sz="1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dados - O </a:t>
            </a:r>
            <a:r>
              <a:rPr lang="pt-BR" sz="1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sistema poderá ser vinculado ao serviço telefônico e possuir o endereçamento do município, sendo a coleta de dados mais rápida.</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7"/>
        <p:cNvGrpSpPr/>
        <p:nvPr/>
      </p:nvGrpSpPr>
      <p:grpSpPr>
        <a:xfrm>
          <a:off x="0" y="0"/>
          <a:ext cx="0" cy="0"/>
          <a:chOff x="0" y="0"/>
          <a:chExt cx="0" cy="0"/>
        </a:xfrm>
      </p:grpSpPr>
      <p:pic>
        <p:nvPicPr>
          <p:cNvPr id="248" name="Shape 248"/>
          <p:cNvPicPr preferRelativeResize="0"/>
          <p:nvPr/>
        </p:nvPicPr>
        <p:blipFill>
          <a:blip r:embed="rId3">
            <a:alphaModFix/>
          </a:blip>
          <a:stretch>
            <a:fillRect/>
          </a:stretch>
        </p:blipFill>
        <p:spPr>
          <a:xfrm>
            <a:off x="1692576" y="857250"/>
            <a:ext cx="5149249" cy="5143500"/>
          </a:xfrm>
          <a:prstGeom prst="rect">
            <a:avLst/>
          </a:prstGeom>
          <a:noFill/>
          <a:ln>
            <a:noFill/>
          </a:ln>
        </p:spPr>
      </p:pic>
      <p:sp>
        <p:nvSpPr>
          <p:cNvPr id="249" name="Shape 249"/>
          <p:cNvSpPr/>
          <p:nvPr/>
        </p:nvSpPr>
        <p:spPr>
          <a:xfrm>
            <a:off x="1662968" y="857251"/>
            <a:ext cx="98999" cy="5143499"/>
          </a:xfrm>
          <a:prstGeom prst="rect">
            <a:avLst/>
          </a:prstGeom>
          <a:solidFill>
            <a:srgbClr val="FFFFFF"/>
          </a:solidFill>
          <a:ln>
            <a:noFill/>
          </a:ln>
        </p:spPr>
        <p:txBody>
          <a:bodyPr lIns="91425" tIns="91425" rIns="91425" bIns="91425"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250" name="Shape 250"/>
          <p:cNvSpPr/>
          <p:nvPr/>
        </p:nvSpPr>
        <p:spPr>
          <a:xfrm>
            <a:off x="6790601" y="857251"/>
            <a:ext cx="98999" cy="5143499"/>
          </a:xfrm>
          <a:prstGeom prst="rect">
            <a:avLst/>
          </a:prstGeom>
          <a:solidFill>
            <a:srgbClr val="FFFFFF"/>
          </a:solidFill>
          <a:ln>
            <a:noFill/>
          </a:ln>
        </p:spPr>
        <p:txBody>
          <a:bodyPr lIns="91425" tIns="91425" rIns="91425" bIns="91425"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251" name="Shape 251"/>
          <p:cNvSpPr/>
          <p:nvPr/>
        </p:nvSpPr>
        <p:spPr>
          <a:xfrm>
            <a:off x="1451475" y="855797"/>
            <a:ext cx="5440200" cy="164700"/>
          </a:xfrm>
          <a:prstGeom prst="rect">
            <a:avLst/>
          </a:prstGeom>
          <a:solidFill>
            <a:srgbClr val="FFFFFF"/>
          </a:solidFill>
          <a:ln>
            <a:noFill/>
          </a:ln>
        </p:spPr>
        <p:txBody>
          <a:bodyPr lIns="91425" tIns="91425" rIns="91425" bIns="91425"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252" name="Shape 252"/>
          <p:cNvSpPr/>
          <p:nvPr/>
        </p:nvSpPr>
        <p:spPr>
          <a:xfrm>
            <a:off x="1449400" y="5836050"/>
            <a:ext cx="5440200" cy="164700"/>
          </a:xfrm>
          <a:prstGeom prst="rect">
            <a:avLst/>
          </a:prstGeom>
          <a:solidFill>
            <a:srgbClr val="FFFFFF"/>
          </a:solidFill>
          <a:ln>
            <a:noFill/>
          </a:ln>
        </p:spPr>
        <p:txBody>
          <a:bodyPr lIns="91425" tIns="91425" rIns="91425" bIns="91425"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253" name="Shape 253"/>
          <p:cNvSpPr txBox="1"/>
          <p:nvPr/>
        </p:nvSpPr>
        <p:spPr>
          <a:xfrm>
            <a:off x="3719530" y="3438501"/>
            <a:ext cx="1208999" cy="738599"/>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3000" b="1" kern="0">
                <a:solidFill>
                  <a:srgbClr val="FFFFFF"/>
                </a:solidFill>
                <a:latin typeface="Arial"/>
                <a:cs typeface="Arial"/>
                <a:sym typeface="Arial"/>
              </a:rPr>
              <a:t>CMD</a:t>
            </a:r>
          </a:p>
        </p:txBody>
      </p:sp>
      <p:grpSp>
        <p:nvGrpSpPr>
          <p:cNvPr id="254" name="Shape 254"/>
          <p:cNvGrpSpPr/>
          <p:nvPr/>
        </p:nvGrpSpPr>
        <p:grpSpPr>
          <a:xfrm>
            <a:off x="3480863" y="1409976"/>
            <a:ext cx="1686299" cy="1222049"/>
            <a:chOff x="3480862" y="400325"/>
            <a:chExt cx="1686299" cy="1222049"/>
          </a:xfrm>
        </p:grpSpPr>
        <p:sp>
          <p:nvSpPr>
            <p:cNvPr id="255" name="Shape 255"/>
            <p:cNvSpPr txBox="1"/>
            <p:nvPr/>
          </p:nvSpPr>
          <p:spPr>
            <a:xfrm>
              <a:off x="3480862" y="1234175"/>
              <a:ext cx="1686299" cy="3881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rgbClr val="1155CC"/>
                  </a:solidFill>
                  <a:latin typeface="Syncopate"/>
                  <a:ea typeface="Syncopate"/>
                  <a:cs typeface="Syncopate"/>
                  <a:sym typeface="Syncopate"/>
                </a:rPr>
                <a:t>AMBULATORIAL</a:t>
              </a:r>
            </a:p>
          </p:txBody>
        </p:sp>
        <p:pic>
          <p:nvPicPr>
            <p:cNvPr id="256" name="Shape 256"/>
            <p:cNvPicPr preferRelativeResize="0"/>
            <p:nvPr/>
          </p:nvPicPr>
          <p:blipFill>
            <a:blip r:embed="rId4">
              <a:alphaModFix/>
            </a:blip>
            <a:stretch>
              <a:fillRect/>
            </a:stretch>
          </p:blipFill>
          <p:spPr>
            <a:xfrm>
              <a:off x="3737175" y="400325"/>
              <a:ext cx="1040500" cy="918349"/>
            </a:xfrm>
            <a:prstGeom prst="rect">
              <a:avLst/>
            </a:prstGeom>
            <a:noFill/>
            <a:ln>
              <a:noFill/>
            </a:ln>
          </p:spPr>
        </p:pic>
      </p:grpSp>
      <p:grpSp>
        <p:nvGrpSpPr>
          <p:cNvPr id="257" name="Shape 257"/>
          <p:cNvGrpSpPr/>
          <p:nvPr/>
        </p:nvGrpSpPr>
        <p:grpSpPr>
          <a:xfrm>
            <a:off x="4898288" y="3896826"/>
            <a:ext cx="1686299" cy="1222049"/>
            <a:chOff x="3480862" y="400325"/>
            <a:chExt cx="1686299" cy="1222049"/>
          </a:xfrm>
        </p:grpSpPr>
        <p:sp>
          <p:nvSpPr>
            <p:cNvPr id="258" name="Shape 258"/>
            <p:cNvSpPr txBox="1"/>
            <p:nvPr/>
          </p:nvSpPr>
          <p:spPr>
            <a:xfrm>
              <a:off x="3480862" y="1234175"/>
              <a:ext cx="1686299" cy="3881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rgbClr val="1155CC"/>
                  </a:solidFill>
                  <a:latin typeface="Syncopate"/>
                  <a:ea typeface="Syncopate"/>
                  <a:cs typeface="Syncopate"/>
                  <a:sym typeface="Syncopate"/>
                </a:rPr>
                <a:t>HOSPITALAR</a:t>
              </a:r>
            </a:p>
          </p:txBody>
        </p:sp>
        <p:pic>
          <p:nvPicPr>
            <p:cNvPr id="259" name="Shape 259"/>
            <p:cNvPicPr preferRelativeResize="0"/>
            <p:nvPr/>
          </p:nvPicPr>
          <p:blipFill>
            <a:blip r:embed="rId4">
              <a:alphaModFix/>
            </a:blip>
            <a:stretch>
              <a:fillRect/>
            </a:stretch>
          </p:blipFill>
          <p:spPr>
            <a:xfrm>
              <a:off x="3737175" y="400325"/>
              <a:ext cx="1040500" cy="918349"/>
            </a:xfrm>
            <a:prstGeom prst="rect">
              <a:avLst/>
            </a:prstGeom>
            <a:noFill/>
            <a:ln>
              <a:noFill/>
            </a:ln>
          </p:spPr>
        </p:pic>
      </p:grpSp>
      <p:grpSp>
        <p:nvGrpSpPr>
          <p:cNvPr id="260" name="Shape 260"/>
          <p:cNvGrpSpPr/>
          <p:nvPr/>
        </p:nvGrpSpPr>
        <p:grpSpPr>
          <a:xfrm>
            <a:off x="1973788" y="3874076"/>
            <a:ext cx="1686299" cy="1222049"/>
            <a:chOff x="3480862" y="400325"/>
            <a:chExt cx="1686299" cy="1222049"/>
          </a:xfrm>
        </p:grpSpPr>
        <p:sp>
          <p:nvSpPr>
            <p:cNvPr id="261" name="Shape 261"/>
            <p:cNvSpPr txBox="1"/>
            <p:nvPr/>
          </p:nvSpPr>
          <p:spPr>
            <a:xfrm>
              <a:off x="3480862" y="1234175"/>
              <a:ext cx="1686299" cy="3881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rgbClr val="1155CC"/>
                  </a:solidFill>
                  <a:latin typeface="Syncopate"/>
                  <a:ea typeface="Syncopate"/>
                  <a:cs typeface="Syncopate"/>
                  <a:sym typeface="Syncopate"/>
                </a:rPr>
                <a:t>ATENÇÃO BÁSICA</a:t>
              </a:r>
            </a:p>
          </p:txBody>
        </p:sp>
        <p:pic>
          <p:nvPicPr>
            <p:cNvPr id="262" name="Shape 262"/>
            <p:cNvPicPr preferRelativeResize="0"/>
            <p:nvPr/>
          </p:nvPicPr>
          <p:blipFill>
            <a:blip r:embed="rId4">
              <a:alphaModFix/>
            </a:blip>
            <a:stretch>
              <a:fillRect/>
            </a:stretch>
          </p:blipFill>
          <p:spPr>
            <a:xfrm>
              <a:off x="3737175" y="400325"/>
              <a:ext cx="1040500" cy="918349"/>
            </a:xfrm>
            <a:prstGeom prst="rect">
              <a:avLst/>
            </a:prstGeom>
            <a:noFill/>
            <a:ln>
              <a:noFill/>
            </a:ln>
          </p:spPr>
        </p:pic>
      </p:grpSp>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899550" y="648154"/>
            <a:ext cx="8229600" cy="994200"/>
          </a:xfrm>
          <a:prstGeom prst="rect">
            <a:avLst/>
          </a:prstGeom>
        </p:spPr>
        <p:txBody>
          <a:bodyPr lIns="91425" tIns="91425" rIns="91425" bIns="91425" anchor="b" anchorCtr="0">
            <a:noAutofit/>
          </a:bodyPr>
          <a:lstStyle/>
          <a:p>
            <a:r>
              <a:rPr lang="en" sz="3000"/>
              <a:t>Informações de Atenção à Saúde</a:t>
            </a:r>
          </a:p>
        </p:txBody>
      </p:sp>
      <p:cxnSp>
        <p:nvCxnSpPr>
          <p:cNvPr id="201" name="Shape 201"/>
          <p:cNvCxnSpPr/>
          <p:nvPr/>
        </p:nvCxnSpPr>
        <p:spPr>
          <a:xfrm>
            <a:off x="938151" y="1598475"/>
            <a:ext cx="7136999" cy="0"/>
          </a:xfrm>
          <a:prstGeom prst="straightConnector1">
            <a:avLst/>
          </a:prstGeom>
          <a:noFill/>
          <a:ln w="19050" cap="flat" cmpd="sng">
            <a:solidFill>
              <a:schemeClr val="dk2"/>
            </a:solidFill>
            <a:prstDash val="solid"/>
            <a:round/>
            <a:headEnd type="none" w="lg" len="lg"/>
            <a:tailEnd type="none" w="lg" len="lg"/>
          </a:ln>
        </p:spPr>
      </p:cxnSp>
      <p:sp>
        <p:nvSpPr>
          <p:cNvPr id="202" name="Shape 202"/>
          <p:cNvSpPr/>
          <p:nvPr/>
        </p:nvSpPr>
        <p:spPr>
          <a:xfrm>
            <a:off x="3764475" y="1914150"/>
            <a:ext cx="4877700" cy="1211400"/>
          </a:xfrm>
          <a:prstGeom prst="ellipse">
            <a:avLst/>
          </a:prstGeom>
          <a:solidFill>
            <a:srgbClr val="A61C00"/>
          </a:solidFill>
          <a:ln>
            <a:noFill/>
          </a:ln>
        </p:spPr>
        <p:txBody>
          <a:bodyPr lIns="91425" tIns="91425" rIns="91425" bIns="91425" anchor="ctr" anchorCtr="0">
            <a:noAutofit/>
          </a:bodyPr>
          <a:lstStyle/>
          <a:p>
            <a:pPr algn="ctr" eaLnBrk="1" fontAlgn="auto" hangingPunct="1">
              <a:spcBef>
                <a:spcPts val="0"/>
              </a:spcBef>
              <a:spcAft>
                <a:spcPts val="0"/>
              </a:spcAft>
            </a:pPr>
            <a:r>
              <a:rPr lang="en" sz="3600" b="1" kern="0">
                <a:solidFill>
                  <a:srgbClr val="FFFFFF"/>
                </a:solidFill>
                <a:latin typeface="Arial"/>
                <a:cs typeface="Arial"/>
                <a:sym typeface="Arial"/>
              </a:rPr>
              <a:t>PEP</a:t>
            </a:r>
          </a:p>
        </p:txBody>
      </p:sp>
      <p:sp>
        <p:nvSpPr>
          <p:cNvPr id="203" name="Shape 203"/>
          <p:cNvSpPr/>
          <p:nvPr/>
        </p:nvSpPr>
        <p:spPr>
          <a:xfrm>
            <a:off x="4258030" y="3538350"/>
            <a:ext cx="4003200" cy="994200"/>
          </a:xfrm>
          <a:prstGeom prst="ellipse">
            <a:avLst/>
          </a:prstGeom>
          <a:solidFill>
            <a:srgbClr val="0B5394"/>
          </a:solidFill>
          <a:ln>
            <a:noFill/>
          </a:ln>
        </p:spPr>
        <p:txBody>
          <a:bodyPr lIns="91425" tIns="91425" rIns="91425" bIns="91425" anchor="ctr" anchorCtr="0">
            <a:noAutofit/>
          </a:bodyPr>
          <a:lstStyle/>
          <a:p>
            <a:pPr algn="ctr" eaLnBrk="1" fontAlgn="auto" hangingPunct="1">
              <a:spcBef>
                <a:spcPts val="0"/>
              </a:spcBef>
              <a:spcAft>
                <a:spcPts val="0"/>
              </a:spcAft>
            </a:pPr>
            <a:r>
              <a:rPr lang="en" sz="3600" b="1" kern="0">
                <a:solidFill>
                  <a:srgbClr val="FFFFFF"/>
                </a:solidFill>
                <a:latin typeface="Arial"/>
                <a:cs typeface="Arial"/>
                <a:sym typeface="Arial"/>
              </a:rPr>
              <a:t>RES</a:t>
            </a:r>
          </a:p>
        </p:txBody>
      </p:sp>
      <p:sp>
        <p:nvSpPr>
          <p:cNvPr id="204" name="Shape 204"/>
          <p:cNvSpPr/>
          <p:nvPr/>
        </p:nvSpPr>
        <p:spPr>
          <a:xfrm>
            <a:off x="4653645" y="4869150"/>
            <a:ext cx="3302700" cy="820200"/>
          </a:xfrm>
          <a:prstGeom prst="ellipse">
            <a:avLst/>
          </a:prstGeom>
          <a:solidFill>
            <a:schemeClr val="dk1"/>
          </a:solidFill>
          <a:ln>
            <a:noFill/>
          </a:ln>
        </p:spPr>
        <p:txBody>
          <a:bodyPr lIns="91425" tIns="91425" rIns="91425" bIns="91425" anchor="ctr" anchorCtr="0">
            <a:noAutofit/>
          </a:bodyPr>
          <a:lstStyle/>
          <a:p>
            <a:pPr algn="ctr" eaLnBrk="1" fontAlgn="auto" hangingPunct="1">
              <a:spcBef>
                <a:spcPts val="0"/>
              </a:spcBef>
              <a:spcAft>
                <a:spcPts val="0"/>
              </a:spcAft>
            </a:pPr>
            <a:r>
              <a:rPr lang="en" sz="3600" b="1" kern="0">
                <a:solidFill>
                  <a:srgbClr val="FFFFFF"/>
                </a:solidFill>
                <a:latin typeface="Arial"/>
                <a:cs typeface="Arial"/>
                <a:sym typeface="Arial"/>
              </a:rPr>
              <a:t>CMD</a:t>
            </a:r>
          </a:p>
        </p:txBody>
      </p:sp>
      <p:sp>
        <p:nvSpPr>
          <p:cNvPr id="205" name="Shape 205"/>
          <p:cNvSpPr txBox="1"/>
          <p:nvPr/>
        </p:nvSpPr>
        <p:spPr>
          <a:xfrm>
            <a:off x="209800" y="2251350"/>
            <a:ext cx="2640300" cy="798000"/>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800" b="1" kern="0">
                <a:solidFill>
                  <a:srgbClr val="A61C00"/>
                </a:solidFill>
                <a:latin typeface="Arial"/>
                <a:cs typeface="Arial"/>
                <a:sym typeface="Arial"/>
              </a:rPr>
              <a:t>Sistemas de Gestão Hospitalar </a:t>
            </a:r>
          </a:p>
          <a:p>
            <a:pPr algn="ctr" eaLnBrk="1" fontAlgn="auto" hangingPunct="1">
              <a:spcBef>
                <a:spcPts val="0"/>
              </a:spcBef>
              <a:spcAft>
                <a:spcPts val="0"/>
              </a:spcAft>
            </a:pPr>
            <a:r>
              <a:rPr lang="en" sz="1000" b="1" kern="0">
                <a:solidFill>
                  <a:srgbClr val="A61C00"/>
                </a:solidFill>
                <a:latin typeface="Arial"/>
                <a:cs typeface="Arial"/>
                <a:sym typeface="Arial"/>
              </a:rPr>
              <a:t>PEP PRIVADO</a:t>
            </a:r>
          </a:p>
        </p:txBody>
      </p:sp>
      <p:sp>
        <p:nvSpPr>
          <p:cNvPr id="206" name="Shape 206"/>
          <p:cNvSpPr txBox="1"/>
          <p:nvPr/>
        </p:nvSpPr>
        <p:spPr>
          <a:xfrm>
            <a:off x="315426" y="3473550"/>
            <a:ext cx="1739099" cy="798000"/>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800" b="1" kern="0">
                <a:solidFill>
                  <a:srgbClr val="1155CC"/>
                </a:solidFill>
                <a:latin typeface="Arial"/>
                <a:cs typeface="Arial"/>
                <a:sym typeface="Arial"/>
              </a:rPr>
              <a:t>e-SUS AB</a:t>
            </a:r>
          </a:p>
          <a:p>
            <a:pPr algn="ctr" eaLnBrk="1" fontAlgn="auto" hangingPunct="1">
              <a:spcBef>
                <a:spcPts val="0"/>
              </a:spcBef>
              <a:spcAft>
                <a:spcPts val="0"/>
              </a:spcAft>
            </a:pPr>
            <a:r>
              <a:rPr lang="en" sz="1800" b="1" kern="0">
                <a:solidFill>
                  <a:srgbClr val="1155CC"/>
                </a:solidFill>
                <a:latin typeface="Arial"/>
                <a:cs typeface="Arial"/>
                <a:sym typeface="Arial"/>
              </a:rPr>
              <a:t>e-SUS AMB</a:t>
            </a:r>
          </a:p>
          <a:p>
            <a:pPr algn="ctr" eaLnBrk="1" fontAlgn="auto" hangingPunct="1">
              <a:spcBef>
                <a:spcPts val="0"/>
              </a:spcBef>
              <a:spcAft>
                <a:spcPts val="0"/>
              </a:spcAft>
            </a:pPr>
            <a:r>
              <a:rPr lang="en" sz="1800" b="1" kern="0">
                <a:solidFill>
                  <a:srgbClr val="1155CC"/>
                </a:solidFill>
                <a:latin typeface="Arial"/>
                <a:cs typeface="Arial"/>
                <a:sym typeface="Arial"/>
              </a:rPr>
              <a:t>e-SUS HOSP</a:t>
            </a:r>
          </a:p>
          <a:p>
            <a:pPr algn="ctr" eaLnBrk="1" fontAlgn="auto" hangingPunct="1">
              <a:spcBef>
                <a:spcPts val="0"/>
              </a:spcBef>
              <a:spcAft>
                <a:spcPts val="0"/>
              </a:spcAft>
            </a:pPr>
            <a:r>
              <a:rPr lang="en" sz="1000" b="1" kern="0">
                <a:solidFill>
                  <a:srgbClr val="1155CC"/>
                </a:solidFill>
                <a:latin typeface="Arial"/>
                <a:cs typeface="Arial"/>
                <a:sym typeface="Arial"/>
              </a:rPr>
              <a:t>PEP SUS</a:t>
            </a:r>
          </a:p>
        </p:txBody>
      </p:sp>
      <p:sp>
        <p:nvSpPr>
          <p:cNvPr id="207" name="Shape 207"/>
          <p:cNvSpPr txBox="1"/>
          <p:nvPr/>
        </p:nvSpPr>
        <p:spPr>
          <a:xfrm>
            <a:off x="160800" y="4945350"/>
            <a:ext cx="2442900" cy="798000"/>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800" b="1" kern="0">
                <a:solidFill>
                  <a:srgbClr val="000000"/>
                </a:solidFill>
                <a:latin typeface="Arial"/>
                <a:cs typeface="Arial"/>
                <a:sym typeface="Arial"/>
              </a:rPr>
              <a:t>Sistema de Coleta Simplificada</a:t>
            </a:r>
          </a:p>
          <a:p>
            <a:pPr algn="ctr" eaLnBrk="1" fontAlgn="auto" hangingPunct="1">
              <a:spcBef>
                <a:spcPts val="0"/>
              </a:spcBef>
              <a:spcAft>
                <a:spcPts val="0"/>
              </a:spcAft>
            </a:pPr>
            <a:r>
              <a:rPr lang="en" sz="1000" b="1" kern="0">
                <a:solidFill>
                  <a:srgbClr val="000000"/>
                </a:solidFill>
                <a:latin typeface="Arial"/>
                <a:cs typeface="Arial"/>
                <a:sym typeface="Arial"/>
              </a:rPr>
              <a:t>SISRCA, RAAS, CDS</a:t>
            </a:r>
          </a:p>
        </p:txBody>
      </p:sp>
      <p:cxnSp>
        <p:nvCxnSpPr>
          <p:cNvPr id="208" name="Shape 208"/>
          <p:cNvCxnSpPr>
            <a:stCxn id="205" idx="3"/>
            <a:endCxn id="202" idx="2"/>
          </p:cNvCxnSpPr>
          <p:nvPr/>
        </p:nvCxnSpPr>
        <p:spPr>
          <a:xfrm rot="10800000" flipH="1">
            <a:off x="2850100" y="2519850"/>
            <a:ext cx="914400" cy="130500"/>
          </a:xfrm>
          <a:prstGeom prst="straightConnector1">
            <a:avLst/>
          </a:prstGeom>
          <a:noFill/>
          <a:ln w="19050" cap="flat" cmpd="sng">
            <a:solidFill>
              <a:srgbClr val="E06666"/>
            </a:solidFill>
            <a:prstDash val="solid"/>
            <a:round/>
            <a:headEnd type="none" w="lg" len="lg"/>
            <a:tailEnd type="triangle" w="lg" len="lg"/>
          </a:ln>
        </p:spPr>
      </p:cxnSp>
      <p:cxnSp>
        <p:nvCxnSpPr>
          <p:cNvPr id="209" name="Shape 209"/>
          <p:cNvCxnSpPr>
            <a:stCxn id="205" idx="3"/>
            <a:endCxn id="203" idx="2"/>
          </p:cNvCxnSpPr>
          <p:nvPr/>
        </p:nvCxnSpPr>
        <p:spPr>
          <a:xfrm>
            <a:off x="2850100" y="2650350"/>
            <a:ext cx="1407900" cy="1385100"/>
          </a:xfrm>
          <a:prstGeom prst="straightConnector1">
            <a:avLst/>
          </a:prstGeom>
          <a:noFill/>
          <a:ln w="19050" cap="flat" cmpd="sng">
            <a:solidFill>
              <a:srgbClr val="E06666"/>
            </a:solidFill>
            <a:prstDash val="solid"/>
            <a:round/>
            <a:headEnd type="none" w="lg" len="lg"/>
            <a:tailEnd type="triangle" w="lg" len="lg"/>
          </a:ln>
        </p:spPr>
      </p:cxnSp>
      <p:cxnSp>
        <p:nvCxnSpPr>
          <p:cNvPr id="210" name="Shape 210"/>
          <p:cNvCxnSpPr>
            <a:stCxn id="205" idx="3"/>
            <a:endCxn id="204" idx="2"/>
          </p:cNvCxnSpPr>
          <p:nvPr/>
        </p:nvCxnSpPr>
        <p:spPr>
          <a:xfrm>
            <a:off x="2850100" y="2650350"/>
            <a:ext cx="1803600" cy="2628900"/>
          </a:xfrm>
          <a:prstGeom prst="straightConnector1">
            <a:avLst/>
          </a:prstGeom>
          <a:noFill/>
          <a:ln w="19050" cap="flat" cmpd="sng">
            <a:solidFill>
              <a:srgbClr val="E06666"/>
            </a:solidFill>
            <a:prstDash val="solid"/>
            <a:round/>
            <a:headEnd type="none" w="lg" len="lg"/>
            <a:tailEnd type="triangle" w="lg" len="lg"/>
          </a:ln>
        </p:spPr>
      </p:cxnSp>
      <p:cxnSp>
        <p:nvCxnSpPr>
          <p:cNvPr id="211" name="Shape 211"/>
          <p:cNvCxnSpPr>
            <a:stCxn id="206" idx="3"/>
            <a:endCxn id="203" idx="2"/>
          </p:cNvCxnSpPr>
          <p:nvPr/>
        </p:nvCxnSpPr>
        <p:spPr>
          <a:xfrm>
            <a:off x="2054524" y="3872550"/>
            <a:ext cx="2203500" cy="162900"/>
          </a:xfrm>
          <a:prstGeom prst="straightConnector1">
            <a:avLst/>
          </a:prstGeom>
          <a:noFill/>
          <a:ln w="19050" cap="flat" cmpd="sng">
            <a:solidFill>
              <a:srgbClr val="3D85C6"/>
            </a:solidFill>
            <a:prstDash val="solid"/>
            <a:round/>
            <a:headEnd type="none" w="lg" len="lg"/>
            <a:tailEnd type="triangle" w="lg" len="lg"/>
          </a:ln>
        </p:spPr>
      </p:cxnSp>
      <p:cxnSp>
        <p:nvCxnSpPr>
          <p:cNvPr id="212" name="Shape 212"/>
          <p:cNvCxnSpPr>
            <a:stCxn id="206" idx="3"/>
            <a:endCxn id="204" idx="2"/>
          </p:cNvCxnSpPr>
          <p:nvPr/>
        </p:nvCxnSpPr>
        <p:spPr>
          <a:xfrm>
            <a:off x="2054524" y="3872550"/>
            <a:ext cx="2599200" cy="1406700"/>
          </a:xfrm>
          <a:prstGeom prst="straightConnector1">
            <a:avLst/>
          </a:prstGeom>
          <a:noFill/>
          <a:ln w="19050" cap="flat" cmpd="sng">
            <a:solidFill>
              <a:srgbClr val="3D85C6"/>
            </a:solidFill>
            <a:prstDash val="solid"/>
            <a:round/>
            <a:headEnd type="none" w="lg" len="lg"/>
            <a:tailEnd type="triangle" w="lg" len="lg"/>
          </a:ln>
        </p:spPr>
      </p:cxnSp>
      <p:cxnSp>
        <p:nvCxnSpPr>
          <p:cNvPr id="213" name="Shape 213"/>
          <p:cNvCxnSpPr>
            <a:stCxn id="207" idx="3"/>
            <a:endCxn id="204" idx="2"/>
          </p:cNvCxnSpPr>
          <p:nvPr/>
        </p:nvCxnSpPr>
        <p:spPr>
          <a:xfrm rot="10800000" flipH="1">
            <a:off x="2603700" y="5279250"/>
            <a:ext cx="2049900" cy="65100"/>
          </a:xfrm>
          <a:prstGeom prst="straightConnector1">
            <a:avLst/>
          </a:prstGeom>
          <a:noFill/>
          <a:ln w="19050" cap="flat" cmpd="sng">
            <a:solidFill>
              <a:srgbClr val="000000"/>
            </a:solidFill>
            <a:prstDash val="solid"/>
            <a:round/>
            <a:headEnd type="none" w="lg" len="lg"/>
            <a:tailEnd type="triangle" w="lg" len="lg"/>
          </a:ln>
        </p:spPr>
      </p:cxn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66"/>
        <p:cNvGrpSpPr/>
        <p:nvPr/>
      </p:nvGrpSpPr>
      <p:grpSpPr>
        <a:xfrm>
          <a:off x="0" y="0"/>
          <a:ext cx="0" cy="0"/>
          <a:chOff x="0" y="0"/>
          <a:chExt cx="0" cy="0"/>
        </a:xfrm>
      </p:grpSpPr>
      <p:cxnSp>
        <p:nvCxnSpPr>
          <p:cNvPr id="267" name="Shape 267"/>
          <p:cNvCxnSpPr>
            <a:stCxn id="268" idx="1"/>
            <a:endCxn id="269" idx="0"/>
          </p:cNvCxnSpPr>
          <p:nvPr/>
        </p:nvCxnSpPr>
        <p:spPr>
          <a:xfrm flipH="1">
            <a:off x="1340925" y="2575500"/>
            <a:ext cx="1983000" cy="1528500"/>
          </a:xfrm>
          <a:prstGeom prst="curvedConnector4">
            <a:avLst>
              <a:gd name="adj1" fmla="val -12008"/>
              <a:gd name="adj2" fmla="val 67414"/>
            </a:avLst>
          </a:prstGeom>
          <a:noFill/>
          <a:ln w="19050" cap="flat" cmpd="sng">
            <a:solidFill>
              <a:schemeClr val="dk2"/>
            </a:solidFill>
            <a:prstDash val="solid"/>
            <a:round/>
            <a:headEnd type="none" w="lg" len="lg"/>
            <a:tailEnd type="stealth" w="lg" len="lg"/>
          </a:ln>
        </p:spPr>
      </p:cxnSp>
      <p:sp>
        <p:nvSpPr>
          <p:cNvPr id="270" name="Shape 270"/>
          <p:cNvSpPr/>
          <p:nvPr/>
        </p:nvSpPr>
        <p:spPr>
          <a:xfrm>
            <a:off x="316376" y="3586199"/>
            <a:ext cx="1996499" cy="308100"/>
          </a:xfrm>
          <a:prstGeom prst="rect">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271" name="Shape 271"/>
          <p:cNvSpPr txBox="1">
            <a:spLocks noGrp="1"/>
          </p:cNvSpPr>
          <p:nvPr>
            <p:ph type="title" idx="4294967295"/>
          </p:nvPr>
        </p:nvSpPr>
        <p:spPr>
          <a:xfrm>
            <a:off x="0" y="888850"/>
            <a:ext cx="9396536" cy="524699"/>
          </a:xfrm>
          <a:prstGeom prst="rect">
            <a:avLst/>
          </a:prstGeom>
          <a:noFill/>
          <a:ln>
            <a:noFill/>
          </a:ln>
        </p:spPr>
        <p:txBody>
          <a:bodyPr lIns="91425" tIns="91425" rIns="91425" bIns="91425" anchor="b" anchorCtr="0">
            <a:noAutofit/>
          </a:bodyPr>
          <a:lstStyle/>
          <a:p>
            <a:r>
              <a:rPr lang="en" sz="3000" dirty="0"/>
              <a:t>Atual                               </a:t>
            </a:r>
            <a:r>
              <a:rPr lang="en" sz="3000" dirty="0" smtClean="0"/>
              <a:t>   </a:t>
            </a:r>
            <a:r>
              <a:rPr lang="en" sz="3000" dirty="0"/>
              <a:t>Futuro</a:t>
            </a:r>
          </a:p>
        </p:txBody>
      </p:sp>
      <p:sp>
        <p:nvSpPr>
          <p:cNvPr id="272" name="Shape 272"/>
          <p:cNvSpPr/>
          <p:nvPr/>
        </p:nvSpPr>
        <p:spPr>
          <a:xfrm>
            <a:off x="380025" y="47811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BPA-C</a:t>
            </a:r>
          </a:p>
        </p:txBody>
      </p:sp>
      <p:sp>
        <p:nvSpPr>
          <p:cNvPr id="273" name="Shape 273"/>
          <p:cNvSpPr/>
          <p:nvPr/>
        </p:nvSpPr>
        <p:spPr>
          <a:xfrm>
            <a:off x="380025" y="50859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BPA-I</a:t>
            </a:r>
          </a:p>
        </p:txBody>
      </p:sp>
      <p:sp>
        <p:nvSpPr>
          <p:cNvPr id="274" name="Shape 274"/>
          <p:cNvSpPr/>
          <p:nvPr/>
        </p:nvSpPr>
        <p:spPr>
          <a:xfrm>
            <a:off x="380025" y="53907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APAC</a:t>
            </a:r>
          </a:p>
        </p:txBody>
      </p:sp>
      <p:sp>
        <p:nvSpPr>
          <p:cNvPr id="275" name="Shape 275"/>
          <p:cNvSpPr/>
          <p:nvPr/>
        </p:nvSpPr>
        <p:spPr>
          <a:xfrm>
            <a:off x="380025" y="5695501"/>
            <a:ext cx="8127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RAAS</a:t>
            </a:r>
          </a:p>
        </p:txBody>
      </p:sp>
      <p:sp>
        <p:nvSpPr>
          <p:cNvPr id="276" name="Shape 276"/>
          <p:cNvSpPr/>
          <p:nvPr/>
        </p:nvSpPr>
        <p:spPr>
          <a:xfrm>
            <a:off x="1556325" y="4814851"/>
            <a:ext cx="812700" cy="237599"/>
          </a:xfrm>
          <a:prstGeom prst="rect">
            <a:avLst/>
          </a:prstGeom>
          <a:solidFill>
            <a:srgbClr val="980000"/>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AIH</a:t>
            </a:r>
          </a:p>
        </p:txBody>
      </p:sp>
      <p:sp>
        <p:nvSpPr>
          <p:cNvPr id="277" name="Shape 277"/>
          <p:cNvSpPr/>
          <p:nvPr/>
        </p:nvSpPr>
        <p:spPr>
          <a:xfrm>
            <a:off x="1556325" y="5153101"/>
            <a:ext cx="812700" cy="237599"/>
          </a:xfrm>
          <a:prstGeom prst="rect">
            <a:avLst/>
          </a:prstGeom>
          <a:solidFill>
            <a:srgbClr val="134F5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CIHA</a:t>
            </a:r>
          </a:p>
        </p:txBody>
      </p:sp>
      <p:sp>
        <p:nvSpPr>
          <p:cNvPr id="278" name="Shape 278"/>
          <p:cNvSpPr/>
          <p:nvPr/>
        </p:nvSpPr>
        <p:spPr>
          <a:xfrm>
            <a:off x="1218225" y="5695501"/>
            <a:ext cx="5502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AD</a:t>
            </a:r>
          </a:p>
        </p:txBody>
      </p:sp>
      <p:sp>
        <p:nvSpPr>
          <p:cNvPr id="279" name="Shape 279"/>
          <p:cNvSpPr/>
          <p:nvPr/>
        </p:nvSpPr>
        <p:spPr>
          <a:xfrm>
            <a:off x="1775375" y="5695501"/>
            <a:ext cx="5502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PS</a:t>
            </a:r>
          </a:p>
        </p:txBody>
      </p:sp>
      <p:sp>
        <p:nvSpPr>
          <p:cNvPr id="269" name="Shape 269"/>
          <p:cNvSpPr txBox="1"/>
          <p:nvPr/>
        </p:nvSpPr>
        <p:spPr>
          <a:xfrm>
            <a:off x="284026" y="4104001"/>
            <a:ext cx="21137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900" b="1" kern="0">
                <a:solidFill>
                  <a:srgbClr val="000000"/>
                </a:solidFill>
                <a:latin typeface="Arial"/>
                <a:cs typeface="Arial"/>
                <a:sym typeface="Arial"/>
              </a:rPr>
              <a:t>CONJUNTOS DE DADOS HISTÓRICAMENTE CONSTRUIDOS EM DECORRENCIA DE NECESSIDADES ESPEFÍCIAS</a:t>
            </a:r>
          </a:p>
        </p:txBody>
      </p:sp>
      <p:sp>
        <p:nvSpPr>
          <p:cNvPr id="280" name="Shape 280"/>
          <p:cNvSpPr/>
          <p:nvPr/>
        </p:nvSpPr>
        <p:spPr>
          <a:xfrm>
            <a:off x="303825" y="2876101"/>
            <a:ext cx="12270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BPA-MAG</a:t>
            </a:r>
          </a:p>
        </p:txBody>
      </p:sp>
      <p:sp>
        <p:nvSpPr>
          <p:cNvPr id="281" name="Shape 281"/>
          <p:cNvSpPr/>
          <p:nvPr/>
        </p:nvSpPr>
        <p:spPr>
          <a:xfrm>
            <a:off x="303825" y="2571301"/>
            <a:ext cx="1227000" cy="237599"/>
          </a:xfrm>
          <a:prstGeom prst="rect">
            <a:avLst/>
          </a:prstGeom>
          <a:solidFill>
            <a:srgbClr val="B45F06"/>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APAC-MAG</a:t>
            </a:r>
          </a:p>
        </p:txBody>
      </p:sp>
      <p:sp>
        <p:nvSpPr>
          <p:cNvPr id="282" name="Shape 282"/>
          <p:cNvSpPr/>
          <p:nvPr/>
        </p:nvSpPr>
        <p:spPr>
          <a:xfrm>
            <a:off x="913425" y="2266501"/>
            <a:ext cx="1227000" cy="237599"/>
          </a:xfrm>
          <a:prstGeom prst="rect">
            <a:avLst/>
          </a:prstGeom>
          <a:solidFill>
            <a:srgbClr val="980000"/>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SISAIH01</a:t>
            </a:r>
          </a:p>
        </p:txBody>
      </p:sp>
      <p:sp>
        <p:nvSpPr>
          <p:cNvPr id="283" name="Shape 283"/>
          <p:cNvSpPr/>
          <p:nvPr/>
        </p:nvSpPr>
        <p:spPr>
          <a:xfrm>
            <a:off x="1599225" y="2876101"/>
            <a:ext cx="1227000" cy="237599"/>
          </a:xfrm>
          <a:prstGeom prst="rect">
            <a:avLst/>
          </a:prstGeom>
          <a:solidFill>
            <a:srgbClr val="0C343D"/>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CIHA</a:t>
            </a:r>
          </a:p>
        </p:txBody>
      </p:sp>
      <p:sp>
        <p:nvSpPr>
          <p:cNvPr id="284" name="Shape 284"/>
          <p:cNvSpPr/>
          <p:nvPr/>
        </p:nvSpPr>
        <p:spPr>
          <a:xfrm>
            <a:off x="1599225" y="2571301"/>
            <a:ext cx="1227000" cy="237599"/>
          </a:xfrm>
          <a:prstGeom prst="rect">
            <a:avLst/>
          </a:prstGeom>
          <a:solidFill>
            <a:srgbClr val="741B47"/>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RAAS</a:t>
            </a:r>
          </a:p>
        </p:txBody>
      </p:sp>
      <p:sp>
        <p:nvSpPr>
          <p:cNvPr id="285" name="Shape 285"/>
          <p:cNvSpPr/>
          <p:nvPr/>
        </p:nvSpPr>
        <p:spPr>
          <a:xfrm>
            <a:off x="6705650" y="1580701"/>
            <a:ext cx="1295400" cy="237599"/>
          </a:xfrm>
          <a:prstGeom prst="rect">
            <a:avLst/>
          </a:prstGeom>
          <a:solidFill>
            <a:srgbClr val="980000"/>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PEP</a:t>
            </a:r>
          </a:p>
        </p:txBody>
      </p:sp>
      <p:sp>
        <p:nvSpPr>
          <p:cNvPr id="286" name="Shape 286"/>
          <p:cNvSpPr/>
          <p:nvPr/>
        </p:nvSpPr>
        <p:spPr>
          <a:xfrm>
            <a:off x="6705650" y="1885501"/>
            <a:ext cx="12954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e-SUS AB</a:t>
            </a:r>
          </a:p>
        </p:txBody>
      </p:sp>
      <p:sp>
        <p:nvSpPr>
          <p:cNvPr id="287" name="Shape 287"/>
          <p:cNvSpPr/>
          <p:nvPr/>
        </p:nvSpPr>
        <p:spPr>
          <a:xfrm>
            <a:off x="6704175" y="2497076"/>
            <a:ext cx="12954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e-SUS HOSP</a:t>
            </a:r>
          </a:p>
        </p:txBody>
      </p:sp>
      <p:sp>
        <p:nvSpPr>
          <p:cNvPr id="288" name="Shape 288"/>
          <p:cNvSpPr/>
          <p:nvPr/>
        </p:nvSpPr>
        <p:spPr>
          <a:xfrm>
            <a:off x="6705650" y="2190301"/>
            <a:ext cx="1295400" cy="237599"/>
          </a:xfrm>
          <a:prstGeom prst="rect">
            <a:avLst/>
          </a:prstGeom>
          <a:solidFill>
            <a:srgbClr val="1155CC"/>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e-SUS AMB</a:t>
            </a:r>
          </a:p>
        </p:txBody>
      </p:sp>
      <p:sp>
        <p:nvSpPr>
          <p:cNvPr id="289" name="Shape 289"/>
          <p:cNvSpPr/>
          <p:nvPr/>
        </p:nvSpPr>
        <p:spPr>
          <a:xfrm>
            <a:off x="6705650" y="2799901"/>
            <a:ext cx="1295400" cy="237599"/>
          </a:xfrm>
          <a:prstGeom prst="rect">
            <a:avLst/>
          </a:prstGeom>
          <a:solidFill>
            <a:srgbClr val="274E13"/>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400" kern="0">
                <a:solidFill>
                  <a:srgbClr val="FFFFFF"/>
                </a:solidFill>
                <a:latin typeface="Arial"/>
                <a:cs typeface="Arial"/>
                <a:sym typeface="Arial"/>
              </a:rPr>
              <a:t>SISRCA</a:t>
            </a:r>
          </a:p>
        </p:txBody>
      </p:sp>
      <p:sp>
        <p:nvSpPr>
          <p:cNvPr id="290" name="Shape 290"/>
          <p:cNvSpPr txBox="1"/>
          <p:nvPr/>
        </p:nvSpPr>
        <p:spPr>
          <a:xfrm>
            <a:off x="6137576" y="1224300"/>
            <a:ext cx="761099" cy="7980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9600" kern="0">
                <a:solidFill>
                  <a:srgbClr val="000000"/>
                </a:solidFill>
                <a:latin typeface="Arial"/>
                <a:cs typeface="Arial"/>
                <a:sym typeface="Arial"/>
              </a:rPr>
              <a:t>{</a:t>
            </a:r>
          </a:p>
        </p:txBody>
      </p:sp>
      <p:sp>
        <p:nvSpPr>
          <p:cNvPr id="291" name="Shape 291"/>
          <p:cNvSpPr txBox="1"/>
          <p:nvPr/>
        </p:nvSpPr>
        <p:spPr>
          <a:xfrm>
            <a:off x="4869876" y="1640026"/>
            <a:ext cx="1567499" cy="1068899"/>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100" kern="0">
                <a:solidFill>
                  <a:srgbClr val="000000"/>
                </a:solidFill>
                <a:latin typeface="Arial"/>
                <a:cs typeface="Arial"/>
                <a:sym typeface="Arial"/>
              </a:rPr>
              <a:t>Coleta </a:t>
            </a:r>
            <a:r>
              <a:rPr lang="en" sz="1100" b="1" kern="0">
                <a:solidFill>
                  <a:srgbClr val="000000"/>
                </a:solidFill>
                <a:latin typeface="Arial"/>
                <a:cs typeface="Arial"/>
                <a:sym typeface="Arial"/>
              </a:rPr>
              <a:t>durante</a:t>
            </a:r>
            <a:r>
              <a:rPr lang="en" sz="1100" kern="0">
                <a:solidFill>
                  <a:srgbClr val="000000"/>
                </a:solidFill>
                <a:latin typeface="Arial"/>
                <a:cs typeface="Arial"/>
                <a:sym typeface="Arial"/>
              </a:rPr>
              <a:t> o processo de atenção ao indivúduo.</a:t>
            </a:r>
          </a:p>
          <a:p>
            <a:pPr eaLnBrk="1" fontAlgn="auto" hangingPunct="1">
              <a:spcBef>
                <a:spcPts val="0"/>
              </a:spcBef>
              <a:spcAft>
                <a:spcPts val="0"/>
              </a:spcAft>
            </a:pPr>
            <a:r>
              <a:rPr lang="en" sz="1100" kern="0">
                <a:solidFill>
                  <a:srgbClr val="000000"/>
                </a:solidFill>
                <a:latin typeface="Arial"/>
                <a:cs typeface="Arial"/>
                <a:sym typeface="Arial"/>
              </a:rPr>
              <a:t>Informatização no processo assistêncial.</a:t>
            </a:r>
          </a:p>
        </p:txBody>
      </p:sp>
      <p:sp>
        <p:nvSpPr>
          <p:cNvPr id="292" name="Shape 292"/>
          <p:cNvSpPr txBox="1"/>
          <p:nvPr/>
        </p:nvSpPr>
        <p:spPr>
          <a:xfrm>
            <a:off x="4866903" y="2668724"/>
            <a:ext cx="1782299" cy="6078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100" kern="0">
                <a:solidFill>
                  <a:srgbClr val="000000"/>
                </a:solidFill>
                <a:latin typeface="Arial"/>
                <a:cs typeface="Arial"/>
                <a:sym typeface="Arial"/>
              </a:rPr>
              <a:t>Coleta </a:t>
            </a:r>
            <a:r>
              <a:rPr lang="en" sz="1100" b="1" kern="0">
                <a:solidFill>
                  <a:srgbClr val="000000"/>
                </a:solidFill>
                <a:latin typeface="Arial"/>
                <a:cs typeface="Arial"/>
                <a:sym typeface="Arial"/>
              </a:rPr>
              <a:t>pós-atenção</a:t>
            </a:r>
            <a:r>
              <a:rPr lang="en" sz="1100" kern="0">
                <a:solidFill>
                  <a:srgbClr val="000000"/>
                </a:solidFill>
                <a:latin typeface="Arial"/>
                <a:cs typeface="Arial"/>
                <a:sym typeface="Arial"/>
              </a:rPr>
              <a:t>. Sumário do atendimento.</a:t>
            </a:r>
          </a:p>
        </p:txBody>
      </p:sp>
      <p:sp>
        <p:nvSpPr>
          <p:cNvPr id="293" name="Shape 293"/>
          <p:cNvSpPr txBox="1"/>
          <p:nvPr/>
        </p:nvSpPr>
        <p:spPr>
          <a:xfrm>
            <a:off x="6442376" y="2631525"/>
            <a:ext cx="761099" cy="7980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kern="0">
                <a:solidFill>
                  <a:srgbClr val="000000"/>
                </a:solidFill>
                <a:latin typeface="Arial"/>
                <a:cs typeface="Arial"/>
                <a:sym typeface="Arial"/>
              </a:rPr>
              <a:t>{</a:t>
            </a:r>
          </a:p>
        </p:txBody>
      </p:sp>
      <p:sp>
        <p:nvSpPr>
          <p:cNvPr id="294" name="Shape 294"/>
          <p:cNvSpPr/>
          <p:nvPr/>
        </p:nvSpPr>
        <p:spPr>
          <a:xfrm flipH="1">
            <a:off x="8109051" y="1592525"/>
            <a:ext cx="429299" cy="1445100"/>
          </a:xfrm>
          <a:prstGeom prst="rect">
            <a:avLst/>
          </a:prstGeom>
          <a:solidFill>
            <a:srgbClr val="CC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1400" kern="0">
              <a:solidFill>
                <a:srgbClr val="FFFFFF"/>
              </a:solidFill>
              <a:latin typeface="Arial"/>
              <a:cs typeface="Arial"/>
              <a:sym typeface="Arial"/>
            </a:endParaRPr>
          </a:p>
        </p:txBody>
      </p:sp>
      <p:cxnSp>
        <p:nvCxnSpPr>
          <p:cNvPr id="295" name="Shape 295"/>
          <p:cNvCxnSpPr/>
          <p:nvPr/>
        </p:nvCxnSpPr>
        <p:spPr>
          <a:xfrm>
            <a:off x="4515600" y="833500"/>
            <a:ext cx="0" cy="5177400"/>
          </a:xfrm>
          <a:prstGeom prst="straightConnector1">
            <a:avLst/>
          </a:prstGeom>
          <a:noFill/>
          <a:ln w="19050" cap="flat" cmpd="sng">
            <a:solidFill>
              <a:schemeClr val="dk2"/>
            </a:solidFill>
            <a:prstDash val="solid"/>
            <a:round/>
            <a:headEnd type="none" w="lg" len="lg"/>
            <a:tailEnd type="none" w="lg" len="lg"/>
          </a:ln>
        </p:spPr>
      </p:cxnSp>
      <p:sp>
        <p:nvSpPr>
          <p:cNvPr id="296" name="Shape 296"/>
          <p:cNvSpPr/>
          <p:nvPr/>
        </p:nvSpPr>
        <p:spPr>
          <a:xfrm>
            <a:off x="3192387" y="2725676"/>
            <a:ext cx="2541300" cy="2435999"/>
          </a:xfrm>
          <a:prstGeom prst="rightArrow">
            <a:avLst>
              <a:gd name="adj1" fmla="val 50000"/>
              <a:gd name="adj2" fmla="val 50000"/>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800" b="1" kern="0">
                <a:solidFill>
                  <a:srgbClr val="000000"/>
                </a:solidFill>
                <a:latin typeface="Arial"/>
                <a:cs typeface="Arial"/>
                <a:sym typeface="Arial"/>
              </a:rPr>
              <a:t>Estratégia</a:t>
            </a:r>
          </a:p>
        </p:txBody>
      </p:sp>
      <p:sp>
        <p:nvSpPr>
          <p:cNvPr id="297" name="Shape 297"/>
          <p:cNvSpPr txBox="1"/>
          <p:nvPr/>
        </p:nvSpPr>
        <p:spPr>
          <a:xfrm>
            <a:off x="588826" y="1589401"/>
            <a:ext cx="21137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rgbClr val="000000"/>
                </a:solidFill>
                <a:latin typeface="Arial"/>
                <a:cs typeface="Arial"/>
                <a:sym typeface="Arial"/>
              </a:rPr>
              <a:t>Diversos sistemas de coleta </a:t>
            </a:r>
            <a:r>
              <a:rPr lang="en" sz="1100" b="1" kern="0">
                <a:solidFill>
                  <a:srgbClr val="980000"/>
                </a:solidFill>
                <a:latin typeface="Arial"/>
                <a:cs typeface="Arial"/>
                <a:sym typeface="Arial"/>
              </a:rPr>
              <a:t>pós</a:t>
            </a:r>
            <a:r>
              <a:rPr lang="en" sz="1100" b="1" kern="0">
                <a:solidFill>
                  <a:srgbClr val="000000"/>
                </a:solidFill>
                <a:latin typeface="Arial"/>
                <a:cs typeface="Arial"/>
                <a:sym typeface="Arial"/>
              </a:rPr>
              <a:t> processo assistencial</a:t>
            </a:r>
          </a:p>
        </p:txBody>
      </p:sp>
      <p:cxnSp>
        <p:nvCxnSpPr>
          <p:cNvPr id="298" name="Shape 298"/>
          <p:cNvCxnSpPr/>
          <p:nvPr/>
        </p:nvCxnSpPr>
        <p:spPr>
          <a:xfrm>
            <a:off x="0" y="1327350"/>
            <a:ext cx="9144000" cy="0"/>
          </a:xfrm>
          <a:prstGeom prst="straightConnector1">
            <a:avLst/>
          </a:prstGeom>
          <a:noFill/>
          <a:ln w="19050" cap="flat" cmpd="sng">
            <a:solidFill>
              <a:schemeClr val="dk2"/>
            </a:solidFill>
            <a:prstDash val="solid"/>
            <a:round/>
            <a:headEnd type="none" w="lg" len="lg"/>
            <a:tailEnd type="none" w="lg" len="lg"/>
          </a:ln>
        </p:spPr>
      </p:cxnSp>
      <p:sp>
        <p:nvSpPr>
          <p:cNvPr id="299" name="Shape 299"/>
          <p:cNvSpPr txBox="1"/>
          <p:nvPr/>
        </p:nvSpPr>
        <p:spPr>
          <a:xfrm rot="-5400000">
            <a:off x="7437574" y="2190300"/>
            <a:ext cx="1447800" cy="2375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rgbClr val="000000"/>
                </a:solidFill>
                <a:latin typeface="Arial"/>
                <a:cs typeface="Arial"/>
                <a:sym typeface="Arial"/>
              </a:rPr>
              <a:t>XML HL7 v.3</a:t>
            </a:r>
          </a:p>
          <a:p>
            <a:pPr algn="ctr" eaLnBrk="1" fontAlgn="auto" hangingPunct="1">
              <a:spcBef>
                <a:spcPts val="0"/>
              </a:spcBef>
              <a:spcAft>
                <a:spcPts val="0"/>
              </a:spcAft>
            </a:pPr>
            <a:r>
              <a:rPr lang="en" sz="1100" b="1" kern="0">
                <a:solidFill>
                  <a:srgbClr val="000000"/>
                </a:solidFill>
                <a:latin typeface="Arial"/>
                <a:cs typeface="Arial"/>
                <a:sym typeface="Arial"/>
              </a:rPr>
              <a:t>OpenEHR</a:t>
            </a:r>
          </a:p>
        </p:txBody>
      </p:sp>
      <p:sp>
        <p:nvSpPr>
          <p:cNvPr id="268" name="Shape 268"/>
          <p:cNvSpPr/>
          <p:nvPr/>
        </p:nvSpPr>
        <p:spPr>
          <a:xfrm flipH="1">
            <a:off x="2894626" y="2043150"/>
            <a:ext cx="429299" cy="1064700"/>
          </a:xfrm>
          <a:prstGeom prst="rect">
            <a:avLst/>
          </a:prstGeom>
          <a:solidFill>
            <a:srgbClr val="CC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1400" kern="0">
              <a:solidFill>
                <a:srgbClr val="FFFFFF"/>
              </a:solidFill>
              <a:latin typeface="Arial"/>
              <a:cs typeface="Arial"/>
              <a:sym typeface="Arial"/>
            </a:endParaRPr>
          </a:p>
        </p:txBody>
      </p:sp>
      <p:sp>
        <p:nvSpPr>
          <p:cNvPr id="300" name="Shape 300"/>
          <p:cNvSpPr txBox="1"/>
          <p:nvPr/>
        </p:nvSpPr>
        <p:spPr>
          <a:xfrm rot="-5400000">
            <a:off x="2232224" y="2466402"/>
            <a:ext cx="1447800" cy="2375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rgbClr val="000000"/>
                </a:solidFill>
                <a:latin typeface="Arial"/>
                <a:cs typeface="Arial"/>
                <a:sym typeface="Arial"/>
              </a:rPr>
              <a:t>Aruivos TXT Proprietários</a:t>
            </a:r>
          </a:p>
        </p:txBody>
      </p:sp>
      <p:cxnSp>
        <p:nvCxnSpPr>
          <p:cNvPr id="301" name="Shape 301"/>
          <p:cNvCxnSpPr>
            <a:stCxn id="294" idx="1"/>
            <a:endCxn id="302" idx="1"/>
          </p:cNvCxnSpPr>
          <p:nvPr/>
        </p:nvCxnSpPr>
        <p:spPr>
          <a:xfrm flipH="1">
            <a:off x="6292850" y="2315075"/>
            <a:ext cx="2245500" cy="2256300"/>
          </a:xfrm>
          <a:prstGeom prst="curvedConnector4">
            <a:avLst>
              <a:gd name="adj1" fmla="val -10605"/>
              <a:gd name="adj2" fmla="val 66010"/>
            </a:avLst>
          </a:prstGeom>
          <a:noFill/>
          <a:ln w="19050" cap="flat" cmpd="sng">
            <a:solidFill>
              <a:srgbClr val="1C4587"/>
            </a:solidFill>
            <a:prstDash val="solid"/>
            <a:round/>
            <a:headEnd type="oval" w="lg" len="lg"/>
            <a:tailEnd type="triangle" w="lg" len="lg"/>
          </a:ln>
        </p:spPr>
      </p:cxnSp>
      <p:sp>
        <p:nvSpPr>
          <p:cNvPr id="303" name="Shape 303"/>
          <p:cNvSpPr txBox="1"/>
          <p:nvPr/>
        </p:nvSpPr>
        <p:spPr>
          <a:xfrm>
            <a:off x="318651" y="3548926"/>
            <a:ext cx="19178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rgbClr val="000000"/>
                </a:solidFill>
                <a:latin typeface="Arial"/>
                <a:cs typeface="Arial"/>
                <a:sym typeface="Arial"/>
              </a:rPr>
              <a:t>Processamento Local</a:t>
            </a:r>
          </a:p>
        </p:txBody>
      </p:sp>
      <p:sp>
        <p:nvSpPr>
          <p:cNvPr id="304" name="Shape 304"/>
          <p:cNvSpPr txBox="1"/>
          <p:nvPr/>
        </p:nvSpPr>
        <p:spPr>
          <a:xfrm>
            <a:off x="5957451" y="3548926"/>
            <a:ext cx="1917899" cy="5246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rgbClr val="000000"/>
                </a:solidFill>
                <a:latin typeface="Arial"/>
                <a:cs typeface="Arial"/>
                <a:sym typeface="Arial"/>
              </a:rPr>
              <a:t>Barramento - Serviço</a:t>
            </a:r>
          </a:p>
        </p:txBody>
      </p:sp>
      <p:sp>
        <p:nvSpPr>
          <p:cNvPr id="305" name="Shape 305"/>
          <p:cNvSpPr/>
          <p:nvPr/>
        </p:nvSpPr>
        <p:spPr>
          <a:xfrm>
            <a:off x="5955176" y="3586199"/>
            <a:ext cx="1996499" cy="308100"/>
          </a:xfrm>
          <a:prstGeom prst="rect">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100" b="1" kern="0">
                <a:solidFill>
                  <a:srgbClr val="000000"/>
                </a:solidFill>
                <a:latin typeface="Arial"/>
                <a:cs typeface="Arial"/>
                <a:sym typeface="Arial"/>
              </a:rPr>
              <a:t>Barramento Serviço</a:t>
            </a:r>
          </a:p>
        </p:txBody>
      </p:sp>
      <p:sp>
        <p:nvSpPr>
          <p:cNvPr id="302" name="Shape 302"/>
          <p:cNvSpPr/>
          <p:nvPr/>
        </p:nvSpPr>
        <p:spPr>
          <a:xfrm>
            <a:off x="5022275" y="4571300"/>
            <a:ext cx="2541300" cy="1361800"/>
          </a:xfrm>
          <a:prstGeom prst="flowChartMagneticDisk">
            <a:avLst/>
          </a:prstGeom>
          <a:solidFill>
            <a:srgbClr val="1155CC"/>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800" b="1" kern="0">
                <a:solidFill>
                  <a:srgbClr val="FFFFFF"/>
                </a:solidFill>
                <a:latin typeface="Arial"/>
                <a:cs typeface="Arial"/>
                <a:sym typeface="Arial"/>
              </a:rPr>
              <a:t>RES</a:t>
            </a:r>
          </a:p>
          <a:p>
            <a:pPr algn="ctr" eaLnBrk="1" fontAlgn="auto" hangingPunct="1">
              <a:spcBef>
                <a:spcPts val="0"/>
              </a:spcBef>
              <a:spcAft>
                <a:spcPts val="0"/>
              </a:spcAft>
            </a:pPr>
            <a:r>
              <a:rPr lang="en" sz="1400" kern="0">
                <a:solidFill>
                  <a:srgbClr val="FFFFFF"/>
                </a:solidFill>
                <a:latin typeface="Arial"/>
                <a:cs typeface="Arial"/>
                <a:sym typeface="Arial"/>
              </a:rPr>
              <a:t>Registro Eletrônico de Saúde</a:t>
            </a:r>
          </a:p>
        </p:txBody>
      </p:sp>
      <p:sp>
        <p:nvSpPr>
          <p:cNvPr id="306" name="Shape 306"/>
          <p:cNvSpPr/>
          <p:nvPr/>
        </p:nvSpPr>
        <p:spPr>
          <a:xfrm>
            <a:off x="8042675" y="4624676"/>
            <a:ext cx="986100" cy="1245274"/>
          </a:xfrm>
          <a:prstGeom prst="flowChartMagneticDisk">
            <a:avLst/>
          </a:prstGeom>
          <a:solidFill>
            <a:srgbClr val="0000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eaLnBrk="1" fontAlgn="auto" hangingPunct="1">
              <a:spcBef>
                <a:spcPts val="0"/>
              </a:spcBef>
              <a:spcAft>
                <a:spcPts val="0"/>
              </a:spcAft>
            </a:pPr>
            <a:r>
              <a:rPr lang="en" sz="1800" b="1" kern="0">
                <a:solidFill>
                  <a:srgbClr val="FFFFFF"/>
                </a:solidFill>
                <a:latin typeface="Arial"/>
                <a:cs typeface="Arial"/>
                <a:sym typeface="Arial"/>
              </a:rPr>
              <a:t>CMD</a:t>
            </a:r>
          </a:p>
          <a:p>
            <a:pPr algn="ctr" eaLnBrk="1" fontAlgn="auto" hangingPunct="1">
              <a:spcBef>
                <a:spcPts val="0"/>
              </a:spcBef>
              <a:spcAft>
                <a:spcPts val="0"/>
              </a:spcAft>
            </a:pPr>
            <a:r>
              <a:rPr lang="en" sz="1200" b="1" kern="0">
                <a:solidFill>
                  <a:srgbClr val="FFFFFF"/>
                </a:solidFill>
                <a:latin typeface="Arial"/>
                <a:cs typeface="Arial"/>
                <a:sym typeface="Arial"/>
              </a:rPr>
              <a:t>Conjunto Mínimo</a:t>
            </a:r>
          </a:p>
        </p:txBody>
      </p:sp>
      <p:cxnSp>
        <p:nvCxnSpPr>
          <p:cNvPr id="307" name="Shape 307"/>
          <p:cNvCxnSpPr/>
          <p:nvPr/>
        </p:nvCxnSpPr>
        <p:spPr>
          <a:xfrm rot="10800000" flipH="1">
            <a:off x="7563575" y="5323601"/>
            <a:ext cx="479100" cy="4799"/>
          </a:xfrm>
          <a:prstGeom prst="straightConnector1">
            <a:avLst/>
          </a:prstGeom>
          <a:noFill/>
          <a:ln w="19050" cap="flat" cmpd="sng">
            <a:solidFill>
              <a:schemeClr val="dk2"/>
            </a:solidFill>
            <a:prstDash val="solid"/>
            <a:round/>
            <a:headEnd type="none" w="lg" len="lg"/>
            <a:tailEnd type="triangle" w="lg" len="lg"/>
          </a:ln>
        </p:spPr>
      </p:cxnSp>
      <p:cxnSp>
        <p:nvCxnSpPr>
          <p:cNvPr id="308" name="Shape 308"/>
          <p:cNvCxnSpPr>
            <a:stCxn id="294" idx="1"/>
            <a:endCxn id="306" idx="1"/>
          </p:cNvCxnSpPr>
          <p:nvPr/>
        </p:nvCxnSpPr>
        <p:spPr>
          <a:xfrm flipH="1">
            <a:off x="8535650" y="2315075"/>
            <a:ext cx="2700" cy="2309700"/>
          </a:xfrm>
          <a:prstGeom prst="curvedConnector4">
            <a:avLst>
              <a:gd name="adj1" fmla="val -8819444"/>
              <a:gd name="adj2" fmla="val 65640"/>
            </a:avLst>
          </a:prstGeom>
          <a:noFill/>
          <a:ln w="19050" cap="flat" cmpd="sng">
            <a:solidFill>
              <a:srgbClr val="38761D"/>
            </a:solidFill>
            <a:prstDash val="solid"/>
            <a:round/>
            <a:headEnd type="oval" w="lg" len="lg"/>
            <a:tailEnd type="triangle" w="lg" len="lg"/>
          </a:ln>
        </p:spPr>
      </p:cxnSp>
      <p:sp>
        <p:nvSpPr>
          <p:cNvPr id="309" name="Shape 309"/>
          <p:cNvSpPr txBox="1"/>
          <p:nvPr/>
        </p:nvSpPr>
        <p:spPr>
          <a:xfrm>
            <a:off x="304801" y="3349781"/>
            <a:ext cx="1996499" cy="237599"/>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1100" b="1" kern="0">
                <a:solidFill>
                  <a:srgbClr val="000000"/>
                </a:solidFill>
                <a:latin typeface="Arial"/>
                <a:cs typeface="Arial"/>
                <a:sym typeface="Arial"/>
              </a:rPr>
              <a:t>SIA SIH CIHA</a:t>
            </a:r>
          </a:p>
        </p:txBody>
      </p:sp>
      <p:sp>
        <p:nvSpPr>
          <p:cNvPr id="310" name="Shape 310"/>
          <p:cNvSpPr txBox="1"/>
          <p:nvPr/>
        </p:nvSpPr>
        <p:spPr>
          <a:xfrm>
            <a:off x="6315494" y="3345550"/>
            <a:ext cx="1295400" cy="3081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100" b="1" kern="0">
                <a:solidFill>
                  <a:srgbClr val="000000"/>
                </a:solidFill>
                <a:latin typeface="Arial"/>
                <a:cs typeface="Arial"/>
                <a:sym typeface="Arial"/>
              </a:rPr>
              <a:t>Portal do Gestor</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042988" y="333375"/>
            <a:ext cx="7367587" cy="46037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500"/>
              </a:spcBef>
              <a:spcAft>
                <a:spcPts val="500"/>
              </a:spcAft>
            </a:pPr>
            <a:r>
              <a:rPr lang="pt-BR" altLang="pt-BR">
                <a:solidFill>
                  <a:schemeClr val="bg1"/>
                </a:solidFill>
                <a:cs typeface="Times New Roman" panose="02020603050405020304" pitchFamily="18" charset="0"/>
                <a:sym typeface="Marlett" pitchFamily="2" charset="2"/>
              </a:rPr>
              <a:t>FUNÇÕES DO PRONTUÁRIO DO PACIENTE</a:t>
            </a:r>
          </a:p>
        </p:txBody>
      </p:sp>
      <p:sp>
        <p:nvSpPr>
          <p:cNvPr id="299012" name="Text Box 4"/>
          <p:cNvSpPr txBox="1">
            <a:spLocks noChangeArrowheads="1"/>
          </p:cNvSpPr>
          <p:nvPr/>
        </p:nvSpPr>
        <p:spPr bwMode="auto">
          <a:xfrm>
            <a:off x="703263" y="1335088"/>
            <a:ext cx="8116887" cy="4954587"/>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p>
            <a:pPr algn="just">
              <a:spcBef>
                <a:spcPct val="50000"/>
              </a:spcBef>
              <a:buFontTx/>
              <a:buChar char="•"/>
              <a:defRPr/>
            </a:pPr>
            <a:r>
              <a:rPr lang="pt-BR" sz="2000" dirty="0">
                <a:solidFill>
                  <a:schemeClr val="bg1"/>
                </a:solidFill>
                <a:effectLst>
                  <a:outerShdw blurRad="38100" dist="38100" dir="2700000" algn="tl">
                    <a:srgbClr val="000000">
                      <a:alpha val="43137"/>
                    </a:srgbClr>
                  </a:outerShdw>
                </a:effectLst>
              </a:rPr>
              <a:t> </a:t>
            </a:r>
            <a:r>
              <a:rPr lang="pt-BR" sz="2000" dirty="0">
                <a:solidFill>
                  <a:schemeClr val="bg1"/>
                </a:solidFill>
              </a:rPr>
              <a:t>Apoiar o processo de atenção à saúde, servindo de fonte de informação clínica e administrativa para tomada de decisão e meio de comunicação compartilhado entre todos os profissionais;</a:t>
            </a:r>
          </a:p>
          <a:p>
            <a:pPr algn="just">
              <a:spcBef>
                <a:spcPct val="50000"/>
              </a:spcBef>
              <a:buFontTx/>
              <a:buChar char="•"/>
              <a:defRPr/>
            </a:pPr>
            <a:r>
              <a:rPr lang="pt-BR" sz="2000" dirty="0">
                <a:solidFill>
                  <a:schemeClr val="bg1"/>
                </a:solidFill>
              </a:rPr>
              <a:t> É o registro legal das ações médicas e da equipe de saúde;</a:t>
            </a:r>
          </a:p>
          <a:p>
            <a:pPr algn="just">
              <a:spcBef>
                <a:spcPct val="50000"/>
              </a:spcBef>
              <a:buFontTx/>
              <a:buChar char="•"/>
              <a:defRPr/>
            </a:pPr>
            <a:r>
              <a:rPr lang="pt-BR" sz="2000" dirty="0">
                <a:solidFill>
                  <a:schemeClr val="bg1"/>
                </a:solidFill>
              </a:rPr>
              <a:t> Deve apoiar a pesquisa (estudos clínicos, epidemiológicos, avaliação da qualidade);</a:t>
            </a:r>
          </a:p>
          <a:p>
            <a:pPr algn="just">
              <a:spcBef>
                <a:spcPct val="50000"/>
              </a:spcBef>
              <a:buFontTx/>
              <a:buChar char="•"/>
              <a:defRPr/>
            </a:pPr>
            <a:r>
              <a:rPr lang="pt-BR" sz="2000" dirty="0">
                <a:solidFill>
                  <a:schemeClr val="bg1"/>
                </a:solidFill>
              </a:rPr>
              <a:t> Deve promover o ensino e gerenciamento dos serviços, fornecendo dados para cobranças e reembolso, autorização dos seguros, suporte para aspectos organizacionais e gerenciamento de custo.</a:t>
            </a:r>
          </a:p>
          <a:p>
            <a:pPr algn="just">
              <a:spcBef>
                <a:spcPct val="50000"/>
              </a:spcBef>
              <a:buFontTx/>
              <a:buChar char="•"/>
              <a:defRPr/>
            </a:pPr>
            <a:r>
              <a:rPr lang="pt-BR" sz="2000" dirty="0">
                <a:solidFill>
                  <a:srgbClr val="FFFF00"/>
                </a:solidFill>
              </a:rPr>
              <a:t> Deve estar em conformidade com a Resolução CFM Nº 1638/2002 que define prontuário médico e torna obrigatória a criação da Comissão de Revisão de Prontuários nas instituições de saúde.</a:t>
            </a:r>
          </a:p>
          <a:p>
            <a:pPr algn="just">
              <a:spcBef>
                <a:spcPct val="50000"/>
              </a:spcBef>
              <a:defRPr/>
            </a:pPr>
            <a:r>
              <a:rPr lang="pt-BR" sz="2000" dirty="0">
                <a:solidFill>
                  <a:schemeClr val="bg1"/>
                </a:solidFill>
              </a:rPr>
              <a:t>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684213" y="301625"/>
            <a:ext cx="8137525" cy="461963"/>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nchor="ct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500"/>
              </a:spcBef>
              <a:spcAft>
                <a:spcPts val="500"/>
              </a:spcAft>
            </a:pPr>
            <a:r>
              <a:rPr lang="pt-BR" altLang="pt-BR">
                <a:solidFill>
                  <a:schemeClr val="bg1"/>
                </a:solidFill>
                <a:cs typeface="Times New Roman" panose="02020603050405020304" pitchFamily="18" charset="0"/>
                <a:sym typeface="Marlett" pitchFamily="2" charset="2"/>
              </a:rPr>
              <a:t>MODELO ATUAL DE ATENÇÃO À SAÚDE</a:t>
            </a:r>
          </a:p>
        </p:txBody>
      </p:sp>
      <p:sp>
        <p:nvSpPr>
          <p:cNvPr id="300036" name="Text Box 4"/>
          <p:cNvSpPr txBox="1">
            <a:spLocks noChangeArrowheads="1"/>
          </p:cNvSpPr>
          <p:nvPr/>
        </p:nvSpPr>
        <p:spPr bwMode="auto">
          <a:xfrm>
            <a:off x="827088" y="1125538"/>
            <a:ext cx="7921625" cy="4708525"/>
          </a:xfrm>
          <a:prstGeom prst="rect">
            <a:avLst/>
          </a:prstGeom>
          <a:noFill/>
          <a:ln>
            <a:noFill/>
          </a:ln>
          <a:effectLst/>
          <a:extLst>
            <a:ext uri="{909E8E84-426E-40DD-AFC4-6F175D3DCCD1}">
              <a14:hiddenFill xmlns:a14="http://schemas.microsoft.com/office/drawing/2010/main">
                <a:gradFill rotWithShape="0">
                  <a:gsLst>
                    <a:gs pos="0">
                      <a:srgbClr val="FFE701"/>
                    </a:gs>
                    <a:gs pos="100000">
                      <a:srgbClr val="FE3E02"/>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lgn="just">
              <a:buFontTx/>
              <a:buChar char="•"/>
              <a:defRPr/>
            </a:pPr>
            <a:r>
              <a:rPr lang="pt-BR" sz="2000" dirty="0">
                <a:solidFill>
                  <a:schemeClr val="bg1"/>
                </a:solidFill>
                <a:effectLst>
                  <a:outerShdw blurRad="38100" dist="38100" dir="2700000" algn="tl">
                    <a:srgbClr val="000000">
                      <a:alpha val="43137"/>
                    </a:srgbClr>
                  </a:outerShdw>
                </a:effectLst>
              </a:rPr>
              <a:t> </a:t>
            </a:r>
            <a:r>
              <a:rPr lang="pt-BR" sz="2000" dirty="0">
                <a:solidFill>
                  <a:schemeClr val="bg1"/>
                </a:solidFill>
              </a:rPr>
              <a:t>Maior integração e gerenciamento do cuidado, ou seja, o atendimento clínico tem que ser visto como um todo (informação integrada);</a:t>
            </a:r>
          </a:p>
          <a:p>
            <a:pPr algn="just">
              <a:buFontTx/>
              <a:buChar char="•"/>
              <a:defRPr/>
            </a:pPr>
            <a:endParaRPr lang="pt-BR" sz="2000" dirty="0">
              <a:solidFill>
                <a:schemeClr val="bg1"/>
              </a:solidFill>
            </a:endParaRPr>
          </a:p>
          <a:p>
            <a:pPr algn="just">
              <a:buFontTx/>
              <a:buChar char="•"/>
              <a:defRPr/>
            </a:pPr>
            <a:r>
              <a:rPr lang="pt-BR" sz="2000" dirty="0">
                <a:solidFill>
                  <a:schemeClr val="bg1"/>
                </a:solidFill>
              </a:rPr>
              <a:t> Foco de atendimento é o nível primário;</a:t>
            </a:r>
          </a:p>
          <a:p>
            <a:pPr algn="just">
              <a:buFontTx/>
              <a:buChar char="•"/>
              <a:defRPr/>
            </a:pPr>
            <a:endParaRPr lang="pt-BR" sz="2000" dirty="0">
              <a:solidFill>
                <a:schemeClr val="bg1"/>
              </a:solidFill>
            </a:endParaRPr>
          </a:p>
          <a:p>
            <a:pPr algn="just">
              <a:buFontTx/>
              <a:buChar char="•"/>
              <a:defRPr/>
            </a:pPr>
            <a:r>
              <a:rPr lang="pt-BR" sz="2000" dirty="0">
                <a:solidFill>
                  <a:schemeClr val="bg1"/>
                </a:solidFill>
              </a:rPr>
              <a:t> Otimização do gerenciamento do processo de atenção buscando a eficiência (custo-benefício) no atendimento e na utilização dos recursos;</a:t>
            </a:r>
          </a:p>
          <a:p>
            <a:pPr algn="just">
              <a:buFontTx/>
              <a:buChar char="•"/>
              <a:defRPr/>
            </a:pPr>
            <a:endParaRPr lang="pt-BR" sz="2000" dirty="0">
              <a:solidFill>
                <a:schemeClr val="bg1"/>
              </a:solidFill>
            </a:endParaRPr>
          </a:p>
          <a:p>
            <a:pPr algn="just">
              <a:buFontTx/>
              <a:buChar char="•"/>
              <a:defRPr/>
            </a:pPr>
            <a:r>
              <a:rPr lang="pt-BR" sz="2000" dirty="0">
                <a:solidFill>
                  <a:schemeClr val="bg1"/>
                </a:solidFill>
              </a:rPr>
              <a:t> Procedimento de atenção à saúde baseado na atualização e maior capacitação do profissional (manter-se atualizado é dever de cada profissional);</a:t>
            </a:r>
          </a:p>
          <a:p>
            <a:pPr algn="just">
              <a:buFontTx/>
              <a:buChar char="•"/>
              <a:defRPr/>
            </a:pPr>
            <a:endParaRPr lang="pt-BR" sz="2000" dirty="0">
              <a:solidFill>
                <a:schemeClr val="bg1"/>
              </a:solidFill>
            </a:endParaRPr>
          </a:p>
          <a:p>
            <a:pPr algn="just">
              <a:buFontTx/>
              <a:buChar char="•"/>
              <a:defRPr/>
            </a:pPr>
            <a:r>
              <a:rPr lang="pt-BR" sz="2000" dirty="0">
                <a:solidFill>
                  <a:schemeClr val="bg1"/>
                </a:solidFill>
              </a:rPr>
              <a:t> A equipe que atende é multidisciplinar, interdisciplinar, colaborativa, conduzida por uma organização horizontal (não existe um profissional que seja mais importante do que o outro).</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691680" y="333028"/>
            <a:ext cx="5976664" cy="359668"/>
          </a:xfrm>
          <a:ln algn="ctr">
            <a:miter lim="800000"/>
            <a:headEnd/>
            <a:tailEnd/>
          </a:ln>
          <a:extLst>
            <a:ext uri="{FAA26D3D-D897-4be2-8F04-BA451C77F1D7}"/>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b="0" kern="1200" dirty="0" smtClean="0">
                <a:ln w="11430"/>
                <a:solidFill>
                  <a:srgbClr val="FFFF00"/>
                </a:solidFill>
                <a:latin typeface="Times New Roman" panose="02020603050405020304" pitchFamily="18" charset="0"/>
                <a:ea typeface="+mn-ea"/>
                <a:cs typeface="Times New Roman" panose="02020603050405020304" pitchFamily="18" charset="0"/>
              </a:rPr>
              <a:t>e – Saúde (e-Health) </a:t>
            </a:r>
            <a:endParaRPr lang="en-US" sz="2800" b="0" kern="1200" dirty="0">
              <a:ln w="11430"/>
              <a:solidFill>
                <a:srgbClr val="FFFF00"/>
              </a:solidFill>
              <a:latin typeface="Times New Roman" panose="02020603050405020304" pitchFamily="18" charset="0"/>
              <a:ea typeface="+mn-ea"/>
              <a:cs typeface="Times New Roman" panose="02020603050405020304" pitchFamily="18" charset="0"/>
            </a:endParaRPr>
          </a:p>
        </p:txBody>
      </p:sp>
      <p:sp>
        <p:nvSpPr>
          <p:cNvPr id="15" name="Rectangle 3"/>
          <p:cNvSpPr txBox="1">
            <a:spLocks noChangeArrowheads="1"/>
          </p:cNvSpPr>
          <p:nvPr/>
        </p:nvSpPr>
        <p:spPr bwMode="auto">
          <a:xfrm>
            <a:off x="1547813" y="981075"/>
            <a:ext cx="75755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cs typeface="ＭＳ Ｐゴシック" pitchFamily="-112" charset="-128"/>
              </a:defRPr>
            </a:lvl1pPr>
            <a:lvl2pPr marL="908050" indent="-436563"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2pPr>
            <a:lvl3pPr marL="1304925" indent="-395288"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S PGothic" pitchFamily="34"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a:lstStyle>
          <a:p>
            <a:pPr marL="342900" indent="-342900" eaLnBrk="1" hangingPunct="1">
              <a:lnSpc>
                <a:spcPct val="120000"/>
              </a:lnSpc>
              <a:spcAft>
                <a:spcPct val="35000"/>
              </a:spcAft>
              <a:defRPr/>
            </a:pPr>
            <a:r>
              <a:rPr lang="pt-BR" sz="2400" kern="0" dirty="0">
                <a:solidFill>
                  <a:schemeClr val="bg1"/>
                </a:solidFill>
                <a:latin typeface="Times New Roman" panose="02020603050405020304" pitchFamily="18" charset="0"/>
                <a:cs typeface="Times New Roman" panose="02020603050405020304" pitchFamily="18" charset="0"/>
              </a:rPr>
              <a:t>Saúde (atenção à saúde) integral e integrada baseada em Tecnologias da Informação e Comunicação (</a:t>
            </a:r>
            <a:r>
              <a:rPr lang="pt-BR" sz="2400" kern="0" dirty="0" err="1">
                <a:solidFill>
                  <a:schemeClr val="bg1"/>
                </a:solidFill>
                <a:latin typeface="Times New Roman" panose="02020603050405020304" pitchFamily="18" charset="0"/>
                <a:cs typeface="Times New Roman" panose="02020603050405020304" pitchFamily="18" charset="0"/>
              </a:rPr>
              <a:t>TICs</a:t>
            </a:r>
            <a:r>
              <a:rPr lang="pt-BR" sz="2400" kern="0" dirty="0">
                <a:solidFill>
                  <a:schemeClr val="bg1"/>
                </a:solidFill>
                <a:latin typeface="Times New Roman" panose="02020603050405020304" pitchFamily="18" charset="0"/>
                <a:cs typeface="Times New Roman" panose="02020603050405020304" pitchFamily="18" charset="0"/>
              </a:rPr>
              <a:t>) e dispositivos eletrônicos, incluindo</a:t>
            </a:r>
            <a:r>
              <a:rPr lang="pt-BR" sz="2400" kern="0" dirty="0" smtClean="0">
                <a:solidFill>
                  <a:schemeClr val="bg1"/>
                </a:solidFill>
                <a:latin typeface="Times New Roman" panose="02020603050405020304" pitchFamily="18" charset="0"/>
                <a:cs typeface="Times New Roman" panose="02020603050405020304" pitchFamily="18" charset="0"/>
              </a:rPr>
              <a:t>:</a:t>
            </a:r>
            <a:endParaRPr lang="pt-BR" sz="2400" kern="0" dirty="0">
              <a:solidFill>
                <a:schemeClr val="bg1"/>
              </a:solidFill>
              <a:latin typeface="Times New Roman" panose="02020603050405020304" pitchFamily="18" charset="0"/>
              <a:cs typeface="Times New Roman" panose="02020603050405020304" pitchFamily="18" charset="0"/>
            </a:endParaRPr>
          </a:p>
          <a:p>
            <a:pPr marL="1177925" lvl="2" indent="-342900" eaLnBrk="1" hangingPunct="1">
              <a:lnSpc>
                <a:spcPct val="120000"/>
              </a:lnSpc>
              <a:spcAft>
                <a:spcPct val="35000"/>
              </a:spcAft>
              <a:defRPr/>
            </a:pPr>
            <a:r>
              <a:rPr lang="pt-BR" sz="2400" kern="0" dirty="0">
                <a:solidFill>
                  <a:schemeClr val="bg1"/>
                </a:solidFill>
                <a:latin typeface="Times New Roman" panose="02020603050405020304" pitchFamily="18" charset="0"/>
                <a:cs typeface="Times New Roman" panose="02020603050405020304" pitchFamily="18" charset="0"/>
              </a:rPr>
              <a:t>S-RES (PEP); Prescrição Eletrônica; Telemedicina/Telessaúde; Saúde do Consumidor (</a:t>
            </a:r>
            <a:r>
              <a:rPr lang="pt-BR" sz="2400" kern="0" dirty="0" err="1">
                <a:solidFill>
                  <a:schemeClr val="bg1"/>
                </a:solidFill>
                <a:latin typeface="Times New Roman" panose="02020603050405020304" pitchFamily="18" charset="0"/>
                <a:cs typeface="Times New Roman" panose="02020603050405020304" pitchFamily="18" charset="0"/>
              </a:rPr>
              <a:t>Consumer</a:t>
            </a:r>
            <a:r>
              <a:rPr lang="pt-BR" sz="2400" kern="0" dirty="0">
                <a:solidFill>
                  <a:schemeClr val="bg1"/>
                </a:solidFill>
                <a:latin typeface="Times New Roman" panose="02020603050405020304" pitchFamily="18" charset="0"/>
                <a:cs typeface="Times New Roman" panose="02020603050405020304" pitchFamily="18" charset="0"/>
              </a:rPr>
              <a:t> </a:t>
            </a:r>
            <a:r>
              <a:rPr lang="pt-BR" sz="2400" kern="0" dirty="0" err="1">
                <a:solidFill>
                  <a:schemeClr val="bg1"/>
                </a:solidFill>
                <a:latin typeface="Times New Roman" panose="02020603050405020304" pitchFamily="18" charset="0"/>
                <a:cs typeface="Times New Roman" panose="02020603050405020304" pitchFamily="18" charset="0"/>
              </a:rPr>
              <a:t>health</a:t>
            </a:r>
            <a:r>
              <a:rPr lang="pt-BR" sz="2400" kern="0" dirty="0">
                <a:solidFill>
                  <a:schemeClr val="bg1"/>
                </a:solidFill>
                <a:latin typeface="Times New Roman" panose="02020603050405020304" pitchFamily="18" charset="0"/>
                <a:cs typeface="Times New Roman" panose="02020603050405020304" pitchFamily="18" charset="0"/>
              </a:rPr>
              <a:t> </a:t>
            </a:r>
            <a:r>
              <a:rPr lang="pt-BR" sz="2400" kern="0" dirty="0" err="1">
                <a:solidFill>
                  <a:schemeClr val="bg1"/>
                </a:solidFill>
                <a:latin typeface="Times New Roman" panose="02020603050405020304" pitchFamily="18" charset="0"/>
                <a:cs typeface="Times New Roman" panose="02020603050405020304" pitchFamily="18" charset="0"/>
              </a:rPr>
              <a:t>informatics</a:t>
            </a:r>
            <a:r>
              <a:rPr lang="pt-BR" sz="2400" kern="0" dirty="0">
                <a:solidFill>
                  <a:schemeClr val="bg1"/>
                </a:solidFill>
                <a:latin typeface="Times New Roman" panose="02020603050405020304" pitchFamily="18" charset="0"/>
                <a:cs typeface="Times New Roman" panose="02020603050405020304" pitchFamily="18" charset="0"/>
              </a:rPr>
              <a:t>); Educação Continuada; </a:t>
            </a:r>
            <a:r>
              <a:rPr lang="pt-BR" sz="2400" kern="0" dirty="0" err="1">
                <a:solidFill>
                  <a:schemeClr val="bg1"/>
                </a:solidFill>
                <a:latin typeface="Times New Roman" panose="02020603050405020304" pitchFamily="18" charset="0"/>
                <a:cs typeface="Times New Roman" panose="02020603050405020304" pitchFamily="18" charset="0"/>
              </a:rPr>
              <a:t>Telecuidado</a:t>
            </a:r>
            <a:r>
              <a:rPr lang="pt-BR" sz="2400" kern="0" dirty="0">
                <a:solidFill>
                  <a:schemeClr val="bg1"/>
                </a:solidFill>
                <a:latin typeface="Times New Roman" panose="02020603050405020304" pitchFamily="18" charset="0"/>
                <a:cs typeface="Times New Roman" panose="02020603050405020304" pitchFamily="18" charset="0"/>
              </a:rPr>
              <a:t>, </a:t>
            </a:r>
            <a:r>
              <a:rPr lang="pt-BR" sz="2400" kern="0" dirty="0" err="1">
                <a:solidFill>
                  <a:schemeClr val="bg1"/>
                </a:solidFill>
                <a:latin typeface="Times New Roman" panose="02020603050405020304" pitchFamily="18" charset="0"/>
                <a:cs typeface="Times New Roman" panose="02020603050405020304" pitchFamily="18" charset="0"/>
              </a:rPr>
              <a:t>Telerreabilitação</a:t>
            </a:r>
            <a:r>
              <a:rPr lang="pt-BR" sz="2400" kern="0" dirty="0">
                <a:solidFill>
                  <a:schemeClr val="bg1"/>
                </a:solidFill>
                <a:latin typeface="Times New Roman" panose="02020603050405020304" pitchFamily="18" charset="0"/>
                <a:cs typeface="Times New Roman" panose="02020603050405020304" pitchFamily="18" charset="0"/>
              </a:rPr>
              <a:t>; Saúde Móvel; Pesquisas Colaborativas em Redes; Computação em Grade; Computação em Nuvem; etc</a:t>
            </a:r>
            <a:r>
              <a:rPr lang="pt-BR" sz="2400" kern="0" dirty="0" smtClean="0">
                <a:solidFill>
                  <a:schemeClr val="bg1"/>
                </a:solidFill>
                <a:latin typeface="Times New Roman" panose="02020603050405020304" pitchFamily="18" charset="0"/>
                <a:cs typeface="Times New Roman" panose="02020603050405020304" pitchFamily="18" charset="0"/>
              </a:rPr>
              <a:t>...</a:t>
            </a:r>
            <a:endParaRPr lang="pt-BR" sz="2400" kern="0" dirty="0">
              <a:solidFill>
                <a:schemeClr val="bg1"/>
              </a:solidFill>
              <a:latin typeface="Times New Roman" panose="02020603050405020304" pitchFamily="18" charset="0"/>
              <a:cs typeface="Times New Roman" panose="02020603050405020304" pitchFamily="18" charset="0"/>
            </a:endParaRPr>
          </a:p>
        </p:txBody>
      </p:sp>
      <p:pic>
        <p:nvPicPr>
          <p:cNvPr id="45060" name="Imagem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141663"/>
            <a:ext cx="2595563"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ixaDeTexto 16"/>
          <p:cNvSpPr txBox="1"/>
          <p:nvPr/>
        </p:nvSpPr>
        <p:spPr>
          <a:xfrm>
            <a:off x="323850" y="6234113"/>
            <a:ext cx="2284413" cy="554037"/>
          </a:xfrm>
          <a:prstGeom prst="rect">
            <a:avLst/>
          </a:prstGeom>
          <a:noFill/>
        </p:spPr>
        <p:txBody>
          <a:bodyPr>
            <a:spAutoFit/>
          </a:bodyPr>
          <a:lstStyle/>
          <a:p>
            <a:pPr>
              <a:defRPr/>
            </a:pPr>
            <a:r>
              <a:rPr lang="pt-BR" sz="1000" b="1" dirty="0">
                <a:solidFill>
                  <a:schemeClr val="bg1"/>
                </a:solidFill>
                <a:effectLst>
                  <a:outerShdw blurRad="38100" dist="38100" dir="2700000" algn="tl">
                    <a:srgbClr val="000000">
                      <a:alpha val="43137"/>
                    </a:srgbClr>
                  </a:outerShdw>
                </a:effectLst>
              </a:rPr>
              <a:t>Sua radiografia mostrou uma costela quebrada, mas já a consertamos com o Photoshop</a:t>
            </a:r>
          </a:p>
        </p:txBody>
      </p:sp>
      <p:sp>
        <p:nvSpPr>
          <p:cNvPr id="18" name="Retângulo 17"/>
          <p:cNvSpPr/>
          <p:nvPr/>
        </p:nvSpPr>
        <p:spPr>
          <a:xfrm>
            <a:off x="2700338" y="5878513"/>
            <a:ext cx="3762375" cy="287337"/>
          </a:xfrm>
          <a:prstGeom prst="rect">
            <a:avLst/>
          </a:prstGeom>
        </p:spPr>
        <p:txBody>
          <a:bodyPr>
            <a:spAutoFit/>
          </a:bodyPr>
          <a:lstStyle/>
          <a:p>
            <a:pPr>
              <a:defRPr/>
            </a:pPr>
            <a:r>
              <a:rPr lang="pt-BR" sz="1400" b="1" i="1" dirty="0">
                <a:solidFill>
                  <a:srgbClr val="FF0000"/>
                </a:solidFill>
                <a:effectLst>
                  <a:outerShdw blurRad="38100" dist="38100" dir="2700000" algn="tl">
                    <a:srgbClr val="000000">
                      <a:alpha val="43137"/>
                    </a:srgbClr>
                  </a:outerShdw>
                </a:effectLst>
              </a:rPr>
              <a:t>http://www.glasbergen.com/?s=x-ray</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691680" y="260648"/>
            <a:ext cx="5976664" cy="359668"/>
          </a:xfrm>
          <a:ln algn="ctr">
            <a:miter lim="800000"/>
            <a:headEnd/>
            <a:tailEnd/>
          </a:ln>
          <a:extLst>
            <a:ext uri="{FAA26D3D-D897-4be2-8F04-BA451C77F1D7}"/>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pt-BR" sz="2800" b="0" kern="1200" dirty="0" smtClean="0">
                <a:ln w="11430"/>
                <a:solidFill>
                  <a:srgbClr val="FFFF00"/>
                </a:solidFill>
                <a:latin typeface="Times New Roman" panose="02020603050405020304" pitchFamily="18" charset="0"/>
                <a:ea typeface="+mn-ea"/>
                <a:cs typeface="Times New Roman" panose="02020603050405020304" pitchFamily="18" charset="0"/>
              </a:rPr>
              <a:t>e – Saúde (e-Health) </a:t>
            </a:r>
            <a:endParaRPr lang="en-US" sz="2800" b="0" kern="1200" dirty="0">
              <a:ln w="11430"/>
              <a:solidFill>
                <a:srgbClr val="FFFF00"/>
              </a:solidFill>
              <a:latin typeface="Times New Roman" panose="02020603050405020304" pitchFamily="18" charset="0"/>
              <a:ea typeface="+mn-ea"/>
              <a:cs typeface="Times New Roman" panose="02020603050405020304" pitchFamily="18" charset="0"/>
            </a:endParaRPr>
          </a:p>
        </p:txBody>
      </p:sp>
      <p:sp>
        <p:nvSpPr>
          <p:cNvPr id="15" name="Rectangle 3"/>
          <p:cNvSpPr txBox="1">
            <a:spLocks noChangeArrowheads="1"/>
          </p:cNvSpPr>
          <p:nvPr/>
        </p:nvSpPr>
        <p:spPr bwMode="auto">
          <a:xfrm>
            <a:off x="900113" y="981075"/>
            <a:ext cx="79565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cs typeface="ＭＳ Ｐゴシック" pitchFamily="-112" charset="-128"/>
              </a:defRPr>
            </a:lvl1pPr>
            <a:lvl2pPr marL="908050" indent="-436563"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2pPr>
            <a:lvl3pPr marL="1304925" indent="-395288" algn="l" rtl="0" eaLnBrk="0" fontAlgn="base" hangingPunct="0">
              <a:spcBef>
                <a:spcPct val="20000"/>
              </a:spcBef>
              <a:spcAft>
                <a:spcPct val="0"/>
              </a:spcAft>
              <a:buClr>
                <a:schemeClr val="accent2"/>
              </a:buClr>
              <a:buFont typeface="Wingdings" pitchFamily="2" charset="2"/>
              <a:buChar char="o"/>
              <a:defRPr sz="2000">
                <a:solidFill>
                  <a:schemeClr val="tx1"/>
                </a:solidFill>
                <a:latin typeface="+mn-lt"/>
                <a:ea typeface="MS PGothic" pitchFamily="34" charset="-128"/>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S PGothic" pitchFamily="34" charset="-128"/>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S PGothic" pitchFamily="34" charset="-128"/>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ＭＳ Ｐゴシック" pitchFamily="-112" charset="-128"/>
              </a:defRPr>
            </a:lvl9pPr>
          </a:lstStyle>
          <a:p>
            <a:pPr marL="342900" indent="-342900" eaLnBrk="1" hangingPunct="1">
              <a:lnSpc>
                <a:spcPct val="120000"/>
              </a:lnSpc>
              <a:spcAft>
                <a:spcPct val="35000"/>
              </a:spcAft>
              <a:defRPr/>
            </a:pPr>
            <a:r>
              <a:rPr lang="pt-BR" sz="2400" kern="0" dirty="0" smtClean="0">
                <a:solidFill>
                  <a:schemeClr val="bg1"/>
                </a:solidFill>
                <a:latin typeface="Times New Roman" panose="02020603050405020304" pitchFamily="18" charset="0"/>
                <a:cs typeface="Times New Roman" panose="02020603050405020304" pitchFamily="18" charset="0"/>
              </a:rPr>
              <a:t>Em </a:t>
            </a:r>
            <a:r>
              <a:rPr lang="pt-BR" sz="2400" kern="0" dirty="0">
                <a:solidFill>
                  <a:schemeClr val="bg1"/>
                </a:solidFill>
                <a:latin typeface="Times New Roman" panose="02020603050405020304" pitchFamily="18" charset="0"/>
                <a:cs typeface="Times New Roman" panose="02020603050405020304" pitchFamily="18" charset="0"/>
              </a:rPr>
              <a:t>tese, a </a:t>
            </a:r>
            <a:r>
              <a:rPr lang="pt-BR" sz="2400" kern="0" dirty="0" smtClean="0">
                <a:solidFill>
                  <a:schemeClr val="bg1"/>
                </a:solidFill>
                <a:latin typeface="Times New Roman" panose="02020603050405020304" pitchFamily="18" charset="0"/>
                <a:cs typeface="Times New Roman" panose="02020603050405020304" pitchFamily="18" charset="0"/>
              </a:rPr>
              <a:t>e-Saúde poderia </a:t>
            </a:r>
            <a:r>
              <a:rPr lang="pt-BR" sz="2400" kern="0" dirty="0">
                <a:solidFill>
                  <a:schemeClr val="bg1"/>
                </a:solidFill>
                <a:latin typeface="Times New Roman" panose="02020603050405020304" pitchFamily="18" charset="0"/>
                <a:cs typeface="Times New Roman" panose="02020603050405020304" pitchFamily="18" charset="0"/>
              </a:rPr>
              <a:t>melhorar o acompanhamento, o gerenciamento, e a qualidade da atenção à saúde do indivíduo e de sua família. </a:t>
            </a:r>
          </a:p>
          <a:p>
            <a:pPr marL="342900" indent="-342900" eaLnBrk="1" hangingPunct="1">
              <a:lnSpc>
                <a:spcPct val="120000"/>
              </a:lnSpc>
              <a:spcAft>
                <a:spcPct val="35000"/>
              </a:spcAft>
              <a:defRPr/>
            </a:pPr>
            <a:r>
              <a:rPr lang="pt-BR" sz="2400" kern="0" dirty="0">
                <a:solidFill>
                  <a:schemeClr val="bg1"/>
                </a:solidFill>
                <a:latin typeface="Times New Roman" panose="02020603050405020304" pitchFamily="18" charset="0"/>
                <a:cs typeface="Times New Roman" panose="02020603050405020304" pitchFamily="18" charset="0"/>
              </a:rPr>
              <a:t>Poderia também auxiliar a redução de ineficiências na atenção à saúde, ampliar o acesso, reduzir custos, aumentar a qualidade e propiciar uma medicina mais personalizada e precisa </a:t>
            </a:r>
            <a:endParaRPr lang="pt-BR" sz="2400" kern="0" dirty="0" smtClean="0">
              <a:solidFill>
                <a:schemeClr val="bg1"/>
              </a:solidFill>
              <a:latin typeface="Times New Roman" panose="02020603050405020304" pitchFamily="18" charset="0"/>
              <a:cs typeface="Times New Roman" panose="02020603050405020304" pitchFamily="18" charset="0"/>
            </a:endParaRPr>
          </a:p>
          <a:p>
            <a:pPr marL="342900" indent="-342900" eaLnBrk="1" hangingPunct="1">
              <a:lnSpc>
                <a:spcPct val="120000"/>
              </a:lnSpc>
              <a:spcAft>
                <a:spcPct val="35000"/>
              </a:spcAft>
              <a:defRPr/>
            </a:pPr>
            <a:r>
              <a:rPr lang="pt-BR" sz="2400" kern="0" dirty="0" smtClean="0">
                <a:solidFill>
                  <a:schemeClr val="bg1"/>
                </a:solidFill>
                <a:latin typeface="Times New Roman" panose="02020603050405020304" pitchFamily="18" charset="0"/>
                <a:cs typeface="Times New Roman" panose="02020603050405020304" pitchFamily="18" charset="0"/>
              </a:rPr>
              <a:t>SUS, Saúde Suplementar, Regulação, </a:t>
            </a:r>
            <a:r>
              <a:rPr lang="pt-BR" sz="2400" kern="0" dirty="0" err="1" smtClean="0">
                <a:solidFill>
                  <a:schemeClr val="bg1"/>
                </a:solidFill>
                <a:latin typeface="Times New Roman" panose="02020603050405020304" pitchFamily="18" charset="0"/>
                <a:cs typeface="Times New Roman" panose="02020603050405020304" pitchFamily="18" charset="0"/>
              </a:rPr>
              <a:t>Telessaúde</a:t>
            </a:r>
            <a:r>
              <a:rPr lang="pt-BR" sz="2400" kern="0" dirty="0" smtClean="0">
                <a:solidFill>
                  <a:schemeClr val="bg1"/>
                </a:solidFill>
                <a:latin typeface="Times New Roman" panose="02020603050405020304" pitchFamily="18" charset="0"/>
                <a:cs typeface="Times New Roman" panose="02020603050405020304" pitchFamily="18" charset="0"/>
              </a:rPr>
              <a:t>/Telemedicina</a:t>
            </a:r>
          </a:p>
          <a:p>
            <a:pPr marL="342900" indent="-342900" eaLnBrk="1" hangingPunct="1">
              <a:lnSpc>
                <a:spcPct val="120000"/>
              </a:lnSpc>
              <a:spcAft>
                <a:spcPct val="35000"/>
              </a:spcAft>
              <a:defRPr/>
            </a:pPr>
            <a:r>
              <a:rPr lang="pt-BR" sz="2400" kern="0" dirty="0">
                <a:solidFill>
                  <a:schemeClr val="bg1"/>
                </a:solidFill>
                <a:latin typeface="Times New Roman" panose="02020603050405020304" pitchFamily="18" charset="0"/>
                <a:cs typeface="Times New Roman" panose="02020603050405020304" pitchFamily="18" charset="0"/>
              </a:rPr>
              <a:t> </a:t>
            </a:r>
            <a:r>
              <a:rPr lang="pt-BR" sz="2400" kern="0" dirty="0" smtClean="0">
                <a:solidFill>
                  <a:schemeClr val="bg1"/>
                </a:solidFill>
                <a:latin typeface="Times New Roman" panose="02020603050405020304" pitchFamily="18" charset="0"/>
                <a:cs typeface="Times New Roman" panose="02020603050405020304" pitchFamily="18" charset="0"/>
              </a:rPr>
              <a:t>Necessidade Básica: </a:t>
            </a:r>
            <a:r>
              <a:rPr lang="pt-BR" sz="2400" u="sng" kern="0" dirty="0" smtClean="0">
                <a:solidFill>
                  <a:schemeClr val="bg1"/>
                </a:solidFill>
                <a:latin typeface="Times New Roman" panose="02020603050405020304" pitchFamily="18" charset="0"/>
                <a:cs typeface="Times New Roman" panose="02020603050405020304" pitchFamily="18" charset="0"/>
              </a:rPr>
              <a:t>Sistemas de Registro Eletrônico em Saúde </a:t>
            </a:r>
            <a:r>
              <a:rPr lang="pt-BR" sz="2400" kern="0" dirty="0" smtClean="0">
                <a:solidFill>
                  <a:schemeClr val="bg1"/>
                </a:solidFill>
                <a:latin typeface="Times New Roman" panose="02020603050405020304" pitchFamily="18" charset="0"/>
                <a:cs typeface="Times New Roman" panose="02020603050405020304" pitchFamily="18" charset="0"/>
              </a:rPr>
              <a:t>(S-RES) </a:t>
            </a:r>
            <a:r>
              <a:rPr lang="pt-BR" sz="2400" b="1" i="1" u="sng" kern="0" dirty="0" smtClean="0">
                <a:solidFill>
                  <a:schemeClr val="bg1"/>
                </a:solidFill>
                <a:latin typeface="Times New Roman" panose="02020603050405020304" pitchFamily="18" charset="0"/>
                <a:cs typeface="Times New Roman" panose="02020603050405020304" pitchFamily="18" charset="0"/>
              </a:rPr>
              <a:t>Interoperáveis</a:t>
            </a:r>
            <a:r>
              <a:rPr lang="pt-BR" sz="2400" kern="0" dirty="0" smtClean="0">
                <a:solidFill>
                  <a:schemeClr val="bg1"/>
                </a:solidFill>
                <a:latin typeface="Times New Roman" panose="02020603050405020304" pitchFamily="18" charset="0"/>
                <a:cs typeface="Times New Roman" panose="02020603050405020304" pitchFamily="18" charset="0"/>
              </a:rPr>
              <a:t>.</a:t>
            </a:r>
            <a:endParaRPr lang="pt-BR" sz="2400" kern="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936625"/>
            <a:ext cx="7221538" cy="97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338" y="3071813"/>
            <a:ext cx="437515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1547813" y="5867400"/>
            <a:ext cx="7272337" cy="369888"/>
          </a:xfrm>
          <a:prstGeom prst="rect">
            <a:avLst/>
          </a:prstGeom>
        </p:spPr>
        <p:txBody>
          <a:bodyPr>
            <a:spAutoFit/>
          </a:bodyPr>
          <a:lstStyle/>
          <a:p>
            <a:pPr>
              <a:defRPr/>
            </a:pPr>
            <a:r>
              <a:rPr lang="pt-BR" sz="1800" dirty="0">
                <a:effectLst>
                  <a:outerShdw blurRad="38100" dist="38100" dir="2700000" algn="tl">
                    <a:srgbClr val="000000">
                      <a:alpha val="43137"/>
                    </a:srgbClr>
                  </a:outerShdw>
                </a:effectLst>
                <a:hlinkClick r:id="rId4"/>
              </a:rPr>
              <a:t>http://apps.who.int/iris/bitstream/10665/66203/1/WHO_EIP_OSD_00.6.pdf</a:t>
            </a:r>
            <a:endParaRPr lang="pt-BR" sz="18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62125"/>
            <a:ext cx="8904288" cy="260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323850" y="1052513"/>
            <a:ext cx="2087563" cy="461962"/>
          </a:xfrm>
          <a:prstGeom prst="rect">
            <a:avLst/>
          </a:prstGeom>
          <a:noFill/>
        </p:spPr>
        <p:txBody>
          <a:bodyPr>
            <a:spAutoFit/>
          </a:bodyPr>
          <a:lstStyle/>
          <a:p>
            <a:pPr>
              <a:defRPr/>
            </a:pPr>
            <a:r>
              <a:rPr lang="pt-BR" dirty="0">
                <a:solidFill>
                  <a:schemeClr val="bg1"/>
                </a:solidFill>
                <a:effectLst>
                  <a:outerShdw blurRad="38100" dist="38100" dir="2700000" algn="tl">
                    <a:srgbClr val="000000">
                      <a:alpha val="43137"/>
                    </a:srgbClr>
                  </a:outerShdw>
                </a:effectLst>
              </a:rPr>
              <a:t>DEFINIÇÕES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Apresentação em branco">
  <a:themeElements>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resentação em branco.po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presentação em branco.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presentação em branco.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presentação em branco.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presentação em branco.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presentação em branco.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presentação em branco.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resentação em branco">
  <a:themeElements>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resentação em branco.po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presentação em branco.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presentação em branco.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presentação em branco.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presentação em branco.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presentação em branco.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presentação em branco.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Apresentação em branco">
  <a:themeElements>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resentação em branco.po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presentação em branco.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presentação em branco.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presentação em branco.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presentação em branco.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presentação em branco.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presentação em branco.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1265</TotalTime>
  <Words>2561</Words>
  <Application>Microsoft Office PowerPoint</Application>
  <PresentationFormat>Apresentação na tela (4:3)</PresentationFormat>
  <Paragraphs>337</Paragraphs>
  <Slides>37</Slides>
  <Notes>18</Notes>
  <HiddenSlides>0</HiddenSlides>
  <MMClips>0</MMClips>
  <ScaleCrop>false</ScaleCrop>
  <HeadingPairs>
    <vt:vector size="6" baseType="variant">
      <vt:variant>
        <vt:lpstr>Fontes usadas</vt:lpstr>
      </vt:variant>
      <vt:variant>
        <vt:i4>10</vt:i4>
      </vt:variant>
      <vt:variant>
        <vt:lpstr>Tema</vt:lpstr>
      </vt:variant>
      <vt:variant>
        <vt:i4>10</vt:i4>
      </vt:variant>
      <vt:variant>
        <vt:lpstr>Títulos de slides</vt:lpstr>
      </vt:variant>
      <vt:variant>
        <vt:i4>37</vt:i4>
      </vt:variant>
    </vt:vector>
  </HeadingPairs>
  <TitlesOfParts>
    <vt:vector size="57" baseType="lpstr">
      <vt:lpstr>Marlett</vt:lpstr>
      <vt:lpstr>ＭＳ Ｐゴシック</vt:lpstr>
      <vt:lpstr>ＭＳ Ｐゴシック</vt:lpstr>
      <vt:lpstr>Arial Unicode MS</vt:lpstr>
      <vt:lpstr>Syncopate</vt:lpstr>
      <vt:lpstr>Georgia</vt:lpstr>
      <vt:lpstr>Wingdings</vt:lpstr>
      <vt:lpstr>Arial</vt:lpstr>
      <vt:lpstr>Times New Roman</vt:lpstr>
      <vt:lpstr>Trebuchet MS</vt:lpstr>
      <vt:lpstr>Apresentação em branco</vt:lpstr>
      <vt:lpstr>1_Apresentação em branco</vt:lpstr>
      <vt:lpstr>2_Apresentação em branco</vt:lpstr>
      <vt:lpstr>1_wave</vt:lpstr>
      <vt:lpstr>2_wave</vt:lpstr>
      <vt:lpstr>3_wave</vt:lpstr>
      <vt:lpstr>4_wave</vt:lpstr>
      <vt:lpstr>5_wave</vt:lpstr>
      <vt:lpstr>7_wave</vt:lpstr>
      <vt:lpstr>8_wave</vt:lpstr>
      <vt:lpstr>Apresentação do PowerPoint</vt:lpstr>
      <vt:lpstr>Apresentação do PowerPoint</vt:lpstr>
      <vt:lpstr>Apresentação do PowerPoint</vt:lpstr>
      <vt:lpstr>Apresentação do PowerPoint</vt:lpstr>
      <vt:lpstr>Apresentação do PowerPoint</vt:lpstr>
      <vt:lpstr>e – Saúde (e-Health) </vt:lpstr>
      <vt:lpstr>e – Saúde (e-Health) </vt:lpstr>
      <vt:lpstr>Apresentação do PowerPoint</vt:lpstr>
      <vt:lpstr>Apresentação do PowerPoint</vt:lpstr>
      <vt:lpstr>Apresentação do PowerPoint</vt:lpstr>
      <vt:lpstr>Apresentação do PowerPoint</vt:lpstr>
      <vt:lpstr>Apresentação do PowerPoint</vt:lpstr>
      <vt:lpstr>Instâncias de Informação de Atenção à Saúde</vt:lpstr>
      <vt:lpstr>Instâncias de Informação de Atenção à Saúde</vt:lpstr>
      <vt:lpstr>Instâncias de Informação de Atenção à Saúde</vt:lpstr>
      <vt:lpstr>Instâncias de Informação de Atenção à Saúde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Padrões de Interoperabilidade  em Saúde no Brasil</vt:lpstr>
      <vt:lpstr>O que é interoperabilidade ?</vt:lpstr>
      <vt:lpstr>Padrões Básicos Necessários</vt:lpstr>
      <vt:lpstr>Interoperabilidade - Visão Geral</vt:lpstr>
      <vt:lpstr>Apresentação do PowerPoint</vt:lpstr>
      <vt:lpstr>e-SUS AB/SISAB</vt:lpstr>
      <vt:lpstr>Fluxo da Informação  e-SUS AB / SISAB</vt:lpstr>
      <vt:lpstr>  e-SUS Hospitalar</vt:lpstr>
      <vt:lpstr>  e-SUS SAMU</vt:lpstr>
      <vt:lpstr>Apresentação do PowerPoint</vt:lpstr>
      <vt:lpstr>Informações de Atenção à Saúde</vt:lpstr>
      <vt:lpstr>Atual                                  Futuro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PRONTUÁRIO ELETRÔNICO</dc:title>
  <dc:creator>PROTOCOLO</dc:creator>
  <cp:lastModifiedBy>Paulo Mazzoncini de Azevedo Marques</cp:lastModifiedBy>
  <cp:revision>143</cp:revision>
  <cp:lastPrinted>2002-12-11T21:58:23Z</cp:lastPrinted>
  <dcterms:created xsi:type="dcterms:W3CDTF">2002-11-07T19:58:17Z</dcterms:created>
  <dcterms:modified xsi:type="dcterms:W3CDTF">2015-09-17T15:00:42Z</dcterms:modified>
</cp:coreProperties>
</file>