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1" r:id="rId5"/>
    <p:sldId id="265" r:id="rId6"/>
    <p:sldId id="258" r:id="rId7"/>
    <p:sldId id="272" r:id="rId8"/>
    <p:sldId id="266" r:id="rId9"/>
    <p:sldId id="270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818"/>
  </p:normalViewPr>
  <p:slideViewPr>
    <p:cSldViewPr>
      <p:cViewPr>
        <p:scale>
          <a:sx n="104" d="100"/>
          <a:sy n="104" d="100"/>
        </p:scale>
        <p:origin x="2440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226FD2-5922-44EB-9B91-D169E9240908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438C8205-A350-4352-8CEA-337ADCD6CE56}">
      <dgm:prSet phldrT="[Texto]"/>
      <dgm:spPr/>
      <dgm:t>
        <a:bodyPr/>
        <a:lstStyle/>
        <a:p>
          <a:pPr algn="ctr"/>
          <a:r>
            <a:rPr lang="pt-BR" dirty="0" smtClean="0"/>
            <a:t>Fases da Pesquisa</a:t>
          </a:r>
          <a:endParaRPr lang="pt-BR" dirty="0"/>
        </a:p>
      </dgm:t>
    </dgm:pt>
    <dgm:pt modelId="{CE1B9018-A990-4A95-9369-54B4F3C093A2}" type="parTrans" cxnId="{BC48AEFC-F11F-4D80-B734-53C383949946}">
      <dgm:prSet/>
      <dgm:spPr/>
      <dgm:t>
        <a:bodyPr/>
        <a:lstStyle/>
        <a:p>
          <a:endParaRPr lang="pt-BR"/>
        </a:p>
      </dgm:t>
    </dgm:pt>
    <dgm:pt modelId="{FB4F3AF2-D31D-4F34-937A-E415A98B834F}" type="sibTrans" cxnId="{BC48AEFC-F11F-4D80-B734-53C383949946}">
      <dgm:prSet/>
      <dgm:spPr/>
      <dgm:t>
        <a:bodyPr/>
        <a:lstStyle/>
        <a:p>
          <a:endParaRPr lang="pt-BR"/>
        </a:p>
      </dgm:t>
    </dgm:pt>
    <dgm:pt modelId="{C2DB8543-6E26-47C6-92CB-5E770D283C20}">
      <dgm:prSet/>
      <dgm:spPr/>
      <dgm:t>
        <a:bodyPr/>
        <a:lstStyle/>
        <a:p>
          <a:pPr algn="ctr"/>
          <a:r>
            <a:rPr lang="pt-BR" dirty="0" smtClean="0"/>
            <a:t>Projeto de Pesquisa</a:t>
          </a:r>
          <a:endParaRPr lang="pt-BR" dirty="0"/>
        </a:p>
      </dgm:t>
    </dgm:pt>
    <dgm:pt modelId="{F83C8AD0-22EE-4A97-A045-AF5641BFEC7A}" type="parTrans" cxnId="{D9CCAEAF-B1A0-41EF-8E79-FF81764354DE}">
      <dgm:prSet/>
      <dgm:spPr/>
      <dgm:t>
        <a:bodyPr/>
        <a:lstStyle/>
        <a:p>
          <a:endParaRPr lang="pt-BR"/>
        </a:p>
      </dgm:t>
    </dgm:pt>
    <dgm:pt modelId="{4475F382-8049-428C-821B-E76B4B096B19}" type="sibTrans" cxnId="{D9CCAEAF-B1A0-41EF-8E79-FF81764354DE}">
      <dgm:prSet/>
      <dgm:spPr/>
      <dgm:t>
        <a:bodyPr/>
        <a:lstStyle/>
        <a:p>
          <a:endParaRPr lang="pt-BR"/>
        </a:p>
      </dgm:t>
    </dgm:pt>
    <dgm:pt modelId="{44A7B995-659D-4896-979B-F569CBC3B6BB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BR" dirty="0"/>
        </a:p>
      </dgm:t>
    </dgm:pt>
    <dgm:pt modelId="{B755C2FE-AA4E-4C80-AD94-C6FF41296410}" type="sibTrans" cxnId="{4DA19C9C-4A32-4813-A782-2FFDF3378626}">
      <dgm:prSet/>
      <dgm:spPr/>
      <dgm:t>
        <a:bodyPr/>
        <a:lstStyle/>
        <a:p>
          <a:endParaRPr lang="pt-BR"/>
        </a:p>
      </dgm:t>
    </dgm:pt>
    <dgm:pt modelId="{C7015B36-81A8-4814-A453-6C077C85956C}" type="parTrans" cxnId="{4DA19C9C-4A32-4813-A782-2FFDF3378626}">
      <dgm:prSet/>
      <dgm:spPr/>
      <dgm:t>
        <a:bodyPr/>
        <a:lstStyle/>
        <a:p>
          <a:endParaRPr lang="pt-BR"/>
        </a:p>
      </dgm:t>
    </dgm:pt>
    <dgm:pt modelId="{A9CCCF80-14C8-1346-BF21-92AC3DCA3628}">
      <dgm:prSet/>
      <dgm:spPr/>
      <dgm:t>
        <a:bodyPr/>
        <a:lstStyle/>
        <a:p>
          <a:r>
            <a:rPr lang="pt-BR" dirty="0" smtClean="0"/>
            <a:t>Tema e problema de pesquisa</a:t>
          </a:r>
          <a:endParaRPr lang="pt-BR" dirty="0"/>
        </a:p>
      </dgm:t>
    </dgm:pt>
    <dgm:pt modelId="{22DEF5EA-C10A-A24F-B56F-C910856F29AE}" type="parTrans" cxnId="{C29C5876-7904-BA43-88DD-A9B58B943D98}">
      <dgm:prSet/>
      <dgm:spPr/>
      <dgm:t>
        <a:bodyPr/>
        <a:lstStyle/>
        <a:p>
          <a:endParaRPr lang="pt-BR"/>
        </a:p>
      </dgm:t>
    </dgm:pt>
    <dgm:pt modelId="{1C4C863F-A6E2-0542-98F3-59BC67AA7569}" type="sibTrans" cxnId="{C29C5876-7904-BA43-88DD-A9B58B943D98}">
      <dgm:prSet/>
      <dgm:spPr/>
      <dgm:t>
        <a:bodyPr/>
        <a:lstStyle/>
        <a:p>
          <a:endParaRPr lang="pt-BR"/>
        </a:p>
      </dgm:t>
    </dgm:pt>
    <dgm:pt modelId="{B73F8CA1-C4C3-4626-8496-F76939CB4AA4}" type="pres">
      <dgm:prSet presAssocID="{84226FD2-5922-44EB-9B91-D169E92409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A91EB93-4AAD-444E-BF57-9CDB9B45A2DC}" type="pres">
      <dgm:prSet presAssocID="{44A7B995-659D-4896-979B-F569CBC3B6BB}" presName="node" presStyleLbl="node1" presStyleIdx="0" presStyleCnt="4" custScaleX="210051" custScaleY="113188" custLinFactNeighborX="2886" custLinFactNeighborY="-304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242449-C9AB-44F9-A1EB-66A04574D85C}" type="pres">
      <dgm:prSet presAssocID="{B755C2FE-AA4E-4C80-AD94-C6FF41296410}" presName="sibTrans" presStyleCnt="0"/>
      <dgm:spPr/>
    </dgm:pt>
    <dgm:pt modelId="{2BB38907-CA24-445D-A206-5DA71BB81BC0}" type="pres">
      <dgm:prSet presAssocID="{438C8205-A350-4352-8CEA-337ADCD6CE56}" presName="node" presStyleLbl="node1" presStyleIdx="1" presStyleCnt="4" custScaleX="124346" custScaleY="36347" custLinFactNeighborX="1704" custLinFactNeighborY="17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1A3471-8DCE-4D08-8B01-5CAAE996DF44}" type="pres">
      <dgm:prSet presAssocID="{FB4F3AF2-D31D-4F34-937A-E415A98B834F}" presName="sibTrans" presStyleCnt="0"/>
      <dgm:spPr/>
    </dgm:pt>
    <dgm:pt modelId="{77BE5BFB-981A-41FD-944E-9BD2C01F89D5}" type="pres">
      <dgm:prSet presAssocID="{C2DB8543-6E26-47C6-92CB-5E770D283C20}" presName="node" presStyleLbl="node1" presStyleIdx="2" presStyleCnt="4" custScaleX="125460" custScaleY="34376" custLinFactNeighborX="-127" custLinFactNeighborY="24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A8B197-0384-634A-B8F6-D31297CA9C17}" type="pres">
      <dgm:prSet presAssocID="{4475F382-8049-428C-821B-E76B4B096B19}" presName="sibTrans" presStyleCnt="0"/>
      <dgm:spPr/>
    </dgm:pt>
    <dgm:pt modelId="{4290265C-B9C1-3441-BEF6-67CD152B2195}" type="pres">
      <dgm:prSet presAssocID="{A9CCCF80-14C8-1346-BF21-92AC3DCA3628}" presName="node" presStyleLbl="node1" presStyleIdx="3" presStyleCnt="4" custScaleX="125460" custScaleY="34376" custLinFactNeighborX="-127" custLinFactNeighborY="24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DA19C9C-4A32-4813-A782-2FFDF3378626}" srcId="{84226FD2-5922-44EB-9B91-D169E9240908}" destId="{44A7B995-659D-4896-979B-F569CBC3B6BB}" srcOrd="0" destOrd="0" parTransId="{C7015B36-81A8-4814-A453-6C077C85956C}" sibTransId="{B755C2FE-AA4E-4C80-AD94-C6FF41296410}"/>
    <dgm:cxn modelId="{C29C5876-7904-BA43-88DD-A9B58B943D98}" srcId="{84226FD2-5922-44EB-9B91-D169E9240908}" destId="{A9CCCF80-14C8-1346-BF21-92AC3DCA3628}" srcOrd="3" destOrd="0" parTransId="{22DEF5EA-C10A-A24F-B56F-C910856F29AE}" sibTransId="{1C4C863F-A6E2-0542-98F3-59BC67AA7569}"/>
    <dgm:cxn modelId="{7075DA14-C560-4ED2-A87F-6B5FBF9B6555}" type="presOf" srcId="{44A7B995-659D-4896-979B-F569CBC3B6BB}" destId="{9A91EB93-4AAD-444E-BF57-9CDB9B45A2DC}" srcOrd="0" destOrd="0" presId="urn:microsoft.com/office/officeart/2005/8/layout/default"/>
    <dgm:cxn modelId="{BC48AEFC-F11F-4D80-B734-53C383949946}" srcId="{84226FD2-5922-44EB-9B91-D169E9240908}" destId="{438C8205-A350-4352-8CEA-337ADCD6CE56}" srcOrd="1" destOrd="0" parTransId="{CE1B9018-A990-4A95-9369-54B4F3C093A2}" sibTransId="{FB4F3AF2-D31D-4F34-937A-E415A98B834F}"/>
    <dgm:cxn modelId="{CA9B0CE0-216D-424A-9CEB-321620ABEA3B}" type="presOf" srcId="{A9CCCF80-14C8-1346-BF21-92AC3DCA3628}" destId="{4290265C-B9C1-3441-BEF6-67CD152B2195}" srcOrd="0" destOrd="0" presId="urn:microsoft.com/office/officeart/2005/8/layout/default"/>
    <dgm:cxn modelId="{D9CCAEAF-B1A0-41EF-8E79-FF81764354DE}" srcId="{84226FD2-5922-44EB-9B91-D169E9240908}" destId="{C2DB8543-6E26-47C6-92CB-5E770D283C20}" srcOrd="2" destOrd="0" parTransId="{F83C8AD0-22EE-4A97-A045-AF5641BFEC7A}" sibTransId="{4475F382-8049-428C-821B-E76B4B096B19}"/>
    <dgm:cxn modelId="{2FDF3383-8C8B-4088-A93B-7F75F5721D8E}" type="presOf" srcId="{438C8205-A350-4352-8CEA-337ADCD6CE56}" destId="{2BB38907-CA24-445D-A206-5DA71BB81BC0}" srcOrd="0" destOrd="0" presId="urn:microsoft.com/office/officeart/2005/8/layout/default"/>
    <dgm:cxn modelId="{2C4EB255-AC6D-4B40-9072-5768CD79CB01}" type="presOf" srcId="{84226FD2-5922-44EB-9B91-D169E9240908}" destId="{B73F8CA1-C4C3-4626-8496-F76939CB4AA4}" srcOrd="0" destOrd="0" presId="urn:microsoft.com/office/officeart/2005/8/layout/default"/>
    <dgm:cxn modelId="{27BDD166-1E1A-4C24-89A0-F14B7896C72A}" type="presOf" srcId="{C2DB8543-6E26-47C6-92CB-5E770D283C20}" destId="{77BE5BFB-981A-41FD-944E-9BD2C01F89D5}" srcOrd="0" destOrd="0" presId="urn:microsoft.com/office/officeart/2005/8/layout/default"/>
    <dgm:cxn modelId="{D4FD8E56-FAB7-4881-98B1-2796381B11C6}" type="presParOf" srcId="{B73F8CA1-C4C3-4626-8496-F76939CB4AA4}" destId="{9A91EB93-4AAD-444E-BF57-9CDB9B45A2DC}" srcOrd="0" destOrd="0" presId="urn:microsoft.com/office/officeart/2005/8/layout/default"/>
    <dgm:cxn modelId="{9F8C38CF-0683-4C3F-8796-61458C13E1E4}" type="presParOf" srcId="{B73F8CA1-C4C3-4626-8496-F76939CB4AA4}" destId="{EB242449-C9AB-44F9-A1EB-66A04574D85C}" srcOrd="1" destOrd="0" presId="urn:microsoft.com/office/officeart/2005/8/layout/default"/>
    <dgm:cxn modelId="{72F1425C-E9DA-47A3-985D-854A53102E98}" type="presParOf" srcId="{B73F8CA1-C4C3-4626-8496-F76939CB4AA4}" destId="{2BB38907-CA24-445D-A206-5DA71BB81BC0}" srcOrd="2" destOrd="0" presId="urn:microsoft.com/office/officeart/2005/8/layout/default"/>
    <dgm:cxn modelId="{4C2D3CF8-8F53-42DA-91A2-EDED22A98569}" type="presParOf" srcId="{B73F8CA1-C4C3-4626-8496-F76939CB4AA4}" destId="{2A1A3471-8DCE-4D08-8B01-5CAAE996DF44}" srcOrd="3" destOrd="0" presId="urn:microsoft.com/office/officeart/2005/8/layout/default"/>
    <dgm:cxn modelId="{430BB3E2-1077-4265-9097-F75EA57D6F6F}" type="presParOf" srcId="{B73F8CA1-C4C3-4626-8496-F76939CB4AA4}" destId="{77BE5BFB-981A-41FD-944E-9BD2C01F89D5}" srcOrd="4" destOrd="0" presId="urn:microsoft.com/office/officeart/2005/8/layout/default"/>
    <dgm:cxn modelId="{1577E557-63AC-4F47-A44B-4CD5870B5BEC}" type="presParOf" srcId="{B73F8CA1-C4C3-4626-8496-F76939CB4AA4}" destId="{90A8B197-0384-634A-B8F6-D31297CA9C17}" srcOrd="5" destOrd="0" presId="urn:microsoft.com/office/officeart/2005/8/layout/default"/>
    <dgm:cxn modelId="{0DDAF216-90B1-FD40-8AC6-9C1FCD021450}" type="presParOf" srcId="{B73F8CA1-C4C3-4626-8496-F76939CB4AA4}" destId="{4290265C-B9C1-3441-BEF6-67CD152B219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639503-C096-4667-852E-F7084B1127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AE3D5C6-95B2-40A9-9EFE-664A9C3E90B1}">
      <dgm:prSet phldrT="[Texto]"/>
      <dgm:spPr/>
      <dgm:t>
        <a:bodyPr/>
        <a:lstStyle/>
        <a:p>
          <a:pPr algn="l"/>
          <a:r>
            <a:rPr lang="pt-BR" dirty="0" smtClean="0"/>
            <a:t>1. Fase exploratória/ de reflexão</a:t>
          </a:r>
          <a:endParaRPr lang="pt-BR" dirty="0"/>
        </a:p>
      </dgm:t>
    </dgm:pt>
    <dgm:pt modelId="{2AF963F7-C538-4B75-97F4-251DBD95AFCC}" type="parTrans" cxnId="{0855AF43-90E7-4E41-A438-B970FCDAFCE9}">
      <dgm:prSet/>
      <dgm:spPr/>
      <dgm:t>
        <a:bodyPr/>
        <a:lstStyle/>
        <a:p>
          <a:pPr algn="l"/>
          <a:endParaRPr lang="pt-BR"/>
        </a:p>
      </dgm:t>
    </dgm:pt>
    <dgm:pt modelId="{21B41E12-CD32-4171-8C05-3DDD580482EF}" type="sibTrans" cxnId="{0855AF43-90E7-4E41-A438-B970FCDAFCE9}">
      <dgm:prSet/>
      <dgm:spPr/>
      <dgm:t>
        <a:bodyPr/>
        <a:lstStyle/>
        <a:p>
          <a:pPr algn="l"/>
          <a:endParaRPr lang="pt-BR"/>
        </a:p>
      </dgm:t>
    </dgm:pt>
    <dgm:pt modelId="{D04C0C58-74A3-4017-A937-3BAB9874C7D7}">
      <dgm:prSet phldrT="[Texto]"/>
      <dgm:spPr/>
      <dgm:t>
        <a:bodyPr/>
        <a:lstStyle/>
        <a:p>
          <a:pPr algn="l"/>
          <a:r>
            <a:rPr lang="pt-BR" dirty="0" smtClean="0"/>
            <a:t>Identificação do problema ou de suas questões de pesquisa</a:t>
          </a:r>
          <a:endParaRPr lang="pt-BR" dirty="0"/>
        </a:p>
      </dgm:t>
    </dgm:pt>
    <dgm:pt modelId="{DEBA6643-FFB5-4D1D-96AA-EAE2256B3E41}" type="parTrans" cxnId="{9AD718C4-8B03-4926-B480-C6C8154204EC}">
      <dgm:prSet/>
      <dgm:spPr/>
      <dgm:t>
        <a:bodyPr/>
        <a:lstStyle/>
        <a:p>
          <a:pPr algn="l"/>
          <a:endParaRPr lang="pt-BR"/>
        </a:p>
      </dgm:t>
    </dgm:pt>
    <dgm:pt modelId="{B9BF3193-D433-4FA1-AC65-FC4DC9EB0BD7}" type="sibTrans" cxnId="{9AD718C4-8B03-4926-B480-C6C8154204EC}">
      <dgm:prSet/>
      <dgm:spPr/>
      <dgm:t>
        <a:bodyPr/>
        <a:lstStyle/>
        <a:p>
          <a:pPr algn="l"/>
          <a:endParaRPr lang="pt-BR"/>
        </a:p>
      </dgm:t>
    </dgm:pt>
    <dgm:pt modelId="{563386B0-970D-40F4-81AD-D65323B8AFDC}">
      <dgm:prSet phldrT="[Texto]"/>
      <dgm:spPr/>
      <dgm:t>
        <a:bodyPr/>
        <a:lstStyle/>
        <a:p>
          <a:pPr algn="l"/>
          <a:r>
            <a:rPr lang="pt-BR" dirty="0" smtClean="0"/>
            <a:t>Revisão de literatura</a:t>
          </a:r>
          <a:endParaRPr lang="pt-BR" dirty="0"/>
        </a:p>
      </dgm:t>
    </dgm:pt>
    <dgm:pt modelId="{8C880F35-6E17-4A0B-BF03-7D14DCDDCC65}" type="parTrans" cxnId="{A8696BD2-D6F9-4EED-ABE1-F17209319B4E}">
      <dgm:prSet/>
      <dgm:spPr/>
      <dgm:t>
        <a:bodyPr/>
        <a:lstStyle/>
        <a:p>
          <a:pPr algn="l"/>
          <a:endParaRPr lang="pt-BR"/>
        </a:p>
      </dgm:t>
    </dgm:pt>
    <dgm:pt modelId="{9F34D44D-EC5B-4A27-A96A-535EFFA2EDCC}" type="sibTrans" cxnId="{A8696BD2-D6F9-4EED-ABE1-F17209319B4E}">
      <dgm:prSet/>
      <dgm:spPr/>
      <dgm:t>
        <a:bodyPr/>
        <a:lstStyle/>
        <a:p>
          <a:pPr algn="l"/>
          <a:endParaRPr lang="pt-BR"/>
        </a:p>
      </dgm:t>
    </dgm:pt>
    <dgm:pt modelId="{F49BF0C3-4515-4AA8-AF0D-8972C3B97A51}">
      <dgm:prSet phldrT="[Texto]"/>
      <dgm:spPr/>
      <dgm:t>
        <a:bodyPr/>
        <a:lstStyle/>
        <a:p>
          <a:pPr algn="l"/>
          <a:r>
            <a:rPr lang="pt-BR" dirty="0" smtClean="0"/>
            <a:t>2. Fase de planejamento</a:t>
          </a:r>
          <a:endParaRPr lang="pt-BR" dirty="0"/>
        </a:p>
      </dgm:t>
    </dgm:pt>
    <dgm:pt modelId="{07EE4BD7-7672-48DA-81DE-B440A3EA0185}" type="parTrans" cxnId="{C418EDE1-CA7B-4B01-AA4D-25699358701B}">
      <dgm:prSet/>
      <dgm:spPr/>
      <dgm:t>
        <a:bodyPr/>
        <a:lstStyle/>
        <a:p>
          <a:pPr algn="l"/>
          <a:endParaRPr lang="pt-BR"/>
        </a:p>
      </dgm:t>
    </dgm:pt>
    <dgm:pt modelId="{6D20DB74-DC1B-4536-9844-4730CBD037E8}" type="sibTrans" cxnId="{C418EDE1-CA7B-4B01-AA4D-25699358701B}">
      <dgm:prSet/>
      <dgm:spPr/>
      <dgm:t>
        <a:bodyPr/>
        <a:lstStyle/>
        <a:p>
          <a:pPr algn="l"/>
          <a:endParaRPr lang="pt-BR"/>
        </a:p>
      </dgm:t>
    </dgm:pt>
    <dgm:pt modelId="{471DE3B1-6FEB-4D8C-9D52-2F10C5CAE429}">
      <dgm:prSet phldrT="[Texto]"/>
      <dgm:spPr/>
      <dgm:t>
        <a:bodyPr/>
        <a:lstStyle/>
        <a:p>
          <a:pPr algn="l"/>
          <a:r>
            <a:rPr lang="pt-BR" dirty="0" smtClean="0"/>
            <a:t>Seleção do cenário de pesquisa</a:t>
          </a:r>
          <a:endParaRPr lang="pt-BR" dirty="0"/>
        </a:p>
      </dgm:t>
    </dgm:pt>
    <dgm:pt modelId="{0D13ECD6-57B5-44C2-B60F-DA4E4A3CA9A4}" type="parTrans" cxnId="{80D720E5-006C-40B4-8AFA-2036B3A921B7}">
      <dgm:prSet/>
      <dgm:spPr/>
      <dgm:t>
        <a:bodyPr/>
        <a:lstStyle/>
        <a:p>
          <a:pPr algn="l"/>
          <a:endParaRPr lang="pt-BR"/>
        </a:p>
      </dgm:t>
    </dgm:pt>
    <dgm:pt modelId="{B51856D0-ABAA-44B0-8FBE-41F91AE8E884}" type="sibTrans" cxnId="{80D720E5-006C-40B4-8AFA-2036B3A921B7}">
      <dgm:prSet/>
      <dgm:spPr/>
      <dgm:t>
        <a:bodyPr/>
        <a:lstStyle/>
        <a:p>
          <a:pPr algn="l"/>
          <a:endParaRPr lang="pt-BR"/>
        </a:p>
      </dgm:t>
    </dgm:pt>
    <dgm:pt modelId="{A103A88E-BF6E-4CA7-B16B-784F4949A93C}">
      <dgm:prSet phldrT="[Texto]"/>
      <dgm:spPr/>
      <dgm:t>
        <a:bodyPr/>
        <a:lstStyle/>
        <a:p>
          <a:pPr algn="l"/>
          <a:r>
            <a:rPr lang="pt-BR" dirty="0" smtClean="0"/>
            <a:t>Seleção da estratégia de investigação (desenho metodológico)</a:t>
          </a:r>
          <a:endParaRPr lang="pt-BR" dirty="0"/>
        </a:p>
      </dgm:t>
    </dgm:pt>
    <dgm:pt modelId="{EABFA966-0304-4518-B86D-5A8C5E16497E}" type="parTrans" cxnId="{BB1B98F7-72E9-4BA3-B8FA-773C1639E612}">
      <dgm:prSet/>
      <dgm:spPr/>
      <dgm:t>
        <a:bodyPr/>
        <a:lstStyle/>
        <a:p>
          <a:pPr algn="l"/>
          <a:endParaRPr lang="pt-BR"/>
        </a:p>
      </dgm:t>
    </dgm:pt>
    <dgm:pt modelId="{B4E0ED30-02E9-44B3-ACEB-BF4EEF7531EC}" type="sibTrans" cxnId="{BB1B98F7-72E9-4BA3-B8FA-773C1639E612}">
      <dgm:prSet/>
      <dgm:spPr/>
      <dgm:t>
        <a:bodyPr/>
        <a:lstStyle/>
        <a:p>
          <a:pPr algn="l"/>
          <a:endParaRPr lang="pt-BR"/>
        </a:p>
      </dgm:t>
    </dgm:pt>
    <dgm:pt modelId="{B83903AA-3A8E-4B02-96CB-6BEE8B24E59A}">
      <dgm:prSet phldrT="[Texto]"/>
      <dgm:spPr/>
      <dgm:t>
        <a:bodyPr/>
        <a:lstStyle/>
        <a:p>
          <a:pPr algn="l"/>
          <a:r>
            <a:rPr lang="pt-BR" dirty="0" smtClean="0"/>
            <a:t>Redefinir o problema e as questões de pesquisa</a:t>
          </a:r>
          <a:endParaRPr lang="pt-BR" dirty="0"/>
        </a:p>
      </dgm:t>
    </dgm:pt>
    <dgm:pt modelId="{4BD2EC8A-2693-4DAB-9B6A-82923FBFE4B1}" type="parTrans" cxnId="{B3EEE51C-DFBD-489A-8D83-833868C12415}">
      <dgm:prSet/>
      <dgm:spPr/>
      <dgm:t>
        <a:bodyPr/>
        <a:lstStyle/>
        <a:p>
          <a:pPr algn="l"/>
          <a:endParaRPr lang="pt-BR"/>
        </a:p>
      </dgm:t>
    </dgm:pt>
    <dgm:pt modelId="{B7F2DF23-1280-43CA-9AFC-A04A584B1B5D}" type="sibTrans" cxnId="{B3EEE51C-DFBD-489A-8D83-833868C12415}">
      <dgm:prSet/>
      <dgm:spPr/>
      <dgm:t>
        <a:bodyPr/>
        <a:lstStyle/>
        <a:p>
          <a:pPr algn="l"/>
          <a:endParaRPr lang="pt-BR"/>
        </a:p>
      </dgm:t>
    </dgm:pt>
    <dgm:pt modelId="{69F35525-ACAC-477D-B6FE-C5B36364FBC8}">
      <dgm:prSet/>
      <dgm:spPr/>
      <dgm:t>
        <a:bodyPr/>
        <a:lstStyle/>
        <a:p>
          <a:pPr algn="l"/>
          <a:r>
            <a:rPr lang="pt-BR" dirty="0" smtClean="0"/>
            <a:t>Perspectiva teórica</a:t>
          </a:r>
          <a:endParaRPr lang="pt-BR" dirty="0"/>
        </a:p>
      </dgm:t>
    </dgm:pt>
    <dgm:pt modelId="{5694EC3B-451B-404F-AF88-3DA738387B93}" type="parTrans" cxnId="{AB30559E-55AA-426E-9CFB-EBD94DDFFEB9}">
      <dgm:prSet/>
      <dgm:spPr/>
      <dgm:t>
        <a:bodyPr/>
        <a:lstStyle/>
        <a:p>
          <a:pPr algn="l"/>
          <a:endParaRPr lang="pt-BR"/>
        </a:p>
      </dgm:t>
    </dgm:pt>
    <dgm:pt modelId="{1E4DA394-A639-4399-9283-C6B328B27D75}" type="sibTrans" cxnId="{AB30559E-55AA-426E-9CFB-EBD94DDFFEB9}">
      <dgm:prSet/>
      <dgm:spPr/>
      <dgm:t>
        <a:bodyPr/>
        <a:lstStyle/>
        <a:p>
          <a:pPr algn="l"/>
          <a:endParaRPr lang="pt-BR"/>
        </a:p>
      </dgm:t>
    </dgm:pt>
    <dgm:pt modelId="{7822C09F-D022-4036-BBEF-D9DA73C06ACF}">
      <dgm:prSet/>
      <dgm:spPr/>
      <dgm:t>
        <a:bodyPr/>
        <a:lstStyle/>
        <a:p>
          <a:pPr algn="l"/>
          <a:r>
            <a:rPr lang="pt-BR" dirty="0" smtClean="0"/>
            <a:t>3. Fase de entrada no cenário</a:t>
          </a:r>
          <a:endParaRPr lang="pt-BR" dirty="0"/>
        </a:p>
      </dgm:t>
    </dgm:pt>
    <dgm:pt modelId="{8C065EB0-11EA-4376-B229-FD558DEB4E12}" type="parTrans" cxnId="{12ADCA69-437F-4AC0-B73D-8A7817BA756D}">
      <dgm:prSet/>
      <dgm:spPr/>
      <dgm:t>
        <a:bodyPr/>
        <a:lstStyle/>
        <a:p>
          <a:pPr algn="l"/>
          <a:endParaRPr lang="pt-BR"/>
        </a:p>
      </dgm:t>
    </dgm:pt>
    <dgm:pt modelId="{EFE6DBEE-6964-4342-ADCD-CBB888133BCD}" type="sibTrans" cxnId="{12ADCA69-437F-4AC0-B73D-8A7817BA756D}">
      <dgm:prSet/>
      <dgm:spPr/>
      <dgm:t>
        <a:bodyPr/>
        <a:lstStyle/>
        <a:p>
          <a:pPr algn="l"/>
          <a:endParaRPr lang="pt-BR"/>
        </a:p>
      </dgm:t>
    </dgm:pt>
    <dgm:pt modelId="{ABB8AEF8-2FEF-4B00-BAC4-5814C013E158}">
      <dgm:prSet/>
      <dgm:spPr/>
      <dgm:t>
        <a:bodyPr/>
        <a:lstStyle/>
        <a:p>
          <a:pPr algn="l"/>
          <a:r>
            <a:rPr lang="pt-BR" dirty="0" smtClean="0"/>
            <a:t>Negociação do acesso</a:t>
          </a:r>
          <a:endParaRPr lang="pt-BR" dirty="0"/>
        </a:p>
      </dgm:t>
    </dgm:pt>
    <dgm:pt modelId="{1F79429B-2342-481E-ADE9-1812C9C7ACAD}" type="parTrans" cxnId="{3ECD8E5C-925E-4DC2-A969-38BBC38BFDF9}">
      <dgm:prSet/>
      <dgm:spPr/>
      <dgm:t>
        <a:bodyPr/>
        <a:lstStyle/>
        <a:p>
          <a:pPr algn="l"/>
          <a:endParaRPr lang="pt-BR"/>
        </a:p>
      </dgm:t>
    </dgm:pt>
    <dgm:pt modelId="{105D6542-BC86-4745-9FEB-FDE8B3BED513}" type="sibTrans" cxnId="{3ECD8E5C-925E-4DC2-A969-38BBC38BFDF9}">
      <dgm:prSet/>
      <dgm:spPr/>
      <dgm:t>
        <a:bodyPr/>
        <a:lstStyle/>
        <a:p>
          <a:pPr algn="l"/>
          <a:endParaRPr lang="pt-BR"/>
        </a:p>
      </dgm:t>
    </dgm:pt>
    <dgm:pt modelId="{BB645CD0-FB5D-410E-AF2F-FE998A757C66}">
      <dgm:prSet/>
      <dgm:spPr/>
      <dgm:t>
        <a:bodyPr/>
        <a:lstStyle/>
        <a:p>
          <a:pPr algn="l"/>
          <a:r>
            <a:rPr lang="pt-BR" dirty="0" smtClean="0"/>
            <a:t>Seleção dos participantes</a:t>
          </a:r>
          <a:endParaRPr lang="pt-BR" dirty="0"/>
        </a:p>
      </dgm:t>
    </dgm:pt>
    <dgm:pt modelId="{DE7D3059-33B7-4E3B-87D1-BAA52B8658E7}" type="parTrans" cxnId="{0F38BCA2-4147-4B42-AAB8-CDAD8440ABD5}">
      <dgm:prSet/>
      <dgm:spPr/>
      <dgm:t>
        <a:bodyPr/>
        <a:lstStyle/>
        <a:p>
          <a:pPr algn="l"/>
          <a:endParaRPr lang="pt-BR"/>
        </a:p>
      </dgm:t>
    </dgm:pt>
    <dgm:pt modelId="{07F709C5-4047-410F-A0F5-D26BB81CD3F7}" type="sibTrans" cxnId="{0F38BCA2-4147-4B42-AAB8-CDAD8440ABD5}">
      <dgm:prSet/>
      <dgm:spPr/>
      <dgm:t>
        <a:bodyPr/>
        <a:lstStyle/>
        <a:p>
          <a:pPr algn="l"/>
          <a:endParaRPr lang="pt-BR"/>
        </a:p>
      </dgm:t>
    </dgm:pt>
    <dgm:pt modelId="{70B0E756-500C-48C7-A22C-FA6DBD5FBE74}">
      <dgm:prSet/>
      <dgm:spPr/>
      <dgm:t>
        <a:bodyPr/>
        <a:lstStyle/>
        <a:p>
          <a:pPr algn="l"/>
          <a:r>
            <a:rPr lang="pt-BR" dirty="0" smtClean="0"/>
            <a:t>Papeis do pesquisador</a:t>
          </a:r>
          <a:endParaRPr lang="pt-BR" dirty="0"/>
        </a:p>
      </dgm:t>
    </dgm:pt>
    <dgm:pt modelId="{B5BBE9E9-BFA9-444C-9455-5ED180E733C4}" type="parTrans" cxnId="{3B747F52-885A-4EC6-A8C6-EA54A78E0A83}">
      <dgm:prSet/>
      <dgm:spPr/>
      <dgm:t>
        <a:bodyPr/>
        <a:lstStyle/>
        <a:p>
          <a:pPr algn="l"/>
          <a:endParaRPr lang="pt-BR"/>
        </a:p>
      </dgm:t>
    </dgm:pt>
    <dgm:pt modelId="{B864F52C-171F-45DE-973D-82457934AC38}" type="sibTrans" cxnId="{3B747F52-885A-4EC6-A8C6-EA54A78E0A83}">
      <dgm:prSet/>
      <dgm:spPr/>
      <dgm:t>
        <a:bodyPr/>
        <a:lstStyle/>
        <a:p>
          <a:pPr algn="l"/>
          <a:endParaRPr lang="pt-BR"/>
        </a:p>
      </dgm:t>
    </dgm:pt>
    <dgm:pt modelId="{657818DA-1C87-4A70-8DA4-EE01C380DEE2}">
      <dgm:prSet/>
      <dgm:spPr/>
      <dgm:t>
        <a:bodyPr/>
        <a:lstStyle/>
        <a:p>
          <a:pPr algn="l"/>
          <a:r>
            <a:rPr lang="pt-BR" dirty="0" smtClean="0"/>
            <a:t>Definição da amostra dos sujeitos</a:t>
          </a:r>
          <a:endParaRPr lang="pt-BR" dirty="0"/>
        </a:p>
      </dgm:t>
    </dgm:pt>
    <dgm:pt modelId="{590ECECD-A788-413F-A804-F152A68C2D5B}" type="parTrans" cxnId="{5126C0F7-BD6D-4049-ACA7-D704108620AF}">
      <dgm:prSet/>
      <dgm:spPr/>
      <dgm:t>
        <a:bodyPr/>
        <a:lstStyle/>
        <a:p>
          <a:pPr algn="l"/>
          <a:endParaRPr lang="pt-BR"/>
        </a:p>
      </dgm:t>
    </dgm:pt>
    <dgm:pt modelId="{0FD66D37-870E-4636-A9E5-960809D1E5E3}" type="sibTrans" cxnId="{5126C0F7-BD6D-4049-ACA7-D704108620AF}">
      <dgm:prSet/>
      <dgm:spPr/>
      <dgm:t>
        <a:bodyPr/>
        <a:lstStyle/>
        <a:p>
          <a:pPr algn="l"/>
          <a:endParaRPr lang="pt-BR"/>
        </a:p>
      </dgm:t>
    </dgm:pt>
    <dgm:pt modelId="{8A697AB9-E5AB-4126-AF0E-FD2073C756C4}" type="pres">
      <dgm:prSet presAssocID="{5E639503-C096-4667-852E-F7084B1127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40A389B-8E60-4C86-A170-A706BDA71498}" type="pres">
      <dgm:prSet presAssocID="{BAE3D5C6-95B2-40A9-9EFE-664A9C3E90B1}" presName="composite" presStyleCnt="0"/>
      <dgm:spPr/>
    </dgm:pt>
    <dgm:pt modelId="{D3E5C119-A8F0-4F7F-8231-9447BC0C279E}" type="pres">
      <dgm:prSet presAssocID="{BAE3D5C6-95B2-40A9-9EFE-664A9C3E90B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59ED88-2833-42B9-B02A-40C003A43124}" type="pres">
      <dgm:prSet presAssocID="{BAE3D5C6-95B2-40A9-9EFE-664A9C3E90B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00B762-6AEC-4543-B54E-3117F9EC090F}" type="pres">
      <dgm:prSet presAssocID="{21B41E12-CD32-4171-8C05-3DDD580482EF}" presName="space" presStyleCnt="0"/>
      <dgm:spPr/>
    </dgm:pt>
    <dgm:pt modelId="{A5EF5839-A69D-4984-A947-2A8DE86F9736}" type="pres">
      <dgm:prSet presAssocID="{F49BF0C3-4515-4AA8-AF0D-8972C3B97A51}" presName="composite" presStyleCnt="0"/>
      <dgm:spPr/>
    </dgm:pt>
    <dgm:pt modelId="{3A8EF161-0661-4B93-9699-8ED8FF02BBA5}" type="pres">
      <dgm:prSet presAssocID="{F49BF0C3-4515-4AA8-AF0D-8972C3B97A5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AFE1F8-B8B4-49DD-AD3A-F9BF4214518A}" type="pres">
      <dgm:prSet presAssocID="{F49BF0C3-4515-4AA8-AF0D-8972C3B97A5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D9438A-9450-47E5-BD2A-9CEBAD77D4EB}" type="pres">
      <dgm:prSet presAssocID="{6D20DB74-DC1B-4536-9844-4730CBD037E8}" presName="space" presStyleCnt="0"/>
      <dgm:spPr/>
    </dgm:pt>
    <dgm:pt modelId="{771A2799-A660-40D8-8973-B7F612F15196}" type="pres">
      <dgm:prSet presAssocID="{7822C09F-D022-4036-BBEF-D9DA73C06ACF}" presName="composite" presStyleCnt="0"/>
      <dgm:spPr/>
    </dgm:pt>
    <dgm:pt modelId="{D512C673-BB00-479E-A975-AAA0D4CC46FA}" type="pres">
      <dgm:prSet presAssocID="{7822C09F-D022-4036-BBEF-D9DA73C06AC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D356FA-0B76-4C2C-A57D-49E2B7E12C28}" type="pres">
      <dgm:prSet presAssocID="{7822C09F-D022-4036-BBEF-D9DA73C06AC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0D720E5-006C-40B4-8AFA-2036B3A921B7}" srcId="{F49BF0C3-4515-4AA8-AF0D-8972C3B97A51}" destId="{471DE3B1-6FEB-4D8C-9D52-2F10C5CAE429}" srcOrd="0" destOrd="0" parTransId="{0D13ECD6-57B5-44C2-B60F-DA4E4A3CA9A4}" sibTransId="{B51856D0-ABAA-44B0-8FBE-41F91AE8E884}"/>
    <dgm:cxn modelId="{7539C03D-20E3-4499-81B7-B4A2C8366B67}" type="presOf" srcId="{A103A88E-BF6E-4CA7-B16B-784F4949A93C}" destId="{5AAFE1F8-B8B4-49DD-AD3A-F9BF4214518A}" srcOrd="0" destOrd="1" presId="urn:microsoft.com/office/officeart/2005/8/layout/hList1"/>
    <dgm:cxn modelId="{3ECD8E5C-925E-4DC2-A969-38BBC38BFDF9}" srcId="{7822C09F-D022-4036-BBEF-D9DA73C06ACF}" destId="{ABB8AEF8-2FEF-4B00-BAC4-5814C013E158}" srcOrd="0" destOrd="0" parTransId="{1F79429B-2342-481E-ADE9-1812C9C7ACAD}" sibTransId="{105D6542-BC86-4745-9FEB-FDE8B3BED513}"/>
    <dgm:cxn modelId="{768164CA-9EC3-4645-8FF3-F94B6CBCE9D9}" type="presOf" srcId="{BB645CD0-FB5D-410E-AF2F-FE998A757C66}" destId="{FFD356FA-0B76-4C2C-A57D-49E2B7E12C28}" srcOrd="0" destOrd="1" presId="urn:microsoft.com/office/officeart/2005/8/layout/hList1"/>
    <dgm:cxn modelId="{3AA35523-695E-4717-A9A8-C0D43FF56437}" type="presOf" srcId="{657818DA-1C87-4A70-8DA4-EE01C380DEE2}" destId="{FFD356FA-0B76-4C2C-A57D-49E2B7E12C28}" srcOrd="0" destOrd="3" presId="urn:microsoft.com/office/officeart/2005/8/layout/hList1"/>
    <dgm:cxn modelId="{5126C0F7-BD6D-4049-ACA7-D704108620AF}" srcId="{7822C09F-D022-4036-BBEF-D9DA73C06ACF}" destId="{657818DA-1C87-4A70-8DA4-EE01C380DEE2}" srcOrd="3" destOrd="0" parTransId="{590ECECD-A788-413F-A804-F152A68C2D5B}" sibTransId="{0FD66D37-870E-4636-A9E5-960809D1E5E3}"/>
    <dgm:cxn modelId="{0097FCD5-38E4-47CB-837F-27C0B2508569}" type="presOf" srcId="{B83903AA-3A8E-4B02-96CB-6BEE8B24E59A}" destId="{5AAFE1F8-B8B4-49DD-AD3A-F9BF4214518A}" srcOrd="0" destOrd="2" presId="urn:microsoft.com/office/officeart/2005/8/layout/hList1"/>
    <dgm:cxn modelId="{48C87C26-3772-4818-BB14-B9ABD3E2621B}" type="presOf" srcId="{69F35525-ACAC-477D-B6FE-C5B36364FBC8}" destId="{0D59ED88-2833-42B9-B02A-40C003A43124}" srcOrd="0" destOrd="2" presId="urn:microsoft.com/office/officeart/2005/8/layout/hList1"/>
    <dgm:cxn modelId="{B5BC39B4-3CDA-47F4-8391-ABC951A9C89A}" type="presOf" srcId="{ABB8AEF8-2FEF-4B00-BAC4-5814C013E158}" destId="{FFD356FA-0B76-4C2C-A57D-49E2B7E12C28}" srcOrd="0" destOrd="0" presId="urn:microsoft.com/office/officeart/2005/8/layout/hList1"/>
    <dgm:cxn modelId="{AB30559E-55AA-426E-9CFB-EBD94DDFFEB9}" srcId="{BAE3D5C6-95B2-40A9-9EFE-664A9C3E90B1}" destId="{69F35525-ACAC-477D-B6FE-C5B36364FBC8}" srcOrd="2" destOrd="0" parTransId="{5694EC3B-451B-404F-AF88-3DA738387B93}" sibTransId="{1E4DA394-A639-4399-9283-C6B328B27D75}"/>
    <dgm:cxn modelId="{BB1B98F7-72E9-4BA3-B8FA-773C1639E612}" srcId="{F49BF0C3-4515-4AA8-AF0D-8972C3B97A51}" destId="{A103A88E-BF6E-4CA7-B16B-784F4949A93C}" srcOrd="1" destOrd="0" parTransId="{EABFA966-0304-4518-B86D-5A8C5E16497E}" sibTransId="{B4E0ED30-02E9-44B3-ACEB-BF4EEF7531EC}"/>
    <dgm:cxn modelId="{A8696BD2-D6F9-4EED-ABE1-F17209319B4E}" srcId="{BAE3D5C6-95B2-40A9-9EFE-664A9C3E90B1}" destId="{563386B0-970D-40F4-81AD-D65323B8AFDC}" srcOrd="1" destOrd="0" parTransId="{8C880F35-6E17-4A0B-BF03-7D14DCDDCC65}" sibTransId="{9F34D44D-EC5B-4A27-A96A-535EFFA2EDCC}"/>
    <dgm:cxn modelId="{456F239A-8B0E-4A89-9D29-A2DE63F2B1C2}" type="presOf" srcId="{F49BF0C3-4515-4AA8-AF0D-8972C3B97A51}" destId="{3A8EF161-0661-4B93-9699-8ED8FF02BBA5}" srcOrd="0" destOrd="0" presId="urn:microsoft.com/office/officeart/2005/8/layout/hList1"/>
    <dgm:cxn modelId="{0F38BCA2-4147-4B42-AAB8-CDAD8440ABD5}" srcId="{7822C09F-D022-4036-BBEF-D9DA73C06ACF}" destId="{BB645CD0-FB5D-410E-AF2F-FE998A757C66}" srcOrd="1" destOrd="0" parTransId="{DE7D3059-33B7-4E3B-87D1-BAA52B8658E7}" sibTransId="{07F709C5-4047-410F-A0F5-D26BB81CD3F7}"/>
    <dgm:cxn modelId="{FE972A4B-2F4D-48DA-A78E-B8B9617BB078}" type="presOf" srcId="{70B0E756-500C-48C7-A22C-FA6DBD5FBE74}" destId="{FFD356FA-0B76-4C2C-A57D-49E2B7E12C28}" srcOrd="0" destOrd="2" presId="urn:microsoft.com/office/officeart/2005/8/layout/hList1"/>
    <dgm:cxn modelId="{2C11CC1E-E57B-4CD3-A3F7-A8552137120F}" type="presOf" srcId="{471DE3B1-6FEB-4D8C-9D52-2F10C5CAE429}" destId="{5AAFE1F8-B8B4-49DD-AD3A-F9BF4214518A}" srcOrd="0" destOrd="0" presId="urn:microsoft.com/office/officeart/2005/8/layout/hList1"/>
    <dgm:cxn modelId="{C2899F6B-1981-4165-9EEE-A841793BC43F}" type="presOf" srcId="{7822C09F-D022-4036-BBEF-D9DA73C06ACF}" destId="{D512C673-BB00-479E-A975-AAA0D4CC46FA}" srcOrd="0" destOrd="0" presId="urn:microsoft.com/office/officeart/2005/8/layout/hList1"/>
    <dgm:cxn modelId="{9AD718C4-8B03-4926-B480-C6C8154204EC}" srcId="{BAE3D5C6-95B2-40A9-9EFE-664A9C3E90B1}" destId="{D04C0C58-74A3-4017-A937-3BAB9874C7D7}" srcOrd="0" destOrd="0" parTransId="{DEBA6643-FFB5-4D1D-96AA-EAE2256B3E41}" sibTransId="{B9BF3193-D433-4FA1-AC65-FC4DC9EB0BD7}"/>
    <dgm:cxn modelId="{12ADCA69-437F-4AC0-B73D-8A7817BA756D}" srcId="{5E639503-C096-4667-852E-F7084B11276A}" destId="{7822C09F-D022-4036-BBEF-D9DA73C06ACF}" srcOrd="2" destOrd="0" parTransId="{8C065EB0-11EA-4376-B229-FD558DEB4E12}" sibTransId="{EFE6DBEE-6964-4342-ADCD-CBB888133BCD}"/>
    <dgm:cxn modelId="{3B747F52-885A-4EC6-A8C6-EA54A78E0A83}" srcId="{7822C09F-D022-4036-BBEF-D9DA73C06ACF}" destId="{70B0E756-500C-48C7-A22C-FA6DBD5FBE74}" srcOrd="2" destOrd="0" parTransId="{B5BBE9E9-BFA9-444C-9455-5ED180E733C4}" sibTransId="{B864F52C-171F-45DE-973D-82457934AC38}"/>
    <dgm:cxn modelId="{B3EEE51C-DFBD-489A-8D83-833868C12415}" srcId="{F49BF0C3-4515-4AA8-AF0D-8972C3B97A51}" destId="{B83903AA-3A8E-4B02-96CB-6BEE8B24E59A}" srcOrd="2" destOrd="0" parTransId="{4BD2EC8A-2693-4DAB-9B6A-82923FBFE4B1}" sibTransId="{B7F2DF23-1280-43CA-9AFC-A04A584B1B5D}"/>
    <dgm:cxn modelId="{0855AF43-90E7-4E41-A438-B970FCDAFCE9}" srcId="{5E639503-C096-4667-852E-F7084B11276A}" destId="{BAE3D5C6-95B2-40A9-9EFE-664A9C3E90B1}" srcOrd="0" destOrd="0" parTransId="{2AF963F7-C538-4B75-97F4-251DBD95AFCC}" sibTransId="{21B41E12-CD32-4171-8C05-3DDD580482EF}"/>
    <dgm:cxn modelId="{F0EC6434-C9A0-4860-92D4-DB0A25416A59}" type="presOf" srcId="{563386B0-970D-40F4-81AD-D65323B8AFDC}" destId="{0D59ED88-2833-42B9-B02A-40C003A43124}" srcOrd="0" destOrd="1" presId="urn:microsoft.com/office/officeart/2005/8/layout/hList1"/>
    <dgm:cxn modelId="{955AADB7-20B7-4C1C-B379-732813766C06}" type="presOf" srcId="{5E639503-C096-4667-852E-F7084B11276A}" destId="{8A697AB9-E5AB-4126-AF0E-FD2073C756C4}" srcOrd="0" destOrd="0" presId="urn:microsoft.com/office/officeart/2005/8/layout/hList1"/>
    <dgm:cxn modelId="{C8CC3547-3984-4A28-B008-A4B6C910B8D6}" type="presOf" srcId="{BAE3D5C6-95B2-40A9-9EFE-664A9C3E90B1}" destId="{D3E5C119-A8F0-4F7F-8231-9447BC0C279E}" srcOrd="0" destOrd="0" presId="urn:microsoft.com/office/officeart/2005/8/layout/hList1"/>
    <dgm:cxn modelId="{B317BC7C-F5A1-44D9-B441-2C5F036C2996}" type="presOf" srcId="{D04C0C58-74A3-4017-A937-3BAB9874C7D7}" destId="{0D59ED88-2833-42B9-B02A-40C003A43124}" srcOrd="0" destOrd="0" presId="urn:microsoft.com/office/officeart/2005/8/layout/hList1"/>
    <dgm:cxn modelId="{C418EDE1-CA7B-4B01-AA4D-25699358701B}" srcId="{5E639503-C096-4667-852E-F7084B11276A}" destId="{F49BF0C3-4515-4AA8-AF0D-8972C3B97A51}" srcOrd="1" destOrd="0" parTransId="{07EE4BD7-7672-48DA-81DE-B440A3EA0185}" sibTransId="{6D20DB74-DC1B-4536-9844-4730CBD037E8}"/>
    <dgm:cxn modelId="{233DD00B-EE3E-4774-95E2-FFFB435C1A40}" type="presParOf" srcId="{8A697AB9-E5AB-4126-AF0E-FD2073C756C4}" destId="{340A389B-8E60-4C86-A170-A706BDA71498}" srcOrd="0" destOrd="0" presId="urn:microsoft.com/office/officeart/2005/8/layout/hList1"/>
    <dgm:cxn modelId="{243201DC-3FD4-4D9C-B53B-69D636C1B6A6}" type="presParOf" srcId="{340A389B-8E60-4C86-A170-A706BDA71498}" destId="{D3E5C119-A8F0-4F7F-8231-9447BC0C279E}" srcOrd="0" destOrd="0" presId="urn:microsoft.com/office/officeart/2005/8/layout/hList1"/>
    <dgm:cxn modelId="{74C85DBA-AF0C-42E5-BD78-F471298C8E4F}" type="presParOf" srcId="{340A389B-8E60-4C86-A170-A706BDA71498}" destId="{0D59ED88-2833-42B9-B02A-40C003A43124}" srcOrd="1" destOrd="0" presId="urn:microsoft.com/office/officeart/2005/8/layout/hList1"/>
    <dgm:cxn modelId="{2A870F33-CB87-468B-AE75-E0F1B8356C6F}" type="presParOf" srcId="{8A697AB9-E5AB-4126-AF0E-FD2073C756C4}" destId="{9300B762-6AEC-4543-B54E-3117F9EC090F}" srcOrd="1" destOrd="0" presId="urn:microsoft.com/office/officeart/2005/8/layout/hList1"/>
    <dgm:cxn modelId="{A1C2665C-3CF8-432E-B88F-D197B30AB4E8}" type="presParOf" srcId="{8A697AB9-E5AB-4126-AF0E-FD2073C756C4}" destId="{A5EF5839-A69D-4984-A947-2A8DE86F9736}" srcOrd="2" destOrd="0" presId="urn:microsoft.com/office/officeart/2005/8/layout/hList1"/>
    <dgm:cxn modelId="{02805F8B-EF66-4C09-81B3-EDC62CC2F16C}" type="presParOf" srcId="{A5EF5839-A69D-4984-A947-2A8DE86F9736}" destId="{3A8EF161-0661-4B93-9699-8ED8FF02BBA5}" srcOrd="0" destOrd="0" presId="urn:microsoft.com/office/officeart/2005/8/layout/hList1"/>
    <dgm:cxn modelId="{C1F25EB6-A029-4409-9951-06A518C27B53}" type="presParOf" srcId="{A5EF5839-A69D-4984-A947-2A8DE86F9736}" destId="{5AAFE1F8-B8B4-49DD-AD3A-F9BF4214518A}" srcOrd="1" destOrd="0" presId="urn:microsoft.com/office/officeart/2005/8/layout/hList1"/>
    <dgm:cxn modelId="{554CE01A-A16D-45B7-A60F-DAB422E2484C}" type="presParOf" srcId="{8A697AB9-E5AB-4126-AF0E-FD2073C756C4}" destId="{43D9438A-9450-47E5-BD2A-9CEBAD77D4EB}" srcOrd="3" destOrd="0" presId="urn:microsoft.com/office/officeart/2005/8/layout/hList1"/>
    <dgm:cxn modelId="{CE528D66-5C70-442F-BAE7-D53FF14EC1EC}" type="presParOf" srcId="{8A697AB9-E5AB-4126-AF0E-FD2073C756C4}" destId="{771A2799-A660-40D8-8973-B7F612F15196}" srcOrd="4" destOrd="0" presId="urn:microsoft.com/office/officeart/2005/8/layout/hList1"/>
    <dgm:cxn modelId="{5493CC08-90B2-474D-B285-A98900FD8756}" type="presParOf" srcId="{771A2799-A660-40D8-8973-B7F612F15196}" destId="{D512C673-BB00-479E-A975-AAA0D4CC46FA}" srcOrd="0" destOrd="0" presId="urn:microsoft.com/office/officeart/2005/8/layout/hList1"/>
    <dgm:cxn modelId="{0FB8C631-C1B4-4469-86A3-254C76B7B30D}" type="presParOf" srcId="{771A2799-A660-40D8-8973-B7F612F15196}" destId="{FFD356FA-0B76-4C2C-A57D-49E2B7E12C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639503-C096-4667-852E-F7084B1127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AE3D5C6-95B2-40A9-9EFE-664A9C3E90B1}">
      <dgm:prSet phldrT="[Texto]"/>
      <dgm:spPr/>
      <dgm:t>
        <a:bodyPr/>
        <a:lstStyle/>
        <a:p>
          <a:pPr algn="l"/>
          <a:r>
            <a:rPr lang="pt-BR" dirty="0" smtClean="0"/>
            <a:t>4. Fase de coleta e de análise da informação</a:t>
          </a:r>
          <a:endParaRPr lang="pt-BR" dirty="0"/>
        </a:p>
      </dgm:t>
    </dgm:pt>
    <dgm:pt modelId="{2AF963F7-C538-4B75-97F4-251DBD95AFCC}" type="parTrans" cxnId="{0855AF43-90E7-4E41-A438-B970FCDAFCE9}">
      <dgm:prSet/>
      <dgm:spPr/>
      <dgm:t>
        <a:bodyPr/>
        <a:lstStyle/>
        <a:p>
          <a:pPr algn="l"/>
          <a:endParaRPr lang="pt-BR"/>
        </a:p>
      </dgm:t>
    </dgm:pt>
    <dgm:pt modelId="{21B41E12-CD32-4171-8C05-3DDD580482EF}" type="sibTrans" cxnId="{0855AF43-90E7-4E41-A438-B970FCDAFCE9}">
      <dgm:prSet/>
      <dgm:spPr/>
      <dgm:t>
        <a:bodyPr/>
        <a:lstStyle/>
        <a:p>
          <a:pPr algn="l"/>
          <a:endParaRPr lang="pt-BR"/>
        </a:p>
      </dgm:t>
    </dgm:pt>
    <dgm:pt modelId="{D04C0C58-74A3-4017-A937-3BAB9874C7D7}">
      <dgm:prSet phldrT="[Texto]"/>
      <dgm:spPr/>
      <dgm:t>
        <a:bodyPr/>
        <a:lstStyle/>
        <a:p>
          <a:pPr algn="l"/>
          <a:r>
            <a:rPr lang="pt-BR" dirty="0" smtClean="0"/>
            <a:t>Estratégias de coleta de informação</a:t>
          </a:r>
          <a:endParaRPr lang="pt-BR" dirty="0"/>
        </a:p>
      </dgm:t>
    </dgm:pt>
    <dgm:pt modelId="{DEBA6643-FFB5-4D1D-96AA-EAE2256B3E41}" type="parTrans" cxnId="{9AD718C4-8B03-4926-B480-C6C8154204EC}">
      <dgm:prSet/>
      <dgm:spPr/>
      <dgm:t>
        <a:bodyPr/>
        <a:lstStyle/>
        <a:p>
          <a:pPr algn="l"/>
          <a:endParaRPr lang="pt-BR"/>
        </a:p>
      </dgm:t>
    </dgm:pt>
    <dgm:pt modelId="{B9BF3193-D433-4FA1-AC65-FC4DC9EB0BD7}" type="sibTrans" cxnId="{9AD718C4-8B03-4926-B480-C6C8154204EC}">
      <dgm:prSet/>
      <dgm:spPr/>
      <dgm:t>
        <a:bodyPr/>
        <a:lstStyle/>
        <a:p>
          <a:pPr algn="l"/>
          <a:endParaRPr lang="pt-BR"/>
        </a:p>
      </dgm:t>
    </dgm:pt>
    <dgm:pt modelId="{F49BF0C3-4515-4AA8-AF0D-8972C3B97A51}">
      <dgm:prSet phldrT="[Texto]"/>
      <dgm:spPr/>
      <dgm:t>
        <a:bodyPr/>
        <a:lstStyle/>
        <a:p>
          <a:pPr algn="l"/>
          <a:r>
            <a:rPr lang="pt-BR" dirty="0" smtClean="0"/>
            <a:t>5. Fase de retirada do cenário</a:t>
          </a:r>
          <a:endParaRPr lang="pt-BR" dirty="0"/>
        </a:p>
      </dgm:t>
    </dgm:pt>
    <dgm:pt modelId="{07EE4BD7-7672-48DA-81DE-B440A3EA0185}" type="parTrans" cxnId="{C418EDE1-CA7B-4B01-AA4D-25699358701B}">
      <dgm:prSet/>
      <dgm:spPr/>
      <dgm:t>
        <a:bodyPr/>
        <a:lstStyle/>
        <a:p>
          <a:pPr algn="l"/>
          <a:endParaRPr lang="pt-BR"/>
        </a:p>
      </dgm:t>
    </dgm:pt>
    <dgm:pt modelId="{6D20DB74-DC1B-4536-9844-4730CBD037E8}" type="sibTrans" cxnId="{C418EDE1-CA7B-4B01-AA4D-25699358701B}">
      <dgm:prSet/>
      <dgm:spPr/>
      <dgm:t>
        <a:bodyPr/>
        <a:lstStyle/>
        <a:p>
          <a:pPr algn="l"/>
          <a:endParaRPr lang="pt-BR"/>
        </a:p>
      </dgm:t>
    </dgm:pt>
    <dgm:pt modelId="{471DE3B1-6FEB-4D8C-9D52-2F10C5CAE429}">
      <dgm:prSet phldrT="[Texto]"/>
      <dgm:spPr/>
      <dgm:t>
        <a:bodyPr/>
        <a:lstStyle/>
        <a:p>
          <a:pPr algn="l"/>
          <a:r>
            <a:rPr lang="pt-BR" dirty="0" smtClean="0"/>
            <a:t>Finalização da coleta da informação</a:t>
          </a:r>
          <a:endParaRPr lang="pt-BR" dirty="0"/>
        </a:p>
      </dgm:t>
    </dgm:pt>
    <dgm:pt modelId="{0D13ECD6-57B5-44C2-B60F-DA4E4A3CA9A4}" type="parTrans" cxnId="{80D720E5-006C-40B4-8AFA-2036B3A921B7}">
      <dgm:prSet/>
      <dgm:spPr/>
      <dgm:t>
        <a:bodyPr/>
        <a:lstStyle/>
        <a:p>
          <a:pPr algn="l"/>
          <a:endParaRPr lang="pt-BR"/>
        </a:p>
      </dgm:t>
    </dgm:pt>
    <dgm:pt modelId="{B51856D0-ABAA-44B0-8FBE-41F91AE8E884}" type="sibTrans" cxnId="{80D720E5-006C-40B4-8AFA-2036B3A921B7}">
      <dgm:prSet/>
      <dgm:spPr/>
      <dgm:t>
        <a:bodyPr/>
        <a:lstStyle/>
        <a:p>
          <a:pPr algn="l"/>
          <a:endParaRPr lang="pt-BR"/>
        </a:p>
      </dgm:t>
    </dgm:pt>
    <dgm:pt modelId="{7822C09F-D022-4036-BBEF-D9DA73C06ACF}">
      <dgm:prSet/>
      <dgm:spPr/>
      <dgm:t>
        <a:bodyPr/>
        <a:lstStyle/>
        <a:p>
          <a:pPr algn="l"/>
          <a:r>
            <a:rPr lang="pt-BR" dirty="0" smtClean="0"/>
            <a:t>6. Fase de elaboração do relatório</a:t>
          </a:r>
          <a:endParaRPr lang="pt-BR" dirty="0"/>
        </a:p>
      </dgm:t>
    </dgm:pt>
    <dgm:pt modelId="{8C065EB0-11EA-4376-B229-FD558DEB4E12}" type="parTrans" cxnId="{12ADCA69-437F-4AC0-B73D-8A7817BA756D}">
      <dgm:prSet/>
      <dgm:spPr/>
      <dgm:t>
        <a:bodyPr/>
        <a:lstStyle/>
        <a:p>
          <a:pPr algn="l"/>
          <a:endParaRPr lang="pt-BR"/>
        </a:p>
      </dgm:t>
    </dgm:pt>
    <dgm:pt modelId="{EFE6DBEE-6964-4342-ADCD-CBB888133BCD}" type="sibTrans" cxnId="{12ADCA69-437F-4AC0-B73D-8A7817BA756D}">
      <dgm:prSet/>
      <dgm:spPr/>
      <dgm:t>
        <a:bodyPr/>
        <a:lstStyle/>
        <a:p>
          <a:pPr algn="l"/>
          <a:endParaRPr lang="pt-BR"/>
        </a:p>
      </dgm:t>
    </dgm:pt>
    <dgm:pt modelId="{ABB8AEF8-2FEF-4B00-BAC4-5814C013E158}">
      <dgm:prSet/>
      <dgm:spPr/>
      <dgm:t>
        <a:bodyPr/>
        <a:lstStyle/>
        <a:p>
          <a:pPr algn="l"/>
          <a:r>
            <a:rPr lang="pt-BR" smtClean="0"/>
            <a:t>Tipo de relatório </a:t>
          </a:r>
          <a:endParaRPr lang="pt-BR" dirty="0"/>
        </a:p>
      </dgm:t>
    </dgm:pt>
    <dgm:pt modelId="{1F79429B-2342-481E-ADE9-1812C9C7ACAD}" type="parTrans" cxnId="{3ECD8E5C-925E-4DC2-A969-38BBC38BFDF9}">
      <dgm:prSet/>
      <dgm:spPr/>
      <dgm:t>
        <a:bodyPr/>
        <a:lstStyle/>
        <a:p>
          <a:pPr algn="l"/>
          <a:endParaRPr lang="pt-BR"/>
        </a:p>
      </dgm:t>
    </dgm:pt>
    <dgm:pt modelId="{105D6542-BC86-4745-9FEB-FDE8B3BED513}" type="sibTrans" cxnId="{3ECD8E5C-925E-4DC2-A969-38BBC38BFDF9}">
      <dgm:prSet/>
      <dgm:spPr/>
      <dgm:t>
        <a:bodyPr/>
        <a:lstStyle/>
        <a:p>
          <a:pPr algn="l"/>
          <a:endParaRPr lang="pt-BR"/>
        </a:p>
      </dgm:t>
    </dgm:pt>
    <dgm:pt modelId="{10C6B313-C2C1-4A03-A6D4-7B76DB5EF390}">
      <dgm:prSet phldrT="[Texto]"/>
      <dgm:spPr/>
      <dgm:t>
        <a:bodyPr/>
        <a:lstStyle/>
        <a:p>
          <a:pPr algn="l"/>
          <a:r>
            <a:rPr lang="pt-BR" dirty="0" smtClean="0"/>
            <a:t>Técnicas de análise da informação</a:t>
          </a:r>
          <a:endParaRPr lang="pt-BR" dirty="0"/>
        </a:p>
      </dgm:t>
    </dgm:pt>
    <dgm:pt modelId="{A4F853A6-01E8-4DE6-83BB-F42F7E21B12C}" type="parTrans" cxnId="{430546BB-0DC7-4B27-920C-EECBC12BDB54}">
      <dgm:prSet/>
      <dgm:spPr/>
      <dgm:t>
        <a:bodyPr/>
        <a:lstStyle/>
        <a:p>
          <a:endParaRPr lang="pt-BR"/>
        </a:p>
      </dgm:t>
    </dgm:pt>
    <dgm:pt modelId="{DAB861F3-682F-4B52-AE7C-96FE2E2A44D7}" type="sibTrans" cxnId="{430546BB-0DC7-4B27-920C-EECBC12BDB54}">
      <dgm:prSet/>
      <dgm:spPr/>
      <dgm:t>
        <a:bodyPr/>
        <a:lstStyle/>
        <a:p>
          <a:endParaRPr lang="pt-BR"/>
        </a:p>
      </dgm:t>
    </dgm:pt>
    <dgm:pt modelId="{E6E49F54-EC65-44DA-886D-82403CE3B94F}">
      <dgm:prSet phldrT="[Texto]"/>
      <dgm:spPr/>
      <dgm:t>
        <a:bodyPr/>
        <a:lstStyle/>
        <a:p>
          <a:pPr algn="l"/>
          <a:r>
            <a:rPr lang="pt-BR" smtClean="0"/>
            <a:t>Rigor na coleta e na análise</a:t>
          </a:r>
          <a:endParaRPr lang="pt-BR" dirty="0"/>
        </a:p>
      </dgm:t>
    </dgm:pt>
    <dgm:pt modelId="{8E5A1CFA-8D3B-4435-BBF8-3E0EB4C61550}" type="parTrans" cxnId="{E93D90E5-F05B-416C-AA17-B6FD9B05267D}">
      <dgm:prSet/>
      <dgm:spPr/>
      <dgm:t>
        <a:bodyPr/>
        <a:lstStyle/>
        <a:p>
          <a:endParaRPr lang="pt-BR"/>
        </a:p>
      </dgm:t>
    </dgm:pt>
    <dgm:pt modelId="{0D8AF217-3218-4A58-9F85-26A8D0D9F269}" type="sibTrans" cxnId="{E93D90E5-F05B-416C-AA17-B6FD9B05267D}">
      <dgm:prSet/>
      <dgm:spPr/>
      <dgm:t>
        <a:bodyPr/>
        <a:lstStyle/>
        <a:p>
          <a:endParaRPr lang="pt-BR"/>
        </a:p>
      </dgm:t>
    </dgm:pt>
    <dgm:pt modelId="{F6B5830B-D1A4-42F1-BBBB-DFAD20B8F320}">
      <dgm:prSet phldrT="[Texto]"/>
      <dgm:spPr/>
      <dgm:t>
        <a:bodyPr/>
        <a:lstStyle/>
        <a:p>
          <a:pPr algn="l"/>
          <a:r>
            <a:rPr lang="pt-BR" dirty="0" smtClean="0"/>
            <a:t>Negociação da retirada</a:t>
          </a:r>
          <a:endParaRPr lang="pt-BR" dirty="0"/>
        </a:p>
      </dgm:t>
    </dgm:pt>
    <dgm:pt modelId="{77D01BA7-0C49-4958-89CB-777AAFA2AE1A}" type="parTrans" cxnId="{CCA2C3D8-14E2-46C9-B9CA-BEAC8DFE9007}">
      <dgm:prSet/>
      <dgm:spPr/>
      <dgm:t>
        <a:bodyPr/>
        <a:lstStyle/>
        <a:p>
          <a:endParaRPr lang="pt-BR"/>
        </a:p>
      </dgm:t>
    </dgm:pt>
    <dgm:pt modelId="{7B8C2B19-5F61-4497-B6E4-7A4856A2964D}" type="sibTrans" cxnId="{CCA2C3D8-14E2-46C9-B9CA-BEAC8DFE9007}">
      <dgm:prSet/>
      <dgm:spPr/>
      <dgm:t>
        <a:bodyPr/>
        <a:lstStyle/>
        <a:p>
          <a:endParaRPr lang="pt-BR"/>
        </a:p>
      </dgm:t>
    </dgm:pt>
    <dgm:pt modelId="{FE586AA2-C87C-43E6-B0C9-12D2800BB6C6}">
      <dgm:prSet phldrT="[Texto]"/>
      <dgm:spPr/>
      <dgm:t>
        <a:bodyPr/>
        <a:lstStyle/>
        <a:p>
          <a:pPr algn="l"/>
          <a:r>
            <a:rPr lang="pt-BR" dirty="0" smtClean="0"/>
            <a:t>Análise intensiva da informação</a:t>
          </a:r>
          <a:endParaRPr lang="pt-BR" dirty="0"/>
        </a:p>
      </dgm:t>
    </dgm:pt>
    <dgm:pt modelId="{852D6975-789A-4CC5-93B1-E9A7A96E9DF1}" type="parTrans" cxnId="{F00546CF-CFEA-4E67-B278-5AE1DFDD64E2}">
      <dgm:prSet/>
      <dgm:spPr/>
      <dgm:t>
        <a:bodyPr/>
        <a:lstStyle/>
        <a:p>
          <a:endParaRPr lang="pt-BR"/>
        </a:p>
      </dgm:t>
    </dgm:pt>
    <dgm:pt modelId="{E8B01790-A29E-4A7F-BF60-3B9779B289DB}" type="sibTrans" cxnId="{F00546CF-CFEA-4E67-B278-5AE1DFDD64E2}">
      <dgm:prSet/>
      <dgm:spPr/>
      <dgm:t>
        <a:bodyPr/>
        <a:lstStyle/>
        <a:p>
          <a:endParaRPr lang="pt-BR"/>
        </a:p>
      </dgm:t>
    </dgm:pt>
    <dgm:pt modelId="{2A212CF5-B9DA-403F-B62A-653CB0041D8A}">
      <dgm:prSet/>
      <dgm:spPr/>
      <dgm:t>
        <a:bodyPr/>
        <a:lstStyle/>
        <a:p>
          <a:pPr algn="l"/>
          <a:r>
            <a:rPr lang="pt-BR" dirty="0" smtClean="0"/>
            <a:t>Elaboração do relatório</a:t>
          </a:r>
          <a:endParaRPr lang="pt-BR" dirty="0"/>
        </a:p>
      </dgm:t>
    </dgm:pt>
    <dgm:pt modelId="{F15E47AF-B6B7-4D3C-B9E1-911A52B02E28}" type="parTrans" cxnId="{33D41D85-347D-45E8-BD34-2FDB5688013C}">
      <dgm:prSet/>
      <dgm:spPr/>
      <dgm:t>
        <a:bodyPr/>
        <a:lstStyle/>
        <a:p>
          <a:endParaRPr lang="pt-BR"/>
        </a:p>
      </dgm:t>
    </dgm:pt>
    <dgm:pt modelId="{1EE4A50E-EC52-4675-B654-88DDC0CC8FF8}" type="sibTrans" cxnId="{33D41D85-347D-45E8-BD34-2FDB5688013C}">
      <dgm:prSet/>
      <dgm:spPr/>
      <dgm:t>
        <a:bodyPr/>
        <a:lstStyle/>
        <a:p>
          <a:endParaRPr lang="pt-BR"/>
        </a:p>
      </dgm:t>
    </dgm:pt>
    <dgm:pt modelId="{8A697AB9-E5AB-4126-AF0E-FD2073C756C4}" type="pres">
      <dgm:prSet presAssocID="{5E639503-C096-4667-852E-F7084B1127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40A389B-8E60-4C86-A170-A706BDA71498}" type="pres">
      <dgm:prSet presAssocID="{BAE3D5C6-95B2-40A9-9EFE-664A9C3E90B1}" presName="composite" presStyleCnt="0"/>
      <dgm:spPr/>
    </dgm:pt>
    <dgm:pt modelId="{D3E5C119-A8F0-4F7F-8231-9447BC0C279E}" type="pres">
      <dgm:prSet presAssocID="{BAE3D5C6-95B2-40A9-9EFE-664A9C3E90B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59ED88-2833-42B9-B02A-40C003A43124}" type="pres">
      <dgm:prSet presAssocID="{BAE3D5C6-95B2-40A9-9EFE-664A9C3E90B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00B762-6AEC-4543-B54E-3117F9EC090F}" type="pres">
      <dgm:prSet presAssocID="{21B41E12-CD32-4171-8C05-3DDD580482EF}" presName="space" presStyleCnt="0"/>
      <dgm:spPr/>
    </dgm:pt>
    <dgm:pt modelId="{A5EF5839-A69D-4984-A947-2A8DE86F9736}" type="pres">
      <dgm:prSet presAssocID="{F49BF0C3-4515-4AA8-AF0D-8972C3B97A51}" presName="composite" presStyleCnt="0"/>
      <dgm:spPr/>
    </dgm:pt>
    <dgm:pt modelId="{3A8EF161-0661-4B93-9699-8ED8FF02BBA5}" type="pres">
      <dgm:prSet presAssocID="{F49BF0C3-4515-4AA8-AF0D-8972C3B97A5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AFE1F8-B8B4-49DD-AD3A-F9BF4214518A}" type="pres">
      <dgm:prSet presAssocID="{F49BF0C3-4515-4AA8-AF0D-8972C3B97A5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D9438A-9450-47E5-BD2A-9CEBAD77D4EB}" type="pres">
      <dgm:prSet presAssocID="{6D20DB74-DC1B-4536-9844-4730CBD037E8}" presName="space" presStyleCnt="0"/>
      <dgm:spPr/>
    </dgm:pt>
    <dgm:pt modelId="{771A2799-A660-40D8-8973-B7F612F15196}" type="pres">
      <dgm:prSet presAssocID="{7822C09F-D022-4036-BBEF-D9DA73C06ACF}" presName="composite" presStyleCnt="0"/>
      <dgm:spPr/>
    </dgm:pt>
    <dgm:pt modelId="{D512C673-BB00-479E-A975-AAA0D4CC46FA}" type="pres">
      <dgm:prSet presAssocID="{7822C09F-D022-4036-BBEF-D9DA73C06AC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D356FA-0B76-4C2C-A57D-49E2B7E12C28}" type="pres">
      <dgm:prSet presAssocID="{7822C09F-D022-4036-BBEF-D9DA73C06AC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9445D71-A6B8-424F-97D1-F2498FA8D4F4}" type="presOf" srcId="{10C6B313-C2C1-4A03-A6D4-7B76DB5EF390}" destId="{0D59ED88-2833-42B9-B02A-40C003A43124}" srcOrd="0" destOrd="1" presId="urn:microsoft.com/office/officeart/2005/8/layout/hList1"/>
    <dgm:cxn modelId="{80D720E5-006C-40B4-8AFA-2036B3A921B7}" srcId="{F49BF0C3-4515-4AA8-AF0D-8972C3B97A51}" destId="{471DE3B1-6FEB-4D8C-9D52-2F10C5CAE429}" srcOrd="0" destOrd="0" parTransId="{0D13ECD6-57B5-44C2-B60F-DA4E4A3CA9A4}" sibTransId="{B51856D0-ABAA-44B0-8FBE-41F91AE8E884}"/>
    <dgm:cxn modelId="{3ECD8E5C-925E-4DC2-A969-38BBC38BFDF9}" srcId="{7822C09F-D022-4036-BBEF-D9DA73C06ACF}" destId="{ABB8AEF8-2FEF-4B00-BAC4-5814C013E158}" srcOrd="0" destOrd="0" parTransId="{1F79429B-2342-481E-ADE9-1812C9C7ACAD}" sibTransId="{105D6542-BC86-4745-9FEB-FDE8B3BED513}"/>
    <dgm:cxn modelId="{CCA2C3D8-14E2-46C9-B9CA-BEAC8DFE9007}" srcId="{F49BF0C3-4515-4AA8-AF0D-8972C3B97A51}" destId="{F6B5830B-D1A4-42F1-BBBB-DFAD20B8F320}" srcOrd="1" destOrd="0" parTransId="{77D01BA7-0C49-4958-89CB-777AAFA2AE1A}" sibTransId="{7B8C2B19-5F61-4497-B6E4-7A4856A2964D}"/>
    <dgm:cxn modelId="{430546BB-0DC7-4B27-920C-EECBC12BDB54}" srcId="{BAE3D5C6-95B2-40A9-9EFE-664A9C3E90B1}" destId="{10C6B313-C2C1-4A03-A6D4-7B76DB5EF390}" srcOrd="1" destOrd="0" parTransId="{A4F853A6-01E8-4DE6-83BB-F42F7E21B12C}" sibTransId="{DAB861F3-682F-4B52-AE7C-96FE2E2A44D7}"/>
    <dgm:cxn modelId="{D5650B28-723D-41DB-BAAF-90EED5B77DE5}" type="presOf" srcId="{5E639503-C096-4667-852E-F7084B11276A}" destId="{8A697AB9-E5AB-4126-AF0E-FD2073C756C4}" srcOrd="0" destOrd="0" presId="urn:microsoft.com/office/officeart/2005/8/layout/hList1"/>
    <dgm:cxn modelId="{4D0C4ED9-7895-4BD9-AC9B-7F0CFC23FA4D}" type="presOf" srcId="{FE586AA2-C87C-43E6-B0C9-12D2800BB6C6}" destId="{5AAFE1F8-B8B4-49DD-AD3A-F9BF4214518A}" srcOrd="0" destOrd="2" presId="urn:microsoft.com/office/officeart/2005/8/layout/hList1"/>
    <dgm:cxn modelId="{D885A6A4-F76E-4ED2-882D-C7E2229A44DF}" type="presOf" srcId="{D04C0C58-74A3-4017-A937-3BAB9874C7D7}" destId="{0D59ED88-2833-42B9-B02A-40C003A43124}" srcOrd="0" destOrd="0" presId="urn:microsoft.com/office/officeart/2005/8/layout/hList1"/>
    <dgm:cxn modelId="{41E37926-9083-4B5F-B310-85758506ABDC}" type="presOf" srcId="{F49BF0C3-4515-4AA8-AF0D-8972C3B97A51}" destId="{3A8EF161-0661-4B93-9699-8ED8FF02BBA5}" srcOrd="0" destOrd="0" presId="urn:microsoft.com/office/officeart/2005/8/layout/hList1"/>
    <dgm:cxn modelId="{F00546CF-CFEA-4E67-B278-5AE1DFDD64E2}" srcId="{F49BF0C3-4515-4AA8-AF0D-8972C3B97A51}" destId="{FE586AA2-C87C-43E6-B0C9-12D2800BB6C6}" srcOrd="2" destOrd="0" parTransId="{852D6975-789A-4CC5-93B1-E9A7A96E9DF1}" sibTransId="{E8B01790-A29E-4A7F-BF60-3B9779B289DB}"/>
    <dgm:cxn modelId="{DE09DC32-0A3D-4E31-9D33-190626E8E07F}" type="presOf" srcId="{7822C09F-D022-4036-BBEF-D9DA73C06ACF}" destId="{D512C673-BB00-479E-A975-AAA0D4CC46FA}" srcOrd="0" destOrd="0" presId="urn:microsoft.com/office/officeart/2005/8/layout/hList1"/>
    <dgm:cxn modelId="{1039C0DD-D114-47C8-9209-F10AC21A05E4}" type="presOf" srcId="{2A212CF5-B9DA-403F-B62A-653CB0041D8A}" destId="{FFD356FA-0B76-4C2C-A57D-49E2B7E12C28}" srcOrd="0" destOrd="1" presId="urn:microsoft.com/office/officeart/2005/8/layout/hList1"/>
    <dgm:cxn modelId="{9ECE1C05-62F6-4035-B049-142F3B5C0014}" type="presOf" srcId="{ABB8AEF8-2FEF-4B00-BAC4-5814C013E158}" destId="{FFD356FA-0B76-4C2C-A57D-49E2B7E12C28}" srcOrd="0" destOrd="0" presId="urn:microsoft.com/office/officeart/2005/8/layout/hList1"/>
    <dgm:cxn modelId="{12FFB878-8CD3-446A-815D-ACC012459064}" type="presOf" srcId="{471DE3B1-6FEB-4D8C-9D52-2F10C5CAE429}" destId="{5AAFE1F8-B8B4-49DD-AD3A-F9BF4214518A}" srcOrd="0" destOrd="0" presId="urn:microsoft.com/office/officeart/2005/8/layout/hList1"/>
    <dgm:cxn modelId="{9AD718C4-8B03-4926-B480-C6C8154204EC}" srcId="{BAE3D5C6-95B2-40A9-9EFE-664A9C3E90B1}" destId="{D04C0C58-74A3-4017-A937-3BAB9874C7D7}" srcOrd="0" destOrd="0" parTransId="{DEBA6643-FFB5-4D1D-96AA-EAE2256B3E41}" sibTransId="{B9BF3193-D433-4FA1-AC65-FC4DC9EB0BD7}"/>
    <dgm:cxn modelId="{12ADCA69-437F-4AC0-B73D-8A7817BA756D}" srcId="{5E639503-C096-4667-852E-F7084B11276A}" destId="{7822C09F-D022-4036-BBEF-D9DA73C06ACF}" srcOrd="2" destOrd="0" parTransId="{8C065EB0-11EA-4376-B229-FD558DEB4E12}" sibTransId="{EFE6DBEE-6964-4342-ADCD-CBB888133BCD}"/>
    <dgm:cxn modelId="{0855AF43-90E7-4E41-A438-B970FCDAFCE9}" srcId="{5E639503-C096-4667-852E-F7084B11276A}" destId="{BAE3D5C6-95B2-40A9-9EFE-664A9C3E90B1}" srcOrd="0" destOrd="0" parTransId="{2AF963F7-C538-4B75-97F4-251DBD95AFCC}" sibTransId="{21B41E12-CD32-4171-8C05-3DDD580482EF}"/>
    <dgm:cxn modelId="{95DF3E4A-770E-446B-9131-0837D93F3561}" type="presOf" srcId="{E6E49F54-EC65-44DA-886D-82403CE3B94F}" destId="{0D59ED88-2833-42B9-B02A-40C003A43124}" srcOrd="0" destOrd="2" presId="urn:microsoft.com/office/officeart/2005/8/layout/hList1"/>
    <dgm:cxn modelId="{1492F310-50A4-49F8-AB79-596D73F4A67F}" type="presOf" srcId="{BAE3D5C6-95B2-40A9-9EFE-664A9C3E90B1}" destId="{D3E5C119-A8F0-4F7F-8231-9447BC0C279E}" srcOrd="0" destOrd="0" presId="urn:microsoft.com/office/officeart/2005/8/layout/hList1"/>
    <dgm:cxn modelId="{E93D90E5-F05B-416C-AA17-B6FD9B05267D}" srcId="{BAE3D5C6-95B2-40A9-9EFE-664A9C3E90B1}" destId="{E6E49F54-EC65-44DA-886D-82403CE3B94F}" srcOrd="2" destOrd="0" parTransId="{8E5A1CFA-8D3B-4435-BBF8-3E0EB4C61550}" sibTransId="{0D8AF217-3218-4A58-9F85-26A8D0D9F269}"/>
    <dgm:cxn modelId="{33D41D85-347D-45E8-BD34-2FDB5688013C}" srcId="{7822C09F-D022-4036-BBEF-D9DA73C06ACF}" destId="{2A212CF5-B9DA-403F-B62A-653CB0041D8A}" srcOrd="1" destOrd="0" parTransId="{F15E47AF-B6B7-4D3C-B9E1-911A52B02E28}" sibTransId="{1EE4A50E-EC52-4675-B654-88DDC0CC8FF8}"/>
    <dgm:cxn modelId="{AD58EFDB-8F8A-4792-9179-DF05D8F2104E}" type="presOf" srcId="{F6B5830B-D1A4-42F1-BBBB-DFAD20B8F320}" destId="{5AAFE1F8-B8B4-49DD-AD3A-F9BF4214518A}" srcOrd="0" destOrd="1" presId="urn:microsoft.com/office/officeart/2005/8/layout/hList1"/>
    <dgm:cxn modelId="{C418EDE1-CA7B-4B01-AA4D-25699358701B}" srcId="{5E639503-C096-4667-852E-F7084B11276A}" destId="{F49BF0C3-4515-4AA8-AF0D-8972C3B97A51}" srcOrd="1" destOrd="0" parTransId="{07EE4BD7-7672-48DA-81DE-B440A3EA0185}" sibTransId="{6D20DB74-DC1B-4536-9844-4730CBD037E8}"/>
    <dgm:cxn modelId="{6F8CB307-F840-416E-B3E4-3EB087836A75}" type="presParOf" srcId="{8A697AB9-E5AB-4126-AF0E-FD2073C756C4}" destId="{340A389B-8E60-4C86-A170-A706BDA71498}" srcOrd="0" destOrd="0" presId="urn:microsoft.com/office/officeart/2005/8/layout/hList1"/>
    <dgm:cxn modelId="{554104C7-0CE3-43B7-BAA4-C07C17441762}" type="presParOf" srcId="{340A389B-8E60-4C86-A170-A706BDA71498}" destId="{D3E5C119-A8F0-4F7F-8231-9447BC0C279E}" srcOrd="0" destOrd="0" presId="urn:microsoft.com/office/officeart/2005/8/layout/hList1"/>
    <dgm:cxn modelId="{11B13E31-9096-4D36-8F1F-4FCAE4ABCBA8}" type="presParOf" srcId="{340A389B-8E60-4C86-A170-A706BDA71498}" destId="{0D59ED88-2833-42B9-B02A-40C003A43124}" srcOrd="1" destOrd="0" presId="urn:microsoft.com/office/officeart/2005/8/layout/hList1"/>
    <dgm:cxn modelId="{BA0F1ACB-E1C6-431E-8C1D-EBBE40D4989A}" type="presParOf" srcId="{8A697AB9-E5AB-4126-AF0E-FD2073C756C4}" destId="{9300B762-6AEC-4543-B54E-3117F9EC090F}" srcOrd="1" destOrd="0" presId="urn:microsoft.com/office/officeart/2005/8/layout/hList1"/>
    <dgm:cxn modelId="{7986BA6D-11F6-4A8D-8D3A-DCCD71D7BBDD}" type="presParOf" srcId="{8A697AB9-E5AB-4126-AF0E-FD2073C756C4}" destId="{A5EF5839-A69D-4984-A947-2A8DE86F9736}" srcOrd="2" destOrd="0" presId="urn:microsoft.com/office/officeart/2005/8/layout/hList1"/>
    <dgm:cxn modelId="{4ABD69BF-70A8-4067-B157-530421149E72}" type="presParOf" srcId="{A5EF5839-A69D-4984-A947-2A8DE86F9736}" destId="{3A8EF161-0661-4B93-9699-8ED8FF02BBA5}" srcOrd="0" destOrd="0" presId="urn:microsoft.com/office/officeart/2005/8/layout/hList1"/>
    <dgm:cxn modelId="{48F4D0A9-DED8-4F57-9AEC-55D1343936B3}" type="presParOf" srcId="{A5EF5839-A69D-4984-A947-2A8DE86F9736}" destId="{5AAFE1F8-B8B4-49DD-AD3A-F9BF4214518A}" srcOrd="1" destOrd="0" presId="urn:microsoft.com/office/officeart/2005/8/layout/hList1"/>
    <dgm:cxn modelId="{2EEF5A86-F5AA-4519-ABD6-D0EB9284328D}" type="presParOf" srcId="{8A697AB9-E5AB-4126-AF0E-FD2073C756C4}" destId="{43D9438A-9450-47E5-BD2A-9CEBAD77D4EB}" srcOrd="3" destOrd="0" presId="urn:microsoft.com/office/officeart/2005/8/layout/hList1"/>
    <dgm:cxn modelId="{6C924109-5B15-4CF6-9AA0-4143AAB75CD2}" type="presParOf" srcId="{8A697AB9-E5AB-4126-AF0E-FD2073C756C4}" destId="{771A2799-A660-40D8-8973-B7F612F15196}" srcOrd="4" destOrd="0" presId="urn:microsoft.com/office/officeart/2005/8/layout/hList1"/>
    <dgm:cxn modelId="{772D7D0E-9714-46D5-9920-743285D84080}" type="presParOf" srcId="{771A2799-A660-40D8-8973-B7F612F15196}" destId="{D512C673-BB00-479E-A975-AAA0D4CC46FA}" srcOrd="0" destOrd="0" presId="urn:microsoft.com/office/officeart/2005/8/layout/hList1"/>
    <dgm:cxn modelId="{13448A42-FD0F-4A7B-A212-FC587CD0FE21}" type="presParOf" srcId="{771A2799-A660-40D8-8973-B7F612F15196}" destId="{FFD356FA-0B76-4C2C-A57D-49E2B7E12C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03694C-5D95-B946-855B-EF8818CFAA76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AECDE21-B3FF-6C48-9884-DA582F266EA7}">
      <dgm:prSet phldrT="[Texto]" custT="1"/>
      <dgm:spPr/>
      <dgm:t>
        <a:bodyPr/>
        <a:lstStyle/>
        <a:p>
          <a:r>
            <a:rPr lang="pt-BR" sz="4800" dirty="0" smtClean="0"/>
            <a:t>O projeto de pesquisa</a:t>
          </a:r>
          <a:endParaRPr lang="pt-BR" sz="4800" dirty="0"/>
        </a:p>
      </dgm:t>
    </dgm:pt>
    <dgm:pt modelId="{B41718FB-762C-E142-A744-D7CB3EEBD9B9}" type="parTrans" cxnId="{BDD3323F-C453-C747-9D5F-764E774E9F4B}">
      <dgm:prSet/>
      <dgm:spPr/>
      <dgm:t>
        <a:bodyPr/>
        <a:lstStyle/>
        <a:p>
          <a:endParaRPr lang="pt-BR"/>
        </a:p>
      </dgm:t>
    </dgm:pt>
    <dgm:pt modelId="{62181FB1-9162-504A-8FB8-7125D186B2E8}" type="sibTrans" cxnId="{BDD3323F-C453-C747-9D5F-764E774E9F4B}">
      <dgm:prSet/>
      <dgm:spPr/>
      <dgm:t>
        <a:bodyPr/>
        <a:lstStyle/>
        <a:p>
          <a:endParaRPr lang="pt-BR"/>
        </a:p>
      </dgm:t>
    </dgm:pt>
    <dgm:pt modelId="{9D40F368-B701-2A49-9380-07FA5BAB991C}">
      <dgm:prSet phldrT="[Texto]" custT="1"/>
      <dgm:spPr>
        <a:gradFill rotWithShape="0">
          <a:gsLst>
            <a:gs pos="99921">
              <a:srgbClr val="3B7CCB"/>
            </a:gs>
            <a:gs pos="99843">
              <a:srgbClr val="3B7CCB"/>
            </a:gs>
            <a:gs pos="99687">
              <a:srgbClr val="3B7CCB"/>
            </a:gs>
            <a:gs pos="99375">
              <a:srgbClr val="3B7CCB"/>
            </a:gs>
            <a:gs pos="98750">
              <a:srgbClr val="3B7CCB"/>
            </a:gs>
            <a:gs pos="97500">
              <a:srgbClr val="3B7CCB"/>
            </a:gs>
            <a:gs pos="95000">
              <a:srgbClr val="3B7CCA"/>
            </a:gs>
            <a:gs pos="89000">
              <a:srgbClr val="3B7CC9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4000" dirty="0" smtClean="0"/>
            <a:t>Fases 1 e 2</a:t>
          </a:r>
          <a:endParaRPr lang="pt-BR" sz="4000" dirty="0"/>
        </a:p>
      </dgm:t>
    </dgm:pt>
    <dgm:pt modelId="{3017207D-8B13-244C-877E-C62F47AA188E}" type="parTrans" cxnId="{9E09F969-847E-BA4B-81B9-C5F8617C3B76}">
      <dgm:prSet/>
      <dgm:spPr/>
      <dgm:t>
        <a:bodyPr/>
        <a:lstStyle/>
        <a:p>
          <a:endParaRPr lang="pt-BR"/>
        </a:p>
      </dgm:t>
    </dgm:pt>
    <dgm:pt modelId="{FD6FA5FC-8C10-B648-9A3D-3DED0510BA00}" type="sibTrans" cxnId="{9E09F969-847E-BA4B-81B9-C5F8617C3B76}">
      <dgm:prSet/>
      <dgm:spPr/>
      <dgm:t>
        <a:bodyPr/>
        <a:lstStyle/>
        <a:p>
          <a:endParaRPr lang="pt-BR"/>
        </a:p>
      </dgm:t>
    </dgm:pt>
    <dgm:pt modelId="{94E97389-F640-4140-A6EE-E8B40DBB5E62}" type="pres">
      <dgm:prSet presAssocID="{D003694C-5D95-B946-855B-EF8818CFAA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1F655D2-5B45-7F42-8D79-C3B6541B3F9E}" type="pres">
      <dgm:prSet presAssocID="{AAECDE21-B3FF-6C48-9884-DA582F266EA7}" presName="node" presStyleLbl="node1" presStyleIdx="0" presStyleCnt="2" custScaleX="198590" custLinFactNeighborX="1049" custLinFactNeighborY="-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DDAFF8-B595-2F42-BB9A-5730A15FC992}" type="pres">
      <dgm:prSet presAssocID="{62181FB1-9162-504A-8FB8-7125D186B2E8}" presName="sibTrans" presStyleCnt="0"/>
      <dgm:spPr/>
    </dgm:pt>
    <dgm:pt modelId="{BF296468-899B-934F-93AD-1064B26A4F73}" type="pres">
      <dgm:prSet presAssocID="{9D40F368-B701-2A49-9380-07FA5BAB991C}" presName="node" presStyleLbl="node1" presStyleIdx="1" presStyleCnt="2" custScaleX="1290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5664B72-495E-AF4A-9114-4CE0DB8B0630}" type="presOf" srcId="{AAECDE21-B3FF-6C48-9884-DA582F266EA7}" destId="{A1F655D2-5B45-7F42-8D79-C3B6541B3F9E}" srcOrd="0" destOrd="0" presId="urn:microsoft.com/office/officeart/2005/8/layout/default"/>
    <dgm:cxn modelId="{9E09F969-847E-BA4B-81B9-C5F8617C3B76}" srcId="{D003694C-5D95-B946-855B-EF8818CFAA76}" destId="{9D40F368-B701-2A49-9380-07FA5BAB991C}" srcOrd="1" destOrd="0" parTransId="{3017207D-8B13-244C-877E-C62F47AA188E}" sibTransId="{FD6FA5FC-8C10-B648-9A3D-3DED0510BA00}"/>
    <dgm:cxn modelId="{277ACFD0-2258-B147-AC1F-684DB980BE21}" type="presOf" srcId="{9D40F368-B701-2A49-9380-07FA5BAB991C}" destId="{BF296468-899B-934F-93AD-1064B26A4F73}" srcOrd="0" destOrd="0" presId="urn:microsoft.com/office/officeart/2005/8/layout/default"/>
    <dgm:cxn modelId="{F02623A4-BEB8-434E-AD54-BF1E03CCF4EF}" type="presOf" srcId="{D003694C-5D95-B946-855B-EF8818CFAA76}" destId="{94E97389-F640-4140-A6EE-E8B40DBB5E62}" srcOrd="0" destOrd="0" presId="urn:microsoft.com/office/officeart/2005/8/layout/default"/>
    <dgm:cxn modelId="{BDD3323F-C453-C747-9D5F-764E774E9F4B}" srcId="{D003694C-5D95-B946-855B-EF8818CFAA76}" destId="{AAECDE21-B3FF-6C48-9884-DA582F266EA7}" srcOrd="0" destOrd="0" parTransId="{B41718FB-762C-E142-A744-D7CB3EEBD9B9}" sibTransId="{62181FB1-9162-504A-8FB8-7125D186B2E8}"/>
    <dgm:cxn modelId="{7D43641B-98E3-054E-B8D7-24E4E104ADF1}" type="presParOf" srcId="{94E97389-F640-4140-A6EE-E8B40DBB5E62}" destId="{A1F655D2-5B45-7F42-8D79-C3B6541B3F9E}" srcOrd="0" destOrd="0" presId="urn:microsoft.com/office/officeart/2005/8/layout/default"/>
    <dgm:cxn modelId="{D7D2484D-13AF-9943-8850-A822655BD971}" type="presParOf" srcId="{94E97389-F640-4140-A6EE-E8B40DBB5E62}" destId="{36DDAFF8-B595-2F42-BB9A-5730A15FC992}" srcOrd="1" destOrd="0" presId="urn:microsoft.com/office/officeart/2005/8/layout/default"/>
    <dgm:cxn modelId="{D2CBF804-A5FF-D34C-ABF2-122D15B7B096}" type="presParOf" srcId="{94E97389-F640-4140-A6EE-E8B40DBB5E62}" destId="{BF296468-899B-934F-93AD-1064B26A4F7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BA3DA0-233A-4DD6-9B8A-D76D244606A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8DB957B-C780-4703-B66C-60993F1FD226}">
      <dgm:prSet phldrT="[Texto]"/>
      <dgm:spPr/>
      <dgm:t>
        <a:bodyPr/>
        <a:lstStyle/>
        <a:p>
          <a:pPr algn="ctr"/>
          <a:r>
            <a:rPr lang="pt-BR" dirty="0" smtClean="0"/>
            <a:t>Inquietações (dúvidas  não saberes)</a:t>
          </a:r>
          <a:endParaRPr lang="pt-BR" dirty="0"/>
        </a:p>
      </dgm:t>
    </dgm:pt>
    <dgm:pt modelId="{0B7A899A-073A-4AD5-A1DF-0C550ADA16CD}" type="parTrans" cxnId="{8438B3A5-29FD-4DDF-8461-BF77F9239C48}">
      <dgm:prSet/>
      <dgm:spPr/>
      <dgm:t>
        <a:bodyPr/>
        <a:lstStyle/>
        <a:p>
          <a:endParaRPr lang="pt-BR"/>
        </a:p>
      </dgm:t>
    </dgm:pt>
    <dgm:pt modelId="{782953F5-E7BF-4C26-820B-6CABC664C46F}" type="sibTrans" cxnId="{8438B3A5-29FD-4DDF-8461-BF77F9239C48}">
      <dgm:prSet/>
      <dgm:spPr/>
      <dgm:t>
        <a:bodyPr/>
        <a:lstStyle/>
        <a:p>
          <a:endParaRPr lang="pt-BR"/>
        </a:p>
      </dgm:t>
    </dgm:pt>
    <dgm:pt modelId="{CCBBAF40-8766-487D-9077-F4CAE9582EA1}">
      <dgm:prSet phldrT="[Texto]"/>
      <dgm:spPr/>
      <dgm:t>
        <a:bodyPr/>
        <a:lstStyle/>
        <a:p>
          <a:pPr algn="ctr"/>
          <a:r>
            <a:rPr lang="pt-BR" dirty="0" smtClean="0"/>
            <a:t>Premissas  / ideias / lampejos / ponto de partida (não é a hipótese de pesquisa)</a:t>
          </a:r>
          <a:endParaRPr lang="pt-BR" dirty="0"/>
        </a:p>
      </dgm:t>
    </dgm:pt>
    <dgm:pt modelId="{E2AA756B-48C1-4FC3-B748-665A7F5AD7D8}" type="parTrans" cxnId="{F3F0696B-8376-4563-8011-57F297A74D69}">
      <dgm:prSet/>
      <dgm:spPr/>
      <dgm:t>
        <a:bodyPr/>
        <a:lstStyle/>
        <a:p>
          <a:endParaRPr lang="pt-BR"/>
        </a:p>
      </dgm:t>
    </dgm:pt>
    <dgm:pt modelId="{73B7F642-269B-4DF0-ADE1-B587DD488A90}" type="sibTrans" cxnId="{F3F0696B-8376-4563-8011-57F297A74D69}">
      <dgm:prSet/>
      <dgm:spPr/>
      <dgm:t>
        <a:bodyPr/>
        <a:lstStyle/>
        <a:p>
          <a:endParaRPr lang="pt-BR"/>
        </a:p>
      </dgm:t>
    </dgm:pt>
    <dgm:pt modelId="{993EAF34-4C3A-4EED-9071-359B5FD449C1}">
      <dgm:prSet phldrT="[Texto]"/>
      <dgm:spPr/>
      <dgm:t>
        <a:bodyPr/>
        <a:lstStyle/>
        <a:p>
          <a:pPr algn="ctr"/>
          <a:r>
            <a:rPr lang="pt-BR" dirty="0" smtClean="0"/>
            <a:t>Problema de pesquisa</a:t>
          </a:r>
          <a:endParaRPr lang="pt-BR" dirty="0"/>
        </a:p>
      </dgm:t>
    </dgm:pt>
    <dgm:pt modelId="{0B4F685D-FF2F-4C42-A959-759FD74006EE}" type="parTrans" cxnId="{3D007056-3BD0-4B0D-965D-03962AAA89C2}">
      <dgm:prSet/>
      <dgm:spPr/>
      <dgm:t>
        <a:bodyPr/>
        <a:lstStyle/>
        <a:p>
          <a:endParaRPr lang="pt-BR"/>
        </a:p>
      </dgm:t>
    </dgm:pt>
    <dgm:pt modelId="{907CF564-A712-4E3D-A7EF-A04D81999F53}" type="sibTrans" cxnId="{3D007056-3BD0-4B0D-965D-03962AAA89C2}">
      <dgm:prSet/>
      <dgm:spPr/>
      <dgm:t>
        <a:bodyPr/>
        <a:lstStyle/>
        <a:p>
          <a:endParaRPr lang="pt-BR"/>
        </a:p>
      </dgm:t>
    </dgm:pt>
    <dgm:pt modelId="{029E919D-BD12-EF4C-A742-08F1A58CA57E}">
      <dgm:prSet/>
      <dgm:spPr/>
      <dgm:t>
        <a:bodyPr/>
        <a:lstStyle/>
        <a:p>
          <a:pPr algn="ctr"/>
          <a:r>
            <a:rPr lang="pt-BR" dirty="0" smtClean="0"/>
            <a:t>Hipótese de trabalho</a:t>
          </a:r>
          <a:endParaRPr lang="pt-BR" dirty="0"/>
        </a:p>
      </dgm:t>
    </dgm:pt>
    <dgm:pt modelId="{129BF02F-FEF3-2944-AC36-7F8A535FB22D}" type="parTrans" cxnId="{42F5262F-64B8-2748-A369-A256619FED5D}">
      <dgm:prSet/>
      <dgm:spPr/>
      <dgm:t>
        <a:bodyPr/>
        <a:lstStyle/>
        <a:p>
          <a:endParaRPr lang="pt-BR"/>
        </a:p>
      </dgm:t>
    </dgm:pt>
    <dgm:pt modelId="{808A6BA5-0416-9242-AE02-A1EB7B2EF1C3}" type="sibTrans" cxnId="{42F5262F-64B8-2748-A369-A256619FED5D}">
      <dgm:prSet/>
      <dgm:spPr/>
      <dgm:t>
        <a:bodyPr/>
        <a:lstStyle/>
        <a:p>
          <a:endParaRPr lang="pt-BR"/>
        </a:p>
      </dgm:t>
    </dgm:pt>
    <dgm:pt modelId="{6860B61C-E4A8-D143-9B1A-F51C5940A2D5}">
      <dgm:prSet/>
      <dgm:spPr/>
      <dgm:t>
        <a:bodyPr/>
        <a:lstStyle/>
        <a:p>
          <a:pPr algn="ctr"/>
          <a:r>
            <a:rPr lang="pt-BR" b="1" dirty="0" smtClean="0">
              <a:solidFill>
                <a:srgbClr val="FFC000"/>
              </a:solidFill>
            </a:rPr>
            <a:t>PROJETO DE PESQUISA</a:t>
          </a:r>
          <a:endParaRPr lang="pt-BR" b="1" dirty="0">
            <a:solidFill>
              <a:srgbClr val="FFC000"/>
            </a:solidFill>
          </a:endParaRPr>
        </a:p>
      </dgm:t>
    </dgm:pt>
    <dgm:pt modelId="{ADE5C2D4-5B47-A447-BDAB-FCFC0B413C77}" type="parTrans" cxnId="{32AA135E-1341-344B-8443-9B0DA7C7CF98}">
      <dgm:prSet/>
      <dgm:spPr/>
      <dgm:t>
        <a:bodyPr/>
        <a:lstStyle/>
        <a:p>
          <a:endParaRPr lang="pt-BR"/>
        </a:p>
      </dgm:t>
    </dgm:pt>
    <dgm:pt modelId="{B43CCB25-098A-4D45-B23D-92E93C4F899B}" type="sibTrans" cxnId="{32AA135E-1341-344B-8443-9B0DA7C7CF98}">
      <dgm:prSet/>
      <dgm:spPr/>
      <dgm:t>
        <a:bodyPr/>
        <a:lstStyle/>
        <a:p>
          <a:endParaRPr lang="pt-BR"/>
        </a:p>
      </dgm:t>
    </dgm:pt>
    <dgm:pt modelId="{EA3D9E3E-B95A-4F4A-910C-472996432DE2}" type="pres">
      <dgm:prSet presAssocID="{67BA3DA0-233A-4DD6-9B8A-D76D244606A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165A415-28E5-438E-B4AD-D24B60C6DD05}" type="pres">
      <dgm:prSet presAssocID="{67BA3DA0-233A-4DD6-9B8A-D76D244606A6}" presName="dummyMaxCanvas" presStyleCnt="0">
        <dgm:presLayoutVars/>
      </dgm:prSet>
      <dgm:spPr/>
    </dgm:pt>
    <dgm:pt modelId="{372E6601-DCFD-9448-8FE1-EAC283E96574}" type="pres">
      <dgm:prSet presAssocID="{67BA3DA0-233A-4DD6-9B8A-D76D244606A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EAB09C-2A68-A747-8813-F23048A95EFF}" type="pres">
      <dgm:prSet presAssocID="{67BA3DA0-233A-4DD6-9B8A-D76D244606A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78EA16-8001-6944-9088-D846498E0238}" type="pres">
      <dgm:prSet presAssocID="{67BA3DA0-233A-4DD6-9B8A-D76D244606A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60FF4A-F57F-F145-B22E-F59136029607}" type="pres">
      <dgm:prSet presAssocID="{67BA3DA0-233A-4DD6-9B8A-D76D244606A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5A5D0C-48A9-7548-A14E-40DD8681F42A}" type="pres">
      <dgm:prSet presAssocID="{67BA3DA0-233A-4DD6-9B8A-D76D244606A6}" presName="FiveNodes_5" presStyleLbl="node1" presStyleIdx="4" presStyleCnt="5" custLinFactNeighborX="0" custLinFactNeighborY="-177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613C4E-842F-FC4C-8C0E-79213EF13807}" type="pres">
      <dgm:prSet presAssocID="{67BA3DA0-233A-4DD6-9B8A-D76D244606A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D1DE3F-B51A-0B47-854D-558AEE6939BA}" type="pres">
      <dgm:prSet presAssocID="{67BA3DA0-233A-4DD6-9B8A-D76D244606A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8403C2-CD8E-9C4C-9F5E-E50B23766812}" type="pres">
      <dgm:prSet presAssocID="{67BA3DA0-233A-4DD6-9B8A-D76D244606A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55704A-04D3-964E-8396-233109AC021E}" type="pres">
      <dgm:prSet presAssocID="{67BA3DA0-233A-4DD6-9B8A-D76D244606A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9D77E3-3D98-094B-A625-D3086936244C}" type="pres">
      <dgm:prSet presAssocID="{67BA3DA0-233A-4DD6-9B8A-D76D244606A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7E7453-41B2-9B40-A643-0BD281D71295}" type="pres">
      <dgm:prSet presAssocID="{67BA3DA0-233A-4DD6-9B8A-D76D244606A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D0CC00-7228-9946-AF8B-4F135D711FF3}" type="pres">
      <dgm:prSet presAssocID="{67BA3DA0-233A-4DD6-9B8A-D76D244606A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A0AC43-8620-E44D-A1AB-249AF8E8BF7A}" type="pres">
      <dgm:prSet presAssocID="{67BA3DA0-233A-4DD6-9B8A-D76D244606A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04DFFD-F58F-CE44-B802-15DEC6CE1286}" type="pres">
      <dgm:prSet presAssocID="{67BA3DA0-233A-4DD6-9B8A-D76D244606A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456F4D2-01DD-A347-9859-0BAC5E8D2D1D}" type="presOf" srcId="{6860B61C-E4A8-D143-9B1A-F51C5940A2D5}" destId="{9304DFFD-F58F-CE44-B802-15DEC6CE1286}" srcOrd="1" destOrd="0" presId="urn:microsoft.com/office/officeart/2005/8/layout/vProcess5"/>
    <dgm:cxn modelId="{6B7681D9-2640-2F44-9735-A78AD67B7291}" type="presOf" srcId="{993EAF34-4C3A-4EED-9071-359B5FD449C1}" destId="{A178EA16-8001-6944-9088-D846498E0238}" srcOrd="0" destOrd="0" presId="urn:microsoft.com/office/officeart/2005/8/layout/vProcess5"/>
    <dgm:cxn modelId="{C047AEE6-817F-BA41-B415-3F08C2E61354}" type="presOf" srcId="{782953F5-E7BF-4C26-820B-6CABC664C46F}" destId="{F5613C4E-842F-FC4C-8C0E-79213EF13807}" srcOrd="0" destOrd="0" presId="urn:microsoft.com/office/officeart/2005/8/layout/vProcess5"/>
    <dgm:cxn modelId="{8438B3A5-29FD-4DDF-8461-BF77F9239C48}" srcId="{67BA3DA0-233A-4DD6-9B8A-D76D244606A6}" destId="{08DB957B-C780-4703-B66C-60993F1FD226}" srcOrd="0" destOrd="0" parTransId="{0B7A899A-073A-4AD5-A1DF-0C550ADA16CD}" sibTransId="{782953F5-E7BF-4C26-820B-6CABC664C46F}"/>
    <dgm:cxn modelId="{6697E7D0-358C-4F4E-801A-BE28EA7F6195}" type="presOf" srcId="{08DB957B-C780-4703-B66C-60993F1FD226}" destId="{372E6601-DCFD-9448-8FE1-EAC283E96574}" srcOrd="0" destOrd="0" presId="urn:microsoft.com/office/officeart/2005/8/layout/vProcess5"/>
    <dgm:cxn modelId="{51C56BAA-CFBE-B14C-9C29-E8211A693637}" type="presOf" srcId="{993EAF34-4C3A-4EED-9071-359B5FD449C1}" destId="{9DD0CC00-7228-9946-AF8B-4F135D711FF3}" srcOrd="1" destOrd="0" presId="urn:microsoft.com/office/officeart/2005/8/layout/vProcess5"/>
    <dgm:cxn modelId="{3B628894-EEBC-DE45-896B-CBA741E68440}" type="presOf" srcId="{73B7F642-269B-4DF0-ADE1-B587DD488A90}" destId="{63D1DE3F-B51A-0B47-854D-558AEE6939BA}" srcOrd="0" destOrd="0" presId="urn:microsoft.com/office/officeart/2005/8/layout/vProcess5"/>
    <dgm:cxn modelId="{795EBDFE-44BC-4604-8DB1-F25FC3EAA7B3}" type="presOf" srcId="{67BA3DA0-233A-4DD6-9B8A-D76D244606A6}" destId="{EA3D9E3E-B95A-4F4A-910C-472996432DE2}" srcOrd="0" destOrd="0" presId="urn:microsoft.com/office/officeart/2005/8/layout/vProcess5"/>
    <dgm:cxn modelId="{3D007056-3BD0-4B0D-965D-03962AAA89C2}" srcId="{67BA3DA0-233A-4DD6-9B8A-D76D244606A6}" destId="{993EAF34-4C3A-4EED-9071-359B5FD449C1}" srcOrd="2" destOrd="0" parTransId="{0B4F685D-FF2F-4C42-A959-759FD74006EE}" sibTransId="{907CF564-A712-4E3D-A7EF-A04D81999F53}"/>
    <dgm:cxn modelId="{F458F1D1-0284-C242-8B87-5A80B139C8D8}" type="presOf" srcId="{CCBBAF40-8766-487D-9077-F4CAE9582EA1}" destId="{0E7E7453-41B2-9B40-A643-0BD281D71295}" srcOrd="1" destOrd="0" presId="urn:microsoft.com/office/officeart/2005/8/layout/vProcess5"/>
    <dgm:cxn modelId="{BA9A7E70-CCA1-A247-855B-49CA945ADCD3}" type="presOf" srcId="{029E919D-BD12-EF4C-A742-08F1A58CA57E}" destId="{6760FF4A-F57F-F145-B22E-F59136029607}" srcOrd="0" destOrd="0" presId="urn:microsoft.com/office/officeart/2005/8/layout/vProcess5"/>
    <dgm:cxn modelId="{934FE431-7D50-854E-B319-B3CEE1D6A87A}" type="presOf" srcId="{029E919D-BD12-EF4C-A742-08F1A58CA57E}" destId="{EEA0AC43-8620-E44D-A1AB-249AF8E8BF7A}" srcOrd="1" destOrd="0" presId="urn:microsoft.com/office/officeart/2005/8/layout/vProcess5"/>
    <dgm:cxn modelId="{DE979D5C-6B0E-7C4D-B189-C87FCAE796F0}" type="presOf" srcId="{08DB957B-C780-4703-B66C-60993F1FD226}" destId="{359D77E3-3D98-094B-A625-D3086936244C}" srcOrd="1" destOrd="0" presId="urn:microsoft.com/office/officeart/2005/8/layout/vProcess5"/>
    <dgm:cxn modelId="{4DBB8B82-E3BC-A348-8881-3C5BF7656FF5}" type="presOf" srcId="{6860B61C-E4A8-D143-9B1A-F51C5940A2D5}" destId="{C25A5D0C-48A9-7548-A14E-40DD8681F42A}" srcOrd="0" destOrd="0" presId="urn:microsoft.com/office/officeart/2005/8/layout/vProcess5"/>
    <dgm:cxn modelId="{8E2AEC5C-CEEB-B74A-A1B0-6712A10E7C42}" type="presOf" srcId="{808A6BA5-0416-9242-AE02-A1EB7B2EF1C3}" destId="{CF55704A-04D3-964E-8396-233109AC021E}" srcOrd="0" destOrd="0" presId="urn:microsoft.com/office/officeart/2005/8/layout/vProcess5"/>
    <dgm:cxn modelId="{F3F0696B-8376-4563-8011-57F297A74D69}" srcId="{67BA3DA0-233A-4DD6-9B8A-D76D244606A6}" destId="{CCBBAF40-8766-487D-9077-F4CAE9582EA1}" srcOrd="1" destOrd="0" parTransId="{E2AA756B-48C1-4FC3-B748-665A7F5AD7D8}" sibTransId="{73B7F642-269B-4DF0-ADE1-B587DD488A90}"/>
    <dgm:cxn modelId="{BCFB3DE1-9BBE-A344-A3EB-FF134F9F9E79}" type="presOf" srcId="{CCBBAF40-8766-487D-9077-F4CAE9582EA1}" destId="{65EAB09C-2A68-A747-8813-F23048A95EFF}" srcOrd="0" destOrd="0" presId="urn:microsoft.com/office/officeart/2005/8/layout/vProcess5"/>
    <dgm:cxn modelId="{32AA135E-1341-344B-8443-9B0DA7C7CF98}" srcId="{67BA3DA0-233A-4DD6-9B8A-D76D244606A6}" destId="{6860B61C-E4A8-D143-9B1A-F51C5940A2D5}" srcOrd="4" destOrd="0" parTransId="{ADE5C2D4-5B47-A447-BDAB-FCFC0B413C77}" sibTransId="{B43CCB25-098A-4D45-B23D-92E93C4F899B}"/>
    <dgm:cxn modelId="{8489DF56-CAC5-4B49-BC20-32D7A39515A1}" type="presOf" srcId="{907CF564-A712-4E3D-A7EF-A04D81999F53}" destId="{998403C2-CD8E-9C4C-9F5E-E50B23766812}" srcOrd="0" destOrd="0" presId="urn:microsoft.com/office/officeart/2005/8/layout/vProcess5"/>
    <dgm:cxn modelId="{42F5262F-64B8-2748-A369-A256619FED5D}" srcId="{67BA3DA0-233A-4DD6-9B8A-D76D244606A6}" destId="{029E919D-BD12-EF4C-A742-08F1A58CA57E}" srcOrd="3" destOrd="0" parTransId="{129BF02F-FEF3-2944-AC36-7F8A535FB22D}" sibTransId="{808A6BA5-0416-9242-AE02-A1EB7B2EF1C3}"/>
    <dgm:cxn modelId="{845F89C2-215E-48FE-A8EE-A24DDB7DC2E8}" type="presParOf" srcId="{EA3D9E3E-B95A-4F4A-910C-472996432DE2}" destId="{3165A415-28E5-438E-B4AD-D24B60C6DD05}" srcOrd="0" destOrd="0" presId="urn:microsoft.com/office/officeart/2005/8/layout/vProcess5"/>
    <dgm:cxn modelId="{16E36AB8-0971-874E-BD52-DBD369BE13D0}" type="presParOf" srcId="{EA3D9E3E-B95A-4F4A-910C-472996432DE2}" destId="{372E6601-DCFD-9448-8FE1-EAC283E96574}" srcOrd="1" destOrd="0" presId="urn:microsoft.com/office/officeart/2005/8/layout/vProcess5"/>
    <dgm:cxn modelId="{CDAF2B23-5F84-B84C-804C-D87566F992D0}" type="presParOf" srcId="{EA3D9E3E-B95A-4F4A-910C-472996432DE2}" destId="{65EAB09C-2A68-A747-8813-F23048A95EFF}" srcOrd="2" destOrd="0" presId="urn:microsoft.com/office/officeart/2005/8/layout/vProcess5"/>
    <dgm:cxn modelId="{3302023D-9F24-B64A-830E-3F673547C8F6}" type="presParOf" srcId="{EA3D9E3E-B95A-4F4A-910C-472996432DE2}" destId="{A178EA16-8001-6944-9088-D846498E0238}" srcOrd="3" destOrd="0" presId="urn:microsoft.com/office/officeart/2005/8/layout/vProcess5"/>
    <dgm:cxn modelId="{D0D448DF-073E-AA47-8E88-1A97619DB1D0}" type="presParOf" srcId="{EA3D9E3E-B95A-4F4A-910C-472996432DE2}" destId="{6760FF4A-F57F-F145-B22E-F59136029607}" srcOrd="4" destOrd="0" presId="urn:microsoft.com/office/officeart/2005/8/layout/vProcess5"/>
    <dgm:cxn modelId="{3B163211-1754-C941-8B76-413F1FD49A5E}" type="presParOf" srcId="{EA3D9E3E-B95A-4F4A-910C-472996432DE2}" destId="{C25A5D0C-48A9-7548-A14E-40DD8681F42A}" srcOrd="5" destOrd="0" presId="urn:microsoft.com/office/officeart/2005/8/layout/vProcess5"/>
    <dgm:cxn modelId="{0023C4F3-E794-F844-AD60-00BA5F3715F0}" type="presParOf" srcId="{EA3D9E3E-B95A-4F4A-910C-472996432DE2}" destId="{F5613C4E-842F-FC4C-8C0E-79213EF13807}" srcOrd="6" destOrd="0" presId="urn:microsoft.com/office/officeart/2005/8/layout/vProcess5"/>
    <dgm:cxn modelId="{168864F3-A0DF-6E46-A4AC-3DE8AFE0F37C}" type="presParOf" srcId="{EA3D9E3E-B95A-4F4A-910C-472996432DE2}" destId="{63D1DE3F-B51A-0B47-854D-558AEE6939BA}" srcOrd="7" destOrd="0" presId="urn:microsoft.com/office/officeart/2005/8/layout/vProcess5"/>
    <dgm:cxn modelId="{C2541CB9-E638-644F-A258-E7FF6E9B9E0C}" type="presParOf" srcId="{EA3D9E3E-B95A-4F4A-910C-472996432DE2}" destId="{998403C2-CD8E-9C4C-9F5E-E50B23766812}" srcOrd="8" destOrd="0" presId="urn:microsoft.com/office/officeart/2005/8/layout/vProcess5"/>
    <dgm:cxn modelId="{38D5AD28-0AE4-B34C-A258-750D4D37881D}" type="presParOf" srcId="{EA3D9E3E-B95A-4F4A-910C-472996432DE2}" destId="{CF55704A-04D3-964E-8396-233109AC021E}" srcOrd="9" destOrd="0" presId="urn:microsoft.com/office/officeart/2005/8/layout/vProcess5"/>
    <dgm:cxn modelId="{E711D219-57D4-224B-9F94-6CE4CA642541}" type="presParOf" srcId="{EA3D9E3E-B95A-4F4A-910C-472996432DE2}" destId="{359D77E3-3D98-094B-A625-D3086936244C}" srcOrd="10" destOrd="0" presId="urn:microsoft.com/office/officeart/2005/8/layout/vProcess5"/>
    <dgm:cxn modelId="{4BC1B83F-ACCD-904A-B262-5C489FBA05F9}" type="presParOf" srcId="{EA3D9E3E-B95A-4F4A-910C-472996432DE2}" destId="{0E7E7453-41B2-9B40-A643-0BD281D71295}" srcOrd="11" destOrd="0" presId="urn:microsoft.com/office/officeart/2005/8/layout/vProcess5"/>
    <dgm:cxn modelId="{7E3BAEE7-4968-C541-85DE-9A63B086C4E0}" type="presParOf" srcId="{EA3D9E3E-B95A-4F4A-910C-472996432DE2}" destId="{9DD0CC00-7228-9946-AF8B-4F135D711FF3}" srcOrd="12" destOrd="0" presId="urn:microsoft.com/office/officeart/2005/8/layout/vProcess5"/>
    <dgm:cxn modelId="{0498C460-4781-C54B-B2D9-56EC5736E461}" type="presParOf" srcId="{EA3D9E3E-B95A-4F4A-910C-472996432DE2}" destId="{EEA0AC43-8620-E44D-A1AB-249AF8E8BF7A}" srcOrd="13" destOrd="0" presId="urn:microsoft.com/office/officeart/2005/8/layout/vProcess5"/>
    <dgm:cxn modelId="{7EF83165-7D7D-8A4A-9BC4-0777B6FB61F6}" type="presParOf" srcId="{EA3D9E3E-B95A-4F4A-910C-472996432DE2}" destId="{9304DFFD-F58F-CE44-B802-15DEC6CE128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A8F8CA-2D02-42DA-9BEA-7CF332EC5897}" type="doc">
      <dgm:prSet loTypeId="urn:microsoft.com/office/officeart/2008/layout/Lin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C9F8705D-EFF0-4D8B-AAA2-949A719E78D3}">
      <dgm:prSet phldrT="[Texto]" custT="1"/>
      <dgm:spPr>
        <a:solidFill>
          <a:schemeClr val="accent1"/>
        </a:solidFill>
      </dgm:spPr>
      <dgm:t>
        <a:bodyPr/>
        <a:lstStyle/>
        <a:p>
          <a:pPr algn="ctr"/>
          <a:endParaRPr lang="pt-BR" sz="2800" dirty="0" smtClean="0"/>
        </a:p>
        <a:p>
          <a:pPr algn="ctr"/>
          <a:endParaRPr lang="pt-BR" sz="2800" dirty="0" smtClean="0"/>
        </a:p>
        <a:p>
          <a:pPr algn="ctr"/>
          <a:endParaRPr lang="pt-BR" sz="2800" dirty="0" smtClean="0"/>
        </a:p>
        <a:p>
          <a:pPr algn="ctr"/>
          <a:r>
            <a:rPr lang="pt-BR" sz="2800" dirty="0" smtClean="0"/>
            <a:t>ETAPAS</a:t>
          </a:r>
        </a:p>
        <a:p>
          <a:pPr algn="ctr"/>
          <a:r>
            <a:rPr lang="pt-BR" sz="2800" dirty="0" smtClean="0"/>
            <a:t> DO </a:t>
          </a:r>
        </a:p>
        <a:p>
          <a:pPr algn="ctr"/>
          <a:r>
            <a:rPr lang="pt-BR" sz="2800" dirty="0" smtClean="0"/>
            <a:t>PROJETO</a:t>
          </a:r>
          <a:endParaRPr lang="pt-BR" sz="2800" dirty="0"/>
        </a:p>
      </dgm:t>
    </dgm:pt>
    <dgm:pt modelId="{92B3DF73-1622-4D23-8BA2-0D6E90CD1E09}" type="parTrans" cxnId="{1A37F80C-539C-4111-BEDB-733E5159F7EC}">
      <dgm:prSet/>
      <dgm:spPr/>
      <dgm:t>
        <a:bodyPr/>
        <a:lstStyle/>
        <a:p>
          <a:endParaRPr lang="pt-BR"/>
        </a:p>
      </dgm:t>
    </dgm:pt>
    <dgm:pt modelId="{5CF85CF4-76A7-42B0-BC90-01EFF19C3FC9}" type="sibTrans" cxnId="{1A37F80C-539C-4111-BEDB-733E5159F7EC}">
      <dgm:prSet/>
      <dgm:spPr/>
      <dgm:t>
        <a:bodyPr/>
        <a:lstStyle/>
        <a:p>
          <a:endParaRPr lang="pt-BR"/>
        </a:p>
      </dgm:t>
    </dgm:pt>
    <dgm:pt modelId="{94F93297-CB92-448F-9BD7-177E3510FE2D}">
      <dgm:prSet phldrT="[Texto]"/>
      <dgm:spPr/>
      <dgm:t>
        <a:bodyPr/>
        <a:lstStyle/>
        <a:p>
          <a:r>
            <a:rPr lang="pt-BR" dirty="0" smtClean="0"/>
            <a:t>1. Resumo (de 10 a 20 linhas)</a:t>
          </a:r>
          <a:endParaRPr lang="pt-BR" dirty="0"/>
        </a:p>
      </dgm:t>
    </dgm:pt>
    <dgm:pt modelId="{4F2C997B-9912-4C2D-AE0B-72E34B5AB68D}" type="parTrans" cxnId="{50680EB9-495C-46AA-8F32-D8603A510D40}">
      <dgm:prSet/>
      <dgm:spPr/>
      <dgm:t>
        <a:bodyPr/>
        <a:lstStyle/>
        <a:p>
          <a:endParaRPr lang="pt-BR"/>
        </a:p>
      </dgm:t>
    </dgm:pt>
    <dgm:pt modelId="{D4C16FDB-03A4-49FA-96A3-06E9097EE32E}" type="sibTrans" cxnId="{50680EB9-495C-46AA-8F32-D8603A510D40}">
      <dgm:prSet/>
      <dgm:spPr/>
      <dgm:t>
        <a:bodyPr/>
        <a:lstStyle/>
        <a:p>
          <a:endParaRPr lang="pt-BR"/>
        </a:p>
      </dgm:t>
    </dgm:pt>
    <dgm:pt modelId="{0C172B66-3CD5-43E6-88C1-61B63658DC1C}">
      <dgm:prSet phldrT="[Texto]"/>
      <dgm:spPr/>
      <dgm:t>
        <a:bodyPr/>
        <a:lstStyle/>
        <a:p>
          <a:r>
            <a:rPr lang="pt-BR" dirty="0" smtClean="0"/>
            <a:t>2. Introdução com justificativa</a:t>
          </a:r>
          <a:endParaRPr lang="pt-BR" dirty="0"/>
        </a:p>
      </dgm:t>
    </dgm:pt>
    <dgm:pt modelId="{62F8A099-C0E1-4925-9DDC-2584D6D186B0}" type="parTrans" cxnId="{DBD1BDF6-54D2-4C0A-BDB7-3C73C69197B0}">
      <dgm:prSet/>
      <dgm:spPr/>
      <dgm:t>
        <a:bodyPr/>
        <a:lstStyle/>
        <a:p>
          <a:endParaRPr lang="pt-BR"/>
        </a:p>
      </dgm:t>
    </dgm:pt>
    <dgm:pt modelId="{8A8A195C-0698-4144-8251-69AE87507730}" type="sibTrans" cxnId="{DBD1BDF6-54D2-4C0A-BDB7-3C73C69197B0}">
      <dgm:prSet/>
      <dgm:spPr/>
      <dgm:t>
        <a:bodyPr/>
        <a:lstStyle/>
        <a:p>
          <a:endParaRPr lang="pt-BR"/>
        </a:p>
      </dgm:t>
    </dgm:pt>
    <dgm:pt modelId="{7C441CC7-A44C-47FD-8B00-9865082BE5BB}">
      <dgm:prSet phldrT="[Texto]"/>
      <dgm:spPr/>
      <dgm:t>
        <a:bodyPr/>
        <a:lstStyle/>
        <a:p>
          <a:r>
            <a:rPr lang="pt-BR" dirty="0" smtClean="0"/>
            <a:t>3. Problema de pesquisa (conjunto de perguntas), ideias ou premissas e objetivos (gerais e específicos)</a:t>
          </a:r>
          <a:endParaRPr lang="pt-BR" dirty="0"/>
        </a:p>
      </dgm:t>
    </dgm:pt>
    <dgm:pt modelId="{56F6E729-7DE2-4AB5-BBC3-130920B97B21}" type="parTrans" cxnId="{5DFF6247-C696-427A-8AFD-E914B6B395DB}">
      <dgm:prSet/>
      <dgm:spPr/>
      <dgm:t>
        <a:bodyPr/>
        <a:lstStyle/>
        <a:p>
          <a:endParaRPr lang="pt-BR"/>
        </a:p>
      </dgm:t>
    </dgm:pt>
    <dgm:pt modelId="{9B633E4C-E2B5-41E0-A06D-01B2319FEC43}" type="sibTrans" cxnId="{5DFF6247-C696-427A-8AFD-E914B6B395DB}">
      <dgm:prSet/>
      <dgm:spPr/>
      <dgm:t>
        <a:bodyPr/>
        <a:lstStyle/>
        <a:p>
          <a:endParaRPr lang="pt-BR"/>
        </a:p>
      </dgm:t>
    </dgm:pt>
    <dgm:pt modelId="{9BC5A51D-1249-488B-8459-D5EA815324DF}">
      <dgm:prSet/>
      <dgm:spPr/>
      <dgm:t>
        <a:bodyPr/>
        <a:lstStyle/>
        <a:p>
          <a:r>
            <a:rPr lang="pt-BR" dirty="0" smtClean="0"/>
            <a:t>4. Síntese da bibliografia fundamental</a:t>
          </a:r>
          <a:endParaRPr lang="pt-BR" dirty="0"/>
        </a:p>
      </dgm:t>
    </dgm:pt>
    <dgm:pt modelId="{C8CA7813-8D87-4AB1-977D-1345AF2985B9}" type="parTrans" cxnId="{27F808AB-1556-4064-8CFD-25FBC2A9481C}">
      <dgm:prSet/>
      <dgm:spPr/>
      <dgm:t>
        <a:bodyPr/>
        <a:lstStyle/>
        <a:p>
          <a:endParaRPr lang="pt-BR"/>
        </a:p>
      </dgm:t>
    </dgm:pt>
    <dgm:pt modelId="{1F765B8A-2F71-4AE0-ACC4-66325CF36ABB}" type="sibTrans" cxnId="{27F808AB-1556-4064-8CFD-25FBC2A9481C}">
      <dgm:prSet/>
      <dgm:spPr/>
      <dgm:t>
        <a:bodyPr/>
        <a:lstStyle/>
        <a:p>
          <a:endParaRPr lang="pt-BR"/>
        </a:p>
      </dgm:t>
    </dgm:pt>
    <dgm:pt modelId="{E5F2B8F3-D96B-48C5-9B1F-7F09E197598A}">
      <dgm:prSet/>
      <dgm:spPr/>
      <dgm:t>
        <a:bodyPr/>
        <a:lstStyle/>
        <a:p>
          <a:r>
            <a:rPr lang="pt-BR" dirty="0" smtClean="0"/>
            <a:t>5. Material e métodos</a:t>
          </a:r>
          <a:endParaRPr lang="pt-BR" dirty="0"/>
        </a:p>
      </dgm:t>
    </dgm:pt>
    <dgm:pt modelId="{A508D3A9-5928-4CB3-89EF-7BC8B70A8E24}" type="parTrans" cxnId="{EE7C9F31-0B23-48F6-81BD-FDB147FA969E}">
      <dgm:prSet/>
      <dgm:spPr/>
      <dgm:t>
        <a:bodyPr/>
        <a:lstStyle/>
        <a:p>
          <a:endParaRPr lang="pt-BR"/>
        </a:p>
      </dgm:t>
    </dgm:pt>
    <dgm:pt modelId="{A2B14B7F-27E4-4259-9091-3ED6CEC286FD}" type="sibTrans" cxnId="{EE7C9F31-0B23-48F6-81BD-FDB147FA969E}">
      <dgm:prSet/>
      <dgm:spPr/>
      <dgm:t>
        <a:bodyPr/>
        <a:lstStyle/>
        <a:p>
          <a:endParaRPr lang="pt-BR"/>
        </a:p>
      </dgm:t>
    </dgm:pt>
    <dgm:pt modelId="{0D8D521F-71C9-4422-A8E9-2AC38B5C2FB5}">
      <dgm:prSet/>
      <dgm:spPr/>
      <dgm:t>
        <a:bodyPr/>
        <a:lstStyle/>
        <a:p>
          <a:r>
            <a:rPr lang="pt-BR" dirty="0" smtClean="0"/>
            <a:t>6. Forma de análise de dados</a:t>
          </a:r>
          <a:endParaRPr lang="pt-BR" dirty="0"/>
        </a:p>
      </dgm:t>
    </dgm:pt>
    <dgm:pt modelId="{133966DB-3F3B-40AC-92CF-8D7F63BA3526}" type="parTrans" cxnId="{B3F22204-F234-4AC2-B9ED-EE33E33BF0A2}">
      <dgm:prSet/>
      <dgm:spPr/>
      <dgm:t>
        <a:bodyPr/>
        <a:lstStyle/>
        <a:p>
          <a:endParaRPr lang="pt-BR"/>
        </a:p>
      </dgm:t>
    </dgm:pt>
    <dgm:pt modelId="{74807334-D18B-41C7-9F13-B2FE55DA8FE9}" type="sibTrans" cxnId="{B3F22204-F234-4AC2-B9ED-EE33E33BF0A2}">
      <dgm:prSet/>
      <dgm:spPr/>
      <dgm:t>
        <a:bodyPr/>
        <a:lstStyle/>
        <a:p>
          <a:endParaRPr lang="pt-BR"/>
        </a:p>
      </dgm:t>
    </dgm:pt>
    <dgm:pt modelId="{6FC4772A-D8BE-4C33-8F60-AF8EDA0EA25D}">
      <dgm:prSet/>
      <dgm:spPr/>
      <dgm:t>
        <a:bodyPr/>
        <a:lstStyle/>
        <a:p>
          <a:r>
            <a:rPr lang="pt-BR" dirty="0" smtClean="0"/>
            <a:t>7. Cronograma de execução</a:t>
          </a:r>
          <a:endParaRPr lang="pt-BR" dirty="0"/>
        </a:p>
      </dgm:t>
    </dgm:pt>
    <dgm:pt modelId="{1365A834-CFF7-45AF-B7BB-70CEAE65A794}" type="parTrans" cxnId="{7C84E888-D5A8-4171-9055-166FE8D6E2DE}">
      <dgm:prSet/>
      <dgm:spPr/>
      <dgm:t>
        <a:bodyPr/>
        <a:lstStyle/>
        <a:p>
          <a:endParaRPr lang="pt-BR"/>
        </a:p>
      </dgm:t>
    </dgm:pt>
    <dgm:pt modelId="{AA7A3F49-B5CB-4EDE-9087-6B834BC15BDC}" type="sibTrans" cxnId="{7C84E888-D5A8-4171-9055-166FE8D6E2DE}">
      <dgm:prSet/>
      <dgm:spPr/>
      <dgm:t>
        <a:bodyPr/>
        <a:lstStyle/>
        <a:p>
          <a:endParaRPr lang="pt-BR"/>
        </a:p>
      </dgm:t>
    </dgm:pt>
    <dgm:pt modelId="{09AB72E7-776B-4DAD-B796-7AC5BD7410C3}">
      <dgm:prSet/>
      <dgm:spPr/>
      <dgm:t>
        <a:bodyPr/>
        <a:lstStyle/>
        <a:p>
          <a:r>
            <a:rPr lang="pt-BR" dirty="0" smtClean="0"/>
            <a:t>8. Referências bibliográficas</a:t>
          </a:r>
          <a:endParaRPr lang="pt-BR" dirty="0"/>
        </a:p>
      </dgm:t>
    </dgm:pt>
    <dgm:pt modelId="{75F5D8FD-CAA6-4DB5-A824-9FFFCFC1D6B8}" type="parTrans" cxnId="{A7997746-8ECC-4813-8BF9-0021A581E092}">
      <dgm:prSet/>
      <dgm:spPr/>
      <dgm:t>
        <a:bodyPr/>
        <a:lstStyle/>
        <a:p>
          <a:endParaRPr lang="pt-BR"/>
        </a:p>
      </dgm:t>
    </dgm:pt>
    <dgm:pt modelId="{0AF6DFE2-9874-47C2-B541-CCD873946638}" type="sibTrans" cxnId="{A7997746-8ECC-4813-8BF9-0021A581E092}">
      <dgm:prSet/>
      <dgm:spPr/>
      <dgm:t>
        <a:bodyPr/>
        <a:lstStyle/>
        <a:p>
          <a:endParaRPr lang="pt-BR"/>
        </a:p>
      </dgm:t>
    </dgm:pt>
    <dgm:pt modelId="{BCD5D7D9-828E-4A63-AA8C-D3AEDE305A03}" type="pres">
      <dgm:prSet presAssocID="{BBA8F8CA-2D02-42DA-9BEA-7CF332EC589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C11D164F-7F94-4D99-A093-253E1A128CBC}" type="pres">
      <dgm:prSet presAssocID="{C9F8705D-EFF0-4D8B-AAA2-949A719E78D3}" presName="thickLine" presStyleLbl="alignNode1" presStyleIdx="0" presStyleCnt="1"/>
      <dgm:spPr/>
    </dgm:pt>
    <dgm:pt modelId="{1E6D31BA-4FF7-4360-8A45-1B4DC02018CB}" type="pres">
      <dgm:prSet presAssocID="{C9F8705D-EFF0-4D8B-AAA2-949A719E78D3}" presName="horz1" presStyleCnt="0"/>
      <dgm:spPr/>
    </dgm:pt>
    <dgm:pt modelId="{3687E5A5-E952-48B9-96DD-EE9553C00AE2}" type="pres">
      <dgm:prSet presAssocID="{C9F8705D-EFF0-4D8B-AAA2-949A719E78D3}" presName="tx1" presStyleLbl="revTx" presStyleIdx="0" presStyleCnt="9" custScaleX="138637"/>
      <dgm:spPr/>
      <dgm:t>
        <a:bodyPr/>
        <a:lstStyle/>
        <a:p>
          <a:endParaRPr lang="pt-BR"/>
        </a:p>
      </dgm:t>
    </dgm:pt>
    <dgm:pt modelId="{071F18EC-FB32-4654-9702-6D614CF84BD9}" type="pres">
      <dgm:prSet presAssocID="{C9F8705D-EFF0-4D8B-AAA2-949A719E78D3}" presName="vert1" presStyleCnt="0"/>
      <dgm:spPr/>
    </dgm:pt>
    <dgm:pt modelId="{8E6E6772-3BF5-40F2-B1A2-3B30ED03688D}" type="pres">
      <dgm:prSet presAssocID="{94F93297-CB92-448F-9BD7-177E3510FE2D}" presName="vertSpace2a" presStyleCnt="0"/>
      <dgm:spPr/>
    </dgm:pt>
    <dgm:pt modelId="{72B8B54F-51B6-4190-A355-CDE138416712}" type="pres">
      <dgm:prSet presAssocID="{94F93297-CB92-448F-9BD7-177E3510FE2D}" presName="horz2" presStyleCnt="0"/>
      <dgm:spPr/>
    </dgm:pt>
    <dgm:pt modelId="{937ED078-7349-43FD-91E8-697AE519B3A1}" type="pres">
      <dgm:prSet presAssocID="{94F93297-CB92-448F-9BD7-177E3510FE2D}" presName="horzSpace2" presStyleCnt="0"/>
      <dgm:spPr/>
    </dgm:pt>
    <dgm:pt modelId="{F285235F-DD5A-4824-B8DF-7BC473BAFE89}" type="pres">
      <dgm:prSet presAssocID="{94F93297-CB92-448F-9BD7-177E3510FE2D}" presName="tx2" presStyleLbl="revTx" presStyleIdx="1" presStyleCnt="9"/>
      <dgm:spPr/>
      <dgm:t>
        <a:bodyPr/>
        <a:lstStyle/>
        <a:p>
          <a:endParaRPr lang="pt-BR"/>
        </a:p>
      </dgm:t>
    </dgm:pt>
    <dgm:pt modelId="{C2F1313E-152D-477F-A0FC-A9D234F7BFF7}" type="pres">
      <dgm:prSet presAssocID="{94F93297-CB92-448F-9BD7-177E3510FE2D}" presName="vert2" presStyleCnt="0"/>
      <dgm:spPr/>
    </dgm:pt>
    <dgm:pt modelId="{DCA01591-86E6-42F7-902D-83E0FEE8A054}" type="pres">
      <dgm:prSet presAssocID="{94F93297-CB92-448F-9BD7-177E3510FE2D}" presName="thinLine2b" presStyleLbl="callout" presStyleIdx="0" presStyleCnt="8"/>
      <dgm:spPr/>
    </dgm:pt>
    <dgm:pt modelId="{FF4E5288-0DA4-4F60-92B8-FBA2B4FF8032}" type="pres">
      <dgm:prSet presAssocID="{94F93297-CB92-448F-9BD7-177E3510FE2D}" presName="vertSpace2b" presStyleCnt="0"/>
      <dgm:spPr/>
    </dgm:pt>
    <dgm:pt modelId="{D87802C6-32F2-43EC-A456-6C826DD857A9}" type="pres">
      <dgm:prSet presAssocID="{0C172B66-3CD5-43E6-88C1-61B63658DC1C}" presName="horz2" presStyleCnt="0"/>
      <dgm:spPr/>
    </dgm:pt>
    <dgm:pt modelId="{F5ACC01A-6DCA-4F46-A95E-0F31795F1532}" type="pres">
      <dgm:prSet presAssocID="{0C172B66-3CD5-43E6-88C1-61B63658DC1C}" presName="horzSpace2" presStyleCnt="0"/>
      <dgm:spPr/>
    </dgm:pt>
    <dgm:pt modelId="{5C9C7EB9-ED84-4B4F-B95C-1297F8D32B85}" type="pres">
      <dgm:prSet presAssocID="{0C172B66-3CD5-43E6-88C1-61B63658DC1C}" presName="tx2" presStyleLbl="revTx" presStyleIdx="2" presStyleCnt="9"/>
      <dgm:spPr/>
      <dgm:t>
        <a:bodyPr/>
        <a:lstStyle/>
        <a:p>
          <a:endParaRPr lang="pt-BR"/>
        </a:p>
      </dgm:t>
    </dgm:pt>
    <dgm:pt modelId="{5D847F62-BC1F-4C85-B164-0EE25DFA30BF}" type="pres">
      <dgm:prSet presAssocID="{0C172B66-3CD5-43E6-88C1-61B63658DC1C}" presName="vert2" presStyleCnt="0"/>
      <dgm:spPr/>
    </dgm:pt>
    <dgm:pt modelId="{3858076D-3732-40EF-81F6-A816F16E846E}" type="pres">
      <dgm:prSet presAssocID="{0C172B66-3CD5-43E6-88C1-61B63658DC1C}" presName="thinLine2b" presStyleLbl="callout" presStyleIdx="1" presStyleCnt="8"/>
      <dgm:spPr/>
    </dgm:pt>
    <dgm:pt modelId="{73FFBB95-54AE-4BA1-860F-A7B5FEF4ABA9}" type="pres">
      <dgm:prSet presAssocID="{0C172B66-3CD5-43E6-88C1-61B63658DC1C}" presName="vertSpace2b" presStyleCnt="0"/>
      <dgm:spPr/>
    </dgm:pt>
    <dgm:pt modelId="{6BB91D5D-2473-4F66-B35A-29A44988E059}" type="pres">
      <dgm:prSet presAssocID="{7C441CC7-A44C-47FD-8B00-9865082BE5BB}" presName="horz2" presStyleCnt="0"/>
      <dgm:spPr/>
    </dgm:pt>
    <dgm:pt modelId="{E907949C-D13B-4D05-B5DD-A4E9C9E498F1}" type="pres">
      <dgm:prSet presAssocID="{7C441CC7-A44C-47FD-8B00-9865082BE5BB}" presName="horzSpace2" presStyleCnt="0"/>
      <dgm:spPr/>
    </dgm:pt>
    <dgm:pt modelId="{1244B83E-7DA0-4425-92F6-496A7BB84249}" type="pres">
      <dgm:prSet presAssocID="{7C441CC7-A44C-47FD-8B00-9865082BE5BB}" presName="tx2" presStyleLbl="revTx" presStyleIdx="3" presStyleCnt="9"/>
      <dgm:spPr/>
      <dgm:t>
        <a:bodyPr/>
        <a:lstStyle/>
        <a:p>
          <a:endParaRPr lang="pt-BR"/>
        </a:p>
      </dgm:t>
    </dgm:pt>
    <dgm:pt modelId="{E5FF9FA8-4108-4E95-BE68-2EC11BAD047F}" type="pres">
      <dgm:prSet presAssocID="{7C441CC7-A44C-47FD-8B00-9865082BE5BB}" presName="vert2" presStyleCnt="0"/>
      <dgm:spPr/>
    </dgm:pt>
    <dgm:pt modelId="{4701F097-CA24-4DBF-9E20-7419E9323E50}" type="pres">
      <dgm:prSet presAssocID="{7C441CC7-A44C-47FD-8B00-9865082BE5BB}" presName="thinLine2b" presStyleLbl="callout" presStyleIdx="2" presStyleCnt="8"/>
      <dgm:spPr/>
    </dgm:pt>
    <dgm:pt modelId="{F53D9FB1-3B31-4CD5-84EC-E678E522E32E}" type="pres">
      <dgm:prSet presAssocID="{7C441CC7-A44C-47FD-8B00-9865082BE5BB}" presName="vertSpace2b" presStyleCnt="0"/>
      <dgm:spPr/>
    </dgm:pt>
    <dgm:pt modelId="{5E39421F-08BD-41F6-B7F2-B42D574FF6B0}" type="pres">
      <dgm:prSet presAssocID="{9BC5A51D-1249-488B-8459-D5EA815324DF}" presName="horz2" presStyleCnt="0"/>
      <dgm:spPr/>
    </dgm:pt>
    <dgm:pt modelId="{95006653-5C46-4A31-B919-0188B94F1120}" type="pres">
      <dgm:prSet presAssocID="{9BC5A51D-1249-488B-8459-D5EA815324DF}" presName="horzSpace2" presStyleCnt="0"/>
      <dgm:spPr/>
    </dgm:pt>
    <dgm:pt modelId="{BF778045-674B-48CE-9F35-EEB230A2A859}" type="pres">
      <dgm:prSet presAssocID="{9BC5A51D-1249-488B-8459-D5EA815324DF}" presName="tx2" presStyleLbl="revTx" presStyleIdx="4" presStyleCnt="9"/>
      <dgm:spPr/>
      <dgm:t>
        <a:bodyPr/>
        <a:lstStyle/>
        <a:p>
          <a:endParaRPr lang="pt-BR"/>
        </a:p>
      </dgm:t>
    </dgm:pt>
    <dgm:pt modelId="{B6319F8D-0BE1-40E6-9178-AE33656B4514}" type="pres">
      <dgm:prSet presAssocID="{9BC5A51D-1249-488B-8459-D5EA815324DF}" presName="vert2" presStyleCnt="0"/>
      <dgm:spPr/>
    </dgm:pt>
    <dgm:pt modelId="{27BE9321-FB18-4627-B0F2-704546CB310D}" type="pres">
      <dgm:prSet presAssocID="{9BC5A51D-1249-488B-8459-D5EA815324DF}" presName="thinLine2b" presStyleLbl="callout" presStyleIdx="3" presStyleCnt="8"/>
      <dgm:spPr/>
    </dgm:pt>
    <dgm:pt modelId="{6BFC39ED-B08E-441E-A920-2B15DF78470D}" type="pres">
      <dgm:prSet presAssocID="{9BC5A51D-1249-488B-8459-D5EA815324DF}" presName="vertSpace2b" presStyleCnt="0"/>
      <dgm:spPr/>
    </dgm:pt>
    <dgm:pt modelId="{7F64A628-BF8A-46C8-8CBF-A84A7CA9402E}" type="pres">
      <dgm:prSet presAssocID="{E5F2B8F3-D96B-48C5-9B1F-7F09E197598A}" presName="horz2" presStyleCnt="0"/>
      <dgm:spPr/>
    </dgm:pt>
    <dgm:pt modelId="{2A4BA574-F92D-4D9E-9D97-7861737864CA}" type="pres">
      <dgm:prSet presAssocID="{E5F2B8F3-D96B-48C5-9B1F-7F09E197598A}" presName="horzSpace2" presStyleCnt="0"/>
      <dgm:spPr/>
    </dgm:pt>
    <dgm:pt modelId="{DEFBCDD6-7F9D-465F-B08F-06600E4104FB}" type="pres">
      <dgm:prSet presAssocID="{E5F2B8F3-D96B-48C5-9B1F-7F09E197598A}" presName="tx2" presStyleLbl="revTx" presStyleIdx="5" presStyleCnt="9"/>
      <dgm:spPr/>
      <dgm:t>
        <a:bodyPr/>
        <a:lstStyle/>
        <a:p>
          <a:endParaRPr lang="pt-BR"/>
        </a:p>
      </dgm:t>
    </dgm:pt>
    <dgm:pt modelId="{A31366EB-44B6-4AA3-84E4-1C44430494FC}" type="pres">
      <dgm:prSet presAssocID="{E5F2B8F3-D96B-48C5-9B1F-7F09E197598A}" presName="vert2" presStyleCnt="0"/>
      <dgm:spPr/>
    </dgm:pt>
    <dgm:pt modelId="{3AA833C1-554F-45DB-AC2C-088EDEC5C741}" type="pres">
      <dgm:prSet presAssocID="{E5F2B8F3-D96B-48C5-9B1F-7F09E197598A}" presName="thinLine2b" presStyleLbl="callout" presStyleIdx="4" presStyleCnt="8"/>
      <dgm:spPr/>
    </dgm:pt>
    <dgm:pt modelId="{1E861228-CCB7-4E31-B82E-D1C49475E753}" type="pres">
      <dgm:prSet presAssocID="{E5F2B8F3-D96B-48C5-9B1F-7F09E197598A}" presName="vertSpace2b" presStyleCnt="0"/>
      <dgm:spPr/>
    </dgm:pt>
    <dgm:pt modelId="{4A16D6ED-2C09-40F5-95B4-21742C782379}" type="pres">
      <dgm:prSet presAssocID="{0D8D521F-71C9-4422-A8E9-2AC38B5C2FB5}" presName="horz2" presStyleCnt="0"/>
      <dgm:spPr/>
    </dgm:pt>
    <dgm:pt modelId="{06442A06-8B50-4D47-898A-C88EE59A8F3A}" type="pres">
      <dgm:prSet presAssocID="{0D8D521F-71C9-4422-A8E9-2AC38B5C2FB5}" presName="horzSpace2" presStyleCnt="0"/>
      <dgm:spPr/>
    </dgm:pt>
    <dgm:pt modelId="{DFCC93B9-5314-4E03-8AA5-9009BB2B4E1C}" type="pres">
      <dgm:prSet presAssocID="{0D8D521F-71C9-4422-A8E9-2AC38B5C2FB5}" presName="tx2" presStyleLbl="revTx" presStyleIdx="6" presStyleCnt="9"/>
      <dgm:spPr/>
      <dgm:t>
        <a:bodyPr/>
        <a:lstStyle/>
        <a:p>
          <a:endParaRPr lang="pt-BR"/>
        </a:p>
      </dgm:t>
    </dgm:pt>
    <dgm:pt modelId="{8CE4D6CD-E29B-4A64-AC94-04A4C984FC46}" type="pres">
      <dgm:prSet presAssocID="{0D8D521F-71C9-4422-A8E9-2AC38B5C2FB5}" presName="vert2" presStyleCnt="0"/>
      <dgm:spPr/>
    </dgm:pt>
    <dgm:pt modelId="{18F4E36B-2C3A-410D-8575-CB4F83CA921E}" type="pres">
      <dgm:prSet presAssocID="{0D8D521F-71C9-4422-A8E9-2AC38B5C2FB5}" presName="thinLine2b" presStyleLbl="callout" presStyleIdx="5" presStyleCnt="8"/>
      <dgm:spPr/>
    </dgm:pt>
    <dgm:pt modelId="{D8450840-ACB9-46A5-94A0-3ED0C3C310EE}" type="pres">
      <dgm:prSet presAssocID="{0D8D521F-71C9-4422-A8E9-2AC38B5C2FB5}" presName="vertSpace2b" presStyleCnt="0"/>
      <dgm:spPr/>
    </dgm:pt>
    <dgm:pt modelId="{8933AB39-AB37-4120-8335-07E5645703FF}" type="pres">
      <dgm:prSet presAssocID="{6FC4772A-D8BE-4C33-8F60-AF8EDA0EA25D}" presName="horz2" presStyleCnt="0"/>
      <dgm:spPr/>
    </dgm:pt>
    <dgm:pt modelId="{218E9766-9FEC-46C5-832A-213C09423A17}" type="pres">
      <dgm:prSet presAssocID="{6FC4772A-D8BE-4C33-8F60-AF8EDA0EA25D}" presName="horzSpace2" presStyleCnt="0"/>
      <dgm:spPr/>
    </dgm:pt>
    <dgm:pt modelId="{F6E4E169-0712-458F-819B-A72CBF95D34D}" type="pres">
      <dgm:prSet presAssocID="{6FC4772A-D8BE-4C33-8F60-AF8EDA0EA25D}" presName="tx2" presStyleLbl="revTx" presStyleIdx="7" presStyleCnt="9"/>
      <dgm:spPr/>
      <dgm:t>
        <a:bodyPr/>
        <a:lstStyle/>
        <a:p>
          <a:endParaRPr lang="pt-BR"/>
        </a:p>
      </dgm:t>
    </dgm:pt>
    <dgm:pt modelId="{20331435-D5BA-4BAA-84A9-495D735FFB93}" type="pres">
      <dgm:prSet presAssocID="{6FC4772A-D8BE-4C33-8F60-AF8EDA0EA25D}" presName="vert2" presStyleCnt="0"/>
      <dgm:spPr/>
    </dgm:pt>
    <dgm:pt modelId="{8999372C-F75E-4A4F-B614-0884FD9656C4}" type="pres">
      <dgm:prSet presAssocID="{6FC4772A-D8BE-4C33-8F60-AF8EDA0EA25D}" presName="thinLine2b" presStyleLbl="callout" presStyleIdx="6" presStyleCnt="8"/>
      <dgm:spPr/>
    </dgm:pt>
    <dgm:pt modelId="{2C4C268D-B097-4658-AC9E-5577D96D1F2B}" type="pres">
      <dgm:prSet presAssocID="{6FC4772A-D8BE-4C33-8F60-AF8EDA0EA25D}" presName="vertSpace2b" presStyleCnt="0"/>
      <dgm:spPr/>
    </dgm:pt>
    <dgm:pt modelId="{53820835-71AE-4538-85CC-27EAF6876736}" type="pres">
      <dgm:prSet presAssocID="{09AB72E7-776B-4DAD-B796-7AC5BD7410C3}" presName="horz2" presStyleCnt="0"/>
      <dgm:spPr/>
    </dgm:pt>
    <dgm:pt modelId="{E0E50D36-FFAD-478A-A3F9-00C022B62770}" type="pres">
      <dgm:prSet presAssocID="{09AB72E7-776B-4DAD-B796-7AC5BD7410C3}" presName="horzSpace2" presStyleCnt="0"/>
      <dgm:spPr/>
    </dgm:pt>
    <dgm:pt modelId="{6C6C28E3-D558-4D6F-8C9B-A70BFFB4815E}" type="pres">
      <dgm:prSet presAssocID="{09AB72E7-776B-4DAD-B796-7AC5BD7410C3}" presName="tx2" presStyleLbl="revTx" presStyleIdx="8" presStyleCnt="9"/>
      <dgm:spPr/>
      <dgm:t>
        <a:bodyPr/>
        <a:lstStyle/>
        <a:p>
          <a:endParaRPr lang="pt-BR"/>
        </a:p>
      </dgm:t>
    </dgm:pt>
    <dgm:pt modelId="{6BC4664D-FF64-4408-933B-0CA0DFFCE529}" type="pres">
      <dgm:prSet presAssocID="{09AB72E7-776B-4DAD-B796-7AC5BD7410C3}" presName="vert2" presStyleCnt="0"/>
      <dgm:spPr/>
    </dgm:pt>
    <dgm:pt modelId="{A91CF6D5-E54E-4834-86BB-99C0C6A23E23}" type="pres">
      <dgm:prSet presAssocID="{09AB72E7-776B-4DAD-B796-7AC5BD7410C3}" presName="thinLine2b" presStyleLbl="callout" presStyleIdx="7" presStyleCnt="8"/>
      <dgm:spPr/>
    </dgm:pt>
    <dgm:pt modelId="{AF254869-2880-427C-A194-67AE94E2BDD6}" type="pres">
      <dgm:prSet presAssocID="{09AB72E7-776B-4DAD-B796-7AC5BD7410C3}" presName="vertSpace2b" presStyleCnt="0"/>
      <dgm:spPr/>
    </dgm:pt>
  </dgm:ptLst>
  <dgm:cxnLst>
    <dgm:cxn modelId="{EE7C9F31-0B23-48F6-81BD-FDB147FA969E}" srcId="{C9F8705D-EFF0-4D8B-AAA2-949A719E78D3}" destId="{E5F2B8F3-D96B-48C5-9B1F-7F09E197598A}" srcOrd="4" destOrd="0" parTransId="{A508D3A9-5928-4CB3-89EF-7BC8B70A8E24}" sibTransId="{A2B14B7F-27E4-4259-9091-3ED6CEC286FD}"/>
    <dgm:cxn modelId="{DBD1BDF6-54D2-4C0A-BDB7-3C73C69197B0}" srcId="{C9F8705D-EFF0-4D8B-AAA2-949A719E78D3}" destId="{0C172B66-3CD5-43E6-88C1-61B63658DC1C}" srcOrd="1" destOrd="0" parTransId="{62F8A099-C0E1-4925-9DDC-2584D6D186B0}" sibTransId="{8A8A195C-0698-4144-8251-69AE87507730}"/>
    <dgm:cxn modelId="{B9EF01A4-DE58-4C27-A36E-949330A1E79F}" type="presOf" srcId="{BBA8F8CA-2D02-42DA-9BEA-7CF332EC5897}" destId="{BCD5D7D9-828E-4A63-AA8C-D3AEDE305A03}" srcOrd="0" destOrd="0" presId="urn:microsoft.com/office/officeart/2008/layout/LinedList"/>
    <dgm:cxn modelId="{6CD989A9-F084-408B-B243-03526AC8A0EF}" type="presOf" srcId="{C9F8705D-EFF0-4D8B-AAA2-949A719E78D3}" destId="{3687E5A5-E952-48B9-96DD-EE9553C00AE2}" srcOrd="0" destOrd="0" presId="urn:microsoft.com/office/officeart/2008/layout/LinedList"/>
    <dgm:cxn modelId="{494720EB-69F5-45BB-ADEB-A1BF1F55AC31}" type="presOf" srcId="{94F93297-CB92-448F-9BD7-177E3510FE2D}" destId="{F285235F-DD5A-4824-B8DF-7BC473BAFE89}" srcOrd="0" destOrd="0" presId="urn:microsoft.com/office/officeart/2008/layout/LinedList"/>
    <dgm:cxn modelId="{5DFF6247-C696-427A-8AFD-E914B6B395DB}" srcId="{C9F8705D-EFF0-4D8B-AAA2-949A719E78D3}" destId="{7C441CC7-A44C-47FD-8B00-9865082BE5BB}" srcOrd="2" destOrd="0" parTransId="{56F6E729-7DE2-4AB5-BBC3-130920B97B21}" sibTransId="{9B633E4C-E2B5-41E0-A06D-01B2319FEC43}"/>
    <dgm:cxn modelId="{27F808AB-1556-4064-8CFD-25FBC2A9481C}" srcId="{C9F8705D-EFF0-4D8B-AAA2-949A719E78D3}" destId="{9BC5A51D-1249-488B-8459-D5EA815324DF}" srcOrd="3" destOrd="0" parTransId="{C8CA7813-8D87-4AB1-977D-1345AF2985B9}" sibTransId="{1F765B8A-2F71-4AE0-ACC4-66325CF36ABB}"/>
    <dgm:cxn modelId="{18EA1D24-B8C3-4659-AB4C-571BD214F077}" type="presOf" srcId="{7C441CC7-A44C-47FD-8B00-9865082BE5BB}" destId="{1244B83E-7DA0-4425-92F6-496A7BB84249}" srcOrd="0" destOrd="0" presId="urn:microsoft.com/office/officeart/2008/layout/LinedList"/>
    <dgm:cxn modelId="{ABB585CC-C798-4D82-A298-01CD384EB207}" type="presOf" srcId="{0C172B66-3CD5-43E6-88C1-61B63658DC1C}" destId="{5C9C7EB9-ED84-4B4F-B95C-1297F8D32B85}" srcOrd="0" destOrd="0" presId="urn:microsoft.com/office/officeart/2008/layout/LinedList"/>
    <dgm:cxn modelId="{A7997746-8ECC-4813-8BF9-0021A581E092}" srcId="{C9F8705D-EFF0-4D8B-AAA2-949A719E78D3}" destId="{09AB72E7-776B-4DAD-B796-7AC5BD7410C3}" srcOrd="7" destOrd="0" parTransId="{75F5D8FD-CAA6-4DB5-A824-9FFFCFC1D6B8}" sibTransId="{0AF6DFE2-9874-47C2-B541-CCD873946638}"/>
    <dgm:cxn modelId="{7C84E888-D5A8-4171-9055-166FE8D6E2DE}" srcId="{C9F8705D-EFF0-4D8B-AAA2-949A719E78D3}" destId="{6FC4772A-D8BE-4C33-8F60-AF8EDA0EA25D}" srcOrd="6" destOrd="0" parTransId="{1365A834-CFF7-45AF-B7BB-70CEAE65A794}" sibTransId="{AA7A3F49-B5CB-4EDE-9087-6B834BC15BDC}"/>
    <dgm:cxn modelId="{B3F22204-F234-4AC2-B9ED-EE33E33BF0A2}" srcId="{C9F8705D-EFF0-4D8B-AAA2-949A719E78D3}" destId="{0D8D521F-71C9-4422-A8E9-2AC38B5C2FB5}" srcOrd="5" destOrd="0" parTransId="{133966DB-3F3B-40AC-92CF-8D7F63BA3526}" sibTransId="{74807334-D18B-41C7-9F13-B2FE55DA8FE9}"/>
    <dgm:cxn modelId="{1B064B15-F2AA-47FA-BDB5-1385A6A7E989}" type="presOf" srcId="{9BC5A51D-1249-488B-8459-D5EA815324DF}" destId="{BF778045-674B-48CE-9F35-EEB230A2A859}" srcOrd="0" destOrd="0" presId="urn:microsoft.com/office/officeart/2008/layout/LinedList"/>
    <dgm:cxn modelId="{50680EB9-495C-46AA-8F32-D8603A510D40}" srcId="{C9F8705D-EFF0-4D8B-AAA2-949A719E78D3}" destId="{94F93297-CB92-448F-9BD7-177E3510FE2D}" srcOrd="0" destOrd="0" parTransId="{4F2C997B-9912-4C2D-AE0B-72E34B5AB68D}" sibTransId="{D4C16FDB-03A4-49FA-96A3-06E9097EE32E}"/>
    <dgm:cxn modelId="{1EAA7A5E-B262-4FDA-BFB4-67D54CEEABBC}" type="presOf" srcId="{6FC4772A-D8BE-4C33-8F60-AF8EDA0EA25D}" destId="{F6E4E169-0712-458F-819B-A72CBF95D34D}" srcOrd="0" destOrd="0" presId="urn:microsoft.com/office/officeart/2008/layout/LinedList"/>
    <dgm:cxn modelId="{D058DFCB-6360-493F-B99E-53C45531E938}" type="presOf" srcId="{0D8D521F-71C9-4422-A8E9-2AC38B5C2FB5}" destId="{DFCC93B9-5314-4E03-8AA5-9009BB2B4E1C}" srcOrd="0" destOrd="0" presId="urn:microsoft.com/office/officeart/2008/layout/LinedList"/>
    <dgm:cxn modelId="{E51D43E9-70BC-46D3-831C-958B31A5E569}" type="presOf" srcId="{09AB72E7-776B-4DAD-B796-7AC5BD7410C3}" destId="{6C6C28E3-D558-4D6F-8C9B-A70BFFB4815E}" srcOrd="0" destOrd="0" presId="urn:microsoft.com/office/officeart/2008/layout/LinedList"/>
    <dgm:cxn modelId="{111260F8-0EB3-4F3F-B97F-32FEC8453A51}" type="presOf" srcId="{E5F2B8F3-D96B-48C5-9B1F-7F09E197598A}" destId="{DEFBCDD6-7F9D-465F-B08F-06600E4104FB}" srcOrd="0" destOrd="0" presId="urn:microsoft.com/office/officeart/2008/layout/LinedList"/>
    <dgm:cxn modelId="{1A37F80C-539C-4111-BEDB-733E5159F7EC}" srcId="{BBA8F8CA-2D02-42DA-9BEA-7CF332EC5897}" destId="{C9F8705D-EFF0-4D8B-AAA2-949A719E78D3}" srcOrd="0" destOrd="0" parTransId="{92B3DF73-1622-4D23-8BA2-0D6E90CD1E09}" sibTransId="{5CF85CF4-76A7-42B0-BC90-01EFF19C3FC9}"/>
    <dgm:cxn modelId="{32C7828B-7B8E-42C3-9C8A-A0C39F96E0E3}" type="presParOf" srcId="{BCD5D7D9-828E-4A63-AA8C-D3AEDE305A03}" destId="{C11D164F-7F94-4D99-A093-253E1A128CBC}" srcOrd="0" destOrd="0" presId="urn:microsoft.com/office/officeart/2008/layout/LinedList"/>
    <dgm:cxn modelId="{328A3B6B-6AA0-4C26-9CEF-F0B1EFA5DDED}" type="presParOf" srcId="{BCD5D7D9-828E-4A63-AA8C-D3AEDE305A03}" destId="{1E6D31BA-4FF7-4360-8A45-1B4DC02018CB}" srcOrd="1" destOrd="0" presId="urn:microsoft.com/office/officeart/2008/layout/LinedList"/>
    <dgm:cxn modelId="{632B2049-0EAD-4FB8-B593-B573DF5316CC}" type="presParOf" srcId="{1E6D31BA-4FF7-4360-8A45-1B4DC02018CB}" destId="{3687E5A5-E952-48B9-96DD-EE9553C00AE2}" srcOrd="0" destOrd="0" presId="urn:microsoft.com/office/officeart/2008/layout/LinedList"/>
    <dgm:cxn modelId="{4DD69010-A9A0-4072-9517-ED54DBBFCDEA}" type="presParOf" srcId="{1E6D31BA-4FF7-4360-8A45-1B4DC02018CB}" destId="{071F18EC-FB32-4654-9702-6D614CF84BD9}" srcOrd="1" destOrd="0" presId="urn:microsoft.com/office/officeart/2008/layout/LinedList"/>
    <dgm:cxn modelId="{FD2ECE01-E5FE-42B4-A231-2770163101E1}" type="presParOf" srcId="{071F18EC-FB32-4654-9702-6D614CF84BD9}" destId="{8E6E6772-3BF5-40F2-B1A2-3B30ED03688D}" srcOrd="0" destOrd="0" presId="urn:microsoft.com/office/officeart/2008/layout/LinedList"/>
    <dgm:cxn modelId="{D78C34CF-B8EF-4660-A61C-648CBDB5C5A0}" type="presParOf" srcId="{071F18EC-FB32-4654-9702-6D614CF84BD9}" destId="{72B8B54F-51B6-4190-A355-CDE138416712}" srcOrd="1" destOrd="0" presId="urn:microsoft.com/office/officeart/2008/layout/LinedList"/>
    <dgm:cxn modelId="{D48362EC-E27B-4E80-AAAD-EE1B2B2B4D4E}" type="presParOf" srcId="{72B8B54F-51B6-4190-A355-CDE138416712}" destId="{937ED078-7349-43FD-91E8-697AE519B3A1}" srcOrd="0" destOrd="0" presId="urn:microsoft.com/office/officeart/2008/layout/LinedList"/>
    <dgm:cxn modelId="{5DF4C8D4-09A7-4C47-B19E-16078387D8DD}" type="presParOf" srcId="{72B8B54F-51B6-4190-A355-CDE138416712}" destId="{F285235F-DD5A-4824-B8DF-7BC473BAFE89}" srcOrd="1" destOrd="0" presId="urn:microsoft.com/office/officeart/2008/layout/LinedList"/>
    <dgm:cxn modelId="{564AFCD1-D93D-49AF-BB2C-374FDC57E5AD}" type="presParOf" srcId="{72B8B54F-51B6-4190-A355-CDE138416712}" destId="{C2F1313E-152D-477F-A0FC-A9D234F7BFF7}" srcOrd="2" destOrd="0" presId="urn:microsoft.com/office/officeart/2008/layout/LinedList"/>
    <dgm:cxn modelId="{F25F9E7B-0B4F-4CF5-A2EA-9CE3606130AE}" type="presParOf" srcId="{071F18EC-FB32-4654-9702-6D614CF84BD9}" destId="{DCA01591-86E6-42F7-902D-83E0FEE8A054}" srcOrd="2" destOrd="0" presId="urn:microsoft.com/office/officeart/2008/layout/LinedList"/>
    <dgm:cxn modelId="{6BD318A2-868F-425B-ADB1-98E9E9F0C80D}" type="presParOf" srcId="{071F18EC-FB32-4654-9702-6D614CF84BD9}" destId="{FF4E5288-0DA4-4F60-92B8-FBA2B4FF8032}" srcOrd="3" destOrd="0" presId="urn:microsoft.com/office/officeart/2008/layout/LinedList"/>
    <dgm:cxn modelId="{4DCB202F-B781-4841-8921-3ECFB7FD93A4}" type="presParOf" srcId="{071F18EC-FB32-4654-9702-6D614CF84BD9}" destId="{D87802C6-32F2-43EC-A456-6C826DD857A9}" srcOrd="4" destOrd="0" presId="urn:microsoft.com/office/officeart/2008/layout/LinedList"/>
    <dgm:cxn modelId="{C111DEF7-2EB3-4DFC-B278-00B1113F36A5}" type="presParOf" srcId="{D87802C6-32F2-43EC-A456-6C826DD857A9}" destId="{F5ACC01A-6DCA-4F46-A95E-0F31795F1532}" srcOrd="0" destOrd="0" presId="urn:microsoft.com/office/officeart/2008/layout/LinedList"/>
    <dgm:cxn modelId="{3D4AFCD4-C510-469F-B541-1389F0906FEC}" type="presParOf" srcId="{D87802C6-32F2-43EC-A456-6C826DD857A9}" destId="{5C9C7EB9-ED84-4B4F-B95C-1297F8D32B85}" srcOrd="1" destOrd="0" presId="urn:microsoft.com/office/officeart/2008/layout/LinedList"/>
    <dgm:cxn modelId="{A3ABC4B4-A4EE-473E-BDC2-36AB8296F773}" type="presParOf" srcId="{D87802C6-32F2-43EC-A456-6C826DD857A9}" destId="{5D847F62-BC1F-4C85-B164-0EE25DFA30BF}" srcOrd="2" destOrd="0" presId="urn:microsoft.com/office/officeart/2008/layout/LinedList"/>
    <dgm:cxn modelId="{D57928C0-B61D-4732-B558-D0C99A33522F}" type="presParOf" srcId="{071F18EC-FB32-4654-9702-6D614CF84BD9}" destId="{3858076D-3732-40EF-81F6-A816F16E846E}" srcOrd="5" destOrd="0" presId="urn:microsoft.com/office/officeart/2008/layout/LinedList"/>
    <dgm:cxn modelId="{DFF15E11-F842-452A-B8A4-6776B1432235}" type="presParOf" srcId="{071F18EC-FB32-4654-9702-6D614CF84BD9}" destId="{73FFBB95-54AE-4BA1-860F-A7B5FEF4ABA9}" srcOrd="6" destOrd="0" presId="urn:microsoft.com/office/officeart/2008/layout/LinedList"/>
    <dgm:cxn modelId="{DC36C058-2530-4025-8D64-DA92BDC3D0EF}" type="presParOf" srcId="{071F18EC-FB32-4654-9702-6D614CF84BD9}" destId="{6BB91D5D-2473-4F66-B35A-29A44988E059}" srcOrd="7" destOrd="0" presId="urn:microsoft.com/office/officeart/2008/layout/LinedList"/>
    <dgm:cxn modelId="{0B17A9DC-9985-422C-910B-4FBEED6E122E}" type="presParOf" srcId="{6BB91D5D-2473-4F66-B35A-29A44988E059}" destId="{E907949C-D13B-4D05-B5DD-A4E9C9E498F1}" srcOrd="0" destOrd="0" presId="urn:microsoft.com/office/officeart/2008/layout/LinedList"/>
    <dgm:cxn modelId="{E23FB459-CD58-4077-8900-699E0D7F5162}" type="presParOf" srcId="{6BB91D5D-2473-4F66-B35A-29A44988E059}" destId="{1244B83E-7DA0-4425-92F6-496A7BB84249}" srcOrd="1" destOrd="0" presId="urn:microsoft.com/office/officeart/2008/layout/LinedList"/>
    <dgm:cxn modelId="{203514B7-3645-4998-9916-A713F717C8CF}" type="presParOf" srcId="{6BB91D5D-2473-4F66-B35A-29A44988E059}" destId="{E5FF9FA8-4108-4E95-BE68-2EC11BAD047F}" srcOrd="2" destOrd="0" presId="urn:microsoft.com/office/officeart/2008/layout/LinedList"/>
    <dgm:cxn modelId="{66855033-06E3-4009-BBEB-3B9DF25F9ECD}" type="presParOf" srcId="{071F18EC-FB32-4654-9702-6D614CF84BD9}" destId="{4701F097-CA24-4DBF-9E20-7419E9323E50}" srcOrd="8" destOrd="0" presId="urn:microsoft.com/office/officeart/2008/layout/LinedList"/>
    <dgm:cxn modelId="{C5750D84-2EDC-4628-A949-57BA25247453}" type="presParOf" srcId="{071F18EC-FB32-4654-9702-6D614CF84BD9}" destId="{F53D9FB1-3B31-4CD5-84EC-E678E522E32E}" srcOrd="9" destOrd="0" presId="urn:microsoft.com/office/officeart/2008/layout/LinedList"/>
    <dgm:cxn modelId="{82757EFC-FCE8-4AE9-B35C-CC935CFA7176}" type="presParOf" srcId="{071F18EC-FB32-4654-9702-6D614CF84BD9}" destId="{5E39421F-08BD-41F6-B7F2-B42D574FF6B0}" srcOrd="10" destOrd="0" presId="urn:microsoft.com/office/officeart/2008/layout/LinedList"/>
    <dgm:cxn modelId="{14108238-BB27-4266-8B1C-160D8BA4AA60}" type="presParOf" srcId="{5E39421F-08BD-41F6-B7F2-B42D574FF6B0}" destId="{95006653-5C46-4A31-B919-0188B94F1120}" srcOrd="0" destOrd="0" presId="urn:microsoft.com/office/officeart/2008/layout/LinedList"/>
    <dgm:cxn modelId="{D615ECCC-B24E-4D82-81D1-16795A9E888B}" type="presParOf" srcId="{5E39421F-08BD-41F6-B7F2-B42D574FF6B0}" destId="{BF778045-674B-48CE-9F35-EEB230A2A859}" srcOrd="1" destOrd="0" presId="urn:microsoft.com/office/officeart/2008/layout/LinedList"/>
    <dgm:cxn modelId="{667C6DF1-C9B1-4B2A-9DBC-93D4F997B4F1}" type="presParOf" srcId="{5E39421F-08BD-41F6-B7F2-B42D574FF6B0}" destId="{B6319F8D-0BE1-40E6-9178-AE33656B4514}" srcOrd="2" destOrd="0" presId="urn:microsoft.com/office/officeart/2008/layout/LinedList"/>
    <dgm:cxn modelId="{1B79A747-F63B-4A6D-B6AB-A6055DA518EB}" type="presParOf" srcId="{071F18EC-FB32-4654-9702-6D614CF84BD9}" destId="{27BE9321-FB18-4627-B0F2-704546CB310D}" srcOrd="11" destOrd="0" presId="urn:microsoft.com/office/officeart/2008/layout/LinedList"/>
    <dgm:cxn modelId="{AAB6BC55-91F5-4154-8B39-516CE40DB7C1}" type="presParOf" srcId="{071F18EC-FB32-4654-9702-6D614CF84BD9}" destId="{6BFC39ED-B08E-441E-A920-2B15DF78470D}" srcOrd="12" destOrd="0" presId="urn:microsoft.com/office/officeart/2008/layout/LinedList"/>
    <dgm:cxn modelId="{5F8B34C9-4620-4729-AFA5-7A70112FC148}" type="presParOf" srcId="{071F18EC-FB32-4654-9702-6D614CF84BD9}" destId="{7F64A628-BF8A-46C8-8CBF-A84A7CA9402E}" srcOrd="13" destOrd="0" presId="urn:microsoft.com/office/officeart/2008/layout/LinedList"/>
    <dgm:cxn modelId="{FA88FBD5-2E08-45F5-BB44-D0714F912D87}" type="presParOf" srcId="{7F64A628-BF8A-46C8-8CBF-A84A7CA9402E}" destId="{2A4BA574-F92D-4D9E-9D97-7861737864CA}" srcOrd="0" destOrd="0" presId="urn:microsoft.com/office/officeart/2008/layout/LinedList"/>
    <dgm:cxn modelId="{CE200282-B67A-4BC9-A463-22373EA4B96A}" type="presParOf" srcId="{7F64A628-BF8A-46C8-8CBF-A84A7CA9402E}" destId="{DEFBCDD6-7F9D-465F-B08F-06600E4104FB}" srcOrd="1" destOrd="0" presId="urn:microsoft.com/office/officeart/2008/layout/LinedList"/>
    <dgm:cxn modelId="{B4F21F8A-DB45-4DCF-80F8-E4A51F765206}" type="presParOf" srcId="{7F64A628-BF8A-46C8-8CBF-A84A7CA9402E}" destId="{A31366EB-44B6-4AA3-84E4-1C44430494FC}" srcOrd="2" destOrd="0" presId="urn:microsoft.com/office/officeart/2008/layout/LinedList"/>
    <dgm:cxn modelId="{930DF5EC-B11D-4EB6-A301-53CB9A94CF65}" type="presParOf" srcId="{071F18EC-FB32-4654-9702-6D614CF84BD9}" destId="{3AA833C1-554F-45DB-AC2C-088EDEC5C741}" srcOrd="14" destOrd="0" presId="urn:microsoft.com/office/officeart/2008/layout/LinedList"/>
    <dgm:cxn modelId="{371AE664-E903-4B8F-8E01-28812D5C214D}" type="presParOf" srcId="{071F18EC-FB32-4654-9702-6D614CF84BD9}" destId="{1E861228-CCB7-4E31-B82E-D1C49475E753}" srcOrd="15" destOrd="0" presId="urn:microsoft.com/office/officeart/2008/layout/LinedList"/>
    <dgm:cxn modelId="{19B2BE08-1B29-4ADD-9930-1957E9DC9FFC}" type="presParOf" srcId="{071F18EC-FB32-4654-9702-6D614CF84BD9}" destId="{4A16D6ED-2C09-40F5-95B4-21742C782379}" srcOrd="16" destOrd="0" presId="urn:microsoft.com/office/officeart/2008/layout/LinedList"/>
    <dgm:cxn modelId="{0A44D224-575B-4AB8-9CE5-29B72108BBBB}" type="presParOf" srcId="{4A16D6ED-2C09-40F5-95B4-21742C782379}" destId="{06442A06-8B50-4D47-898A-C88EE59A8F3A}" srcOrd="0" destOrd="0" presId="urn:microsoft.com/office/officeart/2008/layout/LinedList"/>
    <dgm:cxn modelId="{632292AB-DC79-4E6E-8FE8-7578008D5585}" type="presParOf" srcId="{4A16D6ED-2C09-40F5-95B4-21742C782379}" destId="{DFCC93B9-5314-4E03-8AA5-9009BB2B4E1C}" srcOrd="1" destOrd="0" presId="urn:microsoft.com/office/officeart/2008/layout/LinedList"/>
    <dgm:cxn modelId="{435B5F45-178E-4B79-ADAE-E52E41466B3E}" type="presParOf" srcId="{4A16D6ED-2C09-40F5-95B4-21742C782379}" destId="{8CE4D6CD-E29B-4A64-AC94-04A4C984FC46}" srcOrd="2" destOrd="0" presId="urn:microsoft.com/office/officeart/2008/layout/LinedList"/>
    <dgm:cxn modelId="{E7DE870E-70B8-4EA4-99C5-72F1E4A69101}" type="presParOf" srcId="{071F18EC-FB32-4654-9702-6D614CF84BD9}" destId="{18F4E36B-2C3A-410D-8575-CB4F83CA921E}" srcOrd="17" destOrd="0" presId="urn:microsoft.com/office/officeart/2008/layout/LinedList"/>
    <dgm:cxn modelId="{0C3F5630-CEB1-4850-A127-723EA6231DCB}" type="presParOf" srcId="{071F18EC-FB32-4654-9702-6D614CF84BD9}" destId="{D8450840-ACB9-46A5-94A0-3ED0C3C310EE}" srcOrd="18" destOrd="0" presId="urn:microsoft.com/office/officeart/2008/layout/LinedList"/>
    <dgm:cxn modelId="{5E4573AB-8301-4350-A6F2-C2C57B443492}" type="presParOf" srcId="{071F18EC-FB32-4654-9702-6D614CF84BD9}" destId="{8933AB39-AB37-4120-8335-07E5645703FF}" srcOrd="19" destOrd="0" presId="urn:microsoft.com/office/officeart/2008/layout/LinedList"/>
    <dgm:cxn modelId="{70BC7A8B-1526-41AA-ADBA-424ABEAA06A6}" type="presParOf" srcId="{8933AB39-AB37-4120-8335-07E5645703FF}" destId="{218E9766-9FEC-46C5-832A-213C09423A17}" srcOrd="0" destOrd="0" presId="urn:microsoft.com/office/officeart/2008/layout/LinedList"/>
    <dgm:cxn modelId="{CD948D57-46A6-4FBC-BA27-2DAD3D062568}" type="presParOf" srcId="{8933AB39-AB37-4120-8335-07E5645703FF}" destId="{F6E4E169-0712-458F-819B-A72CBF95D34D}" srcOrd="1" destOrd="0" presId="urn:microsoft.com/office/officeart/2008/layout/LinedList"/>
    <dgm:cxn modelId="{F1856EEC-2429-4636-A402-E9AB8C7D13E2}" type="presParOf" srcId="{8933AB39-AB37-4120-8335-07E5645703FF}" destId="{20331435-D5BA-4BAA-84A9-495D735FFB93}" srcOrd="2" destOrd="0" presId="urn:microsoft.com/office/officeart/2008/layout/LinedList"/>
    <dgm:cxn modelId="{F913444A-733B-4F58-AE9F-3776E5EFA4C0}" type="presParOf" srcId="{071F18EC-FB32-4654-9702-6D614CF84BD9}" destId="{8999372C-F75E-4A4F-B614-0884FD9656C4}" srcOrd="20" destOrd="0" presId="urn:microsoft.com/office/officeart/2008/layout/LinedList"/>
    <dgm:cxn modelId="{C34932A4-A016-43E9-80D9-E27137DABE24}" type="presParOf" srcId="{071F18EC-FB32-4654-9702-6D614CF84BD9}" destId="{2C4C268D-B097-4658-AC9E-5577D96D1F2B}" srcOrd="21" destOrd="0" presId="urn:microsoft.com/office/officeart/2008/layout/LinedList"/>
    <dgm:cxn modelId="{C3B2992C-7DE5-4D24-B7FD-0305EBE4F57E}" type="presParOf" srcId="{071F18EC-FB32-4654-9702-6D614CF84BD9}" destId="{53820835-71AE-4538-85CC-27EAF6876736}" srcOrd="22" destOrd="0" presId="urn:microsoft.com/office/officeart/2008/layout/LinedList"/>
    <dgm:cxn modelId="{328CCA93-6FC1-4E2B-8A8B-1B6EFF79532D}" type="presParOf" srcId="{53820835-71AE-4538-85CC-27EAF6876736}" destId="{E0E50D36-FFAD-478A-A3F9-00C022B62770}" srcOrd="0" destOrd="0" presId="urn:microsoft.com/office/officeart/2008/layout/LinedList"/>
    <dgm:cxn modelId="{C8B76101-1FF4-4E0C-AFF1-174768F401E9}" type="presParOf" srcId="{53820835-71AE-4538-85CC-27EAF6876736}" destId="{6C6C28E3-D558-4D6F-8C9B-A70BFFB4815E}" srcOrd="1" destOrd="0" presId="urn:microsoft.com/office/officeart/2008/layout/LinedList"/>
    <dgm:cxn modelId="{31ED8861-4E19-4576-95F2-11C693CF0B65}" type="presParOf" srcId="{53820835-71AE-4538-85CC-27EAF6876736}" destId="{6BC4664D-FF64-4408-933B-0CA0DFFCE529}" srcOrd="2" destOrd="0" presId="urn:microsoft.com/office/officeart/2008/layout/LinedList"/>
    <dgm:cxn modelId="{74EB9DDB-6CD9-44B7-A246-D23AFE420E06}" type="presParOf" srcId="{071F18EC-FB32-4654-9702-6D614CF84BD9}" destId="{A91CF6D5-E54E-4834-86BB-99C0C6A23E23}" srcOrd="23" destOrd="0" presId="urn:microsoft.com/office/officeart/2008/layout/LinedList"/>
    <dgm:cxn modelId="{4BD9C737-3375-40D5-B587-0E52F688C8FA}" type="presParOf" srcId="{071F18EC-FB32-4654-9702-6D614CF84BD9}" destId="{AF254869-2880-427C-A194-67AE94E2BDD6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1CFF17-2564-44C5-8CE6-CD04D352EA2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E3A80F0-5D7C-44DC-873D-09B57404B340}">
      <dgm:prSet phldrT="[Texto]" custT="1"/>
      <dgm:spPr/>
      <dgm:t>
        <a:bodyPr/>
        <a:lstStyle/>
        <a:p>
          <a:r>
            <a:rPr lang="pt-BR" sz="1200" b="1" dirty="0" smtClean="0">
              <a:solidFill>
                <a:schemeClr val="tx1"/>
              </a:solidFill>
            </a:rPr>
            <a:t>Educação emocional  / Psicoterapia e psicopedagogia</a:t>
          </a:r>
          <a:endParaRPr lang="pt-BR" sz="1200" b="1" dirty="0">
            <a:solidFill>
              <a:schemeClr val="tx1"/>
            </a:solidFill>
          </a:endParaRPr>
        </a:p>
      </dgm:t>
    </dgm:pt>
    <dgm:pt modelId="{FD8FDBAA-6D16-4318-92D6-03C6790833E4}" type="parTrans" cxnId="{EC436706-27FF-4219-9F9B-D9817CD401E2}">
      <dgm:prSet/>
      <dgm:spPr/>
      <dgm:t>
        <a:bodyPr/>
        <a:lstStyle/>
        <a:p>
          <a:endParaRPr lang="pt-BR"/>
        </a:p>
      </dgm:t>
    </dgm:pt>
    <dgm:pt modelId="{7FE63839-725E-4523-8414-76C0A9D145A4}" type="sibTrans" cxnId="{EC436706-27FF-4219-9F9B-D9817CD401E2}">
      <dgm:prSet/>
      <dgm:spPr/>
      <dgm:t>
        <a:bodyPr/>
        <a:lstStyle/>
        <a:p>
          <a:endParaRPr lang="pt-BR"/>
        </a:p>
      </dgm:t>
    </dgm:pt>
    <dgm:pt modelId="{EF5C0D8E-AB9C-44B0-AC17-77C87B61F6F1}">
      <dgm:prSet phldrT="[Texto]" custT="1"/>
      <dgm:spPr/>
      <dgm:t>
        <a:bodyPr/>
        <a:lstStyle/>
        <a:p>
          <a:r>
            <a:rPr lang="pt-BR" sz="1200" b="1" dirty="0" smtClean="0">
              <a:solidFill>
                <a:schemeClr val="tx1"/>
              </a:solidFill>
            </a:rPr>
            <a:t>Formação de professores: teoria e prática / Formação de professores e a construção de sua identidade</a:t>
          </a:r>
          <a:endParaRPr lang="pt-BR" sz="1200" b="1" dirty="0">
            <a:solidFill>
              <a:schemeClr val="tx1"/>
            </a:solidFill>
          </a:endParaRPr>
        </a:p>
      </dgm:t>
    </dgm:pt>
    <dgm:pt modelId="{CA03CB4A-914F-4033-BE19-22E33290E0B3}" type="parTrans" cxnId="{8ACD7328-6C0F-4636-9780-3E161E8E7A1A}">
      <dgm:prSet/>
      <dgm:spPr/>
      <dgm:t>
        <a:bodyPr/>
        <a:lstStyle/>
        <a:p>
          <a:endParaRPr lang="pt-BR"/>
        </a:p>
      </dgm:t>
    </dgm:pt>
    <dgm:pt modelId="{4D91C424-D789-4C8A-82CA-27033B6AAC5E}" type="sibTrans" cxnId="{8ACD7328-6C0F-4636-9780-3E161E8E7A1A}">
      <dgm:prSet/>
      <dgm:spPr/>
      <dgm:t>
        <a:bodyPr/>
        <a:lstStyle/>
        <a:p>
          <a:endParaRPr lang="pt-BR"/>
        </a:p>
      </dgm:t>
    </dgm:pt>
    <dgm:pt modelId="{00ACF9FC-1767-46E5-95E4-B95280B5FA24}">
      <dgm:prSet phldrT="[Texto]" custT="1"/>
      <dgm:spPr/>
      <dgm:t>
        <a:bodyPr/>
        <a:lstStyle/>
        <a:p>
          <a:r>
            <a:rPr lang="pt-BR" sz="1200" b="1" dirty="0" smtClean="0">
              <a:solidFill>
                <a:schemeClr val="tx1"/>
              </a:solidFill>
            </a:rPr>
            <a:t>Arte e educação: metodologias de ensino / Arte e educação: o lúdico, o brincar / Educação sensorial na educação infantil</a:t>
          </a:r>
          <a:endParaRPr lang="pt-BR" sz="1200" b="1" dirty="0">
            <a:solidFill>
              <a:schemeClr val="tx1"/>
            </a:solidFill>
          </a:endParaRPr>
        </a:p>
      </dgm:t>
    </dgm:pt>
    <dgm:pt modelId="{E7631ACC-F7F8-474C-BE1E-9808EED00578}" type="parTrans" cxnId="{5DFFFA38-60E8-464E-A1FD-38A9A85E91B5}">
      <dgm:prSet/>
      <dgm:spPr/>
      <dgm:t>
        <a:bodyPr/>
        <a:lstStyle/>
        <a:p>
          <a:endParaRPr lang="pt-BR"/>
        </a:p>
      </dgm:t>
    </dgm:pt>
    <dgm:pt modelId="{B5FEE3A6-E85C-45CB-857B-71CD8A367974}" type="sibTrans" cxnId="{5DFFFA38-60E8-464E-A1FD-38A9A85E91B5}">
      <dgm:prSet/>
      <dgm:spPr/>
      <dgm:t>
        <a:bodyPr/>
        <a:lstStyle/>
        <a:p>
          <a:endParaRPr lang="pt-BR"/>
        </a:p>
      </dgm:t>
    </dgm:pt>
    <dgm:pt modelId="{0F5D5C5E-8C97-40FF-9ED8-5C84B2EA0249}">
      <dgm:prSet phldrT="[Texto]" custT="1"/>
      <dgm:spPr/>
      <dgm:t>
        <a:bodyPr/>
        <a:lstStyle/>
        <a:p>
          <a:r>
            <a:rPr lang="pt-BR" sz="1200" b="1" dirty="0" smtClean="0">
              <a:solidFill>
                <a:schemeClr val="tx1"/>
              </a:solidFill>
            </a:rPr>
            <a:t>Indisciplina: falta de interesse / Indisciplina e legislação</a:t>
          </a:r>
          <a:endParaRPr lang="pt-BR" sz="1200" b="1" dirty="0">
            <a:solidFill>
              <a:schemeClr val="tx1"/>
            </a:solidFill>
          </a:endParaRPr>
        </a:p>
      </dgm:t>
    </dgm:pt>
    <dgm:pt modelId="{A69949E8-AC90-4C78-8FEB-A1333FD1FCC3}" type="parTrans" cxnId="{EA84B11F-67A8-432E-A70C-BA7EECDF84D0}">
      <dgm:prSet/>
      <dgm:spPr/>
      <dgm:t>
        <a:bodyPr/>
        <a:lstStyle/>
        <a:p>
          <a:endParaRPr lang="pt-BR"/>
        </a:p>
      </dgm:t>
    </dgm:pt>
    <dgm:pt modelId="{5D7CA8FF-0F06-4FD6-8436-B05AB764E036}" type="sibTrans" cxnId="{EA84B11F-67A8-432E-A70C-BA7EECDF84D0}">
      <dgm:prSet/>
      <dgm:spPr/>
      <dgm:t>
        <a:bodyPr/>
        <a:lstStyle/>
        <a:p>
          <a:endParaRPr lang="pt-BR"/>
        </a:p>
      </dgm:t>
    </dgm:pt>
    <dgm:pt modelId="{8AC63E6B-B806-4B5C-A058-62D0A1FD7345}">
      <dgm:prSet phldrT="[Texto]" custT="1"/>
      <dgm:spPr/>
      <dgm:t>
        <a:bodyPr/>
        <a:lstStyle/>
        <a:p>
          <a:r>
            <a:rPr lang="pt-BR" sz="1200" b="1" dirty="0" smtClean="0">
              <a:solidFill>
                <a:schemeClr val="tx1"/>
              </a:solidFill>
            </a:rPr>
            <a:t>EJA: interações professor/alunos / EJA: convênios/parcerias</a:t>
          </a:r>
          <a:endParaRPr lang="pt-BR" sz="1200" b="1" dirty="0">
            <a:solidFill>
              <a:schemeClr val="tx1"/>
            </a:solidFill>
          </a:endParaRPr>
        </a:p>
      </dgm:t>
    </dgm:pt>
    <dgm:pt modelId="{D36C7A66-71F8-4A40-853E-1BFD28B48C4C}" type="parTrans" cxnId="{DC542B8E-4604-4639-BE9A-74892777CA56}">
      <dgm:prSet/>
      <dgm:spPr/>
      <dgm:t>
        <a:bodyPr/>
        <a:lstStyle/>
        <a:p>
          <a:endParaRPr lang="pt-BR"/>
        </a:p>
      </dgm:t>
    </dgm:pt>
    <dgm:pt modelId="{B1D1DC47-8F70-4364-BB09-CE6ED30A9301}" type="sibTrans" cxnId="{DC542B8E-4604-4639-BE9A-74892777CA56}">
      <dgm:prSet/>
      <dgm:spPr/>
      <dgm:t>
        <a:bodyPr/>
        <a:lstStyle/>
        <a:p>
          <a:endParaRPr lang="pt-BR"/>
        </a:p>
      </dgm:t>
    </dgm:pt>
    <dgm:pt modelId="{5170CFA9-56F3-454F-9C62-72FB2BD43CA1}">
      <dgm:prSet custT="1"/>
      <dgm:spPr>
        <a:solidFill>
          <a:srgbClr val="FFFF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dirty="0" smtClean="0">
              <a:solidFill>
                <a:schemeClr val="tx1"/>
              </a:solidFill>
            </a:rPr>
            <a:t>O papel do interesse na construção do conhecimento / Fatores que influenciam no interesse/desinteresse dos alunos 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dirty="0"/>
        </a:p>
      </dgm:t>
    </dgm:pt>
    <dgm:pt modelId="{66E42ADA-F664-094A-A662-66A0FECE62EB}" type="parTrans" cxnId="{621C0C94-1143-D048-9546-ED5B6EB0D391}">
      <dgm:prSet/>
      <dgm:spPr/>
      <dgm:t>
        <a:bodyPr/>
        <a:lstStyle/>
        <a:p>
          <a:endParaRPr lang="pt-BR"/>
        </a:p>
      </dgm:t>
    </dgm:pt>
    <dgm:pt modelId="{7C76F5D9-0D81-2447-B017-BCFB20562052}" type="sibTrans" cxnId="{621C0C94-1143-D048-9546-ED5B6EB0D391}">
      <dgm:prSet/>
      <dgm:spPr/>
      <dgm:t>
        <a:bodyPr/>
        <a:lstStyle/>
        <a:p>
          <a:endParaRPr lang="pt-BR"/>
        </a:p>
      </dgm:t>
    </dgm:pt>
    <dgm:pt modelId="{D3229455-70DB-7D48-8183-407105761B53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dirty="0" smtClean="0">
              <a:solidFill>
                <a:schemeClr val="tx1"/>
              </a:solidFill>
            </a:rPr>
            <a:t>Avaliações externas / Políticas públicas de educação / Currículo e políticas públicas de educação: BNC / Desconstrução do discurso pedagógico da escola como empresa / Ações afirmativas na universidade e a permanência estudantil</a:t>
          </a:r>
        </a:p>
        <a:p>
          <a:pPr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pt-BR" sz="1200" b="1" dirty="0">
            <a:solidFill>
              <a:schemeClr val="tx1"/>
            </a:solidFill>
          </a:endParaRPr>
        </a:p>
      </dgm:t>
    </dgm:pt>
    <dgm:pt modelId="{F1C3B120-41DF-0F45-8C88-89A60CE76A29}" type="parTrans" cxnId="{7D62C7D8-7D37-3C40-B289-3E63E613F805}">
      <dgm:prSet/>
      <dgm:spPr/>
      <dgm:t>
        <a:bodyPr/>
        <a:lstStyle/>
        <a:p>
          <a:endParaRPr lang="pt-BR"/>
        </a:p>
      </dgm:t>
    </dgm:pt>
    <dgm:pt modelId="{CDE764BD-F684-FE45-A1A4-37D918A51456}" type="sibTrans" cxnId="{7D62C7D8-7D37-3C40-B289-3E63E613F805}">
      <dgm:prSet/>
      <dgm:spPr/>
      <dgm:t>
        <a:bodyPr/>
        <a:lstStyle/>
        <a:p>
          <a:endParaRPr lang="pt-BR"/>
        </a:p>
      </dgm:t>
    </dgm:pt>
    <dgm:pt modelId="{99D3E78D-73B9-BB4C-8B24-1534022DF24E}">
      <dgm:prSet custT="1"/>
      <dgm:spPr>
        <a:solidFill>
          <a:srgbClr val="DB4DDD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dirty="0" smtClean="0">
              <a:solidFill>
                <a:schemeClr val="tx1"/>
              </a:solidFill>
            </a:rPr>
            <a:t>Múltiplas plataformas na Educação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b="1" dirty="0">
            <a:solidFill>
              <a:schemeClr val="tx1"/>
            </a:solidFill>
          </a:endParaRPr>
        </a:p>
      </dgm:t>
    </dgm:pt>
    <dgm:pt modelId="{FEDB50AA-CF96-8F44-BFB0-9258148CDB83}" type="parTrans" cxnId="{6B3B89E1-2CAC-1146-B38E-5CB5362D5CA7}">
      <dgm:prSet/>
      <dgm:spPr/>
      <dgm:t>
        <a:bodyPr/>
        <a:lstStyle/>
        <a:p>
          <a:endParaRPr lang="pt-BR"/>
        </a:p>
      </dgm:t>
    </dgm:pt>
    <dgm:pt modelId="{242FB07F-F7A6-BA44-8780-FE7EF8BBA118}" type="sibTrans" cxnId="{6B3B89E1-2CAC-1146-B38E-5CB5362D5CA7}">
      <dgm:prSet/>
      <dgm:spPr/>
      <dgm:t>
        <a:bodyPr/>
        <a:lstStyle/>
        <a:p>
          <a:endParaRPr lang="pt-BR"/>
        </a:p>
      </dgm:t>
    </dgm:pt>
    <dgm:pt modelId="{F36AD651-8094-4888-A9DC-7CA0DFD96CA2}" type="pres">
      <dgm:prSet presAssocID="{E21CFF17-2564-44C5-8CE6-CD04D352EA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A38E644-CD43-4D2F-8495-E00DFA01057E}" type="pres">
      <dgm:prSet presAssocID="{AE3A80F0-5D7C-44DC-873D-09B57404B340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1E3A014-A21E-44F8-80F0-8F980C556478}" type="pres">
      <dgm:prSet presAssocID="{7FE63839-725E-4523-8414-76C0A9D145A4}" presName="spacer" presStyleCnt="0"/>
      <dgm:spPr/>
    </dgm:pt>
    <dgm:pt modelId="{42C18F87-2303-41E9-8CAD-663BDC246688}" type="pres">
      <dgm:prSet presAssocID="{EF5C0D8E-AB9C-44B0-AC17-77C87B61F6F1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9DFB2D-D05F-431B-8E15-31F5788CA6C0}" type="pres">
      <dgm:prSet presAssocID="{4D91C424-D789-4C8A-82CA-27033B6AAC5E}" presName="spacer" presStyleCnt="0"/>
      <dgm:spPr/>
    </dgm:pt>
    <dgm:pt modelId="{81F73BC3-518A-4D59-8434-726E17F138AC}" type="pres">
      <dgm:prSet presAssocID="{00ACF9FC-1767-46E5-95E4-B95280B5FA2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4F1598-6E24-4BB2-A438-F874969B746F}" type="pres">
      <dgm:prSet presAssocID="{B5FEE3A6-E85C-45CB-857B-71CD8A367974}" presName="spacer" presStyleCnt="0"/>
      <dgm:spPr/>
    </dgm:pt>
    <dgm:pt modelId="{7F45FE23-EF83-4EE3-888B-B248F40E4585}" type="pres">
      <dgm:prSet presAssocID="{0F5D5C5E-8C97-40FF-9ED8-5C84B2EA0249}" presName="parentText" presStyleLbl="node1" presStyleIdx="3" presStyleCnt="8" custLinFactY="109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87E840-7136-4C96-9C91-C306811CB36F}" type="pres">
      <dgm:prSet presAssocID="{5D7CA8FF-0F06-4FD6-8436-B05AB764E036}" presName="spacer" presStyleCnt="0"/>
      <dgm:spPr/>
    </dgm:pt>
    <dgm:pt modelId="{E24AF68D-00CB-4E75-B340-39E74258D9C0}" type="pres">
      <dgm:prSet presAssocID="{8AC63E6B-B806-4B5C-A058-62D0A1FD734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B08234-F291-B846-8F88-C1EA7946CF79}" type="pres">
      <dgm:prSet presAssocID="{B1D1DC47-8F70-4364-BB09-CE6ED30A9301}" presName="spacer" presStyleCnt="0"/>
      <dgm:spPr/>
    </dgm:pt>
    <dgm:pt modelId="{A134264E-0A7D-F948-A25D-42997BCEDC2C}" type="pres">
      <dgm:prSet presAssocID="{5170CFA9-56F3-454F-9C62-72FB2BD43CA1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469449-347A-E54A-A451-13C9EF5F7BF7}" type="pres">
      <dgm:prSet presAssocID="{7C76F5D9-0D81-2447-B017-BCFB20562052}" presName="spacer" presStyleCnt="0"/>
      <dgm:spPr/>
    </dgm:pt>
    <dgm:pt modelId="{2C2EB048-859F-254D-B980-F45DC37EC9D9}" type="pres">
      <dgm:prSet presAssocID="{D3229455-70DB-7D48-8183-407105761B53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326917-A538-2D4E-A9F8-056A20387F3D}" type="pres">
      <dgm:prSet presAssocID="{CDE764BD-F684-FE45-A1A4-37D918A51456}" presName="spacer" presStyleCnt="0"/>
      <dgm:spPr/>
    </dgm:pt>
    <dgm:pt modelId="{5811A278-C44C-444E-A46C-FB0E4618F99B}" type="pres">
      <dgm:prSet presAssocID="{99D3E78D-73B9-BB4C-8B24-1534022DF24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69B3D4E-A47F-B547-9C60-8AA9B4EE0639}" type="presOf" srcId="{5170CFA9-56F3-454F-9C62-72FB2BD43CA1}" destId="{A134264E-0A7D-F948-A25D-42997BCEDC2C}" srcOrd="0" destOrd="0" presId="urn:microsoft.com/office/officeart/2005/8/layout/vList2"/>
    <dgm:cxn modelId="{5DFFFA38-60E8-464E-A1FD-38A9A85E91B5}" srcId="{E21CFF17-2564-44C5-8CE6-CD04D352EA2A}" destId="{00ACF9FC-1767-46E5-95E4-B95280B5FA24}" srcOrd="2" destOrd="0" parTransId="{E7631ACC-F7F8-474C-BE1E-9808EED00578}" sibTransId="{B5FEE3A6-E85C-45CB-857B-71CD8A367974}"/>
    <dgm:cxn modelId="{6D1D1489-563B-5D42-B2B6-4A08A56D7BAD}" type="presOf" srcId="{AE3A80F0-5D7C-44DC-873D-09B57404B340}" destId="{EA38E644-CD43-4D2F-8495-E00DFA01057E}" srcOrd="0" destOrd="0" presId="urn:microsoft.com/office/officeart/2005/8/layout/vList2"/>
    <dgm:cxn modelId="{8BE275F9-7164-7546-BB02-001D41AB3DA0}" type="presOf" srcId="{99D3E78D-73B9-BB4C-8B24-1534022DF24E}" destId="{5811A278-C44C-444E-A46C-FB0E4618F99B}" srcOrd="0" destOrd="0" presId="urn:microsoft.com/office/officeart/2005/8/layout/vList2"/>
    <dgm:cxn modelId="{8ACD7328-6C0F-4636-9780-3E161E8E7A1A}" srcId="{E21CFF17-2564-44C5-8CE6-CD04D352EA2A}" destId="{EF5C0D8E-AB9C-44B0-AC17-77C87B61F6F1}" srcOrd="1" destOrd="0" parTransId="{CA03CB4A-914F-4033-BE19-22E33290E0B3}" sibTransId="{4D91C424-D789-4C8A-82CA-27033B6AAC5E}"/>
    <dgm:cxn modelId="{6B3B89E1-2CAC-1146-B38E-5CB5362D5CA7}" srcId="{E21CFF17-2564-44C5-8CE6-CD04D352EA2A}" destId="{99D3E78D-73B9-BB4C-8B24-1534022DF24E}" srcOrd="7" destOrd="0" parTransId="{FEDB50AA-CF96-8F44-BFB0-9258148CDB83}" sibTransId="{242FB07F-F7A6-BA44-8780-FE7EF8BBA118}"/>
    <dgm:cxn modelId="{64455D76-48D2-A744-89F4-9BFFC21BEE56}" type="presOf" srcId="{00ACF9FC-1767-46E5-95E4-B95280B5FA24}" destId="{81F73BC3-518A-4D59-8434-726E17F138AC}" srcOrd="0" destOrd="0" presId="urn:microsoft.com/office/officeart/2005/8/layout/vList2"/>
    <dgm:cxn modelId="{96BB016B-1401-6946-BF03-5C87B987A8D6}" type="presOf" srcId="{EF5C0D8E-AB9C-44B0-AC17-77C87B61F6F1}" destId="{42C18F87-2303-41E9-8CAD-663BDC246688}" srcOrd="0" destOrd="0" presId="urn:microsoft.com/office/officeart/2005/8/layout/vList2"/>
    <dgm:cxn modelId="{5B1B0986-F15C-0E41-8FD6-E63874E18705}" type="presOf" srcId="{0F5D5C5E-8C97-40FF-9ED8-5C84B2EA0249}" destId="{7F45FE23-EF83-4EE3-888B-B248F40E4585}" srcOrd="0" destOrd="0" presId="urn:microsoft.com/office/officeart/2005/8/layout/vList2"/>
    <dgm:cxn modelId="{621C0C94-1143-D048-9546-ED5B6EB0D391}" srcId="{E21CFF17-2564-44C5-8CE6-CD04D352EA2A}" destId="{5170CFA9-56F3-454F-9C62-72FB2BD43CA1}" srcOrd="5" destOrd="0" parTransId="{66E42ADA-F664-094A-A662-66A0FECE62EB}" sibTransId="{7C76F5D9-0D81-2447-B017-BCFB20562052}"/>
    <dgm:cxn modelId="{EA84B11F-67A8-432E-A70C-BA7EECDF84D0}" srcId="{E21CFF17-2564-44C5-8CE6-CD04D352EA2A}" destId="{0F5D5C5E-8C97-40FF-9ED8-5C84B2EA0249}" srcOrd="3" destOrd="0" parTransId="{A69949E8-AC90-4C78-8FEB-A1333FD1FCC3}" sibTransId="{5D7CA8FF-0F06-4FD6-8436-B05AB764E036}"/>
    <dgm:cxn modelId="{DEFC1559-A433-C94A-8489-E9B0CC12C69A}" type="presOf" srcId="{D3229455-70DB-7D48-8183-407105761B53}" destId="{2C2EB048-859F-254D-B980-F45DC37EC9D9}" srcOrd="0" destOrd="0" presId="urn:microsoft.com/office/officeart/2005/8/layout/vList2"/>
    <dgm:cxn modelId="{9B8DE042-9351-2E40-8736-43DD4516AD9E}" type="presOf" srcId="{8AC63E6B-B806-4B5C-A058-62D0A1FD7345}" destId="{E24AF68D-00CB-4E75-B340-39E74258D9C0}" srcOrd="0" destOrd="0" presId="urn:microsoft.com/office/officeart/2005/8/layout/vList2"/>
    <dgm:cxn modelId="{7D62C7D8-7D37-3C40-B289-3E63E613F805}" srcId="{E21CFF17-2564-44C5-8CE6-CD04D352EA2A}" destId="{D3229455-70DB-7D48-8183-407105761B53}" srcOrd="6" destOrd="0" parTransId="{F1C3B120-41DF-0F45-8C88-89A60CE76A29}" sibTransId="{CDE764BD-F684-FE45-A1A4-37D918A51456}"/>
    <dgm:cxn modelId="{DC542B8E-4604-4639-BE9A-74892777CA56}" srcId="{E21CFF17-2564-44C5-8CE6-CD04D352EA2A}" destId="{8AC63E6B-B806-4B5C-A058-62D0A1FD7345}" srcOrd="4" destOrd="0" parTransId="{D36C7A66-71F8-4A40-853E-1BFD28B48C4C}" sibTransId="{B1D1DC47-8F70-4364-BB09-CE6ED30A9301}"/>
    <dgm:cxn modelId="{EC436706-27FF-4219-9F9B-D9817CD401E2}" srcId="{E21CFF17-2564-44C5-8CE6-CD04D352EA2A}" destId="{AE3A80F0-5D7C-44DC-873D-09B57404B340}" srcOrd="0" destOrd="0" parTransId="{FD8FDBAA-6D16-4318-92D6-03C6790833E4}" sibTransId="{7FE63839-725E-4523-8414-76C0A9D145A4}"/>
    <dgm:cxn modelId="{6A2E42CE-6FF7-164A-A4D2-3CF563436749}" type="presOf" srcId="{E21CFF17-2564-44C5-8CE6-CD04D352EA2A}" destId="{F36AD651-8094-4888-A9DC-7CA0DFD96CA2}" srcOrd="0" destOrd="0" presId="urn:microsoft.com/office/officeart/2005/8/layout/vList2"/>
    <dgm:cxn modelId="{C51BD6E8-73E1-374D-AC22-FBB1D91A118A}" type="presParOf" srcId="{F36AD651-8094-4888-A9DC-7CA0DFD96CA2}" destId="{EA38E644-CD43-4D2F-8495-E00DFA01057E}" srcOrd="0" destOrd="0" presId="urn:microsoft.com/office/officeart/2005/8/layout/vList2"/>
    <dgm:cxn modelId="{11FF0EA6-7C0D-3649-B9AC-07047EAC0A1A}" type="presParOf" srcId="{F36AD651-8094-4888-A9DC-7CA0DFD96CA2}" destId="{31E3A014-A21E-44F8-80F0-8F980C556478}" srcOrd="1" destOrd="0" presId="urn:microsoft.com/office/officeart/2005/8/layout/vList2"/>
    <dgm:cxn modelId="{5750EA32-37A5-F64C-8600-BF8DE645C6E3}" type="presParOf" srcId="{F36AD651-8094-4888-A9DC-7CA0DFD96CA2}" destId="{42C18F87-2303-41E9-8CAD-663BDC246688}" srcOrd="2" destOrd="0" presId="urn:microsoft.com/office/officeart/2005/8/layout/vList2"/>
    <dgm:cxn modelId="{85152069-E577-BB4B-987D-7DA02D27C900}" type="presParOf" srcId="{F36AD651-8094-4888-A9DC-7CA0DFD96CA2}" destId="{679DFB2D-D05F-431B-8E15-31F5788CA6C0}" srcOrd="3" destOrd="0" presId="urn:microsoft.com/office/officeart/2005/8/layout/vList2"/>
    <dgm:cxn modelId="{EBCFC4BF-31AD-584D-9251-8552DAA48564}" type="presParOf" srcId="{F36AD651-8094-4888-A9DC-7CA0DFD96CA2}" destId="{81F73BC3-518A-4D59-8434-726E17F138AC}" srcOrd="4" destOrd="0" presId="urn:microsoft.com/office/officeart/2005/8/layout/vList2"/>
    <dgm:cxn modelId="{F090BAB4-4447-FB4F-B936-8E7C9FAB86B6}" type="presParOf" srcId="{F36AD651-8094-4888-A9DC-7CA0DFD96CA2}" destId="{154F1598-6E24-4BB2-A438-F874969B746F}" srcOrd="5" destOrd="0" presId="urn:microsoft.com/office/officeart/2005/8/layout/vList2"/>
    <dgm:cxn modelId="{96829CAC-DFBD-6348-8C2B-8B3720C9D56C}" type="presParOf" srcId="{F36AD651-8094-4888-A9DC-7CA0DFD96CA2}" destId="{7F45FE23-EF83-4EE3-888B-B248F40E4585}" srcOrd="6" destOrd="0" presId="urn:microsoft.com/office/officeart/2005/8/layout/vList2"/>
    <dgm:cxn modelId="{22C91CD0-1DF2-0B4F-9E46-C18295A7D016}" type="presParOf" srcId="{F36AD651-8094-4888-A9DC-7CA0DFD96CA2}" destId="{2B87E840-7136-4C96-9C91-C306811CB36F}" srcOrd="7" destOrd="0" presId="urn:microsoft.com/office/officeart/2005/8/layout/vList2"/>
    <dgm:cxn modelId="{E6487CED-E097-884C-8966-CA11E9C21F7E}" type="presParOf" srcId="{F36AD651-8094-4888-A9DC-7CA0DFD96CA2}" destId="{E24AF68D-00CB-4E75-B340-39E74258D9C0}" srcOrd="8" destOrd="0" presId="urn:microsoft.com/office/officeart/2005/8/layout/vList2"/>
    <dgm:cxn modelId="{BB20EF03-35A0-8242-9A28-ECC4199E30E7}" type="presParOf" srcId="{F36AD651-8094-4888-A9DC-7CA0DFD96CA2}" destId="{71B08234-F291-B846-8F88-C1EA7946CF79}" srcOrd="9" destOrd="0" presId="urn:microsoft.com/office/officeart/2005/8/layout/vList2"/>
    <dgm:cxn modelId="{B2B1159F-50BF-EB4C-A547-D142B7CEA5AF}" type="presParOf" srcId="{F36AD651-8094-4888-A9DC-7CA0DFD96CA2}" destId="{A134264E-0A7D-F948-A25D-42997BCEDC2C}" srcOrd="10" destOrd="0" presId="urn:microsoft.com/office/officeart/2005/8/layout/vList2"/>
    <dgm:cxn modelId="{0FEBFCA4-1BFB-8B4D-B379-ED07EDD2BE23}" type="presParOf" srcId="{F36AD651-8094-4888-A9DC-7CA0DFD96CA2}" destId="{78469449-347A-E54A-A451-13C9EF5F7BF7}" srcOrd="11" destOrd="0" presId="urn:microsoft.com/office/officeart/2005/8/layout/vList2"/>
    <dgm:cxn modelId="{389483BD-DCAD-2848-A7CD-C014F18111F1}" type="presParOf" srcId="{F36AD651-8094-4888-A9DC-7CA0DFD96CA2}" destId="{2C2EB048-859F-254D-B980-F45DC37EC9D9}" srcOrd="12" destOrd="0" presId="urn:microsoft.com/office/officeart/2005/8/layout/vList2"/>
    <dgm:cxn modelId="{6B53F1C8-21AB-2E49-BC4B-616898014461}" type="presParOf" srcId="{F36AD651-8094-4888-A9DC-7CA0DFD96CA2}" destId="{72326917-A538-2D4E-A9F8-056A20387F3D}" srcOrd="13" destOrd="0" presId="urn:microsoft.com/office/officeart/2005/8/layout/vList2"/>
    <dgm:cxn modelId="{49CB508C-DB34-904F-81FD-5341D0381801}" type="presParOf" srcId="{F36AD651-8094-4888-A9DC-7CA0DFD96CA2}" destId="{5811A278-C44C-444E-A46C-FB0E4618F99B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1EB93-4AAD-444E-BF57-9CDB9B45A2DC}">
      <dsp:nvSpPr>
        <dsp:cNvPr id="0" name=""/>
        <dsp:cNvSpPr/>
      </dsp:nvSpPr>
      <dsp:spPr>
        <a:xfrm>
          <a:off x="1008114" y="2"/>
          <a:ext cx="5257020" cy="1699677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 dirty="0"/>
        </a:p>
      </dsp:txBody>
      <dsp:txXfrm>
        <a:off x="1008114" y="2"/>
        <a:ext cx="5257020" cy="1699677"/>
      </dsp:txXfrm>
    </dsp:sp>
    <dsp:sp modelId="{2BB38907-CA24-445D-A206-5DA71BB81BC0}">
      <dsp:nvSpPr>
        <dsp:cNvPr id="0" name=""/>
        <dsp:cNvSpPr/>
      </dsp:nvSpPr>
      <dsp:spPr>
        <a:xfrm>
          <a:off x="355914" y="2433391"/>
          <a:ext cx="3112050" cy="545801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Fases da Pesquisa</a:t>
          </a:r>
          <a:endParaRPr lang="pt-BR" sz="1900" kern="1200" dirty="0"/>
        </a:p>
      </dsp:txBody>
      <dsp:txXfrm>
        <a:off x="355914" y="2433391"/>
        <a:ext cx="3112050" cy="545801"/>
      </dsp:txXfrm>
    </dsp:sp>
    <dsp:sp modelId="{77BE5BFB-981A-41FD-944E-9BD2C01F89D5}">
      <dsp:nvSpPr>
        <dsp:cNvPr id="0" name=""/>
        <dsp:cNvSpPr/>
      </dsp:nvSpPr>
      <dsp:spPr>
        <a:xfrm>
          <a:off x="3672414" y="2458236"/>
          <a:ext cx="3139931" cy="516204"/>
        </a:xfrm>
        <a:prstGeom prst="rect">
          <a:avLst/>
        </a:prstGeom>
        <a:solidFill>
          <a:schemeClr val="accent4">
            <a:hueOff val="-2976514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Projeto de Pesquisa</a:t>
          </a:r>
          <a:endParaRPr lang="pt-BR" sz="1900" kern="1200" dirty="0"/>
        </a:p>
      </dsp:txBody>
      <dsp:txXfrm>
        <a:off x="3672414" y="2458236"/>
        <a:ext cx="3139931" cy="516204"/>
      </dsp:txXfrm>
    </dsp:sp>
    <dsp:sp modelId="{4290265C-B9C1-3441-BEF6-67CD152B2195}">
      <dsp:nvSpPr>
        <dsp:cNvPr id="0" name=""/>
        <dsp:cNvSpPr/>
      </dsp:nvSpPr>
      <dsp:spPr>
        <a:xfrm>
          <a:off x="1991251" y="3239512"/>
          <a:ext cx="3139931" cy="516204"/>
        </a:xfrm>
        <a:prstGeom prst="rect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Tema e problema de pesquisa</a:t>
          </a:r>
          <a:endParaRPr lang="pt-BR" sz="1900" kern="1200" dirty="0"/>
        </a:p>
      </dsp:txBody>
      <dsp:txXfrm>
        <a:off x="1991251" y="3239512"/>
        <a:ext cx="3139931" cy="5162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5C119-A8F0-4F7F-8231-9447BC0C279E}">
      <dsp:nvSpPr>
        <dsp:cNvPr id="0" name=""/>
        <dsp:cNvSpPr/>
      </dsp:nvSpPr>
      <dsp:spPr>
        <a:xfrm>
          <a:off x="2137" y="519984"/>
          <a:ext cx="2083657" cy="618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1. Fase exploratória/ de reflexão</a:t>
          </a:r>
          <a:endParaRPr lang="pt-BR" sz="1700" kern="1200" dirty="0"/>
        </a:p>
      </dsp:txBody>
      <dsp:txXfrm>
        <a:off x="2137" y="519984"/>
        <a:ext cx="2083657" cy="618548"/>
      </dsp:txXfrm>
    </dsp:sp>
    <dsp:sp modelId="{0D59ED88-2833-42B9-B02A-40C003A43124}">
      <dsp:nvSpPr>
        <dsp:cNvPr id="0" name=""/>
        <dsp:cNvSpPr/>
      </dsp:nvSpPr>
      <dsp:spPr>
        <a:xfrm>
          <a:off x="2137" y="1138533"/>
          <a:ext cx="2083657" cy="29471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Identificação do problema ou de suas questões de pesquisa</a:t>
          </a:r>
          <a:endParaRPr lang="pt-B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Revisão de literatura</a:t>
          </a:r>
          <a:endParaRPr lang="pt-B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Perspectiva teórica</a:t>
          </a:r>
          <a:endParaRPr lang="pt-BR" sz="1700" kern="1200" dirty="0"/>
        </a:p>
      </dsp:txBody>
      <dsp:txXfrm>
        <a:off x="2137" y="1138533"/>
        <a:ext cx="2083657" cy="2947186"/>
      </dsp:txXfrm>
    </dsp:sp>
    <dsp:sp modelId="{3A8EF161-0661-4B93-9699-8ED8FF02BBA5}">
      <dsp:nvSpPr>
        <dsp:cNvPr id="0" name=""/>
        <dsp:cNvSpPr/>
      </dsp:nvSpPr>
      <dsp:spPr>
        <a:xfrm>
          <a:off x="2377506" y="519984"/>
          <a:ext cx="2083657" cy="618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2. Fase de planejamento</a:t>
          </a:r>
          <a:endParaRPr lang="pt-BR" sz="1700" kern="1200" dirty="0"/>
        </a:p>
      </dsp:txBody>
      <dsp:txXfrm>
        <a:off x="2377506" y="519984"/>
        <a:ext cx="2083657" cy="618548"/>
      </dsp:txXfrm>
    </dsp:sp>
    <dsp:sp modelId="{5AAFE1F8-B8B4-49DD-AD3A-F9BF4214518A}">
      <dsp:nvSpPr>
        <dsp:cNvPr id="0" name=""/>
        <dsp:cNvSpPr/>
      </dsp:nvSpPr>
      <dsp:spPr>
        <a:xfrm>
          <a:off x="2377506" y="1138533"/>
          <a:ext cx="2083657" cy="29471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Seleção do cenário de pesquisa</a:t>
          </a:r>
          <a:endParaRPr lang="pt-B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Seleção da estratégia de investigação (desenho metodológico)</a:t>
          </a:r>
          <a:endParaRPr lang="pt-B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Redefinir o problema e as questões de pesquisa</a:t>
          </a:r>
          <a:endParaRPr lang="pt-BR" sz="1700" kern="1200" dirty="0"/>
        </a:p>
      </dsp:txBody>
      <dsp:txXfrm>
        <a:off x="2377506" y="1138533"/>
        <a:ext cx="2083657" cy="2947186"/>
      </dsp:txXfrm>
    </dsp:sp>
    <dsp:sp modelId="{D512C673-BB00-479E-A975-AAA0D4CC46FA}">
      <dsp:nvSpPr>
        <dsp:cNvPr id="0" name=""/>
        <dsp:cNvSpPr/>
      </dsp:nvSpPr>
      <dsp:spPr>
        <a:xfrm>
          <a:off x="4752875" y="519984"/>
          <a:ext cx="2083657" cy="618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3. Fase de entrada no cenário</a:t>
          </a:r>
          <a:endParaRPr lang="pt-BR" sz="1700" kern="1200" dirty="0"/>
        </a:p>
      </dsp:txBody>
      <dsp:txXfrm>
        <a:off x="4752875" y="519984"/>
        <a:ext cx="2083657" cy="618548"/>
      </dsp:txXfrm>
    </dsp:sp>
    <dsp:sp modelId="{FFD356FA-0B76-4C2C-A57D-49E2B7E12C28}">
      <dsp:nvSpPr>
        <dsp:cNvPr id="0" name=""/>
        <dsp:cNvSpPr/>
      </dsp:nvSpPr>
      <dsp:spPr>
        <a:xfrm>
          <a:off x="4752875" y="1138533"/>
          <a:ext cx="2083657" cy="29471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Negociação do acesso</a:t>
          </a:r>
          <a:endParaRPr lang="pt-B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Seleção dos participantes</a:t>
          </a:r>
          <a:endParaRPr lang="pt-B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Papeis do pesquisador</a:t>
          </a:r>
          <a:endParaRPr lang="pt-B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Definição da amostra dos sujeitos</a:t>
          </a:r>
          <a:endParaRPr lang="pt-BR" sz="1700" kern="1200" dirty="0"/>
        </a:p>
      </dsp:txBody>
      <dsp:txXfrm>
        <a:off x="4752875" y="1138533"/>
        <a:ext cx="2083657" cy="2947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5C119-A8F0-4F7F-8231-9447BC0C279E}">
      <dsp:nvSpPr>
        <dsp:cNvPr id="0" name=""/>
        <dsp:cNvSpPr/>
      </dsp:nvSpPr>
      <dsp:spPr>
        <a:xfrm>
          <a:off x="2334" y="1037374"/>
          <a:ext cx="2275953" cy="910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4. Fase de coleta e de análise da informação</a:t>
          </a:r>
          <a:endParaRPr lang="pt-BR" sz="1800" kern="1200" dirty="0"/>
        </a:p>
      </dsp:txBody>
      <dsp:txXfrm>
        <a:off x="2334" y="1037374"/>
        <a:ext cx="2275953" cy="910381"/>
      </dsp:txXfrm>
    </dsp:sp>
    <dsp:sp modelId="{0D59ED88-2833-42B9-B02A-40C003A43124}">
      <dsp:nvSpPr>
        <dsp:cNvPr id="0" name=""/>
        <dsp:cNvSpPr/>
      </dsp:nvSpPr>
      <dsp:spPr>
        <a:xfrm>
          <a:off x="2334" y="1947755"/>
          <a:ext cx="2275953" cy="21246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Estratégias de coleta de informação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Técnicas de análise da informação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smtClean="0"/>
            <a:t>Rigor na coleta e na análise</a:t>
          </a:r>
          <a:endParaRPr lang="pt-BR" sz="1800" kern="1200" dirty="0"/>
        </a:p>
      </dsp:txBody>
      <dsp:txXfrm>
        <a:off x="2334" y="1947755"/>
        <a:ext cx="2275953" cy="2124630"/>
      </dsp:txXfrm>
    </dsp:sp>
    <dsp:sp modelId="{3A8EF161-0661-4B93-9699-8ED8FF02BBA5}">
      <dsp:nvSpPr>
        <dsp:cNvPr id="0" name=""/>
        <dsp:cNvSpPr/>
      </dsp:nvSpPr>
      <dsp:spPr>
        <a:xfrm>
          <a:off x="2596921" y="1037374"/>
          <a:ext cx="2275953" cy="910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5. Fase de retirada do cenário</a:t>
          </a:r>
          <a:endParaRPr lang="pt-BR" sz="1800" kern="1200" dirty="0"/>
        </a:p>
      </dsp:txBody>
      <dsp:txXfrm>
        <a:off x="2596921" y="1037374"/>
        <a:ext cx="2275953" cy="910381"/>
      </dsp:txXfrm>
    </dsp:sp>
    <dsp:sp modelId="{5AAFE1F8-B8B4-49DD-AD3A-F9BF4214518A}">
      <dsp:nvSpPr>
        <dsp:cNvPr id="0" name=""/>
        <dsp:cNvSpPr/>
      </dsp:nvSpPr>
      <dsp:spPr>
        <a:xfrm>
          <a:off x="2596921" y="1947755"/>
          <a:ext cx="2275953" cy="21246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Finalização da coleta da informação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Negociação da retirada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Análise intensiva da informação</a:t>
          </a:r>
          <a:endParaRPr lang="pt-BR" sz="1800" kern="1200" dirty="0"/>
        </a:p>
      </dsp:txBody>
      <dsp:txXfrm>
        <a:off x="2596921" y="1947755"/>
        <a:ext cx="2275953" cy="2124630"/>
      </dsp:txXfrm>
    </dsp:sp>
    <dsp:sp modelId="{D512C673-BB00-479E-A975-AAA0D4CC46FA}">
      <dsp:nvSpPr>
        <dsp:cNvPr id="0" name=""/>
        <dsp:cNvSpPr/>
      </dsp:nvSpPr>
      <dsp:spPr>
        <a:xfrm>
          <a:off x="5191508" y="1037374"/>
          <a:ext cx="2275953" cy="910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6. Fase de elaboração do relatório</a:t>
          </a:r>
          <a:endParaRPr lang="pt-BR" sz="1800" kern="1200" dirty="0"/>
        </a:p>
      </dsp:txBody>
      <dsp:txXfrm>
        <a:off x="5191508" y="1037374"/>
        <a:ext cx="2275953" cy="910381"/>
      </dsp:txXfrm>
    </dsp:sp>
    <dsp:sp modelId="{FFD356FA-0B76-4C2C-A57D-49E2B7E12C28}">
      <dsp:nvSpPr>
        <dsp:cNvPr id="0" name=""/>
        <dsp:cNvSpPr/>
      </dsp:nvSpPr>
      <dsp:spPr>
        <a:xfrm>
          <a:off x="5191508" y="1947755"/>
          <a:ext cx="2275953" cy="21246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smtClean="0"/>
            <a:t>Tipo de relatório 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Elaboração do relatório</a:t>
          </a:r>
          <a:endParaRPr lang="pt-BR" sz="1800" kern="1200" dirty="0"/>
        </a:p>
      </dsp:txBody>
      <dsp:txXfrm>
        <a:off x="5191508" y="1947755"/>
        <a:ext cx="2275953" cy="21246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655D2-5B45-7F42-8D79-C3B6541B3F9E}">
      <dsp:nvSpPr>
        <dsp:cNvPr id="0" name=""/>
        <dsp:cNvSpPr/>
      </dsp:nvSpPr>
      <dsp:spPr>
        <a:xfrm>
          <a:off x="144026" y="0"/>
          <a:ext cx="7059332" cy="21328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O projeto de pesquisa</a:t>
          </a:r>
          <a:endParaRPr lang="pt-BR" sz="4800" kern="1200" dirty="0"/>
        </a:p>
      </dsp:txBody>
      <dsp:txXfrm>
        <a:off x="144026" y="0"/>
        <a:ext cx="7059332" cy="2132836"/>
      </dsp:txXfrm>
    </dsp:sp>
    <dsp:sp modelId="{BF296468-899B-934F-93AD-1064B26A4F73}">
      <dsp:nvSpPr>
        <dsp:cNvPr id="0" name=""/>
        <dsp:cNvSpPr/>
      </dsp:nvSpPr>
      <dsp:spPr>
        <a:xfrm>
          <a:off x="1343214" y="2489880"/>
          <a:ext cx="4586379" cy="2132836"/>
        </a:xfrm>
        <a:prstGeom prst="rect">
          <a:avLst/>
        </a:prstGeom>
        <a:gradFill rotWithShape="0">
          <a:gsLst>
            <a:gs pos="99921">
              <a:srgbClr val="3B7CCB"/>
            </a:gs>
            <a:gs pos="99843">
              <a:srgbClr val="3B7CCB"/>
            </a:gs>
            <a:gs pos="99687">
              <a:srgbClr val="3B7CCB"/>
            </a:gs>
            <a:gs pos="99375">
              <a:srgbClr val="3B7CCB"/>
            </a:gs>
            <a:gs pos="98750">
              <a:srgbClr val="3B7CCB"/>
            </a:gs>
            <a:gs pos="97500">
              <a:srgbClr val="3B7CCB"/>
            </a:gs>
            <a:gs pos="95000">
              <a:srgbClr val="3B7CCA"/>
            </a:gs>
            <a:gs pos="89000">
              <a:srgbClr val="3B7CC9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/>
            <a:t>Fases 1 e 2</a:t>
          </a:r>
          <a:endParaRPr lang="pt-BR" sz="4000" kern="1200" dirty="0"/>
        </a:p>
      </dsp:txBody>
      <dsp:txXfrm>
        <a:off x="1343214" y="2489880"/>
        <a:ext cx="4586379" cy="2132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E6601-DCFD-9448-8FE1-EAC283E96574}">
      <dsp:nvSpPr>
        <dsp:cNvPr id="0" name=""/>
        <dsp:cNvSpPr/>
      </dsp:nvSpPr>
      <dsp:spPr>
        <a:xfrm>
          <a:off x="0" y="0"/>
          <a:ext cx="5544616" cy="809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Inquietações (dúvidas  não saberes)</a:t>
          </a:r>
          <a:endParaRPr lang="pt-BR" sz="2100" kern="1200" dirty="0"/>
        </a:p>
      </dsp:txBody>
      <dsp:txXfrm>
        <a:off x="23703" y="23703"/>
        <a:ext cx="4576644" cy="761882"/>
      </dsp:txXfrm>
    </dsp:sp>
    <dsp:sp modelId="{65EAB09C-2A68-A747-8813-F23048A95EFF}">
      <dsp:nvSpPr>
        <dsp:cNvPr id="0" name=""/>
        <dsp:cNvSpPr/>
      </dsp:nvSpPr>
      <dsp:spPr>
        <a:xfrm>
          <a:off x="414046" y="921689"/>
          <a:ext cx="5544616" cy="809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Premissas  / ideias / lampejos / ponto de partida (não é a hipótese de pesquisa)</a:t>
          </a:r>
          <a:endParaRPr lang="pt-BR" sz="2100" kern="1200" dirty="0"/>
        </a:p>
      </dsp:txBody>
      <dsp:txXfrm>
        <a:off x="437749" y="945392"/>
        <a:ext cx="4557126" cy="761882"/>
      </dsp:txXfrm>
    </dsp:sp>
    <dsp:sp modelId="{A178EA16-8001-6944-9088-D846498E0238}">
      <dsp:nvSpPr>
        <dsp:cNvPr id="0" name=""/>
        <dsp:cNvSpPr/>
      </dsp:nvSpPr>
      <dsp:spPr>
        <a:xfrm>
          <a:off x="828091" y="1843379"/>
          <a:ext cx="5544616" cy="809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Problema de pesquisa</a:t>
          </a:r>
          <a:endParaRPr lang="pt-BR" sz="2100" kern="1200" dirty="0"/>
        </a:p>
      </dsp:txBody>
      <dsp:txXfrm>
        <a:off x="851794" y="1867082"/>
        <a:ext cx="4557126" cy="761882"/>
      </dsp:txXfrm>
    </dsp:sp>
    <dsp:sp modelId="{6760FF4A-F57F-F145-B22E-F59136029607}">
      <dsp:nvSpPr>
        <dsp:cNvPr id="0" name=""/>
        <dsp:cNvSpPr/>
      </dsp:nvSpPr>
      <dsp:spPr>
        <a:xfrm>
          <a:off x="1242137" y="2765069"/>
          <a:ext cx="5544616" cy="809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Hipótese de trabalho</a:t>
          </a:r>
          <a:endParaRPr lang="pt-BR" sz="2100" kern="1200" dirty="0"/>
        </a:p>
      </dsp:txBody>
      <dsp:txXfrm>
        <a:off x="1265840" y="2788772"/>
        <a:ext cx="4557126" cy="761882"/>
      </dsp:txXfrm>
    </dsp:sp>
    <dsp:sp modelId="{C25A5D0C-48A9-7548-A14E-40DD8681F42A}">
      <dsp:nvSpPr>
        <dsp:cNvPr id="0" name=""/>
        <dsp:cNvSpPr/>
      </dsp:nvSpPr>
      <dsp:spPr>
        <a:xfrm>
          <a:off x="1656183" y="3672410"/>
          <a:ext cx="5544616" cy="809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solidFill>
                <a:srgbClr val="FFC000"/>
              </a:solidFill>
            </a:rPr>
            <a:t>PROJETO DE PESQUISA</a:t>
          </a:r>
          <a:endParaRPr lang="pt-BR" sz="2100" b="1" kern="1200" dirty="0">
            <a:solidFill>
              <a:srgbClr val="FFC000"/>
            </a:solidFill>
          </a:endParaRPr>
        </a:p>
      </dsp:txBody>
      <dsp:txXfrm>
        <a:off x="1679886" y="3696113"/>
        <a:ext cx="4557126" cy="761882"/>
      </dsp:txXfrm>
    </dsp:sp>
    <dsp:sp modelId="{F5613C4E-842F-FC4C-8C0E-79213EF13807}">
      <dsp:nvSpPr>
        <dsp:cNvPr id="0" name=""/>
        <dsp:cNvSpPr/>
      </dsp:nvSpPr>
      <dsp:spPr>
        <a:xfrm>
          <a:off x="5018578" y="591230"/>
          <a:ext cx="526037" cy="526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5136936" y="591230"/>
        <a:ext cx="289321" cy="395843"/>
      </dsp:txXfrm>
    </dsp:sp>
    <dsp:sp modelId="{63D1DE3F-B51A-0B47-854D-558AEE6939BA}">
      <dsp:nvSpPr>
        <dsp:cNvPr id="0" name=""/>
        <dsp:cNvSpPr/>
      </dsp:nvSpPr>
      <dsp:spPr>
        <a:xfrm>
          <a:off x="5432624" y="1512920"/>
          <a:ext cx="526037" cy="526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5550982" y="1512920"/>
        <a:ext cx="289321" cy="395843"/>
      </dsp:txXfrm>
    </dsp:sp>
    <dsp:sp modelId="{998403C2-CD8E-9C4C-9F5E-E50B23766812}">
      <dsp:nvSpPr>
        <dsp:cNvPr id="0" name=""/>
        <dsp:cNvSpPr/>
      </dsp:nvSpPr>
      <dsp:spPr>
        <a:xfrm>
          <a:off x="5846670" y="2421121"/>
          <a:ext cx="526037" cy="526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5965028" y="2421121"/>
        <a:ext cx="289321" cy="395843"/>
      </dsp:txXfrm>
    </dsp:sp>
    <dsp:sp modelId="{CF55704A-04D3-964E-8396-233109AC021E}">
      <dsp:nvSpPr>
        <dsp:cNvPr id="0" name=""/>
        <dsp:cNvSpPr/>
      </dsp:nvSpPr>
      <dsp:spPr>
        <a:xfrm>
          <a:off x="6260716" y="3351803"/>
          <a:ext cx="526037" cy="526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6379074" y="3351803"/>
        <a:ext cx="289321" cy="3958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D164F-7F94-4D99-A093-253E1A128CBC}">
      <dsp:nvSpPr>
        <dsp:cNvPr id="0" name=""/>
        <dsp:cNvSpPr/>
      </dsp:nvSpPr>
      <dsp:spPr>
        <a:xfrm>
          <a:off x="0" y="0"/>
          <a:ext cx="6912768" cy="0"/>
        </a:xfrm>
        <a:prstGeom prst="lin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7E5A5-E952-48B9-96DD-EE9553C00AE2}">
      <dsp:nvSpPr>
        <dsp:cNvPr id="0" name=""/>
        <dsp:cNvSpPr/>
      </dsp:nvSpPr>
      <dsp:spPr>
        <a:xfrm>
          <a:off x="0" y="0"/>
          <a:ext cx="1778217" cy="468052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ETAPAS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 DO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PROJETO</a:t>
          </a:r>
          <a:endParaRPr lang="pt-BR" sz="2800" kern="1200" dirty="0"/>
        </a:p>
      </dsp:txBody>
      <dsp:txXfrm>
        <a:off x="0" y="0"/>
        <a:ext cx="1778217" cy="4680520"/>
      </dsp:txXfrm>
    </dsp:sp>
    <dsp:sp modelId="{F285235F-DD5A-4824-B8DF-7BC473BAFE89}">
      <dsp:nvSpPr>
        <dsp:cNvPr id="0" name=""/>
        <dsp:cNvSpPr/>
      </dsp:nvSpPr>
      <dsp:spPr>
        <a:xfrm>
          <a:off x="1874415" y="27682"/>
          <a:ext cx="5034371" cy="553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1. Resumo (de 10 a 20 linhas)</a:t>
          </a:r>
          <a:endParaRPr lang="pt-BR" sz="1500" kern="1200" dirty="0"/>
        </a:p>
      </dsp:txBody>
      <dsp:txXfrm>
        <a:off x="1874415" y="27682"/>
        <a:ext cx="5034371" cy="553640"/>
      </dsp:txXfrm>
    </dsp:sp>
    <dsp:sp modelId="{DCA01591-86E6-42F7-902D-83E0FEE8A054}">
      <dsp:nvSpPr>
        <dsp:cNvPr id="0" name=""/>
        <dsp:cNvSpPr/>
      </dsp:nvSpPr>
      <dsp:spPr>
        <a:xfrm>
          <a:off x="1778217" y="581322"/>
          <a:ext cx="51305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C7EB9-ED84-4B4F-B95C-1297F8D32B85}">
      <dsp:nvSpPr>
        <dsp:cNvPr id="0" name=""/>
        <dsp:cNvSpPr/>
      </dsp:nvSpPr>
      <dsp:spPr>
        <a:xfrm>
          <a:off x="1874415" y="609004"/>
          <a:ext cx="5034371" cy="553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2. Introdução com justificativa</a:t>
          </a:r>
          <a:endParaRPr lang="pt-BR" sz="1500" kern="1200" dirty="0"/>
        </a:p>
      </dsp:txBody>
      <dsp:txXfrm>
        <a:off x="1874415" y="609004"/>
        <a:ext cx="5034371" cy="553640"/>
      </dsp:txXfrm>
    </dsp:sp>
    <dsp:sp modelId="{3858076D-3732-40EF-81F6-A816F16E846E}">
      <dsp:nvSpPr>
        <dsp:cNvPr id="0" name=""/>
        <dsp:cNvSpPr/>
      </dsp:nvSpPr>
      <dsp:spPr>
        <a:xfrm>
          <a:off x="1778217" y="1162645"/>
          <a:ext cx="51305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4B83E-7DA0-4425-92F6-496A7BB84249}">
      <dsp:nvSpPr>
        <dsp:cNvPr id="0" name=""/>
        <dsp:cNvSpPr/>
      </dsp:nvSpPr>
      <dsp:spPr>
        <a:xfrm>
          <a:off x="1874415" y="1190327"/>
          <a:ext cx="5034371" cy="553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3. Problema de pesquisa (conjunto de perguntas), ideias ou premissas e objetivos (gerais e específicos)</a:t>
          </a:r>
          <a:endParaRPr lang="pt-BR" sz="1500" kern="1200" dirty="0"/>
        </a:p>
      </dsp:txBody>
      <dsp:txXfrm>
        <a:off x="1874415" y="1190327"/>
        <a:ext cx="5034371" cy="553640"/>
      </dsp:txXfrm>
    </dsp:sp>
    <dsp:sp modelId="{4701F097-CA24-4DBF-9E20-7419E9323E50}">
      <dsp:nvSpPr>
        <dsp:cNvPr id="0" name=""/>
        <dsp:cNvSpPr/>
      </dsp:nvSpPr>
      <dsp:spPr>
        <a:xfrm>
          <a:off x="1778217" y="1743967"/>
          <a:ext cx="51305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78045-674B-48CE-9F35-EEB230A2A859}">
      <dsp:nvSpPr>
        <dsp:cNvPr id="0" name=""/>
        <dsp:cNvSpPr/>
      </dsp:nvSpPr>
      <dsp:spPr>
        <a:xfrm>
          <a:off x="1874415" y="1771649"/>
          <a:ext cx="5034371" cy="553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4. Síntese da bibliografia fundamental</a:t>
          </a:r>
          <a:endParaRPr lang="pt-BR" sz="1500" kern="1200" dirty="0"/>
        </a:p>
      </dsp:txBody>
      <dsp:txXfrm>
        <a:off x="1874415" y="1771649"/>
        <a:ext cx="5034371" cy="553640"/>
      </dsp:txXfrm>
    </dsp:sp>
    <dsp:sp modelId="{27BE9321-FB18-4627-B0F2-704546CB310D}">
      <dsp:nvSpPr>
        <dsp:cNvPr id="0" name=""/>
        <dsp:cNvSpPr/>
      </dsp:nvSpPr>
      <dsp:spPr>
        <a:xfrm>
          <a:off x="1778217" y="2325290"/>
          <a:ext cx="51305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BCDD6-7F9D-465F-B08F-06600E4104FB}">
      <dsp:nvSpPr>
        <dsp:cNvPr id="0" name=""/>
        <dsp:cNvSpPr/>
      </dsp:nvSpPr>
      <dsp:spPr>
        <a:xfrm>
          <a:off x="1874415" y="2352972"/>
          <a:ext cx="5034371" cy="553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5. Material e métodos</a:t>
          </a:r>
          <a:endParaRPr lang="pt-BR" sz="1500" kern="1200" dirty="0"/>
        </a:p>
      </dsp:txBody>
      <dsp:txXfrm>
        <a:off x="1874415" y="2352972"/>
        <a:ext cx="5034371" cy="553640"/>
      </dsp:txXfrm>
    </dsp:sp>
    <dsp:sp modelId="{3AA833C1-554F-45DB-AC2C-088EDEC5C741}">
      <dsp:nvSpPr>
        <dsp:cNvPr id="0" name=""/>
        <dsp:cNvSpPr/>
      </dsp:nvSpPr>
      <dsp:spPr>
        <a:xfrm>
          <a:off x="1778217" y="2906613"/>
          <a:ext cx="51305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CC93B9-5314-4E03-8AA5-9009BB2B4E1C}">
      <dsp:nvSpPr>
        <dsp:cNvPr id="0" name=""/>
        <dsp:cNvSpPr/>
      </dsp:nvSpPr>
      <dsp:spPr>
        <a:xfrm>
          <a:off x="1874415" y="2934295"/>
          <a:ext cx="5034371" cy="553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6. Forma de análise de dados</a:t>
          </a:r>
          <a:endParaRPr lang="pt-BR" sz="1500" kern="1200" dirty="0"/>
        </a:p>
      </dsp:txBody>
      <dsp:txXfrm>
        <a:off x="1874415" y="2934295"/>
        <a:ext cx="5034371" cy="553640"/>
      </dsp:txXfrm>
    </dsp:sp>
    <dsp:sp modelId="{18F4E36B-2C3A-410D-8575-CB4F83CA921E}">
      <dsp:nvSpPr>
        <dsp:cNvPr id="0" name=""/>
        <dsp:cNvSpPr/>
      </dsp:nvSpPr>
      <dsp:spPr>
        <a:xfrm>
          <a:off x="1778217" y="3487935"/>
          <a:ext cx="51305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4E169-0712-458F-819B-A72CBF95D34D}">
      <dsp:nvSpPr>
        <dsp:cNvPr id="0" name=""/>
        <dsp:cNvSpPr/>
      </dsp:nvSpPr>
      <dsp:spPr>
        <a:xfrm>
          <a:off x="1874415" y="3515617"/>
          <a:ext cx="5034371" cy="553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7. Cronograma de execução</a:t>
          </a:r>
          <a:endParaRPr lang="pt-BR" sz="1500" kern="1200" dirty="0"/>
        </a:p>
      </dsp:txBody>
      <dsp:txXfrm>
        <a:off x="1874415" y="3515617"/>
        <a:ext cx="5034371" cy="553640"/>
      </dsp:txXfrm>
    </dsp:sp>
    <dsp:sp modelId="{8999372C-F75E-4A4F-B614-0884FD9656C4}">
      <dsp:nvSpPr>
        <dsp:cNvPr id="0" name=""/>
        <dsp:cNvSpPr/>
      </dsp:nvSpPr>
      <dsp:spPr>
        <a:xfrm>
          <a:off x="1778217" y="4069258"/>
          <a:ext cx="51305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C28E3-D558-4D6F-8C9B-A70BFFB4815E}">
      <dsp:nvSpPr>
        <dsp:cNvPr id="0" name=""/>
        <dsp:cNvSpPr/>
      </dsp:nvSpPr>
      <dsp:spPr>
        <a:xfrm>
          <a:off x="1874415" y="4096940"/>
          <a:ext cx="5034371" cy="553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8. Referências bibliográficas</a:t>
          </a:r>
          <a:endParaRPr lang="pt-BR" sz="1500" kern="1200" dirty="0"/>
        </a:p>
      </dsp:txBody>
      <dsp:txXfrm>
        <a:off x="1874415" y="4096940"/>
        <a:ext cx="5034371" cy="553640"/>
      </dsp:txXfrm>
    </dsp:sp>
    <dsp:sp modelId="{A91CF6D5-E54E-4834-86BB-99C0C6A23E23}">
      <dsp:nvSpPr>
        <dsp:cNvPr id="0" name=""/>
        <dsp:cNvSpPr/>
      </dsp:nvSpPr>
      <dsp:spPr>
        <a:xfrm>
          <a:off x="1778217" y="4650581"/>
          <a:ext cx="51305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8E644-CD43-4D2F-8495-E00DFA01057E}">
      <dsp:nvSpPr>
        <dsp:cNvPr id="0" name=""/>
        <dsp:cNvSpPr/>
      </dsp:nvSpPr>
      <dsp:spPr>
        <a:xfrm>
          <a:off x="0" y="582"/>
          <a:ext cx="7848872" cy="7469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Educação emocional  / Psicoterapia e psicopedagogia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36462" y="37044"/>
        <a:ext cx="7775948" cy="674007"/>
      </dsp:txXfrm>
    </dsp:sp>
    <dsp:sp modelId="{42C18F87-2303-41E9-8CAD-663BDC246688}">
      <dsp:nvSpPr>
        <dsp:cNvPr id="0" name=""/>
        <dsp:cNvSpPr/>
      </dsp:nvSpPr>
      <dsp:spPr>
        <a:xfrm>
          <a:off x="0" y="757807"/>
          <a:ext cx="7848872" cy="7469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Formação de professores: teoria e prática / Formação de professores e a construção de sua identidade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36462" y="794269"/>
        <a:ext cx="7775948" cy="674007"/>
      </dsp:txXfrm>
    </dsp:sp>
    <dsp:sp modelId="{81F73BC3-518A-4D59-8434-726E17F138AC}">
      <dsp:nvSpPr>
        <dsp:cNvPr id="0" name=""/>
        <dsp:cNvSpPr/>
      </dsp:nvSpPr>
      <dsp:spPr>
        <a:xfrm>
          <a:off x="0" y="1515032"/>
          <a:ext cx="7848872" cy="7469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Arte e educação: metodologias de ensino / Arte e educação: o lúdico, o brincar / Educação sensorial na educação infantil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36462" y="1551494"/>
        <a:ext cx="7775948" cy="674007"/>
      </dsp:txXfrm>
    </dsp:sp>
    <dsp:sp modelId="{7F45FE23-EF83-4EE3-888B-B248F40E4585}">
      <dsp:nvSpPr>
        <dsp:cNvPr id="0" name=""/>
        <dsp:cNvSpPr/>
      </dsp:nvSpPr>
      <dsp:spPr>
        <a:xfrm>
          <a:off x="0" y="2290752"/>
          <a:ext cx="7848872" cy="7469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Indisciplina: falta de interesse / Indisciplina e legislação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36462" y="2327214"/>
        <a:ext cx="7775948" cy="674007"/>
      </dsp:txXfrm>
    </dsp:sp>
    <dsp:sp modelId="{E24AF68D-00CB-4E75-B340-39E74258D9C0}">
      <dsp:nvSpPr>
        <dsp:cNvPr id="0" name=""/>
        <dsp:cNvSpPr/>
      </dsp:nvSpPr>
      <dsp:spPr>
        <a:xfrm>
          <a:off x="0" y="3029482"/>
          <a:ext cx="7848872" cy="74693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EJA: interações professor/alunos / EJA: convênios/parcerias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36462" y="3065944"/>
        <a:ext cx="7775948" cy="674007"/>
      </dsp:txXfrm>
    </dsp:sp>
    <dsp:sp modelId="{A134264E-0A7D-F948-A25D-42997BCEDC2C}">
      <dsp:nvSpPr>
        <dsp:cNvPr id="0" name=""/>
        <dsp:cNvSpPr/>
      </dsp:nvSpPr>
      <dsp:spPr>
        <a:xfrm>
          <a:off x="0" y="3786708"/>
          <a:ext cx="7848872" cy="746931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kern="1200" dirty="0" smtClean="0">
              <a:solidFill>
                <a:schemeClr val="tx1"/>
              </a:solidFill>
            </a:rPr>
            <a:t>O papel do interesse na construção do conhecimento / Fatores que influenciam no interesse/desinteresse dos alunos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 dirty="0"/>
        </a:p>
      </dsp:txBody>
      <dsp:txXfrm>
        <a:off x="36462" y="3823170"/>
        <a:ext cx="7775948" cy="674007"/>
      </dsp:txXfrm>
    </dsp:sp>
    <dsp:sp modelId="{2C2EB048-859F-254D-B980-F45DC37EC9D9}">
      <dsp:nvSpPr>
        <dsp:cNvPr id="0" name=""/>
        <dsp:cNvSpPr/>
      </dsp:nvSpPr>
      <dsp:spPr>
        <a:xfrm>
          <a:off x="0" y="4543933"/>
          <a:ext cx="7848872" cy="746931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kern="1200" dirty="0" smtClean="0">
              <a:solidFill>
                <a:schemeClr val="tx1"/>
              </a:solidFill>
            </a:rPr>
            <a:t>Avaliações externas / Políticas públicas de educação / Currículo e políticas públicas de educação: BNC / Desconstrução do discurso pedagógico da escola como empresa / Ações afirmativas na universidade e a permanência estudantil</a:t>
          </a:r>
        </a:p>
        <a:p>
          <a:pPr lvl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pt-BR" sz="1200" b="1" kern="1200" dirty="0">
            <a:solidFill>
              <a:schemeClr val="tx1"/>
            </a:solidFill>
          </a:endParaRPr>
        </a:p>
      </dsp:txBody>
      <dsp:txXfrm>
        <a:off x="36462" y="4580395"/>
        <a:ext cx="7775948" cy="674007"/>
      </dsp:txXfrm>
    </dsp:sp>
    <dsp:sp modelId="{5811A278-C44C-444E-A46C-FB0E4618F99B}">
      <dsp:nvSpPr>
        <dsp:cNvPr id="0" name=""/>
        <dsp:cNvSpPr/>
      </dsp:nvSpPr>
      <dsp:spPr>
        <a:xfrm>
          <a:off x="0" y="5301158"/>
          <a:ext cx="7848872" cy="746931"/>
        </a:xfrm>
        <a:prstGeom prst="roundRect">
          <a:avLst/>
        </a:prstGeom>
        <a:solidFill>
          <a:srgbClr val="DB4DD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kern="1200" dirty="0" smtClean="0">
              <a:solidFill>
                <a:schemeClr val="tx1"/>
              </a:solidFill>
            </a:rPr>
            <a:t>Múltiplas plataformas na Educação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b="1" kern="1200" dirty="0">
            <a:solidFill>
              <a:schemeClr val="tx1"/>
            </a:solidFill>
          </a:endParaRPr>
        </a:p>
      </dsp:txBody>
      <dsp:txXfrm>
        <a:off x="36462" y="5337620"/>
        <a:ext cx="7775948" cy="674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F61F-8CFC-4CC6-8162-02C4CDE4A825}" type="datetimeFigureOut">
              <a:rPr lang="pt-BR" smtClean="0"/>
              <a:t>27/04/17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81D5-2D7A-43B5-8E45-B54A30AC6A2A}" type="slidenum">
              <a:rPr lang="pt-BR" smtClean="0"/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084075921"/>
              </p:ext>
            </p:extLst>
          </p:nvPr>
        </p:nvGraphicFramePr>
        <p:xfrm>
          <a:off x="1187624" y="1052736"/>
          <a:ext cx="712879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196752"/>
            <a:ext cx="7974632" cy="5078313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/>
              <a:t>Passos para a construção do problema de pesquisa</a:t>
            </a:r>
          </a:p>
          <a:p>
            <a:endParaRPr lang="pt-BR" dirty="0"/>
          </a:p>
          <a:p>
            <a:pPr marL="342900" indent="-342900">
              <a:buClr>
                <a:schemeClr val="accent1"/>
              </a:buClr>
              <a:buFont typeface="+mj-lt"/>
              <a:buAutoNum type="alphaLcPeriod"/>
            </a:pPr>
            <a:r>
              <a:rPr lang="pt-BR" dirty="0"/>
              <a:t>Escrever tudo o que já se sabe sobre o tema de </a:t>
            </a:r>
            <a:r>
              <a:rPr lang="pt-BR" dirty="0" smtClean="0"/>
              <a:t>interesse;</a:t>
            </a:r>
            <a:endParaRPr lang="pt-BR" dirty="0"/>
          </a:p>
          <a:p>
            <a:pPr marL="342900" indent="-342900">
              <a:buClr>
                <a:schemeClr val="accent1"/>
              </a:buClr>
              <a:buFont typeface="+mj-lt"/>
              <a:buAutoNum type="alphaLcPeriod"/>
            </a:pPr>
            <a:r>
              <a:rPr lang="pt-BR" dirty="0" smtClean="0"/>
              <a:t>Mobilizar a curiosidade e começar a escrever perguntas (tudo o que é possível perguntar);</a:t>
            </a:r>
            <a:endParaRPr lang="pt-BR" dirty="0"/>
          </a:p>
          <a:p>
            <a:pPr marL="342900" indent="-342900">
              <a:buClr>
                <a:schemeClr val="accent1"/>
              </a:buClr>
              <a:buFont typeface="+mj-lt"/>
              <a:buAutoNum type="alphaLcPeriod"/>
            </a:pPr>
            <a:r>
              <a:rPr lang="pt-BR" dirty="0" smtClean="0"/>
              <a:t>Analisar criticamente as perguntas: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dirty="0" smtClean="0"/>
              <a:t>Distinguir as que expressam apenas falta de informação daquelas de maiores estudos;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dirty="0" smtClean="0"/>
              <a:t>Separar as questões práticas (as que pedem soluções concretas);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dirty="0" smtClean="0"/>
              <a:t>Identificar as perguntas para as quais o pesquisador já tem resposta;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dirty="0" smtClean="0"/>
              <a:t>Separar as questões muito amplas ou vagas;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dirty="0" smtClean="0"/>
              <a:t>Derivar outras perguntas das perguntas que são respondidas apenas com sim ou não;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lphaLcPeriod" startAt="4"/>
            </a:pPr>
            <a:r>
              <a:rPr lang="pt-BR" dirty="0" smtClean="0"/>
              <a:t>Organizar </a:t>
            </a:r>
            <a:r>
              <a:rPr lang="pt-BR" dirty="0"/>
              <a:t>as perguntas, das mais importantes às secundárias; das amplas às mais específicas;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lphaLcPeriod" startAt="4"/>
            </a:pPr>
            <a:r>
              <a:rPr lang="pt-BR" dirty="0"/>
              <a:t>Escrever um pequeno texto para “explicar” o conjunto de perguntas </a:t>
            </a:r>
            <a:r>
              <a:rPr lang="pt-BR" dirty="0" smtClean="0"/>
              <a:t>selecionado, compondo o problema de pesquisa.</a:t>
            </a:r>
          </a:p>
          <a:p>
            <a:pPr algn="r">
              <a:buClr>
                <a:schemeClr val="accent1"/>
              </a:buClr>
            </a:pPr>
            <a:r>
              <a:rPr lang="pt-BR" dirty="0" smtClean="0"/>
              <a:t> (p. 291 a 295)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47667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O PROBLEMA DE PESQUISA</a:t>
            </a:r>
            <a:endParaRPr lang="pt-B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5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922012260"/>
              </p:ext>
            </p:extLst>
          </p:nvPr>
        </p:nvGraphicFramePr>
        <p:xfrm>
          <a:off x="1134652" y="1412776"/>
          <a:ext cx="6838670" cy="4605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548680"/>
            <a:ext cx="7128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Fases da pesquisa </a:t>
            </a:r>
          </a:p>
          <a:p>
            <a:r>
              <a:rPr lang="pt-BR" b="1" dirty="0" smtClean="0"/>
              <a:t>(LATORRE et al., 1996 apud ESTEBAN, 2010, p. 141)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1403648" y="6277217"/>
            <a:ext cx="74168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0"/>
              </a:spcBef>
            </a:pPr>
            <a:r>
              <a:rPr lang="pt-BR" sz="1200" dirty="0">
                <a:solidFill>
                  <a:prstClr val="black"/>
                </a:solidFill>
              </a:rPr>
              <a:t>ESTEBAN, M. P. S. </a:t>
            </a:r>
            <a:r>
              <a:rPr lang="pt-BR" sz="1200" b="1" dirty="0">
                <a:solidFill>
                  <a:prstClr val="black"/>
                </a:solidFill>
              </a:rPr>
              <a:t>Pesquisa qualitativa em educação</a:t>
            </a:r>
            <a:r>
              <a:rPr lang="pt-BR" sz="1200" dirty="0">
                <a:solidFill>
                  <a:prstClr val="black"/>
                </a:solidFill>
              </a:rPr>
              <a:t>: fundamentos e tradições. Porto Alegre: Artmed, 2010. 268 p.</a:t>
            </a:r>
          </a:p>
        </p:txBody>
      </p:sp>
    </p:spTree>
    <p:extLst>
      <p:ext uri="{BB962C8B-B14F-4D97-AF65-F5344CB8AC3E}">
        <p14:creationId xmlns:p14="http://schemas.microsoft.com/office/powerpoint/2010/main" val="53203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896613290"/>
              </p:ext>
            </p:extLst>
          </p:nvPr>
        </p:nvGraphicFramePr>
        <p:xfrm>
          <a:off x="827584" y="911528"/>
          <a:ext cx="7469796" cy="5109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31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18440673"/>
              </p:ext>
            </p:extLst>
          </p:nvPr>
        </p:nvGraphicFramePr>
        <p:xfrm>
          <a:off x="899592" y="836712"/>
          <a:ext cx="727280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0291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28358925"/>
              </p:ext>
            </p:extLst>
          </p:nvPr>
        </p:nvGraphicFramePr>
        <p:xfrm>
          <a:off x="1003873" y="1409480"/>
          <a:ext cx="7200800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55576" y="476672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ATÉ CHEGAR NO PROJETO...</a:t>
            </a:r>
            <a:endParaRPr lang="pt-B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2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 txBox="1">
            <a:spLocks noGrp="1"/>
          </p:cNvSpPr>
          <p:nvPr>
            <p:ph type="title"/>
          </p:nvPr>
        </p:nvSpPr>
        <p:spPr>
          <a:xfrm>
            <a:off x="611560" y="54868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b="1" dirty="0" smtClean="0">
                <a:solidFill>
                  <a:srgbClr val="C00000"/>
                </a:solidFill>
              </a:rPr>
              <a:t>O PROJETO DE PESQUISA (aproximadamente 10 páginas)</a:t>
            </a:r>
            <a:endParaRPr lang="pt-BR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350233788"/>
              </p:ext>
            </p:extLst>
          </p:nvPr>
        </p:nvGraphicFramePr>
        <p:xfrm>
          <a:off x="1043608" y="1844824"/>
          <a:ext cx="691276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11560" y="122811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partir do tema escolhido, é definido o título do projeto.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022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01.png"/>
          <p:cNvPicPr/>
          <p:nvPr/>
        </p:nvPicPr>
        <p:blipFill>
          <a:blip r:embed="rId2" cstate="print"/>
          <a:srcRect l="4868" t="27726" r="36077" b="15430"/>
          <a:stretch>
            <a:fillRect/>
          </a:stretch>
        </p:blipFill>
        <p:spPr>
          <a:xfrm>
            <a:off x="971600" y="1196752"/>
            <a:ext cx="7251774" cy="4507641"/>
          </a:xfrm>
          <a:prstGeom prst="rect">
            <a:avLst/>
          </a:prstGeom>
          <a:ln/>
        </p:spPr>
      </p:pic>
      <p:sp>
        <p:nvSpPr>
          <p:cNvPr id="4" name="CaixaDeTexto 3"/>
          <p:cNvSpPr txBox="1"/>
          <p:nvPr/>
        </p:nvSpPr>
        <p:spPr>
          <a:xfrm>
            <a:off x="827584" y="40466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CRONOGRAMA DE EXECUÇÃO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7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6053" y="972265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Não é...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1158" y="1415413"/>
            <a:ext cx="6408712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 DA MACRO ESFERA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358101" y="2618522"/>
            <a:ext cx="6408712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 PRÁTICO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03648" y="2001384"/>
            <a:ext cx="6408712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 “DE BIBLIOTECA”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16389" y="321297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É...</a:t>
            </a:r>
            <a:endParaRPr lang="pt-BR" sz="24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8" y="3933056"/>
            <a:ext cx="6408712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 DE CONHECIMENTO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71600" y="4725144"/>
            <a:ext cx="727280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 </a:t>
            </a:r>
            <a:r>
              <a:rPr lang="pt-BR" dirty="0" smtClean="0"/>
              <a:t>       “Ficaremos</a:t>
            </a:r>
            <a:r>
              <a:rPr lang="pt-BR" dirty="0"/>
              <a:t>, então, com os problemas de conhecimento: “o que é preciso </a:t>
            </a:r>
            <a:r>
              <a:rPr lang="pt-BR" dirty="0" smtClean="0"/>
              <a:t>saber sobre </a:t>
            </a:r>
            <a:r>
              <a:rPr lang="pt-BR" dirty="0"/>
              <a:t>tal situação?”; “O que deveremos descobrir sobre ela para que nosso </a:t>
            </a:r>
            <a:r>
              <a:rPr lang="pt-BR" dirty="0" smtClean="0"/>
              <a:t>conhecimento da </a:t>
            </a:r>
            <a:r>
              <a:rPr lang="pt-BR" dirty="0"/>
              <a:t>realidade em foco seja ampliado</a:t>
            </a:r>
            <a:r>
              <a:rPr lang="pt-BR" dirty="0" smtClean="0"/>
              <a:t>?”.” (p.290)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55576" y="47667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O PROBLEMA DE PESQUISA</a:t>
            </a:r>
            <a:endParaRPr lang="pt-BR" sz="2400" b="1" dirty="0">
              <a:solidFill>
                <a:srgbClr val="C0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43571" y="6211669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200" dirty="0"/>
              <a:t>BRAGA, </a:t>
            </a:r>
            <a:r>
              <a:rPr lang="pt-BR" sz="1200" dirty="0" smtClean="0"/>
              <a:t>J. L. </a:t>
            </a:r>
            <a:r>
              <a:rPr lang="pt-BR" sz="1200" dirty="0"/>
              <a:t>Para começar um projeto de pesquisa. </a:t>
            </a:r>
            <a:r>
              <a:rPr lang="pt-BR" sz="1200" b="1" dirty="0"/>
              <a:t>Comunicação &amp; Educação</a:t>
            </a:r>
            <a:r>
              <a:rPr lang="pt-BR" sz="1200" dirty="0"/>
              <a:t>, Brasil, v. 10, n. 3, p. 288-296, dec. 2005.</a:t>
            </a:r>
          </a:p>
        </p:txBody>
      </p:sp>
    </p:spTree>
    <p:extLst>
      <p:ext uri="{BB962C8B-B14F-4D97-AF65-F5344CB8AC3E}">
        <p14:creationId xmlns:p14="http://schemas.microsoft.com/office/powerpoint/2010/main" val="238754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04374123"/>
              </p:ext>
            </p:extLst>
          </p:nvPr>
        </p:nvGraphicFramePr>
        <p:xfrm>
          <a:off x="755576" y="332656"/>
          <a:ext cx="784887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127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685</Words>
  <Application>Microsoft Macintosh PowerPoint</Application>
  <PresentationFormat>Apresentação na tela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Calibri</vt:lpstr>
      <vt:lpstr>Wingdings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PROJETO DE PESQUISA (aproximadamente 10 páginas)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Sueli Fanizzi</cp:lastModifiedBy>
  <cp:revision>72</cp:revision>
  <dcterms:created xsi:type="dcterms:W3CDTF">2016-04-08T20:22:05Z</dcterms:created>
  <dcterms:modified xsi:type="dcterms:W3CDTF">2017-04-27T23:57:42Z</dcterms:modified>
</cp:coreProperties>
</file>