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2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8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4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1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1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75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2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B3213C-4E32-4C09-9A9E-8D687B2F5DE9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F416D0-9C61-44CB-95DC-6279EF3AE4E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kth.se/~maguire/DEGREE-PROJECT-REPORTS/140228-Md._Iqbal_Hossain_and_Md._Iqbal_Hossain-with-cover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PSI5120 Aula 06</a:t>
            </a:r>
            <a:br>
              <a:rPr lang="en-US" dirty="0" smtClean="0"/>
            </a:br>
            <a:r>
              <a:rPr lang="en-US" dirty="0" smtClean="0"/>
              <a:t>PAAS Web Applications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Sergio Takeo Kofuji</a:t>
            </a:r>
          </a:p>
          <a:p>
            <a:r>
              <a:rPr lang="en-US" dirty="0" smtClean="0"/>
              <a:t>14/07/2015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2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6" y="86264"/>
            <a:ext cx="11441243" cy="61937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951" y="804541"/>
            <a:ext cx="221304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08" y="77637"/>
            <a:ext cx="10977859" cy="62066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857646"/>
            <a:ext cx="111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From: IQBAL HOSSAIN. Dynamic scaling of a web-based application in a Cloud </a:t>
            </a:r>
            <a:r>
              <a:rPr lang="en-US" sz="1400" dirty="0" err="1" smtClean="0"/>
              <a:t>Architecture.KTH</a:t>
            </a:r>
            <a:r>
              <a:rPr lang="en-US" sz="1400" dirty="0" smtClean="0"/>
              <a:t>. Master’s Thesis.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57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67" y="142777"/>
            <a:ext cx="9720795" cy="618901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13" y="1981397"/>
            <a:ext cx="1158340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45" y="120768"/>
            <a:ext cx="10125774" cy="62096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3" y="1969684"/>
            <a:ext cx="1158340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" y="117386"/>
            <a:ext cx="6733801" cy="38282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7" y="3945653"/>
            <a:ext cx="7482001" cy="23021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9" y="1184101"/>
            <a:ext cx="221304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72" y="101420"/>
            <a:ext cx="7708309" cy="61966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1" y="2263919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3" y="89230"/>
            <a:ext cx="6234799" cy="61134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47" y="2210148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5" y="87793"/>
            <a:ext cx="11651169" cy="61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59" y="103814"/>
            <a:ext cx="9466376" cy="61934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52" y="2264731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31" y="0"/>
            <a:ext cx="8346404" cy="62099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9" y="2169140"/>
            <a:ext cx="244470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Cloud Web Application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From: IQBAL </a:t>
            </a:r>
            <a:r>
              <a:rPr lang="en-US" dirty="0" smtClean="0"/>
              <a:t>HOSSAIN. Dynamic </a:t>
            </a:r>
            <a:r>
              <a:rPr lang="en-US" dirty="0"/>
              <a:t>scaling of a web-based application in a Cloud </a:t>
            </a:r>
            <a:r>
              <a:rPr lang="en-US" dirty="0" err="1" smtClean="0"/>
              <a:t>Architecture.KTH</a:t>
            </a:r>
            <a:r>
              <a:rPr lang="en-US" dirty="0" smtClean="0"/>
              <a:t>. Master’s Thesis.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https://people.kth.se/~maguire/DEGREE-PROJECT-REPORTS/140228-Md._Iqbal_Hossain_and_Md._</a:t>
            </a:r>
            <a:r>
              <a:rPr lang="pt-BR" dirty="0" smtClean="0">
                <a:hlinkClick r:id="rId2"/>
              </a:rPr>
              <a:t>Iqbal_Hossain-with-cover.pdf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1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52" y="120860"/>
            <a:ext cx="10101030" cy="6141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5" y="2256001"/>
            <a:ext cx="244470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9" y="129396"/>
            <a:ext cx="11162527" cy="61333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" y="1940201"/>
            <a:ext cx="1158340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" y="72069"/>
            <a:ext cx="12019324" cy="58817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0" y="5953803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112143"/>
            <a:ext cx="11993593" cy="51415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0" y="5835979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" y="1148983"/>
            <a:ext cx="12032383" cy="39071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9" y="5827352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" y="1009291"/>
            <a:ext cx="12081002" cy="38991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09" y="5810099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1" y="1273392"/>
            <a:ext cx="11985884" cy="36091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3" y="5810098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3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Perguntas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46" y="77638"/>
            <a:ext cx="8563968" cy="61722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5056" y="2286610"/>
            <a:ext cx="230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IQBAL HOSSAIN. Dynamic scaling of a web-based application in a Cloud </a:t>
            </a:r>
            <a:r>
              <a:rPr lang="en-US" dirty="0" err="1" smtClean="0"/>
              <a:t>Architecture.KTH</a:t>
            </a:r>
            <a:r>
              <a:rPr lang="en-US" dirty="0" smtClean="0"/>
              <a:t>. Master’s Thesis.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68" y="118024"/>
            <a:ext cx="7535766" cy="61692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5" y="2266809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4" y="38094"/>
            <a:ext cx="9782354" cy="61830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" y="2193812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8" y="60386"/>
            <a:ext cx="11808579" cy="62023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4" y="6012820"/>
            <a:ext cx="107481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" y="94891"/>
            <a:ext cx="12068738" cy="58228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118" y="5917721"/>
            <a:ext cx="106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IQBAL HOSSAIN. Dynamic scaling of a web-based application in a Cloud </a:t>
            </a:r>
            <a:r>
              <a:rPr lang="en-US" dirty="0" err="1" smtClean="0"/>
              <a:t>Architecture.KTH</a:t>
            </a:r>
            <a:r>
              <a:rPr lang="en-US" dirty="0" smtClean="0"/>
              <a:t>. Master’s 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796" y="60385"/>
            <a:ext cx="9039579" cy="61937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8" y="2221450"/>
            <a:ext cx="243861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79" y="86264"/>
            <a:ext cx="10588879" cy="61678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495" y="2320579"/>
            <a:ext cx="2214013" cy="16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100</Words>
  <Application>Microsoft Office PowerPoint</Application>
  <PresentationFormat>Widescreen</PresentationFormat>
  <Paragraphs>12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Retrospectiva</vt:lpstr>
      <vt:lpstr>PSI5120 Aula 06 PAAS Web Applications</vt:lpstr>
      <vt:lpstr>Scalable Cloud Web Application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</vt:lpstr>
      <vt:lpstr>Perguntas?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PSI5120 Aula 06 PAAS Web Applications</dc:title>
  <dc:creator>sergio kofuji</dc:creator>
  <cp:lastModifiedBy>sergio kofuji</cp:lastModifiedBy>
  <cp:revision>9</cp:revision>
  <dcterms:created xsi:type="dcterms:W3CDTF">2015-07-14T13:30:00Z</dcterms:created>
  <dcterms:modified xsi:type="dcterms:W3CDTF">2015-07-14T16:05:48Z</dcterms:modified>
</cp:coreProperties>
</file>