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media/image15.jpeg" ContentType="image/jpeg"/>
  <Override PartName="/ppt/media/image9.gif" ContentType="image/gif"/>
  <Override PartName="/ppt/media/image13.jpeg" ContentType="image/jpeg"/>
  <Override PartName="/ppt/media/image14.gif" ContentType="image/gif"/>
  <Override PartName="/ppt/media/image12.jpeg" ContentType="image/jpeg"/>
  <Override PartName="/ppt/media/image11.jpeg" ContentType="image/jpeg"/>
  <Override PartName="/ppt/media/image10.jpeg" ContentType="image/jpeg"/>
  <Override PartName="/ppt/media/image8.jpeg" ContentType="image/jpeg"/>
  <Override PartName="/ppt/media/image1.png" ContentType="image/png"/>
  <Override PartName="/ppt/media/image7.jpeg" ContentType="image/jpeg"/>
  <Override PartName="/ppt/media/image6.jpeg" ContentType="image/jpeg"/>
  <Override PartName="/ppt/media/image5.jpeg" ContentType="image/jpeg"/>
  <Override PartName="/ppt/media/image2.png" ContentType="image/png"/>
  <Override PartName="/ppt/media/image4.jpeg" ContentType="image/jpeg"/>
  <Override PartName="/ppt/media/image19.jpeg" ContentType="image/jpeg"/>
  <Override PartName="/ppt/media/image18.jpeg" ContentType="image/jpeg"/>
  <Override PartName="/ppt/media/image17.jpeg" ContentType="image/jpeg"/>
  <Override PartName="/ppt/media/image3.png" ContentType="image/png"/>
  <Override PartName="/ppt/media/image16.jpeg" ContentType="image/jpe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4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31600" y="3681720"/>
            <a:ext cx="53542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771984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209772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09480" y="3681720"/>
            <a:ext cx="53542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31600" y="3681720"/>
            <a:ext cx="53542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516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600" y="1604520"/>
            <a:ext cx="53542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09480" y="3681720"/>
            <a:ext cx="109720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pt-BR" sz="1200">
                <a:solidFill>
                  <a:srgbClr val="8b8b8b"/>
                </a:solidFill>
                <a:latin typeface="Calibri"/>
              </a:rPr>
              <a:t>14/02/14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F9C53DC-A978-45B3-BAD4-2F0F321522FC}" type="slidenum">
              <a:rPr lang="pt-BR" sz="1200">
                <a:solidFill>
                  <a:srgbClr val="8b8b8b"/>
                </a:solidFill>
                <a:latin typeface="Calibri"/>
              </a:rPr>
              <a:t>&lt;número&gt;</a:t>
            </a:fld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pt-BR"/>
              <a:t>Clique para editar o formato do texto do título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pt-BR"/>
              <a:t>Clique para editar o formato do texto da estrutura de tópicos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pt-BR"/>
              <a:t>2.º Nível da estrutura de tópicos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pt-BR"/>
              <a:t>3.º Nível da estrutura de tópicos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pt-BR"/>
              <a:t>4.º Nível da estrutura de tópicos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pt-BR"/>
              <a:t>5.º Nível da estrutura de tópicos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pt-BR"/>
              <a:t>6.º Nível da estrutura de tópicos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pt-BR"/>
              <a:t>7.º Nível da estrutura de tópicos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jpeg"/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image" Target="../media/image9.gif"/><Relationship Id="rId4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image" Target="../media/image12.jpeg"/><Relationship Id="rId4" Type="http://schemas.openxmlformats.org/officeDocument/2006/relationships/image" Target="../media/image13.jpeg"/><Relationship Id="rId5" Type="http://schemas.openxmlformats.org/officeDocument/2006/relationships/image" Target="../media/image14.gif"/><Relationship Id="rId6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image" Target="../media/image16.jpeg"/><Relationship Id="rId3" Type="http://schemas.openxmlformats.org/officeDocument/2006/relationships/image" Target="../media/image17.jpeg"/><Relationship Id="rId4" Type="http://schemas.openxmlformats.org/officeDocument/2006/relationships/image" Target="../media/image18.jpeg"/><Relationship Id="rId5" Type="http://schemas.openxmlformats.org/officeDocument/2006/relationships/image" Target="../media/image19.jpeg"/><Relationship Id="rId6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39" name="Imagem 15"/>
          <p:cNvPicPr/>
          <p:nvPr/>
        </p:nvPicPr>
        <p:blipFill>
          <a:blip r:embed="rId1"/>
          <a:stretch>
            <a:fillRect/>
          </a:stretch>
        </p:blipFill>
        <p:spPr>
          <a:xfrm rot="16200000">
            <a:off x="6302520" y="1557360"/>
            <a:ext cx="7054200" cy="4702680"/>
          </a:xfrm>
          <a:prstGeom prst="rect">
            <a:avLst/>
          </a:prstGeom>
          <a:ln>
            <a:noFill/>
          </a:ln>
        </p:spPr>
      </p:pic>
      <p:pic>
        <p:nvPicPr>
          <p:cNvPr descr="" id="40" name="Imagem 14"/>
          <p:cNvPicPr/>
          <p:nvPr/>
        </p:nvPicPr>
        <p:blipFill>
          <a:blip r:embed="rId2"/>
          <a:stretch>
            <a:fillRect/>
          </a:stretch>
        </p:blipFill>
        <p:spPr>
          <a:xfrm>
            <a:off x="-16200" y="0"/>
            <a:ext cx="9008640" cy="7065360"/>
          </a:xfrm>
          <a:prstGeom prst="rect">
            <a:avLst/>
          </a:prstGeom>
          <a:ln>
            <a:noFill/>
          </a:ln>
        </p:spPr>
      </p:pic>
      <p:sp>
        <p:nvSpPr>
          <p:cNvPr id="41" name="CustomShape 1"/>
          <p:cNvSpPr/>
          <p:nvPr/>
        </p:nvSpPr>
        <p:spPr>
          <a:xfrm>
            <a:off x="3412080" y="1175760"/>
            <a:ext cx="1454400" cy="934920"/>
          </a:xfrm>
          <a:prstGeom prst="rect">
            <a:avLst/>
          </a:prstGeom>
          <a:solidFill>
            <a:srgbClr val="5b9bd5"/>
          </a:solidFill>
          <a:ln w="12600">
            <a:solidFill>
              <a:srgbClr val="43729d"/>
            </a:solidFill>
            <a:miter/>
          </a:ln>
        </p:spPr>
      </p:sp>
      <p:sp>
        <p:nvSpPr>
          <p:cNvPr id="42" name="CustomShape 2"/>
          <p:cNvSpPr/>
          <p:nvPr/>
        </p:nvSpPr>
        <p:spPr>
          <a:xfrm rot="18914400">
            <a:off x="4558320" y="605520"/>
            <a:ext cx="2121480" cy="2121480"/>
          </a:xfrm>
          <a:prstGeom prst="diagStripe">
            <a:avLst>
              <a:gd fmla="val 50000" name="adj"/>
            </a:avLst>
          </a:prstGeom>
          <a:solidFill>
            <a:srgbClr val="d0cece"/>
          </a:solidFill>
          <a:ln w="12600">
            <a:solidFill>
              <a:srgbClr val="43729d"/>
            </a:solidFill>
            <a:miter/>
          </a:ln>
        </p:spPr>
      </p:sp>
      <p:sp>
        <p:nvSpPr>
          <p:cNvPr id="43" name="CustomShape 3"/>
          <p:cNvSpPr/>
          <p:nvPr/>
        </p:nvSpPr>
        <p:spPr>
          <a:xfrm>
            <a:off x="5607360" y="165960"/>
            <a:ext cx="1454400" cy="934920"/>
          </a:xfrm>
          <a:prstGeom prst="rect">
            <a:avLst/>
          </a:prstGeom>
          <a:solidFill>
            <a:srgbClr val="ffff00"/>
          </a:solidFill>
          <a:ln w="12600">
            <a:solidFill>
              <a:srgbClr val="43729d"/>
            </a:solidFill>
            <a:miter/>
          </a:ln>
        </p:spPr>
      </p:sp>
      <p:sp>
        <p:nvSpPr>
          <p:cNvPr id="44" name="CustomShape 4"/>
          <p:cNvSpPr/>
          <p:nvPr/>
        </p:nvSpPr>
        <p:spPr>
          <a:xfrm>
            <a:off x="5607360" y="2208960"/>
            <a:ext cx="1454400" cy="934920"/>
          </a:xfrm>
          <a:prstGeom prst="rect">
            <a:avLst/>
          </a:prstGeom>
          <a:solidFill>
            <a:srgbClr val="ffff00"/>
          </a:solidFill>
          <a:ln w="12600">
            <a:solidFill>
              <a:srgbClr val="43729d"/>
            </a:solidFill>
            <a:miter/>
          </a:ln>
        </p:spPr>
      </p:sp>
      <p:sp>
        <p:nvSpPr>
          <p:cNvPr id="45" name="CustomShape 5"/>
          <p:cNvSpPr/>
          <p:nvPr/>
        </p:nvSpPr>
        <p:spPr>
          <a:xfrm>
            <a:off x="7062120" y="171000"/>
            <a:ext cx="1454400" cy="934920"/>
          </a:xfrm>
          <a:prstGeom prst="rect">
            <a:avLst/>
          </a:prstGeom>
          <a:solidFill>
            <a:srgbClr val="70ad47"/>
          </a:solidFill>
          <a:ln w="12600">
            <a:solidFill>
              <a:srgbClr val="43729d"/>
            </a:solidFill>
            <a:miter/>
          </a:ln>
        </p:spPr>
      </p:sp>
      <p:sp>
        <p:nvSpPr>
          <p:cNvPr id="46" name="CustomShape 6"/>
          <p:cNvSpPr/>
          <p:nvPr/>
        </p:nvSpPr>
        <p:spPr>
          <a:xfrm>
            <a:off x="8520480" y="162360"/>
            <a:ext cx="1454400" cy="93492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600">
            <a:solidFill>
              <a:srgbClr val="43729d"/>
            </a:solidFill>
            <a:miter/>
          </a:ln>
        </p:spPr>
      </p:sp>
      <p:sp>
        <p:nvSpPr>
          <p:cNvPr id="47" name="CustomShape 7"/>
          <p:cNvSpPr/>
          <p:nvPr/>
        </p:nvSpPr>
        <p:spPr>
          <a:xfrm>
            <a:off x="9978480" y="162360"/>
            <a:ext cx="1454400" cy="934920"/>
          </a:xfrm>
          <a:prstGeom prst="rect">
            <a:avLst/>
          </a:prstGeom>
          <a:solidFill>
            <a:srgbClr val="ee8318"/>
          </a:solidFill>
          <a:ln w="12600">
            <a:solidFill>
              <a:srgbClr val="43729d"/>
            </a:solidFill>
            <a:miter/>
          </a:ln>
        </p:spPr>
      </p:sp>
      <p:sp>
        <p:nvSpPr>
          <p:cNvPr id="48" name="CustomShape 8"/>
          <p:cNvSpPr/>
          <p:nvPr/>
        </p:nvSpPr>
        <p:spPr>
          <a:xfrm>
            <a:off x="7058880" y="2203200"/>
            <a:ext cx="1454400" cy="934920"/>
          </a:xfrm>
          <a:prstGeom prst="rect">
            <a:avLst/>
          </a:prstGeom>
          <a:solidFill>
            <a:srgbClr val="70ad47"/>
          </a:solidFill>
          <a:ln w="12600">
            <a:solidFill>
              <a:srgbClr val="43729d"/>
            </a:solidFill>
            <a:miter/>
          </a:ln>
        </p:spPr>
      </p:sp>
      <p:sp>
        <p:nvSpPr>
          <p:cNvPr id="49" name="CustomShape 9"/>
          <p:cNvSpPr/>
          <p:nvPr/>
        </p:nvSpPr>
        <p:spPr>
          <a:xfrm>
            <a:off x="8516880" y="2205000"/>
            <a:ext cx="1454400" cy="93492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600">
            <a:solidFill>
              <a:srgbClr val="43729d"/>
            </a:solidFill>
            <a:miter/>
          </a:ln>
        </p:spPr>
      </p:sp>
      <p:sp>
        <p:nvSpPr>
          <p:cNvPr id="50" name="CustomShape 10"/>
          <p:cNvSpPr/>
          <p:nvPr/>
        </p:nvSpPr>
        <p:spPr>
          <a:xfrm>
            <a:off x="9975240" y="2205000"/>
            <a:ext cx="1454400" cy="934920"/>
          </a:xfrm>
          <a:prstGeom prst="rect">
            <a:avLst/>
          </a:prstGeom>
          <a:solidFill>
            <a:srgbClr val="ee8318"/>
          </a:solidFill>
          <a:ln w="12600">
            <a:solidFill>
              <a:srgbClr val="43729d"/>
            </a:solidFill>
            <a:miter/>
          </a:ln>
        </p:spPr>
      </p:sp>
      <p:sp>
        <p:nvSpPr>
          <p:cNvPr id="51" name="CustomShape 11"/>
          <p:cNvSpPr/>
          <p:nvPr/>
        </p:nvSpPr>
        <p:spPr>
          <a:xfrm flipH="1" rot="18914400">
            <a:off x="10368360" y="576720"/>
            <a:ext cx="2121120" cy="2121480"/>
          </a:xfrm>
          <a:prstGeom prst="diagStripe">
            <a:avLst>
              <a:gd fmla="val 50000" name="adj"/>
            </a:avLst>
          </a:prstGeom>
          <a:solidFill>
            <a:srgbClr val="d0cece"/>
          </a:solidFill>
          <a:ln w="12600">
            <a:solidFill>
              <a:srgbClr val="43729d"/>
            </a:solidFill>
            <a:miter/>
          </a:ln>
        </p:spPr>
      </p:sp>
      <p:sp>
        <p:nvSpPr>
          <p:cNvPr id="52" name="CustomShape 12"/>
          <p:cNvSpPr/>
          <p:nvPr/>
        </p:nvSpPr>
        <p:spPr>
          <a:xfrm>
            <a:off x="1657440" y="480600"/>
            <a:ext cx="2019600" cy="2189520"/>
          </a:xfrm>
          <a:prstGeom prst="cloud">
            <a:avLst/>
          </a:prstGeom>
          <a:gradFill>
            <a:gsLst>
              <a:gs pos="0">
                <a:srgbClr val="ff0000"/>
              </a:gs>
              <a:gs pos="100000">
                <a:srgbClr val="c00000"/>
              </a:gs>
            </a:gsLst>
            <a:path path="circle"/>
          </a:gradFill>
          <a:ln w="12600">
            <a:solidFill>
              <a:srgbClr val="43729d"/>
            </a:solidFill>
            <a:miter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pt-BR">
                <a:solidFill>
                  <a:srgbClr val="ffffff"/>
                </a:solidFill>
                <a:latin typeface="Calibri"/>
              </a:rPr>
              <a:t>Inicio</a:t>
            </a:r>
            <a:endParaRPr/>
          </a:p>
        </p:txBody>
      </p:sp>
      <p:sp>
        <p:nvSpPr>
          <p:cNvPr id="53" name="CustomShape 13"/>
          <p:cNvSpPr/>
          <p:nvPr/>
        </p:nvSpPr>
        <p:spPr>
          <a:xfrm rot="21241200">
            <a:off x="256320" y="5667480"/>
            <a:ext cx="6383520" cy="914400"/>
          </a:xfrm>
          <a:prstGeom prst="rect">
            <a:avLst/>
          </a:prstGeom>
          <a:noFill/>
          <a:ln>
            <a:noFill/>
          </a:ln>
        </p:spPr>
        <p:txBody>
          <a:bodyPr wrap="none"/>
          <a:p>
            <a:pPr algn="ctr">
              <a:lnSpc>
                <a:spcPct val="100000"/>
              </a:lnSpc>
            </a:pPr>
            <a:r>
              <a:rPr lang="pt-BR" sz="5400">
                <a:solidFill>
                  <a:srgbClr val="ffd966"/>
                </a:solidFill>
                <a:latin typeface="Calibri"/>
              </a:rPr>
              <a:t>Terra dos Protozoários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1187280" y="2516760"/>
            <a:ext cx="6162480" cy="914760"/>
          </a:xfrm>
          <a:prstGeom prst="rect">
            <a:avLst/>
          </a:prstGeom>
          <a:noFill/>
          <a:ln>
            <a:noFill/>
          </a:ln>
        </p:spPr>
        <p:txBody>
          <a:bodyPr wrap="none"/>
          <a:p>
            <a:pPr algn="ctr">
              <a:lnSpc>
                <a:spcPct val="100000"/>
              </a:lnSpc>
            </a:pPr>
            <a:r>
              <a:rPr b="1" lang="pt-BR" sz="5400">
                <a:solidFill>
                  <a:srgbClr val="f8cbad"/>
                </a:solidFill>
                <a:latin typeface="Calibri"/>
              </a:rPr>
              <a:t>Vila dos Platelmintos</a:t>
            </a:r>
            <a:endParaRPr/>
          </a:p>
        </p:txBody>
      </p:sp>
      <p:sp>
        <p:nvSpPr>
          <p:cNvPr id="55" name="CustomShape 2"/>
          <p:cNvSpPr/>
          <p:nvPr/>
        </p:nvSpPr>
        <p:spPr>
          <a:xfrm>
            <a:off x="11880" y="1069560"/>
            <a:ext cx="1454400" cy="934920"/>
          </a:xfrm>
          <a:prstGeom prst="rect">
            <a:avLst/>
          </a:prstGeom>
          <a:solidFill>
            <a:srgbClr val="5b9bd5"/>
          </a:solidFill>
          <a:ln w="12600">
            <a:solidFill>
              <a:srgbClr val="43729d"/>
            </a:solidFill>
            <a:miter/>
          </a:ln>
        </p:spPr>
      </p:sp>
      <p:sp>
        <p:nvSpPr>
          <p:cNvPr id="56" name="CustomShape 3"/>
          <p:cNvSpPr/>
          <p:nvPr/>
        </p:nvSpPr>
        <p:spPr>
          <a:xfrm>
            <a:off x="1466640" y="1074600"/>
            <a:ext cx="1454400" cy="934920"/>
          </a:xfrm>
          <a:prstGeom prst="rect">
            <a:avLst/>
          </a:prstGeom>
          <a:solidFill>
            <a:srgbClr val="ffff00"/>
          </a:solidFill>
          <a:ln w="12600">
            <a:solidFill>
              <a:srgbClr val="43729d"/>
            </a:solidFill>
            <a:miter/>
          </a:ln>
        </p:spPr>
      </p:sp>
      <p:sp>
        <p:nvSpPr>
          <p:cNvPr id="57" name="CustomShape 4"/>
          <p:cNvSpPr/>
          <p:nvPr/>
        </p:nvSpPr>
        <p:spPr>
          <a:xfrm>
            <a:off x="2925000" y="1066320"/>
            <a:ext cx="1454400" cy="934920"/>
          </a:xfrm>
          <a:prstGeom prst="rect">
            <a:avLst/>
          </a:prstGeom>
          <a:solidFill>
            <a:srgbClr val="70ad47"/>
          </a:solidFill>
          <a:ln w="12600">
            <a:solidFill>
              <a:srgbClr val="43729d"/>
            </a:solidFill>
            <a:miter/>
          </a:ln>
        </p:spPr>
      </p:sp>
      <p:sp>
        <p:nvSpPr>
          <p:cNvPr id="58" name="CustomShape 5"/>
          <p:cNvSpPr/>
          <p:nvPr/>
        </p:nvSpPr>
        <p:spPr>
          <a:xfrm rot="13514400">
            <a:off x="7791840" y="8871480"/>
            <a:ext cx="2121480" cy="2121480"/>
          </a:xfrm>
          <a:prstGeom prst="diagStripe">
            <a:avLst>
              <a:gd fmla="val 50000" name="adj"/>
            </a:avLst>
          </a:prstGeom>
          <a:solidFill>
            <a:srgbClr val="5b9bd5"/>
          </a:solidFill>
          <a:ln w="12600">
            <a:solidFill>
              <a:srgbClr val="43729d"/>
            </a:solidFill>
            <a:miter/>
          </a:ln>
        </p:spPr>
      </p:sp>
      <p:sp>
        <p:nvSpPr>
          <p:cNvPr id="59" name="CustomShape 6"/>
          <p:cNvSpPr/>
          <p:nvPr/>
        </p:nvSpPr>
        <p:spPr>
          <a:xfrm rot="16200000">
            <a:off x="7109280" y="8737560"/>
            <a:ext cx="1454400" cy="934920"/>
          </a:xfrm>
          <a:prstGeom prst="rect">
            <a:avLst/>
          </a:prstGeom>
          <a:solidFill>
            <a:srgbClr val="5b9bd5"/>
          </a:solidFill>
          <a:ln w="12600">
            <a:solidFill>
              <a:srgbClr val="43729d"/>
            </a:solidFill>
            <a:miter/>
          </a:ln>
        </p:spPr>
      </p:sp>
      <p:sp>
        <p:nvSpPr>
          <p:cNvPr id="60" name="CustomShape 7"/>
          <p:cNvSpPr/>
          <p:nvPr/>
        </p:nvSpPr>
        <p:spPr>
          <a:xfrm rot="16200000">
            <a:off x="9152280" y="8737560"/>
            <a:ext cx="1454400" cy="934920"/>
          </a:xfrm>
          <a:prstGeom prst="rect">
            <a:avLst/>
          </a:prstGeom>
          <a:solidFill>
            <a:srgbClr val="5b9bd5"/>
          </a:solidFill>
          <a:ln w="12600">
            <a:solidFill>
              <a:srgbClr val="43729d"/>
            </a:solidFill>
            <a:miter/>
          </a:ln>
        </p:spPr>
      </p:sp>
      <p:sp>
        <p:nvSpPr>
          <p:cNvPr id="61" name="CustomShape 8"/>
          <p:cNvSpPr/>
          <p:nvPr/>
        </p:nvSpPr>
        <p:spPr>
          <a:xfrm rot="16200000">
            <a:off x="7114320" y="7282800"/>
            <a:ext cx="1454400" cy="934920"/>
          </a:xfrm>
          <a:prstGeom prst="rect">
            <a:avLst/>
          </a:prstGeom>
          <a:solidFill>
            <a:srgbClr val="5b9bd5"/>
          </a:solidFill>
          <a:ln w="12600">
            <a:solidFill>
              <a:srgbClr val="43729d"/>
            </a:solidFill>
            <a:miter/>
          </a:ln>
        </p:spPr>
      </p:sp>
      <p:sp>
        <p:nvSpPr>
          <p:cNvPr id="62" name="CustomShape 9"/>
          <p:cNvSpPr/>
          <p:nvPr/>
        </p:nvSpPr>
        <p:spPr>
          <a:xfrm rot="16200000">
            <a:off x="7105680" y="5824440"/>
            <a:ext cx="1454400" cy="934920"/>
          </a:xfrm>
          <a:prstGeom prst="rect">
            <a:avLst/>
          </a:prstGeom>
          <a:solidFill>
            <a:srgbClr val="70ad47"/>
          </a:solidFill>
          <a:ln w="12600">
            <a:solidFill>
              <a:srgbClr val="43729d"/>
            </a:solidFill>
            <a:miter/>
          </a:ln>
        </p:spPr>
      </p:sp>
      <p:sp>
        <p:nvSpPr>
          <p:cNvPr id="63" name="CustomShape 10"/>
          <p:cNvSpPr/>
          <p:nvPr/>
        </p:nvSpPr>
        <p:spPr>
          <a:xfrm rot="16200000">
            <a:off x="7105680" y="4366440"/>
            <a:ext cx="1454400" cy="934920"/>
          </a:xfrm>
          <a:prstGeom prst="rect">
            <a:avLst/>
          </a:prstGeom>
          <a:solidFill>
            <a:srgbClr val="ffff00"/>
          </a:solidFill>
          <a:ln w="12600">
            <a:solidFill>
              <a:srgbClr val="43729d"/>
            </a:solidFill>
            <a:miter/>
          </a:ln>
        </p:spPr>
      </p:sp>
      <p:sp>
        <p:nvSpPr>
          <p:cNvPr id="64" name="CustomShape 11"/>
          <p:cNvSpPr/>
          <p:nvPr/>
        </p:nvSpPr>
        <p:spPr>
          <a:xfrm rot="16200000">
            <a:off x="9146520" y="7286400"/>
            <a:ext cx="1454400" cy="934920"/>
          </a:xfrm>
          <a:prstGeom prst="rect">
            <a:avLst/>
          </a:prstGeom>
          <a:solidFill>
            <a:srgbClr val="5b9bd5"/>
          </a:solidFill>
          <a:ln w="12600">
            <a:solidFill>
              <a:srgbClr val="43729d"/>
            </a:solidFill>
            <a:miter/>
          </a:ln>
        </p:spPr>
      </p:sp>
      <p:sp>
        <p:nvSpPr>
          <p:cNvPr id="65" name="CustomShape 12"/>
          <p:cNvSpPr/>
          <p:nvPr/>
        </p:nvSpPr>
        <p:spPr>
          <a:xfrm rot="16200000">
            <a:off x="9148320" y="5828040"/>
            <a:ext cx="1454400" cy="934920"/>
          </a:xfrm>
          <a:prstGeom prst="rect">
            <a:avLst/>
          </a:prstGeom>
          <a:solidFill>
            <a:srgbClr val="70ad47"/>
          </a:solidFill>
          <a:ln w="12600">
            <a:solidFill>
              <a:srgbClr val="43729d"/>
            </a:solidFill>
            <a:miter/>
          </a:ln>
        </p:spPr>
      </p:sp>
      <p:sp>
        <p:nvSpPr>
          <p:cNvPr id="66" name="CustomShape 13"/>
          <p:cNvSpPr/>
          <p:nvPr/>
        </p:nvSpPr>
        <p:spPr>
          <a:xfrm rot="16200000">
            <a:off x="9148320" y="4370040"/>
            <a:ext cx="1454400" cy="934920"/>
          </a:xfrm>
          <a:prstGeom prst="rect">
            <a:avLst/>
          </a:prstGeom>
          <a:solidFill>
            <a:srgbClr val="ffff00"/>
          </a:solidFill>
          <a:ln w="12600">
            <a:solidFill>
              <a:srgbClr val="43729d"/>
            </a:solidFill>
            <a:miter/>
          </a:ln>
        </p:spPr>
      </p:sp>
      <p:sp>
        <p:nvSpPr>
          <p:cNvPr id="67" name="CustomShape 14"/>
          <p:cNvSpPr/>
          <p:nvPr/>
        </p:nvSpPr>
        <p:spPr>
          <a:xfrm flipH="1" rot="2714400">
            <a:off x="7804800" y="3049200"/>
            <a:ext cx="2121120" cy="2121480"/>
          </a:xfrm>
          <a:prstGeom prst="diagStripe">
            <a:avLst>
              <a:gd fmla="val 50000" name="adj"/>
            </a:avLst>
          </a:prstGeom>
          <a:solidFill>
            <a:srgbClr val="d0cece"/>
          </a:solidFill>
          <a:ln w="12600">
            <a:solidFill>
              <a:srgbClr val="43729d"/>
            </a:solidFill>
            <a:miter/>
          </a:ln>
        </p:spPr>
      </p:sp>
      <p:sp>
        <p:nvSpPr>
          <p:cNvPr id="68" name="CustomShape 15"/>
          <p:cNvSpPr/>
          <p:nvPr/>
        </p:nvSpPr>
        <p:spPr>
          <a:xfrm rot="16200000">
            <a:off x="8119080" y="10953720"/>
            <a:ext cx="1454400" cy="934920"/>
          </a:xfrm>
          <a:prstGeom prst="rect">
            <a:avLst/>
          </a:prstGeom>
          <a:solidFill>
            <a:srgbClr val="5b9bd5"/>
          </a:solidFill>
          <a:ln w="12600">
            <a:solidFill>
              <a:srgbClr val="43729d"/>
            </a:solidFill>
            <a:miter/>
          </a:ln>
        </p:spPr>
      </p:sp>
      <p:sp>
        <p:nvSpPr>
          <p:cNvPr id="69" name="CustomShape 16"/>
          <p:cNvSpPr/>
          <p:nvPr/>
        </p:nvSpPr>
        <p:spPr>
          <a:xfrm rot="10800000">
            <a:off x="7292880" y="1065600"/>
            <a:ext cx="2015640" cy="2296080"/>
          </a:xfrm>
          <a:prstGeom prst="corner">
            <a:avLst>
              <a:gd fmla="val 46666" name="adj1"/>
              <a:gd fmla="val 50914" name="adj2"/>
            </a:avLst>
          </a:prstGeom>
          <a:solidFill>
            <a:srgbClr val="ee8318"/>
          </a:solidFill>
          <a:ln w="12600">
            <a:solidFill>
              <a:srgbClr val="43729d"/>
            </a:solidFill>
            <a:miter/>
          </a:ln>
        </p:spPr>
      </p:sp>
      <p:sp>
        <p:nvSpPr>
          <p:cNvPr id="70" name="CustomShape 17"/>
          <p:cNvSpPr/>
          <p:nvPr/>
        </p:nvSpPr>
        <p:spPr>
          <a:xfrm>
            <a:off x="4383000" y="1065600"/>
            <a:ext cx="1454400" cy="934920"/>
          </a:xfrm>
          <a:prstGeom prst="rect">
            <a:avLst/>
          </a:prstGeom>
          <a:solidFill>
            <a:srgbClr val="70ad47"/>
          </a:solidFill>
          <a:ln w="12600">
            <a:solidFill>
              <a:srgbClr val="43729d"/>
            </a:solidFill>
            <a:miter/>
          </a:ln>
        </p:spPr>
      </p:sp>
      <p:sp>
        <p:nvSpPr>
          <p:cNvPr id="71" name="CustomShape 18"/>
          <p:cNvSpPr/>
          <p:nvPr/>
        </p:nvSpPr>
        <p:spPr>
          <a:xfrm>
            <a:off x="5837760" y="1070640"/>
            <a:ext cx="1454400" cy="93492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 w="12600">
            <a:solidFill>
              <a:srgbClr val="43729d"/>
            </a:solidFill>
            <a:miter/>
          </a:ln>
        </p:spPr>
      </p:sp>
      <p:pic>
        <p:nvPicPr>
          <p:cNvPr descr="" id="72" name="Imagem 26"/>
          <p:cNvPicPr/>
          <p:nvPr/>
        </p:nvPicPr>
        <p:blipFill>
          <a:blip r:embed="rId2"/>
          <a:stretch>
            <a:fillRect/>
          </a:stretch>
        </p:blipFill>
        <p:spPr>
          <a:xfrm>
            <a:off x="-923400" y="3427920"/>
            <a:ext cx="7760520" cy="4035240"/>
          </a:xfrm>
          <a:prstGeom prst="rect">
            <a:avLst/>
          </a:prstGeom>
          <a:ln>
            <a:noFill/>
          </a:ln>
        </p:spPr>
      </p:pic>
      <p:pic>
        <p:nvPicPr>
          <p:cNvPr descr="" id="73" name="Imagem 27"/>
          <p:cNvPicPr/>
          <p:nvPr/>
        </p:nvPicPr>
        <p:blipFill>
          <a:blip r:embed="rId3"/>
          <a:stretch>
            <a:fillRect/>
          </a:stretch>
        </p:blipFill>
        <p:spPr>
          <a:xfrm>
            <a:off x="10366560" y="4833720"/>
            <a:ext cx="1524600" cy="1936800"/>
          </a:xfrm>
          <a:prstGeom prst="rect">
            <a:avLst/>
          </a:prstGeom>
          <a:ln>
            <a:solidFill>
              <a:srgbClr val="e2edf8"/>
            </a:solidFill>
          </a:ln>
        </p:spPr>
      </p:pic>
      <p:sp>
        <p:nvSpPr>
          <p:cNvPr id="74" name="CustomShape 19"/>
          <p:cNvSpPr/>
          <p:nvPr/>
        </p:nvSpPr>
        <p:spPr>
          <a:xfrm>
            <a:off x="10609200" y="4353840"/>
            <a:ext cx="139212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Calibri"/>
              </a:rPr>
              <a:t>Vegetariano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 rot="10800000">
            <a:off x="16770240" y="4813560"/>
            <a:ext cx="1454400" cy="934920"/>
          </a:xfrm>
          <a:prstGeom prst="rect">
            <a:avLst/>
          </a:prstGeom>
          <a:solidFill>
            <a:srgbClr val="5b9bd5"/>
          </a:solidFill>
          <a:ln w="12600">
            <a:solidFill>
              <a:srgbClr val="43729d"/>
            </a:solidFill>
            <a:miter/>
          </a:ln>
        </p:spPr>
      </p:sp>
      <p:sp>
        <p:nvSpPr>
          <p:cNvPr id="76" name="CustomShape 2"/>
          <p:cNvSpPr/>
          <p:nvPr/>
        </p:nvSpPr>
        <p:spPr>
          <a:xfrm rot="8114400">
            <a:off x="14956920" y="4197600"/>
            <a:ext cx="2121480" cy="2121480"/>
          </a:xfrm>
          <a:prstGeom prst="diagStripe">
            <a:avLst>
              <a:gd fmla="val 50000" name="adj"/>
            </a:avLst>
          </a:prstGeom>
          <a:solidFill>
            <a:srgbClr val="5b9bd5"/>
          </a:solidFill>
          <a:ln w="12600">
            <a:solidFill>
              <a:srgbClr val="43729d"/>
            </a:solidFill>
            <a:miter/>
          </a:ln>
        </p:spPr>
      </p:sp>
      <p:sp>
        <p:nvSpPr>
          <p:cNvPr id="77" name="CustomShape 3"/>
          <p:cNvSpPr/>
          <p:nvPr/>
        </p:nvSpPr>
        <p:spPr>
          <a:xfrm rot="10800000">
            <a:off x="14574960" y="5823720"/>
            <a:ext cx="1454400" cy="934920"/>
          </a:xfrm>
          <a:prstGeom prst="rect">
            <a:avLst/>
          </a:prstGeom>
          <a:solidFill>
            <a:srgbClr val="5b9bd5"/>
          </a:solidFill>
          <a:ln w="12600">
            <a:solidFill>
              <a:srgbClr val="43729d"/>
            </a:solidFill>
            <a:miter/>
          </a:ln>
        </p:spPr>
      </p:sp>
      <p:sp>
        <p:nvSpPr>
          <p:cNvPr id="78" name="CustomShape 4"/>
          <p:cNvSpPr/>
          <p:nvPr/>
        </p:nvSpPr>
        <p:spPr>
          <a:xfrm rot="10800000">
            <a:off x="14574960" y="3780720"/>
            <a:ext cx="1454400" cy="934920"/>
          </a:xfrm>
          <a:prstGeom prst="rect">
            <a:avLst/>
          </a:prstGeom>
          <a:solidFill>
            <a:srgbClr val="5b9bd5"/>
          </a:solidFill>
          <a:ln w="12600">
            <a:solidFill>
              <a:srgbClr val="43729d"/>
            </a:solidFill>
            <a:miter/>
          </a:ln>
        </p:spPr>
      </p:sp>
      <p:sp>
        <p:nvSpPr>
          <p:cNvPr id="79" name="CustomShape 5"/>
          <p:cNvSpPr/>
          <p:nvPr/>
        </p:nvSpPr>
        <p:spPr>
          <a:xfrm rot="10800000">
            <a:off x="13120200" y="5818680"/>
            <a:ext cx="1454400" cy="934920"/>
          </a:xfrm>
          <a:prstGeom prst="rect">
            <a:avLst/>
          </a:prstGeom>
          <a:solidFill>
            <a:srgbClr val="5b9bd5"/>
          </a:solidFill>
          <a:ln w="12600">
            <a:solidFill>
              <a:srgbClr val="43729d"/>
            </a:solidFill>
            <a:miter/>
          </a:ln>
        </p:spPr>
      </p:sp>
      <p:sp>
        <p:nvSpPr>
          <p:cNvPr id="80" name="CustomShape 6"/>
          <p:cNvSpPr/>
          <p:nvPr/>
        </p:nvSpPr>
        <p:spPr>
          <a:xfrm rot="10800000">
            <a:off x="11662200" y="5826960"/>
            <a:ext cx="1454400" cy="934920"/>
          </a:xfrm>
          <a:prstGeom prst="rect">
            <a:avLst/>
          </a:prstGeom>
          <a:blipFill>
            <a:blip r:embed="rId1"/>
            <a:stretch>
              <a:fillRect/>
            </a:stretch>
          </a:blipFill>
          <a:ln w="12600">
            <a:solidFill>
              <a:srgbClr val="43729d"/>
            </a:solidFill>
            <a:miter/>
          </a:ln>
        </p:spPr>
      </p:sp>
      <p:sp>
        <p:nvSpPr>
          <p:cNvPr id="81" name="CustomShape 7"/>
          <p:cNvSpPr/>
          <p:nvPr/>
        </p:nvSpPr>
        <p:spPr>
          <a:xfrm rot="10800000">
            <a:off x="10203840" y="5826960"/>
            <a:ext cx="1454400" cy="934920"/>
          </a:xfrm>
          <a:prstGeom prst="rect">
            <a:avLst/>
          </a:prstGeom>
          <a:solidFill>
            <a:srgbClr val="ee8318"/>
          </a:solidFill>
          <a:ln w="12600">
            <a:solidFill>
              <a:srgbClr val="43729d"/>
            </a:solidFill>
            <a:miter/>
          </a:ln>
        </p:spPr>
      </p:sp>
      <p:sp>
        <p:nvSpPr>
          <p:cNvPr id="82" name="CustomShape 8"/>
          <p:cNvSpPr/>
          <p:nvPr/>
        </p:nvSpPr>
        <p:spPr>
          <a:xfrm rot="10800000">
            <a:off x="13123800" y="3786480"/>
            <a:ext cx="1454400" cy="934920"/>
          </a:xfrm>
          <a:prstGeom prst="rect">
            <a:avLst/>
          </a:prstGeom>
          <a:solidFill>
            <a:srgbClr val="5b9bd5"/>
          </a:solidFill>
          <a:ln w="12600">
            <a:solidFill>
              <a:srgbClr val="43729d"/>
            </a:solidFill>
            <a:miter/>
          </a:ln>
        </p:spPr>
      </p:sp>
      <p:sp>
        <p:nvSpPr>
          <p:cNvPr id="83" name="CustomShape 9"/>
          <p:cNvSpPr/>
          <p:nvPr/>
        </p:nvSpPr>
        <p:spPr>
          <a:xfrm rot="10800000">
            <a:off x="11665440" y="3784320"/>
            <a:ext cx="1454400" cy="93492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600">
            <a:solidFill>
              <a:srgbClr val="43729d"/>
            </a:solidFill>
            <a:miter/>
          </a:ln>
        </p:spPr>
      </p:sp>
      <p:sp>
        <p:nvSpPr>
          <p:cNvPr id="84" name="CustomShape 10"/>
          <p:cNvSpPr/>
          <p:nvPr/>
        </p:nvSpPr>
        <p:spPr>
          <a:xfrm rot="10800000">
            <a:off x="10207440" y="3784320"/>
            <a:ext cx="1454400" cy="934920"/>
          </a:xfrm>
          <a:prstGeom prst="rect">
            <a:avLst/>
          </a:prstGeom>
          <a:solidFill>
            <a:srgbClr val="ee8318"/>
          </a:solidFill>
          <a:ln w="12600">
            <a:solidFill>
              <a:srgbClr val="43729d"/>
            </a:solidFill>
            <a:miter/>
          </a:ln>
        </p:spPr>
      </p:sp>
      <p:sp>
        <p:nvSpPr>
          <p:cNvPr id="85" name="CustomShape 11"/>
          <p:cNvSpPr/>
          <p:nvPr/>
        </p:nvSpPr>
        <p:spPr>
          <a:xfrm rot="18914400">
            <a:off x="9156600" y="4264560"/>
            <a:ext cx="2121480" cy="2121480"/>
          </a:xfrm>
          <a:prstGeom prst="diagStripe">
            <a:avLst>
              <a:gd fmla="val 50000" name="adj"/>
            </a:avLst>
          </a:prstGeom>
          <a:solidFill>
            <a:srgbClr val="d0cece"/>
          </a:solidFill>
          <a:ln w="12600">
            <a:solidFill>
              <a:srgbClr val="43729d"/>
            </a:solidFill>
            <a:miter/>
          </a:ln>
        </p:spPr>
      </p:sp>
      <p:sp>
        <p:nvSpPr>
          <p:cNvPr id="86" name="CustomShape 12"/>
          <p:cNvSpPr/>
          <p:nvPr/>
        </p:nvSpPr>
        <p:spPr>
          <a:xfrm>
            <a:off x="5104800" y="2105640"/>
            <a:ext cx="1454400" cy="921240"/>
          </a:xfrm>
          <a:prstGeom prst="rect">
            <a:avLst/>
          </a:prstGeom>
          <a:solidFill>
            <a:srgbClr val="70ad47"/>
          </a:solidFill>
          <a:ln w="12600">
            <a:solidFill>
              <a:srgbClr val="43729d"/>
            </a:solidFill>
            <a:miter/>
          </a:ln>
        </p:spPr>
      </p:sp>
      <p:sp>
        <p:nvSpPr>
          <p:cNvPr id="87" name="CustomShape 13"/>
          <p:cNvSpPr/>
          <p:nvPr/>
        </p:nvSpPr>
        <p:spPr>
          <a:xfrm>
            <a:off x="6562800" y="2107800"/>
            <a:ext cx="1454400" cy="934920"/>
          </a:xfrm>
          <a:prstGeom prst="rect">
            <a:avLst/>
          </a:prstGeom>
          <a:solidFill>
            <a:srgbClr val="70ad47"/>
          </a:solidFill>
          <a:ln w="12600">
            <a:solidFill>
              <a:srgbClr val="43729d"/>
            </a:solidFill>
            <a:miter/>
          </a:ln>
        </p:spPr>
      </p:sp>
      <p:sp>
        <p:nvSpPr>
          <p:cNvPr id="88" name="CustomShape 14"/>
          <p:cNvSpPr/>
          <p:nvPr/>
        </p:nvSpPr>
        <p:spPr>
          <a:xfrm>
            <a:off x="8021160" y="2107080"/>
            <a:ext cx="1454400" cy="93492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600">
            <a:solidFill>
              <a:srgbClr val="43729d"/>
            </a:solidFill>
            <a:miter/>
          </a:ln>
        </p:spPr>
      </p:sp>
      <p:sp>
        <p:nvSpPr>
          <p:cNvPr id="89" name="CustomShape 15"/>
          <p:cNvSpPr/>
          <p:nvPr/>
        </p:nvSpPr>
        <p:spPr>
          <a:xfrm>
            <a:off x="5097600" y="4849560"/>
            <a:ext cx="1454400" cy="93492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600">
            <a:solidFill>
              <a:srgbClr val="43729d"/>
            </a:solidFill>
            <a:miter/>
          </a:ln>
        </p:spPr>
      </p:sp>
      <p:sp>
        <p:nvSpPr>
          <p:cNvPr id="90" name="CustomShape 16"/>
          <p:cNvSpPr/>
          <p:nvPr/>
        </p:nvSpPr>
        <p:spPr>
          <a:xfrm>
            <a:off x="6552360" y="4854600"/>
            <a:ext cx="1454400" cy="934920"/>
          </a:xfrm>
          <a:prstGeom prst="rect">
            <a:avLst/>
          </a:prstGeom>
          <a:solidFill>
            <a:srgbClr val="70ad47"/>
          </a:solidFill>
          <a:ln w="12600">
            <a:solidFill>
              <a:srgbClr val="43729d"/>
            </a:solidFill>
            <a:miter/>
          </a:ln>
        </p:spPr>
      </p:sp>
      <p:sp>
        <p:nvSpPr>
          <p:cNvPr id="91" name="CustomShape 17"/>
          <p:cNvSpPr/>
          <p:nvPr/>
        </p:nvSpPr>
        <p:spPr>
          <a:xfrm>
            <a:off x="8010720" y="4845960"/>
            <a:ext cx="1454400" cy="934920"/>
          </a:xfrm>
          <a:prstGeom prst="rect">
            <a:avLst/>
          </a:prstGeom>
          <a:solidFill>
            <a:srgbClr val="5b9bd5"/>
          </a:solidFill>
          <a:ln w="12600">
            <a:solidFill>
              <a:srgbClr val="43729d"/>
            </a:solidFill>
            <a:miter/>
          </a:ln>
        </p:spPr>
      </p:sp>
      <p:sp>
        <p:nvSpPr>
          <p:cNvPr id="92" name="CustomShape 18"/>
          <p:cNvSpPr/>
          <p:nvPr/>
        </p:nvSpPr>
        <p:spPr>
          <a:xfrm flipH="1" rot="16200000">
            <a:off x="3291480" y="3964680"/>
            <a:ext cx="1821240" cy="1776960"/>
          </a:xfrm>
          <a:prstGeom prst="corner">
            <a:avLst>
              <a:gd fmla="val 46666" name="adj1"/>
              <a:gd fmla="val 50914" name="adj2"/>
            </a:avLst>
          </a:prstGeom>
          <a:solidFill>
            <a:srgbClr val="ee8318"/>
          </a:solidFill>
          <a:ln w="12600">
            <a:solidFill>
              <a:srgbClr val="43729d"/>
            </a:solidFill>
            <a:miter/>
          </a:ln>
        </p:spPr>
      </p:sp>
      <p:sp>
        <p:nvSpPr>
          <p:cNvPr id="93" name="CustomShape 19"/>
          <p:cNvSpPr/>
          <p:nvPr/>
        </p:nvSpPr>
        <p:spPr>
          <a:xfrm flipH="1" flipV="1" rot="16200000">
            <a:off x="3297960" y="2138040"/>
            <a:ext cx="1821240" cy="1776960"/>
          </a:xfrm>
          <a:prstGeom prst="corner">
            <a:avLst>
              <a:gd fmla="val 46666" name="adj1"/>
              <a:gd fmla="val 50914" name="adj2"/>
            </a:avLst>
          </a:prstGeom>
          <a:solidFill>
            <a:srgbClr val="5b9bd5"/>
          </a:solidFill>
          <a:ln w="12600">
            <a:solidFill>
              <a:srgbClr val="43729d"/>
            </a:solidFill>
            <a:miter/>
          </a:ln>
        </p:spPr>
      </p:sp>
      <p:sp>
        <p:nvSpPr>
          <p:cNvPr id="94" name="CustomShape 20"/>
          <p:cNvSpPr/>
          <p:nvPr/>
        </p:nvSpPr>
        <p:spPr>
          <a:xfrm rot="16200000">
            <a:off x="9401040" y="1185840"/>
            <a:ext cx="1905840" cy="1776960"/>
          </a:xfrm>
          <a:prstGeom prst="corner">
            <a:avLst>
              <a:gd fmla="val 46666" name="adj1"/>
              <a:gd fmla="val 52709" name="adj2"/>
            </a:avLst>
          </a:prstGeom>
          <a:solidFill>
            <a:srgbClr val="ee8318"/>
          </a:solidFill>
          <a:ln w="12600">
            <a:solidFill>
              <a:srgbClr val="43729d"/>
            </a:solidFill>
            <a:miter/>
          </a:ln>
        </p:spPr>
      </p:sp>
      <p:sp>
        <p:nvSpPr>
          <p:cNvPr id="95" name="CustomShape 21"/>
          <p:cNvSpPr/>
          <p:nvPr/>
        </p:nvSpPr>
        <p:spPr>
          <a:xfrm>
            <a:off x="-39600" y="1041120"/>
            <a:ext cx="8502120" cy="914760"/>
          </a:xfrm>
          <a:prstGeom prst="rect">
            <a:avLst/>
          </a:prstGeom>
          <a:noFill/>
          <a:ln>
            <a:noFill/>
          </a:ln>
        </p:spPr>
        <p:txBody>
          <a:bodyPr wrap="none"/>
          <a:p>
            <a:pPr algn="ctr">
              <a:lnSpc>
                <a:spcPct val="100000"/>
              </a:lnSpc>
            </a:pPr>
            <a:r>
              <a:rPr b="1" lang="pt-BR" sz="5400">
                <a:solidFill>
                  <a:srgbClr val="ffc000"/>
                </a:solidFill>
                <a:latin typeface="Calibri"/>
              </a:rPr>
              <a:t>Reduto dos dos Ectoparasitas</a:t>
            </a:r>
            <a:endParaRPr/>
          </a:p>
        </p:txBody>
      </p:sp>
      <p:sp>
        <p:nvSpPr>
          <p:cNvPr id="96" name="CustomShape 22"/>
          <p:cNvSpPr/>
          <p:nvPr/>
        </p:nvSpPr>
        <p:spPr>
          <a:xfrm>
            <a:off x="6080760" y="2876400"/>
            <a:ext cx="4070160" cy="762120"/>
          </a:xfrm>
          <a:prstGeom prst="rect">
            <a:avLst/>
          </a:prstGeom>
          <a:noFill/>
          <a:ln>
            <a:noFill/>
          </a:ln>
        </p:spPr>
        <p:txBody>
          <a:bodyPr wrap="none"/>
          <a:p>
            <a:pPr algn="ctr">
              <a:lnSpc>
                <a:spcPct val="100000"/>
              </a:lnSpc>
            </a:pPr>
            <a:r>
              <a:rPr lang="pt-BR" sz="4400">
                <a:solidFill>
                  <a:srgbClr val="5b9bd5"/>
                </a:solidFill>
                <a:latin typeface="Calibri"/>
              </a:rPr>
              <a:t>Aldeia Artrópoda</a:t>
            </a:r>
            <a:endParaRPr/>
          </a:p>
        </p:txBody>
      </p:sp>
      <p:sp>
        <p:nvSpPr>
          <p:cNvPr id="97" name="CustomShape 23"/>
          <p:cNvSpPr/>
          <p:nvPr/>
        </p:nvSpPr>
        <p:spPr>
          <a:xfrm>
            <a:off x="956520" y="5634360"/>
            <a:ext cx="4729680" cy="914760"/>
          </a:xfrm>
          <a:prstGeom prst="rect">
            <a:avLst/>
          </a:prstGeom>
          <a:noFill/>
          <a:ln>
            <a:noFill/>
          </a:ln>
        </p:spPr>
        <p:txBody>
          <a:bodyPr wrap="none"/>
          <a:p>
            <a:pPr algn="ctr">
              <a:lnSpc>
                <a:spcPct val="100000"/>
              </a:lnSpc>
            </a:pPr>
            <a:r>
              <a:rPr b="1" lang="pt-BR" sz="5400">
                <a:solidFill>
                  <a:srgbClr val="e7e6e6"/>
                </a:solidFill>
                <a:latin typeface="Calibri"/>
              </a:rPr>
              <a:t>Distrito Anelida</a:t>
            </a:r>
            <a:endParaRPr/>
          </a:p>
        </p:txBody>
      </p:sp>
      <p:sp>
        <p:nvSpPr>
          <p:cNvPr id="98" name="CustomShape 24"/>
          <p:cNvSpPr/>
          <p:nvPr/>
        </p:nvSpPr>
        <p:spPr>
          <a:xfrm>
            <a:off x="6523560" y="99720"/>
            <a:ext cx="5725080" cy="1239120"/>
          </a:xfrm>
          <a:prstGeom prst="cloud">
            <a:avLst/>
          </a:prstGeom>
          <a:gradFill>
            <a:gsLst>
              <a:gs pos="0">
                <a:srgbClr val="ff0000"/>
              </a:gs>
              <a:gs pos="100000">
                <a:srgbClr val="c00000"/>
              </a:gs>
            </a:gsLst>
            <a:path path="circle"/>
          </a:gradFill>
          <a:ln w="12600">
            <a:solidFill>
              <a:srgbClr val="43729d"/>
            </a:solidFill>
            <a:miter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pt-BR">
                <a:solidFill>
                  <a:srgbClr val="ffffff"/>
                </a:solidFill>
                <a:latin typeface="Calibri"/>
              </a:rPr>
              <a:t>Final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pt-BR">
                <a:solidFill>
                  <a:srgbClr val="ffffff"/>
                </a:solidFill>
                <a:latin typeface="Calibri"/>
              </a:rPr>
              <a:t>Calcule seus pontos!</a:t>
            </a:r>
            <a:endParaRPr/>
          </a:p>
        </p:txBody>
      </p:sp>
      <p:pic>
        <p:nvPicPr>
          <p:cNvPr descr="" id="99" name="Imagem 45"/>
          <p:cNvPicPr/>
          <p:nvPr/>
        </p:nvPicPr>
        <p:blipFill>
          <a:blip r:embed="rId5"/>
          <a:stretch>
            <a:fillRect/>
          </a:stretch>
        </p:blipFill>
        <p:spPr>
          <a:xfrm>
            <a:off x="-191520" y="4286160"/>
            <a:ext cx="2553120" cy="2857320"/>
          </a:xfrm>
          <a:prstGeom prst="rect">
            <a:avLst/>
          </a:prstGeom>
          <a:ln>
            <a:noFill/>
          </a:ln>
        </p:spPr>
      </p:pic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" id="100" name="Imagem 13"/>
          <p:cNvPicPr/>
          <p:nvPr/>
        </p:nvPicPr>
        <p:blipFill>
          <a:blip r:embed="rId1"/>
          <a:stretch>
            <a:fillRect/>
          </a:stretch>
        </p:blipFill>
        <p:spPr>
          <a:xfrm>
            <a:off x="5334120" y="2880"/>
            <a:ext cx="2041920" cy="1531080"/>
          </a:xfrm>
          <a:prstGeom prst="rect">
            <a:avLst/>
          </a:prstGeom>
          <a:ln>
            <a:noFill/>
          </a:ln>
        </p:spPr>
      </p:pic>
      <p:sp>
        <p:nvSpPr>
          <p:cNvPr id="101" name="CustomShape 1"/>
          <p:cNvSpPr/>
          <p:nvPr/>
        </p:nvSpPr>
        <p:spPr>
          <a:xfrm rot="13514400">
            <a:off x="7791840" y="1951200"/>
            <a:ext cx="2121480" cy="2121480"/>
          </a:xfrm>
          <a:prstGeom prst="diagStripe">
            <a:avLst>
              <a:gd fmla="val 50000" name="adj"/>
            </a:avLst>
          </a:prstGeom>
          <a:solidFill>
            <a:srgbClr val="d0cece"/>
          </a:solidFill>
          <a:ln w="12600">
            <a:solidFill>
              <a:srgbClr val="43729d"/>
            </a:solidFill>
            <a:miter/>
          </a:ln>
        </p:spPr>
      </p:sp>
      <p:sp>
        <p:nvSpPr>
          <p:cNvPr id="102" name="CustomShape 2"/>
          <p:cNvSpPr/>
          <p:nvPr/>
        </p:nvSpPr>
        <p:spPr>
          <a:xfrm rot="16200000">
            <a:off x="7109280" y="1817280"/>
            <a:ext cx="1454400" cy="93492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600">
            <a:solidFill>
              <a:srgbClr val="43729d"/>
            </a:solidFill>
            <a:miter/>
          </a:ln>
        </p:spPr>
      </p:sp>
      <p:sp>
        <p:nvSpPr>
          <p:cNvPr id="103" name="CustomShape 3"/>
          <p:cNvSpPr/>
          <p:nvPr/>
        </p:nvSpPr>
        <p:spPr>
          <a:xfrm rot="16200000">
            <a:off x="9152280" y="1817280"/>
            <a:ext cx="1454400" cy="93492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 w="12600">
            <a:solidFill>
              <a:srgbClr val="43729d"/>
            </a:solidFill>
            <a:miter/>
          </a:ln>
        </p:spPr>
      </p:sp>
      <p:sp>
        <p:nvSpPr>
          <p:cNvPr id="104" name="CustomShape 4"/>
          <p:cNvSpPr/>
          <p:nvPr/>
        </p:nvSpPr>
        <p:spPr>
          <a:xfrm rot="16200000">
            <a:off x="7114320" y="362520"/>
            <a:ext cx="1454400" cy="934920"/>
          </a:xfrm>
          <a:prstGeom prst="rect">
            <a:avLst/>
          </a:prstGeom>
          <a:solidFill>
            <a:srgbClr val="70ad47"/>
          </a:solidFill>
          <a:ln w="12600">
            <a:solidFill>
              <a:srgbClr val="43729d"/>
            </a:solidFill>
            <a:miter/>
          </a:ln>
        </p:spPr>
      </p:sp>
      <p:sp>
        <p:nvSpPr>
          <p:cNvPr id="105" name="CustomShape 5"/>
          <p:cNvSpPr/>
          <p:nvPr/>
        </p:nvSpPr>
        <p:spPr>
          <a:xfrm rot="16200000">
            <a:off x="7116120" y="-1095480"/>
            <a:ext cx="1454400" cy="934920"/>
          </a:xfrm>
          <a:prstGeom prst="rect">
            <a:avLst/>
          </a:prstGeom>
          <a:solidFill>
            <a:srgbClr val="70ad47"/>
          </a:solidFill>
          <a:ln w="12600">
            <a:solidFill>
              <a:srgbClr val="43729d"/>
            </a:solidFill>
            <a:miter/>
          </a:ln>
        </p:spPr>
      </p:sp>
      <p:sp>
        <p:nvSpPr>
          <p:cNvPr id="106" name="CustomShape 6"/>
          <p:cNvSpPr/>
          <p:nvPr/>
        </p:nvSpPr>
        <p:spPr>
          <a:xfrm rot="16200000">
            <a:off x="7105680" y="-2553480"/>
            <a:ext cx="1454400" cy="934920"/>
          </a:xfrm>
          <a:prstGeom prst="rect">
            <a:avLst/>
          </a:prstGeom>
          <a:solidFill>
            <a:srgbClr val="5b9bd5"/>
          </a:solidFill>
          <a:ln w="12600">
            <a:solidFill>
              <a:srgbClr val="43729d"/>
            </a:solidFill>
            <a:miter/>
          </a:ln>
        </p:spPr>
      </p:sp>
      <p:sp>
        <p:nvSpPr>
          <p:cNvPr id="107" name="CustomShape 7"/>
          <p:cNvSpPr/>
          <p:nvPr/>
        </p:nvSpPr>
        <p:spPr>
          <a:xfrm rot="16200000">
            <a:off x="9146520" y="365760"/>
            <a:ext cx="1454400" cy="934920"/>
          </a:xfrm>
          <a:prstGeom prst="rect">
            <a:avLst/>
          </a:prstGeom>
          <a:solidFill>
            <a:srgbClr val="70ad47"/>
          </a:solidFill>
          <a:ln w="12600">
            <a:solidFill>
              <a:srgbClr val="43729d"/>
            </a:solidFill>
            <a:miter/>
          </a:ln>
        </p:spPr>
      </p:sp>
      <p:sp>
        <p:nvSpPr>
          <p:cNvPr id="108" name="CustomShape 8"/>
          <p:cNvSpPr/>
          <p:nvPr/>
        </p:nvSpPr>
        <p:spPr>
          <a:xfrm rot="16200000">
            <a:off x="9148320" y="-1091880"/>
            <a:ext cx="1454400" cy="934920"/>
          </a:xfrm>
          <a:prstGeom prst="rect">
            <a:avLst/>
          </a:prstGeom>
          <a:solidFill>
            <a:srgbClr val="70ad47"/>
          </a:solidFill>
          <a:ln w="12600">
            <a:solidFill>
              <a:srgbClr val="43729d"/>
            </a:solidFill>
            <a:miter/>
          </a:ln>
        </p:spPr>
      </p:sp>
      <p:sp>
        <p:nvSpPr>
          <p:cNvPr id="109" name="CustomShape 9"/>
          <p:cNvSpPr/>
          <p:nvPr/>
        </p:nvSpPr>
        <p:spPr>
          <a:xfrm rot="16200000">
            <a:off x="9148320" y="-2550240"/>
            <a:ext cx="1454400" cy="934920"/>
          </a:xfrm>
          <a:prstGeom prst="rect">
            <a:avLst/>
          </a:prstGeom>
          <a:solidFill>
            <a:srgbClr val="5b9bd5"/>
          </a:solidFill>
          <a:ln w="12600">
            <a:solidFill>
              <a:srgbClr val="43729d"/>
            </a:solidFill>
            <a:miter/>
          </a:ln>
        </p:spPr>
      </p:sp>
      <p:sp>
        <p:nvSpPr>
          <p:cNvPr id="110" name="CustomShape 10"/>
          <p:cNvSpPr/>
          <p:nvPr/>
        </p:nvSpPr>
        <p:spPr>
          <a:xfrm flipH="1" rot="2714400">
            <a:off x="7804800" y="-3870720"/>
            <a:ext cx="2121120" cy="2121480"/>
          </a:xfrm>
          <a:prstGeom prst="diagStripe">
            <a:avLst>
              <a:gd fmla="val 50000" name="adj"/>
            </a:avLst>
          </a:prstGeom>
          <a:solidFill>
            <a:srgbClr val="5b9bd5"/>
          </a:solidFill>
          <a:ln w="12600">
            <a:solidFill>
              <a:srgbClr val="43729d"/>
            </a:solidFill>
            <a:miter/>
          </a:ln>
        </p:spPr>
      </p:sp>
      <p:sp>
        <p:nvSpPr>
          <p:cNvPr id="111" name="CustomShape 11"/>
          <p:cNvSpPr/>
          <p:nvPr/>
        </p:nvSpPr>
        <p:spPr>
          <a:xfrm flipV="1" rot="10800000">
            <a:off x="7332840" y="3771000"/>
            <a:ext cx="2015640" cy="2005560"/>
          </a:xfrm>
          <a:prstGeom prst="corner">
            <a:avLst>
              <a:gd fmla="val 46666" name="adj1"/>
              <a:gd fmla="val 50914" name="adj2"/>
            </a:avLst>
          </a:prstGeom>
          <a:solidFill>
            <a:srgbClr val="ee8318"/>
          </a:solidFill>
          <a:ln w="12600">
            <a:solidFill>
              <a:srgbClr val="43729d"/>
            </a:solidFill>
            <a:miter/>
          </a:ln>
        </p:spPr>
      </p:sp>
      <p:sp>
        <p:nvSpPr>
          <p:cNvPr id="112" name="CustomShape 12"/>
          <p:cNvSpPr/>
          <p:nvPr/>
        </p:nvSpPr>
        <p:spPr>
          <a:xfrm rot="10800000">
            <a:off x="5867640" y="4827600"/>
            <a:ext cx="1454400" cy="934920"/>
          </a:xfrm>
          <a:prstGeom prst="rect">
            <a:avLst/>
          </a:prstGeom>
          <a:solidFill>
            <a:srgbClr val="5b9bd5"/>
          </a:solidFill>
          <a:ln w="12600">
            <a:solidFill>
              <a:srgbClr val="43729d"/>
            </a:solidFill>
            <a:miter/>
          </a:ln>
        </p:spPr>
      </p:sp>
      <p:sp>
        <p:nvSpPr>
          <p:cNvPr id="113" name="CustomShape 13"/>
          <p:cNvSpPr/>
          <p:nvPr/>
        </p:nvSpPr>
        <p:spPr>
          <a:xfrm rot="8114400">
            <a:off x="4054320" y="4211280"/>
            <a:ext cx="2121480" cy="2121480"/>
          </a:xfrm>
          <a:prstGeom prst="diagStripe">
            <a:avLst>
              <a:gd fmla="val 50000" name="adj"/>
            </a:avLst>
          </a:prstGeom>
          <a:solidFill>
            <a:srgbClr val="d0cece"/>
          </a:solidFill>
          <a:ln w="12600">
            <a:solidFill>
              <a:srgbClr val="43729d"/>
            </a:solidFill>
            <a:miter/>
          </a:ln>
        </p:spPr>
      </p:sp>
      <p:sp>
        <p:nvSpPr>
          <p:cNvPr id="114" name="CustomShape 14"/>
          <p:cNvSpPr/>
          <p:nvPr/>
        </p:nvSpPr>
        <p:spPr>
          <a:xfrm rot="10800000">
            <a:off x="3672360" y="5837400"/>
            <a:ext cx="1454400" cy="934920"/>
          </a:xfrm>
          <a:prstGeom prst="rect">
            <a:avLst/>
          </a:prstGeom>
          <a:solidFill>
            <a:srgbClr val="ffff00"/>
          </a:solidFill>
          <a:ln w="12600">
            <a:solidFill>
              <a:srgbClr val="43729d"/>
            </a:solidFill>
            <a:miter/>
          </a:ln>
        </p:spPr>
      </p:sp>
      <p:sp>
        <p:nvSpPr>
          <p:cNvPr id="115" name="CustomShape 15"/>
          <p:cNvSpPr/>
          <p:nvPr/>
        </p:nvSpPr>
        <p:spPr>
          <a:xfrm rot="10800000">
            <a:off x="3672360" y="3794400"/>
            <a:ext cx="1454400" cy="934920"/>
          </a:xfrm>
          <a:prstGeom prst="rect">
            <a:avLst/>
          </a:prstGeom>
          <a:solidFill>
            <a:srgbClr val="ffff00"/>
          </a:solidFill>
          <a:ln w="12600">
            <a:solidFill>
              <a:srgbClr val="43729d"/>
            </a:solidFill>
            <a:miter/>
          </a:ln>
        </p:spPr>
      </p:sp>
      <p:sp>
        <p:nvSpPr>
          <p:cNvPr id="116" name="CustomShape 16"/>
          <p:cNvSpPr/>
          <p:nvPr/>
        </p:nvSpPr>
        <p:spPr>
          <a:xfrm rot="10800000">
            <a:off x="2217600" y="5832360"/>
            <a:ext cx="1454400" cy="934920"/>
          </a:xfrm>
          <a:prstGeom prst="rect">
            <a:avLst/>
          </a:prstGeom>
          <a:solidFill>
            <a:srgbClr val="70ad47"/>
          </a:solidFill>
          <a:ln w="12600">
            <a:solidFill>
              <a:srgbClr val="43729d"/>
            </a:solidFill>
            <a:miter/>
          </a:ln>
        </p:spPr>
      </p:sp>
      <p:sp>
        <p:nvSpPr>
          <p:cNvPr id="117" name="CustomShape 17"/>
          <p:cNvSpPr/>
          <p:nvPr/>
        </p:nvSpPr>
        <p:spPr>
          <a:xfrm rot="10800000">
            <a:off x="759600" y="5840640"/>
            <a:ext cx="1454400" cy="934920"/>
          </a:xfrm>
          <a:prstGeom prst="rect">
            <a:avLst/>
          </a:prstGeom>
          <a:solidFill>
            <a:srgbClr val="70ad47"/>
          </a:solidFill>
          <a:ln w="12600">
            <a:solidFill>
              <a:srgbClr val="43729d"/>
            </a:solidFill>
            <a:miter/>
          </a:ln>
        </p:spPr>
      </p:sp>
      <p:sp>
        <p:nvSpPr>
          <p:cNvPr id="118" name="CustomShape 18"/>
          <p:cNvSpPr/>
          <p:nvPr/>
        </p:nvSpPr>
        <p:spPr>
          <a:xfrm rot="10800000">
            <a:off x="-698400" y="5840640"/>
            <a:ext cx="1454400" cy="934920"/>
          </a:xfrm>
          <a:prstGeom prst="rect">
            <a:avLst/>
          </a:prstGeom>
          <a:blipFill>
            <a:blip r:embed="rId4"/>
            <a:stretch>
              <a:fillRect/>
            </a:stretch>
          </a:blipFill>
          <a:ln w="12600">
            <a:solidFill>
              <a:srgbClr val="43729d"/>
            </a:solidFill>
            <a:miter/>
          </a:ln>
        </p:spPr>
      </p:sp>
      <p:sp>
        <p:nvSpPr>
          <p:cNvPr id="119" name="CustomShape 19"/>
          <p:cNvSpPr/>
          <p:nvPr/>
        </p:nvSpPr>
        <p:spPr>
          <a:xfrm rot="10800000">
            <a:off x="2221200" y="3800160"/>
            <a:ext cx="1454400" cy="934920"/>
          </a:xfrm>
          <a:prstGeom prst="rect">
            <a:avLst/>
          </a:prstGeom>
          <a:solidFill>
            <a:srgbClr val="70ad47"/>
          </a:solidFill>
          <a:ln w="12600">
            <a:solidFill>
              <a:srgbClr val="43729d"/>
            </a:solidFill>
            <a:miter/>
          </a:ln>
        </p:spPr>
      </p:sp>
      <p:sp>
        <p:nvSpPr>
          <p:cNvPr id="120" name="CustomShape 20"/>
          <p:cNvSpPr/>
          <p:nvPr/>
        </p:nvSpPr>
        <p:spPr>
          <a:xfrm rot="10800000">
            <a:off x="763200" y="3798000"/>
            <a:ext cx="1454400" cy="934920"/>
          </a:xfrm>
          <a:prstGeom prst="rect">
            <a:avLst/>
          </a:prstGeom>
          <a:solidFill>
            <a:srgbClr val="70ad47"/>
          </a:solidFill>
          <a:ln w="12600">
            <a:solidFill>
              <a:srgbClr val="43729d"/>
            </a:solidFill>
            <a:miter/>
          </a:ln>
        </p:spPr>
      </p:sp>
      <p:sp>
        <p:nvSpPr>
          <p:cNvPr id="121" name="CustomShape 21"/>
          <p:cNvSpPr/>
          <p:nvPr/>
        </p:nvSpPr>
        <p:spPr>
          <a:xfrm rot="10800000">
            <a:off x="-694800" y="3798000"/>
            <a:ext cx="1454400" cy="934920"/>
          </a:xfrm>
          <a:prstGeom prst="rect">
            <a:avLst/>
          </a:prstGeom>
          <a:blipFill>
            <a:blip r:embed="rId5"/>
            <a:stretch>
              <a:fillRect/>
            </a:stretch>
          </a:blipFill>
          <a:ln w="12600">
            <a:solidFill>
              <a:srgbClr val="43729d"/>
            </a:solidFill>
            <a:miter/>
          </a:ln>
        </p:spPr>
      </p:sp>
      <p:sp>
        <p:nvSpPr>
          <p:cNvPr id="122" name="CustomShape 22"/>
          <p:cNvSpPr/>
          <p:nvPr/>
        </p:nvSpPr>
        <p:spPr>
          <a:xfrm rot="1678800">
            <a:off x="409320" y="1924560"/>
            <a:ext cx="5789160" cy="914400"/>
          </a:xfrm>
          <a:prstGeom prst="rect">
            <a:avLst/>
          </a:prstGeom>
          <a:noFill/>
          <a:ln>
            <a:noFill/>
          </a:ln>
        </p:spPr>
        <p:txBody>
          <a:bodyPr wrap="none"/>
          <a:p>
            <a:pPr algn="ctr">
              <a:lnSpc>
                <a:spcPct val="100000"/>
              </a:lnSpc>
            </a:pPr>
            <a:r>
              <a:rPr b="1" lang="pt-BR" sz="5400">
                <a:solidFill>
                  <a:srgbClr val="ffc000"/>
                </a:solidFill>
                <a:latin typeface="Calibri"/>
              </a:rPr>
              <a:t>Condado nematoda</a:t>
            </a:r>
            <a:endParaRPr/>
          </a:p>
        </p:txBody>
      </p:sp>
      <p:sp>
        <p:nvSpPr>
          <p:cNvPr id="123" name="CustomShape 23"/>
          <p:cNvSpPr/>
          <p:nvPr/>
        </p:nvSpPr>
        <p:spPr>
          <a:xfrm>
            <a:off x="5838840" y="1485000"/>
            <a:ext cx="1083240" cy="364680"/>
          </a:xfrm>
          <a:prstGeom prst="rect">
            <a:avLst/>
          </a:prstGeom>
          <a:noFill/>
          <a:ln>
            <a:noFill/>
          </a:ln>
        </p:spPr>
        <p:txBody>
          <a:bodyPr bIns="45000" lIns="90000" rIns="90000" tIns="45000" wrap="none"/>
          <a:p>
            <a:pPr>
              <a:lnSpc>
                <a:spcPct val="100000"/>
              </a:lnSpc>
            </a:pPr>
            <a:r>
              <a:rPr lang="pt-BR">
                <a:solidFill>
                  <a:srgbClr val="000000"/>
                </a:solidFill>
                <a:latin typeface="Calibri"/>
              </a:rPr>
              <a:t>Carnívoro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