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6.jpeg" ContentType="image/jpeg"/>
  <Override PartName="/ppt/media/image57.png" ContentType="image/png"/>
  <Override PartName="/ppt/media/image49.jpeg" ContentType="image/jpeg"/>
  <Override PartName="/ppt/media/image3.png" ContentType="image/png"/>
  <Override PartName="/ppt/media/image60.jpeg" ContentType="image/jpeg"/>
  <Override PartName="/ppt/media/image38.jpeg" ContentType="image/jpeg"/>
  <Override PartName="/ppt/media/image22.jpeg" ContentType="image/jpeg"/>
  <Override PartName="/ppt/media/image71.jpeg" ContentType="image/jpeg"/>
  <Override PartName="/ppt/media/image17.jpeg" ContentType="image/jpeg"/>
  <Override PartName="/ppt/media/image44.png" ContentType="image/png"/>
  <Override PartName="/ppt/media/image81.png" ContentType="image/png"/>
  <Override PartName="/ppt/media/image59.png" ContentType="image/png"/>
  <Override PartName="/ppt/media/image5.png" ContentType="image/png"/>
  <Override PartName="/ppt/media/image55.jpeg" ContentType="image/jpeg"/>
  <Override PartName="/ppt/media/image28.jpeg" ContentType="image/jpeg"/>
  <Override PartName="/ppt/media/image77.jpeg" ContentType="image/jpeg"/>
  <Override PartName="/ppt/media/image61.jpeg" ContentType="image/jpeg"/>
  <Override PartName="/ppt/media/image39.jpeg" ContentType="image/jpeg"/>
  <Override PartName="/ppt/media/image50.jpeg" ContentType="image/jpeg"/>
  <Override PartName="/ppt/media/image23.jpeg" ContentType="image/jpeg"/>
  <Override PartName="/ppt/media/image83.png" ContentType="image/png"/>
  <Override PartName="/ppt/media/image10.png" ContentType="image/png"/>
  <Override PartName="/ppt/media/image72.jpeg" ContentType="image/jpeg"/>
  <Override PartName="/ppt/media/image45.jpeg" ContentType="image/jpeg"/>
  <Override PartName="/ppt/media/image7.png" ContentType="image/png"/>
  <Override PartName="/ppt/media/image67.jpeg" ContentType="image/jpeg"/>
  <Override PartName="/ppt/media/image56.jpeg" ContentType="image/jpeg"/>
  <Override PartName="/ppt/media/image29.jpeg" ContentType="image/jpeg"/>
  <Override PartName="/ppt/media/image33.png" ContentType="image/png"/>
  <Override PartName="/ppt/media/image40.jpeg" ContentType="image/jpeg"/>
  <Override PartName="/ppt/media/image78.jpeg" ContentType="image/jpeg"/>
  <Override PartName="/ppt/media/image62.jpeg" ContentType="image/jpeg"/>
  <Override PartName="/ppt/media/image12.png" ContentType="image/png"/>
  <Override PartName="/ppt/media/image84.jpeg" ContentType="image/jpeg"/>
  <Override PartName="/ppt/media/image51.jpeg" ContentType="image/jpeg"/>
  <Override PartName="/ppt/media/image24.jpeg" ContentType="image/jpeg"/>
  <Override PartName="/ppt/media/image2.png" ContentType="image/png"/>
  <Override PartName="/ppt/media/image9.png" ContentType="image/png"/>
  <Override PartName="/ppt/media/image20.png" ContentType="image/png"/>
  <Override PartName="/ppt/media/image46.jpeg" ContentType="image/jpeg"/>
  <Override PartName="/ppt/media/image19.jpeg" ContentType="image/jpeg"/>
  <Override PartName="/ppt/media/image73.jpeg" ContentType="image/jpeg"/>
  <Override PartName="/ppt/media/image30.jpeg" ContentType="image/jpeg"/>
  <Override PartName="/ppt/media/image35.png" ContentType="image/png"/>
  <Override PartName="/ppt/media/image41.jpeg" ContentType="image/jpeg"/>
  <Override PartName="/ppt/media/image79.jpeg" ContentType="image/jpeg"/>
  <Override PartName="/ppt/media/image14.png" ContentType="image/png"/>
  <Override PartName="/ppt/media/image36.jpeg" ContentType="image/jpeg"/>
  <Override PartName="/ppt/media/image63.jpeg" ContentType="image/jpeg"/>
  <Override PartName="/ppt/media/image4.png" ContentType="image/png"/>
  <Override PartName="/ppt/media/image58.png" ContentType="image/png"/>
  <Override PartName="/ppt/media/image85.jpeg" ContentType="image/jpeg"/>
  <Override PartName="/ppt/media/image25.jpeg" ContentType="image/jpeg"/>
  <Override PartName="/ppt/media/image52.jpeg" ContentType="image/jpeg"/>
  <Override PartName="/ppt/media/image66.png" ContentType="image/png"/>
  <Override PartName="/ppt/media/image74.jpeg" ContentType="image/jpeg"/>
  <Override PartName="/ppt/media/image47.jpeg" ContentType="image/jpeg"/>
  <Override PartName="/ppt/media/image31.jpeg" ContentType="image/jpeg"/>
  <Override PartName="/ppt/media/image69.jpeg" ContentType="image/jpeg"/>
  <Override PartName="/ppt/media/image80.jpeg" ContentType="image/jpeg"/>
  <Override PartName="/ppt/media/image82.png" ContentType="image/png"/>
  <Override PartName="/ppt/media/image15.jpeg" ContentType="image/jpeg"/>
  <Override PartName="/ppt/media/image6.png" ContentType="image/png"/>
  <Override PartName="/ppt/media/image64.jpeg" ContentType="image/jpeg"/>
  <Override PartName="/ppt/media/image37.jpeg" ContentType="image/jpeg"/>
  <Override PartName="/ppt/media/image68.png" ContentType="image/png"/>
  <Override PartName="/ppt/media/image86.jpeg" ContentType="image/jpeg"/>
  <Override PartName="/ppt/media/image53.jpeg" ContentType="image/jpeg"/>
  <Override PartName="/ppt/media/image26.jpeg" ContentType="image/jpeg"/>
  <Override PartName="/ppt/media/image48.jpeg" ContentType="image/jpeg"/>
  <Override PartName="/ppt/media/image75.jpeg" ContentType="image/jpeg"/>
  <Override PartName="/ppt/media/image11.png" ContentType="image/png"/>
  <Override PartName="/ppt/media/image32.jpeg" ContentType="image/jpeg"/>
  <Override PartName="/ppt/media/image18.png" ContentType="image/png"/>
  <Override PartName="/ppt/media/image1.png" ContentType="image/png"/>
  <Override PartName="/ppt/media/image8.png" ContentType="image/png"/>
  <Override PartName="/ppt/media/image21.jpeg" ContentType="image/jpeg"/>
  <Override PartName="/ppt/media/image43.jpeg" ContentType="image/jpeg"/>
  <Override PartName="/ppt/media/image16.jpeg" ContentType="image/jpeg"/>
  <Override PartName="/ppt/media/image70.jpeg" ContentType="image/jpeg"/>
  <Override PartName="/ppt/media/image34.png" ContentType="image/png"/>
  <Override PartName="/ppt/media/image65.jpeg" ContentType="image/jpeg"/>
  <Override PartName="/ppt/media/image42.png" ContentType="image/png"/>
  <Override PartName="/ppt/media/image54.jpeg" ContentType="image/jpeg"/>
  <Override PartName="/ppt/media/image27.jpeg" ContentType="image/jpeg"/>
  <Override PartName="/ppt/media/image13.png" ContentType="image/pn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906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760" y="4256640"/>
            <a:ext cx="2891160" cy="2306880"/>
          </a:xfrm>
          <a:prstGeom prst="rect">
            <a:avLst/>
          </a:prstGeom>
          <a:ln>
            <a:noFill/>
          </a:ln>
        </p:spPr>
      </p:pic>
      <p:pic>
        <p:nvPicPr>
          <p:cNvPr descr="" id="8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20" y="4256640"/>
            <a:ext cx="2891160" cy="230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95360" y="1730520"/>
            <a:ext cx="8915040" cy="483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95360" y="207360"/>
            <a:ext cx="8915040" cy="636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95360" y="1730520"/>
            <a:ext cx="8915040" cy="483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468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3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760" y="4256640"/>
            <a:ext cx="2891160" cy="2306880"/>
          </a:xfrm>
          <a:prstGeom prst="rect">
            <a:avLst/>
          </a:prstGeom>
          <a:ln>
            <a:noFill/>
          </a:ln>
        </p:spPr>
      </p:pic>
      <p:pic>
        <p:nvPicPr>
          <p:cNvPr descr="" id="13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20" y="4256640"/>
            <a:ext cx="2891160" cy="230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495360" y="1730520"/>
            <a:ext cx="8915040" cy="483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495360" y="207360"/>
            <a:ext cx="8915040" cy="636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468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8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760" y="4256640"/>
            <a:ext cx="2891160" cy="2306880"/>
          </a:xfrm>
          <a:prstGeom prst="rect">
            <a:avLst/>
          </a:prstGeom>
          <a:ln>
            <a:noFill/>
          </a:ln>
        </p:spPr>
      </p:pic>
      <p:pic>
        <p:nvPicPr>
          <p:cNvPr descr="" id="18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20" y="4256640"/>
            <a:ext cx="2891160" cy="230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495360" y="1730520"/>
            <a:ext cx="8915040" cy="483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495360" y="207360"/>
            <a:ext cx="8915040" cy="636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468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2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760" y="4256640"/>
            <a:ext cx="2891160" cy="2306880"/>
          </a:xfrm>
          <a:prstGeom prst="rect">
            <a:avLst/>
          </a:prstGeom>
          <a:ln>
            <a:noFill/>
          </a:ln>
        </p:spPr>
      </p:pic>
      <p:pic>
        <p:nvPicPr>
          <p:cNvPr descr="" id="22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20" y="4256640"/>
            <a:ext cx="2891160" cy="230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495360" y="1730520"/>
            <a:ext cx="8915040" cy="483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495360" y="207360"/>
            <a:ext cx="8915040" cy="636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468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95360" y="207360"/>
            <a:ext cx="8915040" cy="636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760" y="4256640"/>
            <a:ext cx="2891160" cy="2306880"/>
          </a:xfrm>
          <a:prstGeom prst="rect">
            <a:avLst/>
          </a:prstGeom>
          <a:ln>
            <a:noFill/>
          </a:ln>
        </p:spPr>
      </p:pic>
      <p:pic>
        <p:nvPicPr>
          <p:cNvPr descr="" id="27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20" y="4256640"/>
            <a:ext cx="2891160" cy="230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495360" y="1730520"/>
            <a:ext cx="8915040" cy="4837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ubTitle"/>
          </p:nvPr>
        </p:nvSpPr>
        <p:spPr>
          <a:xfrm>
            <a:off x="495360" y="207360"/>
            <a:ext cx="8915040" cy="6360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468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50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49536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29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92760" y="4256640"/>
            <a:ext cx="2891160" cy="2306880"/>
          </a:xfrm>
          <a:prstGeom prst="rect">
            <a:avLst/>
          </a:prstGeom>
          <a:ln>
            <a:noFill/>
          </a:ln>
        </p:spPr>
      </p:pic>
      <p:pic>
        <p:nvPicPr>
          <p:cNvPr descr="" id="330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20" y="4256640"/>
            <a:ext cx="2891160" cy="2306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4836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63400" y="425664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4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9536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63400" y="1730520"/>
            <a:ext cx="435024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95360" y="4256640"/>
            <a:ext cx="8914680" cy="2306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8800" y="144360"/>
            <a:ext cx="9802800" cy="66654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0" y="0"/>
            <a:ext cx="9905760" cy="6864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5926320" y="609480"/>
            <a:ext cx="708120" cy="3139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6455880" y="717480"/>
            <a:ext cx="24372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5173200" y="2952720"/>
            <a:ext cx="651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7264440" y="622440"/>
            <a:ext cx="1733400" cy="7711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7154280" y="2200320"/>
            <a:ext cx="2163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7075080" y="2206800"/>
            <a:ext cx="247320" cy="536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8" name="CustomShape 9"/>
          <p:cNvSpPr/>
          <p:nvPr/>
        </p:nvSpPr>
        <p:spPr>
          <a:xfrm>
            <a:off x="6717600" y="2482920"/>
            <a:ext cx="481320" cy="662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" name="CustomShape 10"/>
          <p:cNvSpPr/>
          <p:nvPr/>
        </p:nvSpPr>
        <p:spPr>
          <a:xfrm>
            <a:off x="7161120" y="2260440"/>
            <a:ext cx="116640" cy="187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7453440" y="2025720"/>
            <a:ext cx="19584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7130160" y="1924200"/>
            <a:ext cx="577440" cy="10440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7216200" y="1730520"/>
            <a:ext cx="883800" cy="2566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4044960" y="3666960"/>
            <a:ext cx="150840" cy="313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3240" y="812880"/>
            <a:ext cx="7460280" cy="358416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2134800" y="3998880"/>
            <a:ext cx="85680" cy="2052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9535680" y="4031640"/>
            <a:ext cx="37440" cy="288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9573480" y="3994200"/>
            <a:ext cx="351000" cy="4032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5374440" y="3984120"/>
            <a:ext cx="99720" cy="2556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19" name="CustomShape 20"/>
          <p:cNvSpPr/>
          <p:nvPr/>
        </p:nvSpPr>
        <p:spPr>
          <a:xfrm>
            <a:off x="5129640" y="3999240"/>
            <a:ext cx="113400" cy="1548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4271400" y="3989160"/>
            <a:ext cx="1332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4125240" y="3998880"/>
            <a:ext cx="70200" cy="2052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2" name="CustomShape 23"/>
          <p:cNvSpPr/>
          <p:nvPr/>
        </p:nvSpPr>
        <p:spPr>
          <a:xfrm>
            <a:off x="2574360" y="3974040"/>
            <a:ext cx="244440" cy="2556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2732760" y="3989160"/>
            <a:ext cx="4788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4" name="CustomShape 25"/>
          <p:cNvSpPr/>
          <p:nvPr/>
        </p:nvSpPr>
        <p:spPr>
          <a:xfrm>
            <a:off x="3508200" y="3994200"/>
            <a:ext cx="1692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5" name="CustomShape 26"/>
          <p:cNvSpPr/>
          <p:nvPr/>
        </p:nvSpPr>
        <p:spPr>
          <a:xfrm>
            <a:off x="2348640" y="3974040"/>
            <a:ext cx="266760" cy="2556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6" name="CustomShape 27"/>
          <p:cNvSpPr/>
          <p:nvPr/>
        </p:nvSpPr>
        <p:spPr>
          <a:xfrm>
            <a:off x="2763720" y="4014000"/>
            <a:ext cx="92520" cy="1044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7" name="CustomShape 28"/>
          <p:cNvSpPr/>
          <p:nvPr/>
        </p:nvSpPr>
        <p:spPr>
          <a:xfrm>
            <a:off x="2028240" y="3976560"/>
            <a:ext cx="51480" cy="288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8" name="CustomShape 29"/>
          <p:cNvSpPr/>
          <p:nvPr/>
        </p:nvSpPr>
        <p:spPr>
          <a:xfrm>
            <a:off x="9449640" y="4031640"/>
            <a:ext cx="41040" cy="288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29" name="CustomShape 30"/>
          <p:cNvSpPr/>
          <p:nvPr/>
        </p:nvSpPr>
        <p:spPr>
          <a:xfrm>
            <a:off x="8462160" y="4054320"/>
            <a:ext cx="2016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0" name="CustomShape 31"/>
          <p:cNvSpPr/>
          <p:nvPr/>
        </p:nvSpPr>
        <p:spPr>
          <a:xfrm>
            <a:off x="8238240" y="4054320"/>
            <a:ext cx="3240" cy="1044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1" name="CustomShape 32"/>
          <p:cNvSpPr/>
          <p:nvPr/>
        </p:nvSpPr>
        <p:spPr>
          <a:xfrm>
            <a:off x="4953960" y="3984120"/>
            <a:ext cx="648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2" name="CustomShape 33"/>
          <p:cNvSpPr/>
          <p:nvPr/>
        </p:nvSpPr>
        <p:spPr>
          <a:xfrm>
            <a:off x="4926240" y="3979080"/>
            <a:ext cx="324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3" name="CustomShape 34"/>
          <p:cNvSpPr/>
          <p:nvPr/>
        </p:nvSpPr>
        <p:spPr>
          <a:xfrm>
            <a:off x="4916160" y="3974040"/>
            <a:ext cx="1008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4" name="CustomShape 35"/>
          <p:cNvSpPr/>
          <p:nvPr/>
        </p:nvSpPr>
        <p:spPr>
          <a:xfrm>
            <a:off x="4943520" y="3979080"/>
            <a:ext cx="1008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5" name="CustomShape 36"/>
          <p:cNvSpPr/>
          <p:nvPr/>
        </p:nvSpPr>
        <p:spPr>
          <a:xfrm>
            <a:off x="0" y="-360"/>
            <a:ext cx="9914400" cy="411516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6" name="CustomShape 37"/>
          <p:cNvSpPr/>
          <p:nvPr/>
        </p:nvSpPr>
        <p:spPr>
          <a:xfrm>
            <a:off x="4929840" y="3984120"/>
            <a:ext cx="27360" cy="1548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7" name="CustomShape 38"/>
          <p:cNvSpPr/>
          <p:nvPr/>
        </p:nvSpPr>
        <p:spPr>
          <a:xfrm>
            <a:off x="9034200" y="4029120"/>
            <a:ext cx="3420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8" name="CustomShape 39"/>
          <p:cNvSpPr/>
          <p:nvPr/>
        </p:nvSpPr>
        <p:spPr>
          <a:xfrm>
            <a:off x="5212440" y="3994200"/>
            <a:ext cx="92520" cy="2052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39" name="CustomShape 40"/>
          <p:cNvSpPr/>
          <p:nvPr/>
        </p:nvSpPr>
        <p:spPr>
          <a:xfrm>
            <a:off x="4988520" y="4008960"/>
            <a:ext cx="102960" cy="1044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0" name="CustomShape 41"/>
          <p:cNvSpPr/>
          <p:nvPr/>
        </p:nvSpPr>
        <p:spPr>
          <a:xfrm>
            <a:off x="4202640" y="3989160"/>
            <a:ext cx="13320" cy="1044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1" name="CustomShape 42"/>
          <p:cNvSpPr/>
          <p:nvPr/>
        </p:nvSpPr>
        <p:spPr>
          <a:xfrm>
            <a:off x="4066560" y="3998880"/>
            <a:ext cx="65160" cy="2052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2" name="CustomShape 43"/>
          <p:cNvSpPr/>
          <p:nvPr/>
        </p:nvSpPr>
        <p:spPr>
          <a:xfrm>
            <a:off x="3150000" y="3969000"/>
            <a:ext cx="5148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3" name="CustomShape 44"/>
          <p:cNvSpPr/>
          <p:nvPr/>
        </p:nvSpPr>
        <p:spPr>
          <a:xfrm>
            <a:off x="7838280" y="4054320"/>
            <a:ext cx="648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4" name="CustomShape 45"/>
          <p:cNvSpPr/>
          <p:nvPr/>
        </p:nvSpPr>
        <p:spPr>
          <a:xfrm>
            <a:off x="1948680" y="3989160"/>
            <a:ext cx="30600" cy="540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5" name="CustomShape 46"/>
          <p:cNvSpPr/>
          <p:nvPr/>
        </p:nvSpPr>
        <p:spPr>
          <a:xfrm>
            <a:off x="1980000" y="3979080"/>
            <a:ext cx="47880" cy="10440"/>
          </a:xfrm>
          <a:prstGeom prst="rect">
            <a:avLst/>
          </a:prstGeom>
          <a:solidFill>
            <a:srgbClr val="9a9ba7"/>
          </a:solidFill>
          <a:ln w="9360">
            <a:noFill/>
          </a:ln>
        </p:spPr>
      </p:sp>
      <p:sp>
        <p:nvSpPr>
          <p:cNvPr id="46" name="PlaceHolder 47"/>
          <p:cNvSpPr>
            <a:spLocks noGrp="1"/>
          </p:cNvSpPr>
          <p:nvPr>
            <p:ph type="title"/>
          </p:nvPr>
        </p:nvSpPr>
        <p:spPr>
          <a:xfrm>
            <a:off x="743040" y="2319480"/>
            <a:ext cx="8419680" cy="1650240"/>
          </a:xfrm>
          <a:prstGeom prst="rect">
            <a:avLst/>
          </a:prstGeom>
        </p:spPr>
        <p:txBody>
          <a:bodyPr anchor="b" bIns="91440" tIns="91440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7" name="PlaceHolder 48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18800" y="144360"/>
            <a:ext cx="9802800" cy="66654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83" name="CustomShape 2"/>
          <p:cNvSpPr/>
          <p:nvPr/>
        </p:nvSpPr>
        <p:spPr>
          <a:xfrm>
            <a:off x="0" y="0"/>
            <a:ext cx="9905760" cy="6864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4" name="CustomShape 3"/>
          <p:cNvSpPr/>
          <p:nvPr/>
        </p:nvSpPr>
        <p:spPr>
          <a:xfrm>
            <a:off x="5926320" y="609480"/>
            <a:ext cx="708120" cy="3139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85" name="CustomShape 4"/>
          <p:cNvSpPr/>
          <p:nvPr/>
        </p:nvSpPr>
        <p:spPr>
          <a:xfrm>
            <a:off x="6455880" y="717480"/>
            <a:ext cx="24372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86" name="CustomShape 5"/>
          <p:cNvSpPr/>
          <p:nvPr/>
        </p:nvSpPr>
        <p:spPr>
          <a:xfrm>
            <a:off x="5173200" y="2952720"/>
            <a:ext cx="651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87" name="CustomShape 6"/>
          <p:cNvSpPr/>
          <p:nvPr/>
        </p:nvSpPr>
        <p:spPr>
          <a:xfrm>
            <a:off x="7264440" y="622440"/>
            <a:ext cx="1733400" cy="7711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88" name="CustomShape 7"/>
          <p:cNvSpPr/>
          <p:nvPr/>
        </p:nvSpPr>
        <p:spPr>
          <a:xfrm>
            <a:off x="7154280" y="2200320"/>
            <a:ext cx="2163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89" name="CustomShape 8"/>
          <p:cNvSpPr/>
          <p:nvPr/>
        </p:nvSpPr>
        <p:spPr>
          <a:xfrm>
            <a:off x="7075080" y="2206800"/>
            <a:ext cx="247320" cy="536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0" name="CustomShape 9"/>
          <p:cNvSpPr/>
          <p:nvPr/>
        </p:nvSpPr>
        <p:spPr>
          <a:xfrm>
            <a:off x="6717600" y="2482920"/>
            <a:ext cx="481320" cy="662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1" name="CustomShape 10"/>
          <p:cNvSpPr/>
          <p:nvPr/>
        </p:nvSpPr>
        <p:spPr>
          <a:xfrm>
            <a:off x="7161120" y="2260440"/>
            <a:ext cx="116640" cy="187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2" name="CustomShape 11"/>
          <p:cNvSpPr/>
          <p:nvPr/>
        </p:nvSpPr>
        <p:spPr>
          <a:xfrm>
            <a:off x="7453440" y="2025720"/>
            <a:ext cx="19584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3" name="CustomShape 12"/>
          <p:cNvSpPr/>
          <p:nvPr/>
        </p:nvSpPr>
        <p:spPr>
          <a:xfrm>
            <a:off x="7130160" y="1924200"/>
            <a:ext cx="577440" cy="10440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4" name="CustomShape 13"/>
          <p:cNvSpPr/>
          <p:nvPr/>
        </p:nvSpPr>
        <p:spPr>
          <a:xfrm>
            <a:off x="7216200" y="1730520"/>
            <a:ext cx="883800" cy="2566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5" name="CustomShape 14"/>
          <p:cNvSpPr/>
          <p:nvPr/>
        </p:nvSpPr>
        <p:spPr>
          <a:xfrm>
            <a:off x="4044960" y="3666960"/>
            <a:ext cx="150840" cy="313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6" name="CustomShape 15"/>
          <p:cNvSpPr/>
          <p:nvPr/>
        </p:nvSpPr>
        <p:spPr>
          <a:xfrm>
            <a:off x="3240" y="812880"/>
            <a:ext cx="7460280" cy="358416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97" name="PlaceHolder 16"/>
          <p:cNvSpPr>
            <a:spLocks noGrp="1"/>
          </p:cNvSpPr>
          <p:nvPr>
            <p:ph type="title"/>
          </p:nvPr>
        </p:nvSpPr>
        <p:spPr>
          <a:xfrm>
            <a:off x="495360" y="207360"/>
            <a:ext cx="8915040" cy="1392120"/>
          </a:xfrm>
          <a:prstGeom prst="rect">
            <a:avLst/>
          </a:prstGeom>
        </p:spPr>
        <p:txBody>
          <a:bodyPr anchor="b" bIns="91440" tIns="91440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98" name="PlaceHolder 17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960"/>
          </a:xfrm>
          <a:prstGeom prst="rect">
            <a:avLst/>
          </a:prstGeom>
        </p:spPr>
        <p:txBody>
          <a:bodyPr bIns="91440" tIns="91440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18800" y="144360"/>
            <a:ext cx="9802800" cy="66654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34" name="CustomShape 2"/>
          <p:cNvSpPr/>
          <p:nvPr/>
        </p:nvSpPr>
        <p:spPr>
          <a:xfrm>
            <a:off x="0" y="0"/>
            <a:ext cx="9905760" cy="6864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35" name="CustomShape 3"/>
          <p:cNvSpPr/>
          <p:nvPr/>
        </p:nvSpPr>
        <p:spPr>
          <a:xfrm>
            <a:off x="5926320" y="609480"/>
            <a:ext cx="708120" cy="3139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36" name="CustomShape 4"/>
          <p:cNvSpPr/>
          <p:nvPr/>
        </p:nvSpPr>
        <p:spPr>
          <a:xfrm>
            <a:off x="6455880" y="717480"/>
            <a:ext cx="24372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37" name="CustomShape 5"/>
          <p:cNvSpPr/>
          <p:nvPr/>
        </p:nvSpPr>
        <p:spPr>
          <a:xfrm>
            <a:off x="5173200" y="2952720"/>
            <a:ext cx="651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38" name="CustomShape 6"/>
          <p:cNvSpPr/>
          <p:nvPr/>
        </p:nvSpPr>
        <p:spPr>
          <a:xfrm>
            <a:off x="7264440" y="622440"/>
            <a:ext cx="1733400" cy="7711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39" name="CustomShape 7"/>
          <p:cNvSpPr/>
          <p:nvPr/>
        </p:nvSpPr>
        <p:spPr>
          <a:xfrm>
            <a:off x="7154280" y="2200320"/>
            <a:ext cx="2163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0" name="CustomShape 8"/>
          <p:cNvSpPr/>
          <p:nvPr/>
        </p:nvSpPr>
        <p:spPr>
          <a:xfrm>
            <a:off x="7075080" y="2206800"/>
            <a:ext cx="247320" cy="536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1" name="CustomShape 9"/>
          <p:cNvSpPr/>
          <p:nvPr/>
        </p:nvSpPr>
        <p:spPr>
          <a:xfrm>
            <a:off x="6717600" y="2482920"/>
            <a:ext cx="481320" cy="662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2" name="CustomShape 10"/>
          <p:cNvSpPr/>
          <p:nvPr/>
        </p:nvSpPr>
        <p:spPr>
          <a:xfrm>
            <a:off x="7161120" y="2260440"/>
            <a:ext cx="116640" cy="187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3" name="CustomShape 11"/>
          <p:cNvSpPr/>
          <p:nvPr/>
        </p:nvSpPr>
        <p:spPr>
          <a:xfrm>
            <a:off x="7453440" y="2025720"/>
            <a:ext cx="19584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4" name="CustomShape 12"/>
          <p:cNvSpPr/>
          <p:nvPr/>
        </p:nvSpPr>
        <p:spPr>
          <a:xfrm>
            <a:off x="7130160" y="1924200"/>
            <a:ext cx="577440" cy="10440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5" name="CustomShape 13"/>
          <p:cNvSpPr/>
          <p:nvPr/>
        </p:nvSpPr>
        <p:spPr>
          <a:xfrm>
            <a:off x="7216200" y="1730520"/>
            <a:ext cx="883800" cy="2566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6" name="CustomShape 14"/>
          <p:cNvSpPr/>
          <p:nvPr/>
        </p:nvSpPr>
        <p:spPr>
          <a:xfrm>
            <a:off x="4044960" y="3666960"/>
            <a:ext cx="150840" cy="313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7" name="CustomShape 15"/>
          <p:cNvSpPr/>
          <p:nvPr/>
        </p:nvSpPr>
        <p:spPr>
          <a:xfrm>
            <a:off x="3240" y="812880"/>
            <a:ext cx="7460280" cy="358416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148" name="PlaceHolder 16"/>
          <p:cNvSpPr>
            <a:spLocks noGrp="1"/>
          </p:cNvSpPr>
          <p:nvPr>
            <p:ph type="title"/>
          </p:nvPr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149" name="PlaceHolder 17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7.º Nível da estrutura de tópicosClick to edit Master text styles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000000"/>
                </a:solidFill>
                <a:latin typeface="Calibri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Arial"/>
                <a:ea typeface="Arial"/>
              </a:rPr>
              <a:t>03/12/13</a:t>
            </a:r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41D9E0D-621F-450C-B62F-320DC7C11908}" type="slidenum">
              <a:rPr lang="pt-BR" sz="1200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/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18800" y="144360"/>
            <a:ext cx="9802800" cy="66654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24" name="CustomShape 2"/>
          <p:cNvSpPr/>
          <p:nvPr/>
        </p:nvSpPr>
        <p:spPr>
          <a:xfrm>
            <a:off x="0" y="0"/>
            <a:ext cx="9905760" cy="6864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25" name="CustomShape 3"/>
          <p:cNvSpPr/>
          <p:nvPr/>
        </p:nvSpPr>
        <p:spPr>
          <a:xfrm>
            <a:off x="5926320" y="609480"/>
            <a:ext cx="708120" cy="3139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26" name="CustomShape 4"/>
          <p:cNvSpPr/>
          <p:nvPr/>
        </p:nvSpPr>
        <p:spPr>
          <a:xfrm>
            <a:off x="6455880" y="717480"/>
            <a:ext cx="24372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27" name="CustomShape 5"/>
          <p:cNvSpPr/>
          <p:nvPr/>
        </p:nvSpPr>
        <p:spPr>
          <a:xfrm>
            <a:off x="5173200" y="2952720"/>
            <a:ext cx="651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28" name="CustomShape 6"/>
          <p:cNvSpPr/>
          <p:nvPr/>
        </p:nvSpPr>
        <p:spPr>
          <a:xfrm>
            <a:off x="7264440" y="622440"/>
            <a:ext cx="1733400" cy="7711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29" name="CustomShape 7"/>
          <p:cNvSpPr/>
          <p:nvPr/>
        </p:nvSpPr>
        <p:spPr>
          <a:xfrm>
            <a:off x="7154280" y="2200320"/>
            <a:ext cx="2163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0" name="CustomShape 8"/>
          <p:cNvSpPr/>
          <p:nvPr/>
        </p:nvSpPr>
        <p:spPr>
          <a:xfrm>
            <a:off x="7075080" y="2206800"/>
            <a:ext cx="247320" cy="536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1" name="CustomShape 9"/>
          <p:cNvSpPr/>
          <p:nvPr/>
        </p:nvSpPr>
        <p:spPr>
          <a:xfrm>
            <a:off x="6717600" y="2482920"/>
            <a:ext cx="481320" cy="662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2" name="CustomShape 10"/>
          <p:cNvSpPr/>
          <p:nvPr/>
        </p:nvSpPr>
        <p:spPr>
          <a:xfrm>
            <a:off x="7161120" y="2260440"/>
            <a:ext cx="116640" cy="187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3" name="CustomShape 11"/>
          <p:cNvSpPr/>
          <p:nvPr/>
        </p:nvSpPr>
        <p:spPr>
          <a:xfrm>
            <a:off x="7453440" y="2025720"/>
            <a:ext cx="19584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4" name="CustomShape 12"/>
          <p:cNvSpPr/>
          <p:nvPr/>
        </p:nvSpPr>
        <p:spPr>
          <a:xfrm>
            <a:off x="7130160" y="1924200"/>
            <a:ext cx="577440" cy="10440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5" name="CustomShape 13"/>
          <p:cNvSpPr/>
          <p:nvPr/>
        </p:nvSpPr>
        <p:spPr>
          <a:xfrm>
            <a:off x="7216200" y="1730520"/>
            <a:ext cx="883800" cy="2566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6" name="CustomShape 14"/>
          <p:cNvSpPr/>
          <p:nvPr/>
        </p:nvSpPr>
        <p:spPr>
          <a:xfrm>
            <a:off x="4044960" y="3666960"/>
            <a:ext cx="150840" cy="313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7" name="CustomShape 15"/>
          <p:cNvSpPr/>
          <p:nvPr/>
        </p:nvSpPr>
        <p:spPr>
          <a:xfrm>
            <a:off x="3240" y="812880"/>
            <a:ext cx="7460280" cy="358416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38" name="PlaceHolder 16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03/12/13</a:t>
            </a:r>
            <a:endParaRPr/>
          </a:p>
        </p:txBody>
      </p:sp>
      <p:sp>
        <p:nvSpPr>
          <p:cNvPr id="239" name="PlaceHolder 17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40" name="PlaceHolder 18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FB3E4BF5-C173-4248-BB04-F1A7DCCA14DC}" type="slidenum">
              <a:rPr lang="pt-BR" sz="1400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  <p:sp>
        <p:nvSpPr>
          <p:cNvPr id="241" name="PlaceHolder 1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242" name="PlaceHolder 2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ded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18800" y="144360"/>
            <a:ext cx="9802800" cy="66654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78" name="CustomShape 2"/>
          <p:cNvSpPr/>
          <p:nvPr/>
        </p:nvSpPr>
        <p:spPr>
          <a:xfrm>
            <a:off x="0" y="0"/>
            <a:ext cx="9905760" cy="6864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79" name="CustomShape 3"/>
          <p:cNvSpPr/>
          <p:nvPr/>
        </p:nvSpPr>
        <p:spPr>
          <a:xfrm>
            <a:off x="5926320" y="609480"/>
            <a:ext cx="708120" cy="3139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0" name="CustomShape 4"/>
          <p:cNvSpPr/>
          <p:nvPr/>
        </p:nvSpPr>
        <p:spPr>
          <a:xfrm>
            <a:off x="6455880" y="717480"/>
            <a:ext cx="24372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1" name="CustomShape 5"/>
          <p:cNvSpPr/>
          <p:nvPr/>
        </p:nvSpPr>
        <p:spPr>
          <a:xfrm>
            <a:off x="5173200" y="2952720"/>
            <a:ext cx="651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2" name="CustomShape 6"/>
          <p:cNvSpPr/>
          <p:nvPr/>
        </p:nvSpPr>
        <p:spPr>
          <a:xfrm>
            <a:off x="7264440" y="622440"/>
            <a:ext cx="1733400" cy="7711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3" name="CustomShape 7"/>
          <p:cNvSpPr/>
          <p:nvPr/>
        </p:nvSpPr>
        <p:spPr>
          <a:xfrm>
            <a:off x="7154280" y="2200320"/>
            <a:ext cx="216360" cy="154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4" name="CustomShape 8"/>
          <p:cNvSpPr/>
          <p:nvPr/>
        </p:nvSpPr>
        <p:spPr>
          <a:xfrm>
            <a:off x="7075080" y="2206800"/>
            <a:ext cx="247320" cy="536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5" name="CustomShape 9"/>
          <p:cNvSpPr/>
          <p:nvPr/>
        </p:nvSpPr>
        <p:spPr>
          <a:xfrm>
            <a:off x="6717600" y="2482920"/>
            <a:ext cx="481320" cy="662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6" name="CustomShape 10"/>
          <p:cNvSpPr/>
          <p:nvPr/>
        </p:nvSpPr>
        <p:spPr>
          <a:xfrm>
            <a:off x="7161120" y="2260440"/>
            <a:ext cx="116640" cy="187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7" name="CustomShape 11"/>
          <p:cNvSpPr/>
          <p:nvPr/>
        </p:nvSpPr>
        <p:spPr>
          <a:xfrm>
            <a:off x="7453440" y="2025720"/>
            <a:ext cx="195840" cy="9504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8" name="CustomShape 12"/>
          <p:cNvSpPr/>
          <p:nvPr/>
        </p:nvSpPr>
        <p:spPr>
          <a:xfrm>
            <a:off x="7130160" y="1924200"/>
            <a:ext cx="577440" cy="10440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89" name="CustomShape 13"/>
          <p:cNvSpPr/>
          <p:nvPr/>
        </p:nvSpPr>
        <p:spPr>
          <a:xfrm>
            <a:off x="7216200" y="1730520"/>
            <a:ext cx="883800" cy="25668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90" name="CustomShape 14"/>
          <p:cNvSpPr/>
          <p:nvPr/>
        </p:nvSpPr>
        <p:spPr>
          <a:xfrm>
            <a:off x="4044960" y="3666960"/>
            <a:ext cx="150840" cy="3132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91" name="CustomShape 15"/>
          <p:cNvSpPr/>
          <p:nvPr/>
        </p:nvSpPr>
        <p:spPr>
          <a:xfrm>
            <a:off x="3240" y="812880"/>
            <a:ext cx="7460280" cy="3584160"/>
          </a:xfrm>
          <a:prstGeom prst="rect">
            <a:avLst/>
          </a:prstGeom>
          <a:solidFill>
            <a:srgbClr val="ececec"/>
          </a:solidFill>
          <a:ln w="9360">
            <a:noFill/>
          </a:ln>
        </p:spPr>
      </p:sp>
      <p:sp>
        <p:nvSpPr>
          <p:cNvPr id="292" name="PlaceHolder 16"/>
          <p:cNvSpPr>
            <a:spLocks noGrp="1"/>
          </p:cNvSpPr>
          <p:nvPr>
            <p:ph type="title"/>
          </p:nvPr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293" name="PlaceHolder 17"/>
          <p:cNvSpPr>
            <a:spLocks noGrp="1"/>
          </p:cNvSpPr>
          <p:nvPr>
            <p:ph type="body"/>
          </p:nvPr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7.º Nível da estrutura de tópicosClique para editar os estilos do texto mestre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Segundo nível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Terceiro nível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Quarto nível</a:t>
            </a:r>
            <a:endParaRPr/>
          </a:p>
          <a:p>
            <a:r>
              <a:rPr lang="pt-BR" sz="1400">
                <a:solidFill>
                  <a:srgbClr val="000000"/>
                </a:solidFill>
                <a:latin typeface="Arial"/>
                <a:ea typeface="Arial"/>
              </a:rPr>
              <a:t>Quinto nível</a:t>
            </a:r>
            <a:endParaRPr/>
          </a:p>
        </p:txBody>
      </p:sp>
      <p:sp>
        <p:nvSpPr>
          <p:cNvPr id="294" name="PlaceHolder 18"/>
          <p:cNvSpPr>
            <a:spLocks noGrp="1"/>
          </p:cNvSpPr>
          <p:nvPr>
            <p:ph type="dt"/>
          </p:nvPr>
        </p:nvSpPr>
        <p:spPr>
          <a:xfrm>
            <a:off x="495360" y="6356520"/>
            <a:ext cx="2311200" cy="364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03/12/13</a:t>
            </a:r>
            <a:endParaRPr/>
          </a:p>
        </p:txBody>
      </p:sp>
      <p:sp>
        <p:nvSpPr>
          <p:cNvPr id="295" name="PlaceHolder 19"/>
          <p:cNvSpPr>
            <a:spLocks noGrp="1"/>
          </p:cNvSpPr>
          <p:nvPr>
            <p:ph type="ftr"/>
          </p:nvPr>
        </p:nvSpPr>
        <p:spPr>
          <a:xfrm>
            <a:off x="3384720" y="6356520"/>
            <a:ext cx="3136680" cy="36468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96" name="PlaceHolder 20"/>
          <p:cNvSpPr>
            <a:spLocks noGrp="1"/>
          </p:cNvSpPr>
          <p:nvPr>
            <p:ph type="sldNum"/>
          </p:nvPr>
        </p:nvSpPr>
        <p:spPr>
          <a:xfrm>
            <a:off x="7099200" y="6356520"/>
            <a:ext cx="2311200" cy="3646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DCD63465-D219-4AE6-93FD-9F439C8CAA71}" type="slidenum">
              <a:rPr lang="pt-BR" sz="1400">
                <a:solidFill>
                  <a:srgbClr val="000000"/>
                </a:solidFill>
                <a:latin typeface="Arial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puW70OoKtWY&amp;hd=1" TargetMode="External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youtube.com/watch?v=pkOpWKyM_go&amp;hd=1" TargetMode="External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jpeg"/><Relationship Id="rId15" Type="http://schemas.openxmlformats.org/officeDocument/2006/relationships/image" Target="../media/image29.jpeg"/><Relationship Id="rId16" Type="http://schemas.openxmlformats.org/officeDocument/2006/relationships/image" Target="../media/image30.jpeg"/><Relationship Id="rId17" Type="http://schemas.openxmlformats.org/officeDocument/2006/relationships/image" Target="../media/image31.jpeg"/><Relationship Id="rId18" Type="http://schemas.openxmlformats.org/officeDocument/2006/relationships/image" Target="../media/image32.jpe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slideLayout" Target="../slideLayouts/slideLayout3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4" Type="http://schemas.openxmlformats.org/officeDocument/2006/relationships/image" Target="../media/image52.jpeg"/><Relationship Id="rId15" Type="http://schemas.openxmlformats.org/officeDocument/2006/relationships/image" Target="../media/image53.jpeg"/><Relationship Id="rId16" Type="http://schemas.openxmlformats.org/officeDocument/2006/relationships/image" Target="../media/image54.jpeg"/><Relationship Id="rId17" Type="http://schemas.openxmlformats.org/officeDocument/2006/relationships/image" Target="../media/image55.jpeg"/><Relationship Id="rId18" Type="http://schemas.openxmlformats.org/officeDocument/2006/relationships/image" Target="../media/image56.jpe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jpeg"/><Relationship Id="rId23" Type="http://schemas.openxmlformats.org/officeDocument/2006/relationships/image" Target="../media/image61.jpeg"/><Relationship Id="rId24" Type="http://schemas.openxmlformats.org/officeDocument/2006/relationships/image" Target="../media/image62.jpeg"/><Relationship Id="rId25" Type="http://schemas.openxmlformats.org/officeDocument/2006/relationships/slideLayout" Target="../slideLayouts/slideLayout3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image" Target="../media/image65.jpeg"/><Relationship Id="rId4" Type="http://schemas.openxmlformats.org/officeDocument/2006/relationships/image" Target="../media/image66.png"/><Relationship Id="rId5" Type="http://schemas.openxmlformats.org/officeDocument/2006/relationships/image" Target="../media/image67.jpeg"/><Relationship Id="rId6" Type="http://schemas.openxmlformats.org/officeDocument/2006/relationships/image" Target="../media/image68.png"/><Relationship Id="rId7" Type="http://schemas.openxmlformats.org/officeDocument/2006/relationships/image" Target="../media/image69.jpeg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0" Type="http://schemas.openxmlformats.org/officeDocument/2006/relationships/image" Target="../media/image72.jpeg"/><Relationship Id="rId11" Type="http://schemas.openxmlformats.org/officeDocument/2006/relationships/image" Target="../media/image73.jpeg"/><Relationship Id="rId12" Type="http://schemas.openxmlformats.org/officeDocument/2006/relationships/image" Target="../media/image74.jpeg"/><Relationship Id="rId13" Type="http://schemas.openxmlformats.org/officeDocument/2006/relationships/image" Target="../media/image75.jpeg"/><Relationship Id="rId14" Type="http://schemas.openxmlformats.org/officeDocument/2006/relationships/image" Target="../media/image76.jpeg"/><Relationship Id="rId15" Type="http://schemas.openxmlformats.org/officeDocument/2006/relationships/image" Target="../media/image77.jpeg"/><Relationship Id="rId16" Type="http://schemas.openxmlformats.org/officeDocument/2006/relationships/image" Target="../media/image78.jpeg"/><Relationship Id="rId17" Type="http://schemas.openxmlformats.org/officeDocument/2006/relationships/image" Target="../media/image79.jpeg"/><Relationship Id="rId18" Type="http://schemas.openxmlformats.org/officeDocument/2006/relationships/image" Target="../media/image80.jpeg"/><Relationship Id="rId19" Type="http://schemas.openxmlformats.org/officeDocument/2006/relationships/image" Target="../media/image81.png"/><Relationship Id="rId20" Type="http://schemas.openxmlformats.org/officeDocument/2006/relationships/image" Target="../media/image82.png"/><Relationship Id="rId21" Type="http://schemas.openxmlformats.org/officeDocument/2006/relationships/image" Target="../media/image83.png"/><Relationship Id="rId22" Type="http://schemas.openxmlformats.org/officeDocument/2006/relationships/image" Target="../media/image84.jpeg"/><Relationship Id="rId23" Type="http://schemas.openxmlformats.org/officeDocument/2006/relationships/image" Target="../media/image85.jpeg"/><Relationship Id="rId24" Type="http://schemas.openxmlformats.org/officeDocument/2006/relationships/image" Target="../media/image86.jpeg"/><Relationship Id="rId25" Type="http://schemas.openxmlformats.org/officeDocument/2006/relationships/slideLayout" Target="../slideLayouts/slideLayout3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www.reefcorner.org/forum/topic.asp?TOPIC_ID=97967" TargetMode="External"/><Relationship Id="rId2" Type="http://schemas.openxmlformats.org/officeDocument/2006/relationships/hyperlink" Target="http://pontociencia.org.br/imgdb/experimentos" TargetMode="External"/><Relationship Id="rId3" Type="http://schemas.openxmlformats.org/officeDocument/2006/relationships/hyperlink" Target="http://www.oocities.org/maquaticos/reprodsolium.jpg" TargetMode="External"/><Relationship Id="rId4" Type="http://schemas.openxmlformats.org/officeDocument/2006/relationships/hyperlink" Target="http://www.grupoescolar.com/a/b/EB078.jpg" TargetMode="External"/><Relationship Id="rId5" Type="http://schemas.openxmlformats.org/officeDocument/2006/relationships/hyperlink" Target="http://1.bp.blogspot.com/-Shf9F-U7kU/UkGqGmlE9sI/AAAAAAAAAME/O6bt46a6_Po/s1600/moluscos+02.jpg" TargetMode="External"/><Relationship Id="rId6" Type="http://schemas.openxmlformats.org/officeDocument/2006/relationships/hyperlink" Target="http://upload.wikimedia.org/wikipedia/commons/6/64/Grapevinesnail_01a.jpg" TargetMode="External"/><Relationship Id="rId7" Type="http://schemas.openxmlformats.org/officeDocument/2006/relationships/hyperlink" Target="http://alojoptico.us.es/portaleto/locomo_sanguijuelas/" TargetMode="External"/><Relationship Id="rId8" Type="http://schemas.openxmlformats.org/officeDocument/2006/relationships/hyperlink" Target="http://scienceblogs.com.br/rainha/2008/07/mais-vida-marinha" TargetMode="External"/><Relationship Id="rId9" Type="http://schemas.openxmlformats.org/officeDocument/2006/relationships/hyperlink" Target="http://www.ciencias.seed.pr.gov.br/modules/galeria/uploads/2/78oligoqueta.jpg" TargetMode="External"/><Relationship Id="rId10" Type="http://schemas.openxmlformats.org/officeDocument/2006/relationships/hyperlink" Target="http://animais.culturamix.com/blog/wp-content/uploads/2012/09/Insetos-Imagens-2.jpg" TargetMode="External"/><Relationship Id="rId11" Type="http://schemas.openxmlformats.org/officeDocument/2006/relationships/hyperlink" Target="http://1.bp.blogspot.com/_RBODBL1YwcA/TN2gEI11cHI/AAAAAAAAACg/AAV4boPDhkU/s1600/aracnideos.jpg" TargetMode="External"/><Relationship Id="rId12" Type="http://schemas.openxmlformats.org/officeDocument/2006/relationships/hyperlink" Target="http://f.i.uol.com.br/folha/ciencia/images/11020205.jpeg" TargetMode="External"/><Relationship Id="rId13" Type="http://schemas.openxmlformats.org/officeDocument/2006/relationships/hyperlink" Target="http://doidoporformigas.blogspot.com.br/2012_05_01_archive.html" TargetMode="External"/><Relationship Id="rId14" Type="http://schemas.openxmlformats.org/officeDocument/2006/relationships/hyperlink" Target="http://www.geralforum.com/board/1093/522353/os-segredos-do-veneno-dos-escorpioes.html" TargetMode="External"/><Relationship Id="rId15" Type="http://schemas.openxmlformats.org/officeDocument/2006/relationships/hyperlink" Target="http://3.bp.blogspot.com/-oPfRDqxiGzA/T7N5cst6MzI/AAAAAAAAUVM/wMIwYjau0pE/s1600/Estrela+do+Mar+22.jpg" TargetMode="External"/><Relationship Id="rId16" Type="http://schemas.openxmlformats.org/officeDocument/2006/relationships/hyperlink" Target="http://www.wikinoticia.com/images2/elblogverde.com/wp-content/uploads/2011/07/ErizodeMar.jp" TargetMode="External"/><Relationship Id="rId17" Type="http://schemas.openxmlformats.org/officeDocument/2006/relationships/hyperlink" Target="http://www.essaseoutras.com.br/wp-content/uploads/2011/08/crinoide-lirios-mar.jpg" TargetMode="External"/><Relationship Id="rId18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743040" y="2319480"/>
            <a:ext cx="8419680" cy="165060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ededed"/>
                </a:solidFill>
                <a:latin typeface="Georgia"/>
                <a:ea typeface="Georgia"/>
              </a:rPr>
              <a:t>Adaptação dos grupos de invertebrados a diferentes ambientes</a:t>
            </a:r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743040" y="4114800"/>
            <a:ext cx="8419680" cy="88236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i="1" lang="pt-BR" sz="2400">
                <a:solidFill>
                  <a:srgbClr val="51535d"/>
                </a:solidFill>
                <a:latin typeface="Georgia"/>
                <a:ea typeface="Georgia"/>
              </a:rPr>
              <a:t>Roteiro de Sequência Didática - BIZ0306</a:t>
            </a:r>
            <a:endParaRPr/>
          </a:p>
        </p:txBody>
      </p:sp>
      <p:sp>
        <p:nvSpPr>
          <p:cNvPr id="333" name="CustomShape 3"/>
          <p:cNvSpPr/>
          <p:nvPr/>
        </p:nvSpPr>
        <p:spPr>
          <a:xfrm>
            <a:off x="4749840" y="5537160"/>
            <a:ext cx="4978080" cy="1137960"/>
          </a:xfrm>
          <a:prstGeom prst="rect">
            <a:avLst/>
          </a:prstGeom>
          <a:noFill/>
          <a:ln w="9360">
            <a:noFill/>
          </a:ln>
        </p:spPr>
        <p:txBody>
          <a:bodyPr bIns="91440" tIns="91440"/>
          <a:p>
            <a:pPr algn="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Lato"/>
                <a:ea typeface="Lato"/>
              </a:rPr>
              <a:t>Caian Gerolamo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Lato"/>
                <a:ea typeface="Lato"/>
              </a:rPr>
              <a:t>Irina Barros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Lato"/>
                <a:ea typeface="Lato"/>
              </a:rPr>
              <a:t>Mayra Sato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Lato"/>
                <a:ea typeface="Lato"/>
              </a:rPr>
              <a:t>Vinícius Carvalho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2</a:t>
            </a:r>
            <a:endParaRPr/>
          </a:p>
        </p:txBody>
      </p:sp>
      <p:sp>
        <p:nvSpPr>
          <p:cNvPr id="351" name="TextShape 2"/>
          <p:cNvSpPr txBox="1"/>
          <p:nvPr/>
        </p:nvSpPr>
        <p:spPr>
          <a:xfrm>
            <a:off x="495360" y="1730520"/>
            <a:ext cx="92498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Aquático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exclusivamente aquáticos: Porifera, Cnidaria e Echinodermata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Que características desses grupos os tornam exclusivamente aquáticos?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aula expositiva-dialogada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discussão</a:t>
            </a:r>
            <a:endParaRPr/>
          </a:p>
          <a:p>
            <a:pPr lvl="2">
              <a:lnSpc>
                <a:spcPct val="100000"/>
              </a:lnSpc>
              <a:buSzPct val="25000"/>
              <a:buFont typeface="Georgia"/>
              <a:buChar char="■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Proposta de discussão: grupos exclusivamente aquáticos são necessariamente menos sucedidos evolutivamente?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vídeo: </a:t>
            </a:r>
            <a:r>
              <a:rPr lang="pt-BR" sz="1100" u="sng">
                <a:solidFill>
                  <a:srgbClr val="676871"/>
                </a:solidFill>
                <a:latin typeface="Arial"/>
                <a:ea typeface="Arial"/>
                <a:hlinkClick r:id="rId1"/>
              </a:rPr>
              <a:t>http://www.youtube.com/watch?v=puW70OoKtWY&amp;hd=1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de Porifera, Cnidaria e Echinodermata que os tornam exclusivamente aquáticos.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	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3</a:t>
            </a:r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495360" y="1730520"/>
            <a:ext cx="904536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Aquático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com representantes aquáticos: Platyhelminthes e Nemathelminthes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Que características desses grupos os permitem viver na água?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Importância para o ser humano: parasitas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aula expositiva-dialogada / discussões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Proposta de discussão: relação da importância do ambiente aquático para que os animais completem seu ciclo de vida parasitário.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dos vermes que os permitem viver na água e exemplificar os parasitas de ambos os grupos.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	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4</a:t>
            </a:r>
            <a:endParaRPr/>
          </a:p>
        </p:txBody>
      </p:sp>
      <p:sp>
        <p:nvSpPr>
          <p:cNvPr id="355" name="TextShape 2"/>
          <p:cNvSpPr txBox="1"/>
          <p:nvPr/>
        </p:nvSpPr>
        <p:spPr>
          <a:xfrm>
            <a:off x="495360" y="1730520"/>
            <a:ext cx="904536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Aquático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com representantes aquáticos: Annelida e Mollusca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Que características desses grupos os permitem viver na água?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Anelídeos: apêndices de locomoção / Moluscos: tentáculos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aula expositiva-dialogada / Prática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Demonstração prática de moluscos, se possível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Apresentação de vídeos demonstrando a locomoção dos animais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dos anelídeos e moluscos que os permitem viver na água.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	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5</a:t>
            </a:r>
            <a:endParaRPr/>
          </a:p>
        </p:txBody>
      </p:sp>
      <p:sp>
        <p:nvSpPr>
          <p:cNvPr id="357" name="TextShape 2"/>
          <p:cNvSpPr txBox="1"/>
          <p:nvPr/>
        </p:nvSpPr>
        <p:spPr>
          <a:xfrm>
            <a:off x="495360" y="1730520"/>
            <a:ext cx="904536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Aquático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com representantes aquáticos: Arthropoda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Quais classes de Arthropoda possuem representantes aquáticos?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Crustáceos, Aracnídeos e Insetos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aula expositiva-dialogada / prática 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Demonstração prática de exemplares, se possível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Proposta de discussão: quais as diferenças entre os crustáceos e os aracnídeos / insetos aquáticos? 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Vídeo: </a:t>
            </a:r>
            <a:r>
              <a:rPr lang="pt-BR" sz="1100" u="sng">
                <a:solidFill>
                  <a:srgbClr val="676871"/>
                </a:solidFill>
                <a:latin typeface="Arial"/>
                <a:ea typeface="Arial"/>
                <a:hlinkClick r:id="rId1"/>
              </a:rPr>
              <a:t>http://www.youtube.com/watch?v=pkOpWKyM_go&amp;hd=1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dos artrópodes que os permitem viver na / voltar para a água.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	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6</a:t>
            </a:r>
            <a:endParaRPr/>
          </a:p>
        </p:txBody>
      </p:sp>
      <p:sp>
        <p:nvSpPr>
          <p:cNvPr id="359" name="TextShape 2"/>
          <p:cNvSpPr txBox="1"/>
          <p:nvPr/>
        </p:nvSpPr>
        <p:spPr>
          <a:xfrm>
            <a:off x="495360" y="1730520"/>
            <a:ext cx="904536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Terrestre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com representantes terrestres: Annelida e Mollusca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Limitações à vida terrestre: necessitam umidade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aula expositiva-dialogada / Prática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Demonstração prática de exemplares, se possível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dos grupos que os permitem viver na terra, e quais limitam a vida neste ambiente.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	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7</a:t>
            </a:r>
            <a:endParaRPr/>
          </a:p>
        </p:txBody>
      </p:sp>
      <p:sp>
        <p:nvSpPr>
          <p:cNvPr id="361" name="TextShape 2"/>
          <p:cNvSpPr txBox="1"/>
          <p:nvPr/>
        </p:nvSpPr>
        <p:spPr>
          <a:xfrm>
            <a:off x="495360" y="1730520"/>
            <a:ext cx="904536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Terrestre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com representantes terrestres: Arthropoda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Conquista total do ambiente terrestre; ênfase em Arachnida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aula expositiva-dialogada / prática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Demonstração prática de exemplares, se possível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Proposta de discussão: aracnídeos podem ser considerados mais sucedidos evolutivamente do que moluscos e anelídeos terrestres?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dos artrópodes (principalmente aracnídeos) os permitiram conquistar totalmente o ambiente terrestre.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8</a:t>
            </a:r>
            <a:endParaRPr/>
          </a:p>
        </p:txBody>
      </p:sp>
      <p:sp>
        <p:nvSpPr>
          <p:cNvPr id="363" name="TextShape 2"/>
          <p:cNvSpPr txBox="1"/>
          <p:nvPr/>
        </p:nvSpPr>
        <p:spPr>
          <a:xfrm>
            <a:off x="495360" y="1730520"/>
            <a:ext cx="904536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Conteúdo: Vida no Ambiente Aéreo: Vôo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Grupos com representantes terrestres: Arthropoda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Aquisição do vôo por Insecta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Características que foram além da conquista do meio terrestre: retenção de água ainda maior do que nos outros grupos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Estratégia: aula expositiva-dialogada / prática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Demonstração prática de exemplares, se possível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>
                <a:solidFill>
                  <a:srgbClr val="51535d"/>
                </a:solidFill>
                <a:latin typeface="Georgia"/>
                <a:ea typeface="Georgia"/>
              </a:rPr>
              <a:t>Proposta de discussão: a aquisição do vôo pelos insetos torna-os mais sucedidos do que outros grupos?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relacionar características dos insetos que os permitiram voar.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9</a:t>
            </a:r>
            <a:endParaRPr/>
          </a:p>
        </p:txBody>
      </p:sp>
      <p:sp>
        <p:nvSpPr>
          <p:cNvPr id="365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Atividade final: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Aplicação do jogo Bicho a Bicho.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Proposta de avaliação: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 avaliação deve ocorrer aula a aula, com base em discussões em grupo feitas pelos estudantes sobre as características que permitiram aos diferentes grupos de invertebrados viver em seus respectivos habitats.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Produção da ficha bixo.</a:t>
            </a:r>
            <a:endParaRPr/>
          </a:p>
          <a:p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95360" y="208080"/>
            <a:ext cx="8915040" cy="1053720"/>
          </a:xfrm>
          <a:prstGeom prst="rect">
            <a:avLst/>
          </a:prstGeom>
        </p:spPr>
        <p:txBody>
          <a:bodyPr anchor="b" bIns="91440" tIns="91440"/>
          <a:p>
            <a:pPr algn="ctr">
              <a:lnSpc>
                <a:spcPct val="100000"/>
              </a:lnSpc>
            </a:pPr>
            <a:r>
              <a:rPr lang="pt-BR" sz="3600">
                <a:solidFill>
                  <a:srgbClr val="000000"/>
                </a:solidFill>
                <a:latin typeface="Arial"/>
                <a:ea typeface="Arial"/>
              </a:rPr>
              <a:t>Jogo didático: Bicho a bicho</a:t>
            </a:r>
            <a:endParaRPr/>
          </a:p>
        </p:txBody>
      </p:sp>
      <p:sp>
        <p:nvSpPr>
          <p:cNvPr id="367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368" name="Picture 5"/>
          <p:cNvPicPr/>
          <p:nvPr/>
        </p:nvPicPr>
        <p:blipFill>
          <a:blip r:embed="rId1"/>
          <a:stretch>
            <a:fillRect/>
          </a:stretch>
        </p:blipFill>
        <p:spPr>
          <a:xfrm rot="19846800">
            <a:off x="1150560" y="2259000"/>
            <a:ext cx="2295000" cy="1837800"/>
          </a:xfrm>
          <a:prstGeom prst="rect">
            <a:avLst/>
          </a:prstGeom>
          <a:ln>
            <a:noFill/>
          </a:ln>
        </p:spPr>
      </p:pic>
      <p:sp>
        <p:nvSpPr>
          <p:cNvPr id="369" name="CustomShape 3"/>
          <p:cNvSpPr/>
          <p:nvPr/>
        </p:nvSpPr>
        <p:spPr>
          <a:xfrm>
            <a:off x="1019160" y="4689360"/>
            <a:ext cx="7772040" cy="157392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Elaborado por: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 Caian Gerolamo; Irina Barros; Mayra Sato; Vinícius Carvalho    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	</a:t>
            </a:r>
            <a:r>
              <a:rPr lang="pt-BR" sz="1600">
                <a:solidFill>
                  <a:srgbClr val="000000"/>
                </a:solidFill>
                <a:latin typeface="Arial"/>
              </a:rPr>
              <a:t>alunos de graduação da Universidade de São Paulo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Dezembro de 2013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</a:rPr>
              <a:t>São Paulo</a:t>
            </a:r>
            <a:endParaRPr/>
          </a:p>
        </p:txBody>
      </p:sp>
      <p:pic>
        <p:nvPicPr>
          <p:cNvPr descr="" id="370" name="Picture 7"/>
          <p:cNvPicPr/>
          <p:nvPr/>
        </p:nvPicPr>
        <p:blipFill>
          <a:blip r:embed="rId2"/>
          <a:stretch>
            <a:fillRect/>
          </a:stretch>
        </p:blipFill>
        <p:spPr>
          <a:xfrm rot="1953600">
            <a:off x="6386400" y="2317680"/>
            <a:ext cx="2266560" cy="17809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216000" y="514368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2" name="CustomShape 2"/>
          <p:cNvSpPr/>
          <p:nvPr/>
        </p:nvSpPr>
        <p:spPr>
          <a:xfrm>
            <a:off x="1841400" y="514368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3" name="CustomShape 3"/>
          <p:cNvSpPr/>
          <p:nvPr/>
        </p:nvSpPr>
        <p:spPr>
          <a:xfrm>
            <a:off x="3467160" y="514368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4" name="CustomShape 4"/>
          <p:cNvSpPr/>
          <p:nvPr/>
        </p:nvSpPr>
        <p:spPr>
          <a:xfrm>
            <a:off x="5091120" y="5143680"/>
            <a:ext cx="14713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5" name="CustomShape 5"/>
          <p:cNvSpPr/>
          <p:nvPr/>
        </p:nvSpPr>
        <p:spPr>
          <a:xfrm>
            <a:off x="6716880" y="514368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6" name="CustomShape 6"/>
          <p:cNvSpPr/>
          <p:nvPr/>
        </p:nvSpPr>
        <p:spPr>
          <a:xfrm>
            <a:off x="8305920" y="514368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7" name="CustomShape 7"/>
          <p:cNvSpPr/>
          <p:nvPr/>
        </p:nvSpPr>
        <p:spPr>
          <a:xfrm>
            <a:off x="231840" y="347040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8" name="CustomShape 8"/>
          <p:cNvSpPr/>
          <p:nvPr/>
        </p:nvSpPr>
        <p:spPr>
          <a:xfrm>
            <a:off x="1857240" y="347040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79" name="CustomShape 9"/>
          <p:cNvSpPr/>
          <p:nvPr/>
        </p:nvSpPr>
        <p:spPr>
          <a:xfrm>
            <a:off x="3483000" y="347040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0" name="CustomShape 10"/>
          <p:cNvSpPr/>
          <p:nvPr/>
        </p:nvSpPr>
        <p:spPr>
          <a:xfrm>
            <a:off x="5108400" y="347040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1" name="CustomShape 11"/>
          <p:cNvSpPr/>
          <p:nvPr/>
        </p:nvSpPr>
        <p:spPr>
          <a:xfrm>
            <a:off x="6732720" y="3470400"/>
            <a:ext cx="14713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2" name="CustomShape 12"/>
          <p:cNvSpPr/>
          <p:nvPr/>
        </p:nvSpPr>
        <p:spPr>
          <a:xfrm>
            <a:off x="8321760" y="347040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3" name="CustomShape 13"/>
          <p:cNvSpPr/>
          <p:nvPr/>
        </p:nvSpPr>
        <p:spPr>
          <a:xfrm>
            <a:off x="223920" y="180036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4" name="CustomShape 14"/>
          <p:cNvSpPr/>
          <p:nvPr/>
        </p:nvSpPr>
        <p:spPr>
          <a:xfrm>
            <a:off x="1849320" y="180036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5" name="CustomShape 15"/>
          <p:cNvSpPr/>
          <p:nvPr/>
        </p:nvSpPr>
        <p:spPr>
          <a:xfrm>
            <a:off x="3473280" y="1800360"/>
            <a:ext cx="14713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6" name="CustomShape 16"/>
          <p:cNvSpPr/>
          <p:nvPr/>
        </p:nvSpPr>
        <p:spPr>
          <a:xfrm>
            <a:off x="5099040" y="180036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7" name="CustomShape 17"/>
          <p:cNvSpPr/>
          <p:nvPr/>
        </p:nvSpPr>
        <p:spPr>
          <a:xfrm>
            <a:off x="6724800" y="180036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8" name="CustomShape 18"/>
          <p:cNvSpPr/>
          <p:nvPr/>
        </p:nvSpPr>
        <p:spPr>
          <a:xfrm>
            <a:off x="8313840" y="180036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89" name="CustomShape 19"/>
          <p:cNvSpPr/>
          <p:nvPr/>
        </p:nvSpPr>
        <p:spPr>
          <a:xfrm>
            <a:off x="23184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0" name="CustomShape 20"/>
          <p:cNvSpPr/>
          <p:nvPr/>
        </p:nvSpPr>
        <p:spPr>
          <a:xfrm>
            <a:off x="185724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1" name="CustomShape 21"/>
          <p:cNvSpPr/>
          <p:nvPr/>
        </p:nvSpPr>
        <p:spPr>
          <a:xfrm>
            <a:off x="348300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2" name="CustomShape 22"/>
          <p:cNvSpPr/>
          <p:nvPr/>
        </p:nvSpPr>
        <p:spPr>
          <a:xfrm>
            <a:off x="510840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3" name="CustomShape 23"/>
          <p:cNvSpPr/>
          <p:nvPr/>
        </p:nvSpPr>
        <p:spPr>
          <a:xfrm>
            <a:off x="6732720" y="142920"/>
            <a:ext cx="14713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4" name="CustomShape 24"/>
          <p:cNvSpPr/>
          <p:nvPr/>
        </p:nvSpPr>
        <p:spPr>
          <a:xfrm>
            <a:off x="832176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5" name="CustomShape 25"/>
          <p:cNvSpPr/>
          <p:nvPr/>
        </p:nvSpPr>
        <p:spPr>
          <a:xfrm>
            <a:off x="23184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396" name="CustomShape 26"/>
          <p:cNvSpPr/>
          <p:nvPr/>
        </p:nvSpPr>
        <p:spPr>
          <a:xfrm>
            <a:off x="-668160" y="135000"/>
            <a:ext cx="3250800" cy="431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 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Planária</a:t>
            </a:r>
            <a:endParaRPr/>
          </a:p>
        </p:txBody>
      </p:sp>
      <p:pic>
        <p:nvPicPr>
          <p:cNvPr descr="" id="397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7680" y="646200"/>
            <a:ext cx="1425240" cy="974520"/>
          </a:xfrm>
          <a:prstGeom prst="rect">
            <a:avLst/>
          </a:prstGeom>
          <a:ln w="9360">
            <a:noFill/>
          </a:ln>
        </p:spPr>
      </p:pic>
      <p:sp>
        <p:nvSpPr>
          <p:cNvPr id="398" name="CustomShape 27"/>
          <p:cNvSpPr/>
          <p:nvPr/>
        </p:nvSpPr>
        <p:spPr>
          <a:xfrm>
            <a:off x="6316560" y="5086440"/>
            <a:ext cx="2244240" cy="499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Teníase</a:t>
            </a:r>
            <a:endParaRPr/>
          </a:p>
        </p:txBody>
      </p:sp>
      <p:pic>
        <p:nvPicPr>
          <p:cNvPr descr="" id="39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760" y="5530680"/>
            <a:ext cx="1396800" cy="1091880"/>
          </a:xfrm>
          <a:prstGeom prst="rect">
            <a:avLst/>
          </a:prstGeom>
          <a:ln w="9360">
            <a:noFill/>
          </a:ln>
        </p:spPr>
      </p:pic>
      <p:sp>
        <p:nvSpPr>
          <p:cNvPr id="400" name="CustomShape 28"/>
          <p:cNvSpPr/>
          <p:nvPr/>
        </p:nvSpPr>
        <p:spPr>
          <a:xfrm>
            <a:off x="3108240" y="1695600"/>
            <a:ext cx="2088720" cy="713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Esquistossomose</a:t>
            </a:r>
            <a:endParaRPr/>
          </a:p>
        </p:txBody>
      </p:sp>
      <p:pic>
        <p:nvPicPr>
          <p:cNvPr descr="" id="40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83000" y="2343240"/>
            <a:ext cx="1441080" cy="960120"/>
          </a:xfrm>
          <a:prstGeom prst="rect">
            <a:avLst/>
          </a:prstGeom>
          <a:ln w="9360">
            <a:noFill/>
          </a:ln>
        </p:spPr>
      </p:pic>
      <p:sp>
        <p:nvSpPr>
          <p:cNvPr id="402" name="CustomShape 29"/>
          <p:cNvSpPr/>
          <p:nvPr/>
        </p:nvSpPr>
        <p:spPr>
          <a:xfrm>
            <a:off x="7832880" y="3346560"/>
            <a:ext cx="2444400" cy="796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Ascaridíase</a:t>
            </a:r>
            <a:endParaRPr/>
          </a:p>
        </p:txBody>
      </p:sp>
      <p:pic>
        <p:nvPicPr>
          <p:cNvPr descr="" id="403" name="Content Placeholder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08800" y="4027320"/>
            <a:ext cx="1499760" cy="952200"/>
          </a:xfrm>
          <a:prstGeom prst="rect">
            <a:avLst/>
          </a:prstGeom>
          <a:ln w="9360">
            <a:noFill/>
          </a:ln>
        </p:spPr>
      </p:pic>
      <p:sp>
        <p:nvSpPr>
          <p:cNvPr id="404" name="CustomShape 30"/>
          <p:cNvSpPr/>
          <p:nvPr/>
        </p:nvSpPr>
        <p:spPr>
          <a:xfrm>
            <a:off x="1438200" y="4917960"/>
            <a:ext cx="2287080" cy="8679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Ancilostomose</a:t>
            </a:r>
            <a:endParaRPr/>
          </a:p>
        </p:txBody>
      </p:sp>
      <p:pic>
        <p:nvPicPr>
          <p:cNvPr descr="" id="405" name="Content Placeholder 3"/>
          <p:cNvPicPr/>
          <p:nvPr/>
        </p:nvPicPr>
        <p:blipFill>
          <a:blip r:embed="rId5"/>
          <a:stretch>
            <a:fillRect/>
          </a:stretch>
        </p:blipFill>
        <p:spPr>
          <a:xfrm>
            <a:off x="1878120" y="5572080"/>
            <a:ext cx="1404720" cy="1047240"/>
          </a:xfrm>
          <a:prstGeom prst="rect">
            <a:avLst/>
          </a:prstGeom>
          <a:ln w="9360">
            <a:noFill/>
          </a:ln>
        </p:spPr>
      </p:pic>
      <p:sp>
        <p:nvSpPr>
          <p:cNvPr id="406" name="CustomShape 31"/>
          <p:cNvSpPr/>
          <p:nvPr/>
        </p:nvSpPr>
        <p:spPr>
          <a:xfrm>
            <a:off x="6562800" y="60480"/>
            <a:ext cx="1825200" cy="653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Filariose</a:t>
            </a:r>
            <a:endParaRPr/>
          </a:p>
        </p:txBody>
      </p:sp>
      <p:pic>
        <p:nvPicPr>
          <p:cNvPr descr="" id="407" name="Content Placeholder 3"/>
          <p:cNvPicPr/>
          <p:nvPr/>
        </p:nvPicPr>
        <p:blipFill>
          <a:blip r:embed="rId6"/>
          <a:stretch>
            <a:fillRect/>
          </a:stretch>
        </p:blipFill>
        <p:spPr>
          <a:xfrm>
            <a:off x="6761160" y="635040"/>
            <a:ext cx="1396800" cy="996480"/>
          </a:xfrm>
          <a:prstGeom prst="rect">
            <a:avLst/>
          </a:prstGeom>
          <a:ln w="9360">
            <a:noFill/>
          </a:ln>
        </p:spPr>
      </p:pic>
      <p:pic>
        <p:nvPicPr>
          <p:cNvPr descr="" id="408" name="Pictur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1889280" y="657360"/>
            <a:ext cx="1393560" cy="956880"/>
          </a:xfrm>
          <a:prstGeom prst="rect">
            <a:avLst/>
          </a:prstGeom>
          <a:ln w="9360">
            <a:noFill/>
          </a:ln>
        </p:spPr>
      </p:pic>
      <p:sp>
        <p:nvSpPr>
          <p:cNvPr id="409" name="CustomShape 32"/>
          <p:cNvSpPr/>
          <p:nvPr/>
        </p:nvSpPr>
        <p:spPr>
          <a:xfrm>
            <a:off x="2023920" y="142920"/>
            <a:ext cx="126972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Hirudíneo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Sangue suga</a:t>
            </a:r>
            <a:endParaRPr/>
          </a:p>
        </p:txBody>
      </p:sp>
      <p:sp>
        <p:nvSpPr>
          <p:cNvPr id="410" name="CustomShape 33"/>
          <p:cNvSpPr/>
          <p:nvPr/>
        </p:nvSpPr>
        <p:spPr>
          <a:xfrm>
            <a:off x="3419640" y="3486240"/>
            <a:ext cx="1517400" cy="367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Poliqueta</a:t>
            </a:r>
            <a:endParaRPr/>
          </a:p>
        </p:txBody>
      </p:sp>
      <p:pic>
        <p:nvPicPr>
          <p:cNvPr descr="" id="411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3514680" y="3925800"/>
            <a:ext cx="1409400" cy="1023480"/>
          </a:xfrm>
          <a:prstGeom prst="rect">
            <a:avLst/>
          </a:prstGeom>
          <a:ln w="9360">
            <a:noFill/>
          </a:ln>
        </p:spPr>
      </p:pic>
      <p:sp>
        <p:nvSpPr>
          <p:cNvPr id="412" name="CustomShape 34"/>
          <p:cNvSpPr/>
          <p:nvPr/>
        </p:nvSpPr>
        <p:spPr>
          <a:xfrm>
            <a:off x="41400" y="3330720"/>
            <a:ext cx="1893600" cy="713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Oligoqueta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minhoca</a:t>
            </a:r>
            <a:endParaRPr/>
          </a:p>
        </p:txBody>
      </p:sp>
      <p:pic>
        <p:nvPicPr>
          <p:cNvPr descr="" id="413" name="Picture 1"/>
          <p:cNvPicPr/>
          <p:nvPr/>
        </p:nvPicPr>
        <p:blipFill>
          <a:blip r:embed="rId9"/>
          <a:stretch>
            <a:fillRect/>
          </a:stretch>
        </p:blipFill>
        <p:spPr>
          <a:xfrm>
            <a:off x="312840" y="3929040"/>
            <a:ext cx="1312560" cy="1041120"/>
          </a:xfrm>
          <a:prstGeom prst="rect">
            <a:avLst/>
          </a:prstGeom>
          <a:ln w="9360">
            <a:noFill/>
          </a:ln>
        </p:spPr>
      </p:pic>
      <p:sp>
        <p:nvSpPr>
          <p:cNvPr id="414" name="CustomShape 35"/>
          <p:cNvSpPr/>
          <p:nvPr/>
        </p:nvSpPr>
        <p:spPr>
          <a:xfrm>
            <a:off x="4411800" y="162000"/>
            <a:ext cx="2831760" cy="367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Cefalópode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polvo</a:t>
            </a:r>
            <a:endParaRPr/>
          </a:p>
        </p:txBody>
      </p:sp>
      <p:pic>
        <p:nvPicPr>
          <p:cNvPr descr="" id="415" name="Picture 1"/>
          <p:cNvPicPr/>
          <p:nvPr/>
        </p:nvPicPr>
        <p:blipFill>
          <a:blip r:embed="rId10"/>
          <a:stretch>
            <a:fillRect/>
          </a:stretch>
        </p:blipFill>
        <p:spPr>
          <a:xfrm>
            <a:off x="5160960" y="568440"/>
            <a:ext cx="1371240" cy="1047240"/>
          </a:xfrm>
          <a:prstGeom prst="rect">
            <a:avLst/>
          </a:prstGeom>
          <a:ln w="9360">
            <a:noFill/>
          </a:ln>
        </p:spPr>
      </p:pic>
      <p:sp>
        <p:nvSpPr>
          <p:cNvPr id="416" name="CustomShape 36"/>
          <p:cNvSpPr/>
          <p:nvPr/>
        </p:nvSpPr>
        <p:spPr>
          <a:xfrm>
            <a:off x="77760" y="1712880"/>
            <a:ext cx="1736280" cy="571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Gastrópode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Caramujo</a:t>
            </a:r>
            <a:endParaRPr/>
          </a:p>
        </p:txBody>
      </p:sp>
      <p:pic>
        <p:nvPicPr>
          <p:cNvPr descr="" id="417" name="Picture 1"/>
          <p:cNvPicPr/>
          <p:nvPr/>
        </p:nvPicPr>
        <p:blipFill>
          <a:blip r:embed="rId11"/>
          <a:stretch>
            <a:fillRect/>
          </a:stretch>
        </p:blipFill>
        <p:spPr>
          <a:xfrm>
            <a:off x="266760" y="2224080"/>
            <a:ext cx="1361880" cy="1061640"/>
          </a:xfrm>
          <a:prstGeom prst="rect">
            <a:avLst/>
          </a:prstGeom>
          <a:ln w="9360">
            <a:noFill/>
          </a:ln>
        </p:spPr>
      </p:pic>
      <p:sp>
        <p:nvSpPr>
          <p:cNvPr id="418" name="CustomShape 37"/>
          <p:cNvSpPr/>
          <p:nvPr/>
        </p:nvSpPr>
        <p:spPr>
          <a:xfrm>
            <a:off x="4965840" y="3357720"/>
            <a:ext cx="1749240" cy="58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Bivalve</a:t>
            </a:r>
            <a:endParaRPr/>
          </a:p>
        </p:txBody>
      </p:sp>
      <p:pic>
        <p:nvPicPr>
          <p:cNvPr descr="" id="419" name="Picture 1"/>
          <p:cNvPicPr/>
          <p:nvPr/>
        </p:nvPicPr>
        <p:blipFill>
          <a:blip r:embed="rId12"/>
          <a:stretch>
            <a:fillRect/>
          </a:stretch>
        </p:blipFill>
        <p:spPr>
          <a:xfrm>
            <a:off x="5153040" y="3925800"/>
            <a:ext cx="1391760" cy="1034640"/>
          </a:xfrm>
          <a:prstGeom prst="rect">
            <a:avLst/>
          </a:prstGeom>
          <a:ln w="9360">
            <a:noFill/>
          </a:ln>
        </p:spPr>
      </p:pic>
      <p:sp>
        <p:nvSpPr>
          <p:cNvPr id="420" name="CustomShape 38"/>
          <p:cNvSpPr/>
          <p:nvPr/>
        </p:nvSpPr>
        <p:spPr>
          <a:xfrm>
            <a:off x="8204040" y="1785960"/>
            <a:ext cx="1547280" cy="428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Inseto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Borboleta</a:t>
            </a:r>
            <a:endParaRPr/>
          </a:p>
        </p:txBody>
      </p:sp>
      <p:pic>
        <p:nvPicPr>
          <p:cNvPr descr="" id="421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8358120" y="2228760"/>
            <a:ext cx="1356840" cy="1036440"/>
          </a:xfrm>
          <a:prstGeom prst="rect">
            <a:avLst/>
          </a:prstGeom>
          <a:ln w="9360">
            <a:noFill/>
          </a:ln>
        </p:spPr>
      </p:pic>
      <p:sp>
        <p:nvSpPr>
          <p:cNvPr id="422" name="CustomShape 39"/>
          <p:cNvSpPr/>
          <p:nvPr/>
        </p:nvSpPr>
        <p:spPr>
          <a:xfrm>
            <a:off x="8345520" y="68400"/>
            <a:ext cx="1361880" cy="5108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Aracnídeo</a:t>
            </a:r>
            <a:endParaRPr/>
          </a:p>
        </p:txBody>
      </p:sp>
      <p:pic>
        <p:nvPicPr>
          <p:cNvPr descr="" id="423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8329680" y="582480"/>
            <a:ext cx="1469520" cy="1071360"/>
          </a:xfrm>
          <a:prstGeom prst="rect">
            <a:avLst/>
          </a:prstGeom>
          <a:ln w="9360">
            <a:noFill/>
          </a:ln>
        </p:spPr>
      </p:pic>
      <p:sp>
        <p:nvSpPr>
          <p:cNvPr id="424" name="CustomShape 40"/>
          <p:cNvSpPr/>
          <p:nvPr/>
        </p:nvSpPr>
        <p:spPr>
          <a:xfrm>
            <a:off x="5194440" y="5154480"/>
            <a:ext cx="1368000" cy="4060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Crustáceo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Lagostim</a:t>
            </a:r>
            <a:endParaRPr/>
          </a:p>
        </p:txBody>
      </p:sp>
      <p:pic>
        <p:nvPicPr>
          <p:cNvPr descr="" id="425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5140440" y="5572080"/>
            <a:ext cx="1391760" cy="1056960"/>
          </a:xfrm>
          <a:prstGeom prst="rect">
            <a:avLst/>
          </a:prstGeom>
          <a:ln w="9360">
            <a:noFill/>
          </a:ln>
        </p:spPr>
      </p:pic>
      <p:sp>
        <p:nvSpPr>
          <p:cNvPr id="426" name="CustomShape 41"/>
          <p:cNvSpPr/>
          <p:nvPr/>
        </p:nvSpPr>
        <p:spPr>
          <a:xfrm>
            <a:off x="92160" y="4989600"/>
            <a:ext cx="1749240" cy="58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Estrela do mar</a:t>
            </a:r>
            <a:endParaRPr/>
          </a:p>
        </p:txBody>
      </p:sp>
      <p:pic>
        <p:nvPicPr>
          <p:cNvPr descr="" id="427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244440" y="5500800"/>
            <a:ext cx="1393560" cy="1142640"/>
          </a:xfrm>
          <a:prstGeom prst="rect">
            <a:avLst/>
          </a:prstGeom>
          <a:ln w="9360">
            <a:noFill/>
          </a:ln>
        </p:spPr>
      </p:pic>
      <p:sp>
        <p:nvSpPr>
          <p:cNvPr id="428" name="CustomShape 42"/>
          <p:cNvSpPr/>
          <p:nvPr/>
        </p:nvSpPr>
        <p:spPr>
          <a:xfrm>
            <a:off x="6608880" y="1643040"/>
            <a:ext cx="1671120" cy="653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Ouriço do mar</a:t>
            </a:r>
            <a:endParaRPr/>
          </a:p>
        </p:txBody>
      </p:sp>
      <p:pic>
        <p:nvPicPr>
          <p:cNvPr descr="" id="429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6745320" y="2154240"/>
            <a:ext cx="1439640" cy="1131480"/>
          </a:xfrm>
          <a:prstGeom prst="rect">
            <a:avLst/>
          </a:prstGeom>
          <a:ln w="9360">
            <a:noFill/>
          </a:ln>
        </p:spPr>
      </p:pic>
      <p:sp>
        <p:nvSpPr>
          <p:cNvPr id="430" name="CustomShape 43"/>
          <p:cNvSpPr/>
          <p:nvPr/>
        </p:nvSpPr>
        <p:spPr>
          <a:xfrm>
            <a:off x="3419640" y="131760"/>
            <a:ext cx="1517400" cy="296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Lírio do Mar</a:t>
            </a:r>
            <a:endParaRPr/>
          </a:p>
        </p:txBody>
      </p:sp>
      <p:pic>
        <p:nvPicPr>
          <p:cNvPr descr="" id="431" name="Picture 3"/>
          <p:cNvPicPr/>
          <p:nvPr/>
        </p:nvPicPr>
        <p:blipFill>
          <a:blip r:embed="rId18"/>
          <a:stretch>
            <a:fillRect/>
          </a:stretch>
        </p:blipFill>
        <p:spPr>
          <a:xfrm>
            <a:off x="3511440" y="514440"/>
            <a:ext cx="1407600" cy="1104480"/>
          </a:xfrm>
          <a:prstGeom prst="rect">
            <a:avLst/>
          </a:prstGeom>
          <a:ln w="9360">
            <a:noFill/>
          </a:ln>
        </p:spPr>
      </p:pic>
      <p:sp>
        <p:nvSpPr>
          <p:cNvPr id="432" name="CustomShape 44"/>
          <p:cNvSpPr/>
          <p:nvPr/>
        </p:nvSpPr>
        <p:spPr>
          <a:xfrm>
            <a:off x="1862280" y="3414600"/>
            <a:ext cx="154728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 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Porífero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Esponja do mar </a:t>
            </a:r>
            <a:endParaRPr/>
          </a:p>
        </p:txBody>
      </p:sp>
      <p:sp>
        <p:nvSpPr>
          <p:cNvPr id="433" name="CustomShape 45"/>
          <p:cNvSpPr/>
          <p:nvPr/>
        </p:nvSpPr>
        <p:spPr>
          <a:xfrm>
            <a:off x="8464680" y="5121360"/>
            <a:ext cx="154728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Crustáceo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Caranguejo </a:t>
            </a:r>
            <a:endParaRPr/>
          </a:p>
        </p:txBody>
      </p:sp>
      <p:pic>
        <p:nvPicPr>
          <p:cNvPr descr="" id="434" name="Picture 4"/>
          <p:cNvPicPr/>
          <p:nvPr/>
        </p:nvPicPr>
        <p:blipFill>
          <a:blip r:embed="rId19"/>
          <a:stretch>
            <a:fillRect/>
          </a:stretch>
        </p:blipFill>
        <p:spPr>
          <a:xfrm>
            <a:off x="1857240" y="3857760"/>
            <a:ext cx="1455480" cy="1128240"/>
          </a:xfrm>
          <a:prstGeom prst="rect">
            <a:avLst/>
          </a:prstGeom>
          <a:ln w="9360">
            <a:noFill/>
          </a:ln>
        </p:spPr>
      </p:pic>
      <p:pic>
        <p:nvPicPr>
          <p:cNvPr descr="" id="435" name="Picture 3"/>
          <p:cNvPicPr/>
          <p:nvPr/>
        </p:nvPicPr>
        <p:blipFill>
          <a:blip r:embed="rId20"/>
          <a:stretch>
            <a:fillRect/>
          </a:stretch>
        </p:blipFill>
        <p:spPr>
          <a:xfrm>
            <a:off x="1901880" y="2192400"/>
            <a:ext cx="1348920" cy="1114200"/>
          </a:xfrm>
          <a:prstGeom prst="rect">
            <a:avLst/>
          </a:prstGeom>
          <a:ln w="9360">
            <a:noFill/>
          </a:ln>
        </p:spPr>
      </p:pic>
      <p:sp>
        <p:nvSpPr>
          <p:cNvPr id="436" name="CustomShape 46"/>
          <p:cNvSpPr/>
          <p:nvPr/>
        </p:nvSpPr>
        <p:spPr>
          <a:xfrm>
            <a:off x="2122560" y="1747800"/>
            <a:ext cx="13917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Cnidário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Medusa</a:t>
            </a:r>
            <a:endParaRPr/>
          </a:p>
        </p:txBody>
      </p:sp>
      <p:pic>
        <p:nvPicPr>
          <p:cNvPr descr="" id="437" name="Picture 3"/>
          <p:cNvPicPr/>
          <p:nvPr/>
        </p:nvPicPr>
        <p:blipFill>
          <a:blip r:embed="rId21"/>
          <a:stretch>
            <a:fillRect/>
          </a:stretch>
        </p:blipFill>
        <p:spPr>
          <a:xfrm>
            <a:off x="6765840" y="3857760"/>
            <a:ext cx="1407600" cy="1106280"/>
          </a:xfrm>
          <a:prstGeom prst="rect">
            <a:avLst/>
          </a:prstGeom>
          <a:ln w="9360">
            <a:noFill/>
          </a:ln>
        </p:spPr>
      </p:pic>
      <p:sp>
        <p:nvSpPr>
          <p:cNvPr id="438" name="CustomShape 47"/>
          <p:cNvSpPr/>
          <p:nvPr/>
        </p:nvSpPr>
        <p:spPr>
          <a:xfrm>
            <a:off x="7013520" y="3402000"/>
            <a:ext cx="13935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Cnidário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Pólipo </a:t>
            </a:r>
            <a:endParaRPr/>
          </a:p>
        </p:txBody>
      </p:sp>
      <p:sp>
        <p:nvSpPr>
          <p:cNvPr id="439" name="CustomShape 48"/>
          <p:cNvSpPr/>
          <p:nvPr/>
        </p:nvSpPr>
        <p:spPr>
          <a:xfrm>
            <a:off x="3763800" y="5108400"/>
            <a:ext cx="13917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Aracnídeo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Escorpião</a:t>
            </a:r>
            <a:endParaRPr/>
          </a:p>
        </p:txBody>
      </p:sp>
      <p:sp>
        <p:nvSpPr>
          <p:cNvPr id="440" name="CustomShape 49"/>
          <p:cNvSpPr/>
          <p:nvPr/>
        </p:nvSpPr>
        <p:spPr>
          <a:xfrm>
            <a:off x="5030640" y="1835280"/>
            <a:ext cx="1547280" cy="428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Inseto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Formiga</a:t>
            </a:r>
            <a:endParaRPr/>
          </a:p>
        </p:txBody>
      </p:sp>
      <p:pic>
        <p:nvPicPr>
          <p:cNvPr descr="" id="441" name="Picture 2"/>
          <p:cNvPicPr/>
          <p:nvPr/>
        </p:nvPicPr>
        <p:blipFill>
          <a:blip r:embed="rId22"/>
          <a:stretch>
            <a:fillRect/>
          </a:stretch>
        </p:blipFill>
        <p:spPr>
          <a:xfrm>
            <a:off x="5140440" y="2297160"/>
            <a:ext cx="1391760" cy="964800"/>
          </a:xfrm>
          <a:prstGeom prst="rect">
            <a:avLst/>
          </a:prstGeom>
          <a:ln w="9360">
            <a:noFill/>
          </a:ln>
        </p:spPr>
      </p:pic>
      <p:pic>
        <p:nvPicPr>
          <p:cNvPr descr="" id="442" name="Picture 4"/>
          <p:cNvPicPr/>
          <p:nvPr/>
        </p:nvPicPr>
        <p:blipFill>
          <a:blip r:embed="rId23"/>
          <a:stretch>
            <a:fillRect/>
          </a:stretch>
        </p:blipFill>
        <p:spPr>
          <a:xfrm>
            <a:off x="8319960" y="5643720"/>
            <a:ext cx="1423800" cy="985320"/>
          </a:xfrm>
          <a:prstGeom prst="rect">
            <a:avLst/>
          </a:prstGeom>
          <a:ln w="9360">
            <a:noFill/>
          </a:ln>
        </p:spPr>
      </p:pic>
      <p:pic>
        <p:nvPicPr>
          <p:cNvPr descr="" id="443" name="Picture 6"/>
          <p:cNvPicPr/>
          <p:nvPr/>
        </p:nvPicPr>
        <p:blipFill>
          <a:blip r:embed="rId24"/>
          <a:stretch>
            <a:fillRect/>
          </a:stretch>
        </p:blipFill>
        <p:spPr>
          <a:xfrm>
            <a:off x="3490920" y="5629320"/>
            <a:ext cx="1409400" cy="9759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Apresentação do tema</a:t>
            </a:r>
            <a:endParaRPr/>
          </a:p>
        </p:txBody>
      </p:sp>
      <p:sp>
        <p:nvSpPr>
          <p:cNvPr id="335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anchor="ctr" bIns="91440" tIns="91440"/>
          <a:p>
            <a:pPr algn="ctr">
              <a:lnSpc>
                <a:spcPct val="115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A partir da abordagem da </a:t>
            </a:r>
            <a:r>
              <a:rPr i="1" lang="pt-BR" sz="3000">
                <a:solidFill>
                  <a:srgbClr val="51535d"/>
                </a:solidFill>
                <a:latin typeface="Georgia"/>
                <a:ea typeface="Arial"/>
              </a:rPr>
              <a:t>adaptação à vida na água, terra e ao vôo</a:t>
            </a: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, os estudantes deverão ser capazes de associar características morfológicas dos grupos de animais invertebrados às estratégias de vida em seus respectivos habitats.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216000" y="514368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45" name="CustomShape 2"/>
          <p:cNvSpPr/>
          <p:nvPr/>
        </p:nvSpPr>
        <p:spPr>
          <a:xfrm>
            <a:off x="1841400" y="514368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46" name="CustomShape 3"/>
          <p:cNvSpPr/>
          <p:nvPr/>
        </p:nvSpPr>
        <p:spPr>
          <a:xfrm>
            <a:off x="3467160" y="514368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47" name="CustomShape 4"/>
          <p:cNvSpPr/>
          <p:nvPr/>
        </p:nvSpPr>
        <p:spPr>
          <a:xfrm>
            <a:off x="5091120" y="5143680"/>
            <a:ext cx="14713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48" name="CustomShape 5"/>
          <p:cNvSpPr/>
          <p:nvPr/>
        </p:nvSpPr>
        <p:spPr>
          <a:xfrm>
            <a:off x="6716880" y="514368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49" name="CustomShape 6"/>
          <p:cNvSpPr/>
          <p:nvPr/>
        </p:nvSpPr>
        <p:spPr>
          <a:xfrm>
            <a:off x="8305920" y="514368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0" name="CustomShape 7"/>
          <p:cNvSpPr/>
          <p:nvPr/>
        </p:nvSpPr>
        <p:spPr>
          <a:xfrm>
            <a:off x="231840" y="347040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1" name="CustomShape 8"/>
          <p:cNvSpPr/>
          <p:nvPr/>
        </p:nvSpPr>
        <p:spPr>
          <a:xfrm>
            <a:off x="1857240" y="347040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2" name="CustomShape 9"/>
          <p:cNvSpPr/>
          <p:nvPr/>
        </p:nvSpPr>
        <p:spPr>
          <a:xfrm>
            <a:off x="3483000" y="347040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3" name="CustomShape 10"/>
          <p:cNvSpPr/>
          <p:nvPr/>
        </p:nvSpPr>
        <p:spPr>
          <a:xfrm>
            <a:off x="6732720" y="3470400"/>
            <a:ext cx="14713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4" name="CustomShape 11"/>
          <p:cNvSpPr/>
          <p:nvPr/>
        </p:nvSpPr>
        <p:spPr>
          <a:xfrm>
            <a:off x="8321760" y="347040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5" name="CustomShape 12"/>
          <p:cNvSpPr/>
          <p:nvPr/>
        </p:nvSpPr>
        <p:spPr>
          <a:xfrm>
            <a:off x="223920" y="180036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6" name="CustomShape 13"/>
          <p:cNvSpPr/>
          <p:nvPr/>
        </p:nvSpPr>
        <p:spPr>
          <a:xfrm>
            <a:off x="1849320" y="180036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7" name="CustomShape 14"/>
          <p:cNvSpPr/>
          <p:nvPr/>
        </p:nvSpPr>
        <p:spPr>
          <a:xfrm>
            <a:off x="3473280" y="1800360"/>
            <a:ext cx="14713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8" name="CustomShape 15"/>
          <p:cNvSpPr/>
          <p:nvPr/>
        </p:nvSpPr>
        <p:spPr>
          <a:xfrm>
            <a:off x="5099040" y="180036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59" name="CustomShape 16"/>
          <p:cNvSpPr/>
          <p:nvPr/>
        </p:nvSpPr>
        <p:spPr>
          <a:xfrm>
            <a:off x="6724800" y="180036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0" name="CustomShape 17"/>
          <p:cNvSpPr/>
          <p:nvPr/>
        </p:nvSpPr>
        <p:spPr>
          <a:xfrm>
            <a:off x="8313840" y="180036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1" name="CustomShape 18"/>
          <p:cNvSpPr/>
          <p:nvPr/>
        </p:nvSpPr>
        <p:spPr>
          <a:xfrm>
            <a:off x="23184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462" name="CustomShape 19"/>
          <p:cNvSpPr/>
          <p:nvPr/>
        </p:nvSpPr>
        <p:spPr>
          <a:xfrm>
            <a:off x="1857240" y="14292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3" name="CustomShape 20"/>
          <p:cNvSpPr/>
          <p:nvPr/>
        </p:nvSpPr>
        <p:spPr>
          <a:xfrm>
            <a:off x="3483000" y="14292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4" name="CustomShape 21"/>
          <p:cNvSpPr/>
          <p:nvPr/>
        </p:nvSpPr>
        <p:spPr>
          <a:xfrm>
            <a:off x="5108400" y="14292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5" name="CustomShape 22"/>
          <p:cNvSpPr/>
          <p:nvPr/>
        </p:nvSpPr>
        <p:spPr>
          <a:xfrm>
            <a:off x="6732720" y="142920"/>
            <a:ext cx="14713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6" name="CustomShape 23"/>
          <p:cNvSpPr/>
          <p:nvPr/>
        </p:nvSpPr>
        <p:spPr>
          <a:xfrm>
            <a:off x="8321760" y="14292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7" name="CustomShape 24"/>
          <p:cNvSpPr/>
          <p:nvPr/>
        </p:nvSpPr>
        <p:spPr>
          <a:xfrm>
            <a:off x="231840" y="14292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8" name="CustomShape 25"/>
          <p:cNvSpPr/>
          <p:nvPr/>
        </p:nvSpPr>
        <p:spPr>
          <a:xfrm>
            <a:off x="5108400" y="3456000"/>
            <a:ext cx="1469520" cy="1499760"/>
          </a:xfrm>
          <a:prstGeom prst="rect">
            <a:avLst/>
          </a:prstGeom>
          <a:solidFill>
            <a:srgbClr val="d99694"/>
          </a:solidFill>
          <a:ln w="25560">
            <a:solidFill>
              <a:srgbClr val="3a5f8b"/>
            </a:solidFill>
            <a:round/>
          </a:ln>
        </p:spPr>
      </p:sp>
      <p:sp>
        <p:nvSpPr>
          <p:cNvPr id="469" name="CustomShape 26"/>
          <p:cNvSpPr/>
          <p:nvPr/>
        </p:nvSpPr>
        <p:spPr>
          <a:xfrm>
            <a:off x="-668160" y="135000"/>
            <a:ext cx="3250800" cy="431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 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Planária</a:t>
            </a:r>
            <a:endParaRPr/>
          </a:p>
        </p:txBody>
      </p:sp>
      <p:pic>
        <p:nvPicPr>
          <p:cNvPr descr="" id="470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7680" y="646200"/>
            <a:ext cx="1425240" cy="974520"/>
          </a:xfrm>
          <a:prstGeom prst="rect">
            <a:avLst/>
          </a:prstGeom>
          <a:ln w="9360">
            <a:noFill/>
          </a:ln>
        </p:spPr>
      </p:pic>
      <p:sp>
        <p:nvSpPr>
          <p:cNvPr id="471" name="CustomShape 27"/>
          <p:cNvSpPr/>
          <p:nvPr/>
        </p:nvSpPr>
        <p:spPr>
          <a:xfrm>
            <a:off x="6316560" y="5086440"/>
            <a:ext cx="2244240" cy="499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Teníase</a:t>
            </a:r>
            <a:endParaRPr/>
          </a:p>
        </p:txBody>
      </p:sp>
      <p:pic>
        <p:nvPicPr>
          <p:cNvPr descr="" id="47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760" y="5530680"/>
            <a:ext cx="1396800" cy="1091880"/>
          </a:xfrm>
          <a:prstGeom prst="rect">
            <a:avLst/>
          </a:prstGeom>
          <a:ln w="9360">
            <a:noFill/>
          </a:ln>
        </p:spPr>
      </p:pic>
      <p:sp>
        <p:nvSpPr>
          <p:cNvPr id="473" name="CustomShape 28"/>
          <p:cNvSpPr/>
          <p:nvPr/>
        </p:nvSpPr>
        <p:spPr>
          <a:xfrm>
            <a:off x="3108240" y="1695600"/>
            <a:ext cx="2088720" cy="713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Esquistossomose</a:t>
            </a:r>
            <a:endParaRPr/>
          </a:p>
        </p:txBody>
      </p:sp>
      <p:pic>
        <p:nvPicPr>
          <p:cNvPr descr="" id="47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83000" y="2343240"/>
            <a:ext cx="1441080" cy="960120"/>
          </a:xfrm>
          <a:prstGeom prst="rect">
            <a:avLst/>
          </a:prstGeom>
          <a:ln w="9360">
            <a:noFill/>
          </a:ln>
        </p:spPr>
      </p:pic>
      <p:sp>
        <p:nvSpPr>
          <p:cNvPr id="475" name="CustomShape 29"/>
          <p:cNvSpPr/>
          <p:nvPr/>
        </p:nvSpPr>
        <p:spPr>
          <a:xfrm>
            <a:off x="7832880" y="3346560"/>
            <a:ext cx="2444400" cy="796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Ascaridíase</a:t>
            </a:r>
            <a:endParaRPr/>
          </a:p>
        </p:txBody>
      </p:sp>
      <p:pic>
        <p:nvPicPr>
          <p:cNvPr descr="" id="476" name="Content Placeholder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08800" y="4027320"/>
            <a:ext cx="1499760" cy="952200"/>
          </a:xfrm>
          <a:prstGeom prst="rect">
            <a:avLst/>
          </a:prstGeom>
          <a:ln w="9360">
            <a:noFill/>
          </a:ln>
        </p:spPr>
      </p:pic>
      <p:sp>
        <p:nvSpPr>
          <p:cNvPr id="477" name="CustomShape 30"/>
          <p:cNvSpPr/>
          <p:nvPr/>
        </p:nvSpPr>
        <p:spPr>
          <a:xfrm>
            <a:off x="1438200" y="4917960"/>
            <a:ext cx="2287080" cy="8679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Ancilostomose</a:t>
            </a:r>
            <a:endParaRPr/>
          </a:p>
        </p:txBody>
      </p:sp>
      <p:pic>
        <p:nvPicPr>
          <p:cNvPr descr="" id="478" name="Content Placeholder 3"/>
          <p:cNvPicPr/>
          <p:nvPr/>
        </p:nvPicPr>
        <p:blipFill>
          <a:blip r:embed="rId5"/>
          <a:stretch>
            <a:fillRect/>
          </a:stretch>
        </p:blipFill>
        <p:spPr>
          <a:xfrm>
            <a:off x="1878120" y="5572080"/>
            <a:ext cx="1404720" cy="1047240"/>
          </a:xfrm>
          <a:prstGeom prst="rect">
            <a:avLst/>
          </a:prstGeom>
          <a:ln w="9360">
            <a:noFill/>
          </a:ln>
        </p:spPr>
      </p:pic>
      <p:sp>
        <p:nvSpPr>
          <p:cNvPr id="479" name="CustomShape 31"/>
          <p:cNvSpPr/>
          <p:nvPr/>
        </p:nvSpPr>
        <p:spPr>
          <a:xfrm>
            <a:off x="6562800" y="60480"/>
            <a:ext cx="1825200" cy="653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Filariose</a:t>
            </a:r>
            <a:endParaRPr/>
          </a:p>
        </p:txBody>
      </p:sp>
      <p:pic>
        <p:nvPicPr>
          <p:cNvPr descr="" id="480" name="Content Placeholder 3"/>
          <p:cNvPicPr/>
          <p:nvPr/>
        </p:nvPicPr>
        <p:blipFill>
          <a:blip r:embed="rId6"/>
          <a:stretch>
            <a:fillRect/>
          </a:stretch>
        </p:blipFill>
        <p:spPr>
          <a:xfrm>
            <a:off x="6761160" y="635040"/>
            <a:ext cx="1396800" cy="996480"/>
          </a:xfrm>
          <a:prstGeom prst="rect">
            <a:avLst/>
          </a:prstGeom>
          <a:ln w="9360">
            <a:noFill/>
          </a:ln>
        </p:spPr>
      </p:pic>
      <p:pic>
        <p:nvPicPr>
          <p:cNvPr descr="" id="481" name="Pictur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1889280" y="657360"/>
            <a:ext cx="1393560" cy="956880"/>
          </a:xfrm>
          <a:prstGeom prst="rect">
            <a:avLst/>
          </a:prstGeom>
          <a:ln w="9360">
            <a:noFill/>
          </a:ln>
        </p:spPr>
      </p:pic>
      <p:sp>
        <p:nvSpPr>
          <p:cNvPr id="482" name="CustomShape 32"/>
          <p:cNvSpPr/>
          <p:nvPr/>
        </p:nvSpPr>
        <p:spPr>
          <a:xfrm>
            <a:off x="2023920" y="142920"/>
            <a:ext cx="126972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Hirudíneo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Sangue suga</a:t>
            </a:r>
            <a:endParaRPr/>
          </a:p>
        </p:txBody>
      </p:sp>
      <p:sp>
        <p:nvSpPr>
          <p:cNvPr id="483" name="CustomShape 33"/>
          <p:cNvSpPr/>
          <p:nvPr/>
        </p:nvSpPr>
        <p:spPr>
          <a:xfrm>
            <a:off x="3419640" y="3486240"/>
            <a:ext cx="1517400" cy="367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Poliqueta</a:t>
            </a:r>
            <a:endParaRPr/>
          </a:p>
        </p:txBody>
      </p:sp>
      <p:pic>
        <p:nvPicPr>
          <p:cNvPr descr="" id="484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3514680" y="3925800"/>
            <a:ext cx="1409400" cy="1023480"/>
          </a:xfrm>
          <a:prstGeom prst="rect">
            <a:avLst/>
          </a:prstGeom>
          <a:ln w="9360">
            <a:noFill/>
          </a:ln>
        </p:spPr>
      </p:pic>
      <p:sp>
        <p:nvSpPr>
          <p:cNvPr id="485" name="CustomShape 34"/>
          <p:cNvSpPr/>
          <p:nvPr/>
        </p:nvSpPr>
        <p:spPr>
          <a:xfrm>
            <a:off x="41400" y="3330720"/>
            <a:ext cx="1893600" cy="713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Oligoqueta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minhoca</a:t>
            </a:r>
            <a:endParaRPr/>
          </a:p>
        </p:txBody>
      </p:sp>
      <p:pic>
        <p:nvPicPr>
          <p:cNvPr descr="" id="486" name="Picture 1"/>
          <p:cNvPicPr/>
          <p:nvPr/>
        </p:nvPicPr>
        <p:blipFill>
          <a:blip r:embed="rId9"/>
          <a:stretch>
            <a:fillRect/>
          </a:stretch>
        </p:blipFill>
        <p:spPr>
          <a:xfrm>
            <a:off x="312840" y="3929040"/>
            <a:ext cx="1312560" cy="1041120"/>
          </a:xfrm>
          <a:prstGeom prst="rect">
            <a:avLst/>
          </a:prstGeom>
          <a:ln w="9360">
            <a:noFill/>
          </a:ln>
        </p:spPr>
      </p:pic>
      <p:sp>
        <p:nvSpPr>
          <p:cNvPr id="487" name="CustomShape 35"/>
          <p:cNvSpPr/>
          <p:nvPr/>
        </p:nvSpPr>
        <p:spPr>
          <a:xfrm>
            <a:off x="4411800" y="162000"/>
            <a:ext cx="2831760" cy="367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Cefalópode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polvo</a:t>
            </a:r>
            <a:endParaRPr/>
          </a:p>
        </p:txBody>
      </p:sp>
      <p:pic>
        <p:nvPicPr>
          <p:cNvPr descr="" id="488" name="Picture 1"/>
          <p:cNvPicPr/>
          <p:nvPr/>
        </p:nvPicPr>
        <p:blipFill>
          <a:blip r:embed="rId10"/>
          <a:stretch>
            <a:fillRect/>
          </a:stretch>
        </p:blipFill>
        <p:spPr>
          <a:xfrm>
            <a:off x="5160960" y="568440"/>
            <a:ext cx="1371240" cy="1047240"/>
          </a:xfrm>
          <a:prstGeom prst="rect">
            <a:avLst/>
          </a:prstGeom>
          <a:ln w="9360">
            <a:noFill/>
          </a:ln>
        </p:spPr>
      </p:pic>
      <p:sp>
        <p:nvSpPr>
          <p:cNvPr id="489" name="CustomShape 36"/>
          <p:cNvSpPr/>
          <p:nvPr/>
        </p:nvSpPr>
        <p:spPr>
          <a:xfrm>
            <a:off x="77760" y="1712880"/>
            <a:ext cx="1736280" cy="571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Gastrópode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Caramujo</a:t>
            </a:r>
            <a:endParaRPr/>
          </a:p>
        </p:txBody>
      </p:sp>
      <p:pic>
        <p:nvPicPr>
          <p:cNvPr descr="" id="490" name="Picture 1"/>
          <p:cNvPicPr/>
          <p:nvPr/>
        </p:nvPicPr>
        <p:blipFill>
          <a:blip r:embed="rId11"/>
          <a:stretch>
            <a:fillRect/>
          </a:stretch>
        </p:blipFill>
        <p:spPr>
          <a:xfrm>
            <a:off x="266760" y="2224080"/>
            <a:ext cx="1361880" cy="1061640"/>
          </a:xfrm>
          <a:prstGeom prst="rect">
            <a:avLst/>
          </a:prstGeom>
          <a:ln w="9360">
            <a:noFill/>
          </a:ln>
        </p:spPr>
      </p:pic>
      <p:sp>
        <p:nvSpPr>
          <p:cNvPr id="491" name="CustomShape 37"/>
          <p:cNvSpPr/>
          <p:nvPr/>
        </p:nvSpPr>
        <p:spPr>
          <a:xfrm>
            <a:off x="4965840" y="3357720"/>
            <a:ext cx="1749240" cy="58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Bivalve</a:t>
            </a:r>
            <a:endParaRPr/>
          </a:p>
        </p:txBody>
      </p:sp>
      <p:pic>
        <p:nvPicPr>
          <p:cNvPr descr="" id="492" name="Picture 1"/>
          <p:cNvPicPr/>
          <p:nvPr/>
        </p:nvPicPr>
        <p:blipFill>
          <a:blip r:embed="rId12"/>
          <a:stretch>
            <a:fillRect/>
          </a:stretch>
        </p:blipFill>
        <p:spPr>
          <a:xfrm>
            <a:off x="5153040" y="3925800"/>
            <a:ext cx="1391760" cy="1034640"/>
          </a:xfrm>
          <a:prstGeom prst="rect">
            <a:avLst/>
          </a:prstGeom>
          <a:ln w="9360">
            <a:noFill/>
          </a:ln>
        </p:spPr>
      </p:pic>
      <p:sp>
        <p:nvSpPr>
          <p:cNvPr id="493" name="CustomShape 38"/>
          <p:cNvSpPr/>
          <p:nvPr/>
        </p:nvSpPr>
        <p:spPr>
          <a:xfrm>
            <a:off x="8204040" y="1785960"/>
            <a:ext cx="1547280" cy="428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Inseto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Borboleta</a:t>
            </a:r>
            <a:endParaRPr/>
          </a:p>
        </p:txBody>
      </p:sp>
      <p:pic>
        <p:nvPicPr>
          <p:cNvPr descr="" id="494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8358120" y="2228760"/>
            <a:ext cx="1356840" cy="1036440"/>
          </a:xfrm>
          <a:prstGeom prst="rect">
            <a:avLst/>
          </a:prstGeom>
          <a:ln w="9360">
            <a:noFill/>
          </a:ln>
        </p:spPr>
      </p:pic>
      <p:sp>
        <p:nvSpPr>
          <p:cNvPr id="495" name="CustomShape 39"/>
          <p:cNvSpPr/>
          <p:nvPr/>
        </p:nvSpPr>
        <p:spPr>
          <a:xfrm>
            <a:off x="8345520" y="68400"/>
            <a:ext cx="1361880" cy="5108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Aracnídeo</a:t>
            </a:r>
            <a:endParaRPr/>
          </a:p>
        </p:txBody>
      </p:sp>
      <p:pic>
        <p:nvPicPr>
          <p:cNvPr descr="" id="496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8329680" y="582480"/>
            <a:ext cx="1469520" cy="1071360"/>
          </a:xfrm>
          <a:prstGeom prst="rect">
            <a:avLst/>
          </a:prstGeom>
          <a:ln w="9360">
            <a:noFill/>
          </a:ln>
        </p:spPr>
      </p:pic>
      <p:sp>
        <p:nvSpPr>
          <p:cNvPr id="497" name="CustomShape 40"/>
          <p:cNvSpPr/>
          <p:nvPr/>
        </p:nvSpPr>
        <p:spPr>
          <a:xfrm>
            <a:off x="5194440" y="5154480"/>
            <a:ext cx="1368000" cy="4060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Crustáceo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Lagostim</a:t>
            </a:r>
            <a:endParaRPr/>
          </a:p>
        </p:txBody>
      </p:sp>
      <p:pic>
        <p:nvPicPr>
          <p:cNvPr descr="" id="498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5140440" y="5572080"/>
            <a:ext cx="1391760" cy="1056960"/>
          </a:xfrm>
          <a:prstGeom prst="rect">
            <a:avLst/>
          </a:prstGeom>
          <a:ln w="9360">
            <a:noFill/>
          </a:ln>
        </p:spPr>
      </p:pic>
      <p:sp>
        <p:nvSpPr>
          <p:cNvPr id="499" name="CustomShape 41"/>
          <p:cNvSpPr/>
          <p:nvPr/>
        </p:nvSpPr>
        <p:spPr>
          <a:xfrm>
            <a:off x="92160" y="4989600"/>
            <a:ext cx="1749240" cy="58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Estrela do mar</a:t>
            </a:r>
            <a:endParaRPr/>
          </a:p>
        </p:txBody>
      </p:sp>
      <p:pic>
        <p:nvPicPr>
          <p:cNvPr descr="" id="500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244440" y="5500800"/>
            <a:ext cx="1393560" cy="1142640"/>
          </a:xfrm>
          <a:prstGeom prst="rect">
            <a:avLst/>
          </a:prstGeom>
          <a:ln w="9360">
            <a:noFill/>
          </a:ln>
        </p:spPr>
      </p:pic>
      <p:sp>
        <p:nvSpPr>
          <p:cNvPr id="501" name="CustomShape 42"/>
          <p:cNvSpPr/>
          <p:nvPr/>
        </p:nvSpPr>
        <p:spPr>
          <a:xfrm>
            <a:off x="6608880" y="1643040"/>
            <a:ext cx="1671120" cy="653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Ouriço do mar</a:t>
            </a:r>
            <a:endParaRPr/>
          </a:p>
        </p:txBody>
      </p:sp>
      <p:pic>
        <p:nvPicPr>
          <p:cNvPr descr="" id="502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6745320" y="2154240"/>
            <a:ext cx="1439640" cy="1131480"/>
          </a:xfrm>
          <a:prstGeom prst="rect">
            <a:avLst/>
          </a:prstGeom>
          <a:ln w="9360">
            <a:noFill/>
          </a:ln>
        </p:spPr>
      </p:pic>
      <p:sp>
        <p:nvSpPr>
          <p:cNvPr id="503" name="CustomShape 43"/>
          <p:cNvSpPr/>
          <p:nvPr/>
        </p:nvSpPr>
        <p:spPr>
          <a:xfrm>
            <a:off x="3419640" y="131760"/>
            <a:ext cx="1517400" cy="296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Lírio do Mar</a:t>
            </a:r>
            <a:endParaRPr/>
          </a:p>
        </p:txBody>
      </p:sp>
      <p:pic>
        <p:nvPicPr>
          <p:cNvPr descr="" id="504" name="Picture 3"/>
          <p:cNvPicPr/>
          <p:nvPr/>
        </p:nvPicPr>
        <p:blipFill>
          <a:blip r:embed="rId18"/>
          <a:stretch>
            <a:fillRect/>
          </a:stretch>
        </p:blipFill>
        <p:spPr>
          <a:xfrm>
            <a:off x="3511440" y="514440"/>
            <a:ext cx="1407600" cy="1104480"/>
          </a:xfrm>
          <a:prstGeom prst="rect">
            <a:avLst/>
          </a:prstGeom>
          <a:ln w="9360">
            <a:noFill/>
          </a:ln>
        </p:spPr>
      </p:pic>
      <p:sp>
        <p:nvSpPr>
          <p:cNvPr id="505" name="CustomShape 44"/>
          <p:cNvSpPr/>
          <p:nvPr/>
        </p:nvSpPr>
        <p:spPr>
          <a:xfrm>
            <a:off x="1862280" y="3414600"/>
            <a:ext cx="154728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 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Porífero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Esponja do mar </a:t>
            </a:r>
            <a:endParaRPr/>
          </a:p>
        </p:txBody>
      </p:sp>
      <p:sp>
        <p:nvSpPr>
          <p:cNvPr id="506" name="CustomShape 45"/>
          <p:cNvSpPr/>
          <p:nvPr/>
        </p:nvSpPr>
        <p:spPr>
          <a:xfrm>
            <a:off x="8464680" y="5121360"/>
            <a:ext cx="154728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Crustáceo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Caranguejo </a:t>
            </a:r>
            <a:endParaRPr/>
          </a:p>
        </p:txBody>
      </p:sp>
      <p:pic>
        <p:nvPicPr>
          <p:cNvPr descr="" id="507" name="Picture 4"/>
          <p:cNvPicPr/>
          <p:nvPr/>
        </p:nvPicPr>
        <p:blipFill>
          <a:blip r:embed="rId19"/>
          <a:stretch>
            <a:fillRect/>
          </a:stretch>
        </p:blipFill>
        <p:spPr>
          <a:xfrm>
            <a:off x="1857240" y="3857760"/>
            <a:ext cx="1455480" cy="1128240"/>
          </a:xfrm>
          <a:prstGeom prst="rect">
            <a:avLst/>
          </a:prstGeom>
          <a:ln w="9360">
            <a:noFill/>
          </a:ln>
        </p:spPr>
      </p:pic>
      <p:pic>
        <p:nvPicPr>
          <p:cNvPr descr="" id="508" name="Picture 3"/>
          <p:cNvPicPr/>
          <p:nvPr/>
        </p:nvPicPr>
        <p:blipFill>
          <a:blip r:embed="rId20"/>
          <a:stretch>
            <a:fillRect/>
          </a:stretch>
        </p:blipFill>
        <p:spPr>
          <a:xfrm>
            <a:off x="1901880" y="2192400"/>
            <a:ext cx="1348920" cy="1114200"/>
          </a:xfrm>
          <a:prstGeom prst="rect">
            <a:avLst/>
          </a:prstGeom>
          <a:ln w="9360">
            <a:noFill/>
          </a:ln>
        </p:spPr>
      </p:pic>
      <p:sp>
        <p:nvSpPr>
          <p:cNvPr id="509" name="CustomShape 46"/>
          <p:cNvSpPr/>
          <p:nvPr/>
        </p:nvSpPr>
        <p:spPr>
          <a:xfrm>
            <a:off x="2122560" y="1747800"/>
            <a:ext cx="13917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Cnidário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Medusa</a:t>
            </a:r>
            <a:endParaRPr/>
          </a:p>
        </p:txBody>
      </p:sp>
      <p:pic>
        <p:nvPicPr>
          <p:cNvPr descr="" id="510" name="Picture 3"/>
          <p:cNvPicPr/>
          <p:nvPr/>
        </p:nvPicPr>
        <p:blipFill>
          <a:blip r:embed="rId21"/>
          <a:stretch>
            <a:fillRect/>
          </a:stretch>
        </p:blipFill>
        <p:spPr>
          <a:xfrm>
            <a:off x="6765840" y="3857760"/>
            <a:ext cx="1407600" cy="1106280"/>
          </a:xfrm>
          <a:prstGeom prst="rect">
            <a:avLst/>
          </a:prstGeom>
          <a:ln w="9360">
            <a:noFill/>
          </a:ln>
        </p:spPr>
      </p:pic>
      <p:sp>
        <p:nvSpPr>
          <p:cNvPr id="511" name="CustomShape 47"/>
          <p:cNvSpPr/>
          <p:nvPr/>
        </p:nvSpPr>
        <p:spPr>
          <a:xfrm>
            <a:off x="7013520" y="3402000"/>
            <a:ext cx="13935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Cnidário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Pólipo </a:t>
            </a:r>
            <a:endParaRPr/>
          </a:p>
        </p:txBody>
      </p:sp>
      <p:sp>
        <p:nvSpPr>
          <p:cNvPr id="512" name="CustomShape 48"/>
          <p:cNvSpPr/>
          <p:nvPr/>
        </p:nvSpPr>
        <p:spPr>
          <a:xfrm>
            <a:off x="5030640" y="1835280"/>
            <a:ext cx="1547280" cy="428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Inseto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Formiga</a:t>
            </a:r>
            <a:endParaRPr/>
          </a:p>
        </p:txBody>
      </p:sp>
      <p:pic>
        <p:nvPicPr>
          <p:cNvPr descr="" id="513" name="Picture 2"/>
          <p:cNvPicPr/>
          <p:nvPr/>
        </p:nvPicPr>
        <p:blipFill>
          <a:blip r:embed="rId22"/>
          <a:stretch>
            <a:fillRect/>
          </a:stretch>
        </p:blipFill>
        <p:spPr>
          <a:xfrm>
            <a:off x="5140440" y="2297160"/>
            <a:ext cx="1391760" cy="964800"/>
          </a:xfrm>
          <a:prstGeom prst="rect">
            <a:avLst/>
          </a:prstGeom>
          <a:ln w="9360">
            <a:noFill/>
          </a:ln>
        </p:spPr>
      </p:pic>
      <p:pic>
        <p:nvPicPr>
          <p:cNvPr descr="" id="514" name="Picture 4"/>
          <p:cNvPicPr/>
          <p:nvPr/>
        </p:nvPicPr>
        <p:blipFill>
          <a:blip r:embed="rId23"/>
          <a:stretch>
            <a:fillRect/>
          </a:stretch>
        </p:blipFill>
        <p:spPr>
          <a:xfrm>
            <a:off x="8319960" y="5643720"/>
            <a:ext cx="1423800" cy="985320"/>
          </a:xfrm>
          <a:prstGeom prst="rect">
            <a:avLst/>
          </a:prstGeom>
          <a:ln w="9360">
            <a:noFill/>
          </a:ln>
        </p:spPr>
      </p:pic>
      <p:sp>
        <p:nvSpPr>
          <p:cNvPr id="515" name="CustomShape 49"/>
          <p:cNvSpPr/>
          <p:nvPr/>
        </p:nvSpPr>
        <p:spPr>
          <a:xfrm>
            <a:off x="3763800" y="5108400"/>
            <a:ext cx="13917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Aracnídeo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Escorpião</a:t>
            </a:r>
            <a:endParaRPr/>
          </a:p>
        </p:txBody>
      </p:sp>
      <p:pic>
        <p:nvPicPr>
          <p:cNvPr descr="" id="516" name="Picture 6"/>
          <p:cNvPicPr/>
          <p:nvPr/>
        </p:nvPicPr>
        <p:blipFill>
          <a:blip r:embed="rId24"/>
          <a:stretch>
            <a:fillRect/>
          </a:stretch>
        </p:blipFill>
        <p:spPr>
          <a:xfrm>
            <a:off x="3490920" y="5629320"/>
            <a:ext cx="1409400" cy="9759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216000" y="514368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18" name="CustomShape 2"/>
          <p:cNvSpPr/>
          <p:nvPr/>
        </p:nvSpPr>
        <p:spPr>
          <a:xfrm>
            <a:off x="1841400" y="514368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19" name="CustomShape 3"/>
          <p:cNvSpPr/>
          <p:nvPr/>
        </p:nvSpPr>
        <p:spPr>
          <a:xfrm>
            <a:off x="3467160" y="514368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0" name="CustomShape 4"/>
          <p:cNvSpPr/>
          <p:nvPr/>
        </p:nvSpPr>
        <p:spPr>
          <a:xfrm>
            <a:off x="5091120" y="5143680"/>
            <a:ext cx="14713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1" name="CustomShape 5"/>
          <p:cNvSpPr/>
          <p:nvPr/>
        </p:nvSpPr>
        <p:spPr>
          <a:xfrm>
            <a:off x="6716880" y="514368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2" name="CustomShape 6"/>
          <p:cNvSpPr/>
          <p:nvPr/>
        </p:nvSpPr>
        <p:spPr>
          <a:xfrm>
            <a:off x="8305920" y="514368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3" name="CustomShape 7"/>
          <p:cNvSpPr/>
          <p:nvPr/>
        </p:nvSpPr>
        <p:spPr>
          <a:xfrm>
            <a:off x="231840" y="347040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4" name="CustomShape 8"/>
          <p:cNvSpPr/>
          <p:nvPr/>
        </p:nvSpPr>
        <p:spPr>
          <a:xfrm>
            <a:off x="1857240" y="347040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5" name="CustomShape 9"/>
          <p:cNvSpPr/>
          <p:nvPr/>
        </p:nvSpPr>
        <p:spPr>
          <a:xfrm>
            <a:off x="3483000" y="347040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6" name="CustomShape 10"/>
          <p:cNvSpPr/>
          <p:nvPr/>
        </p:nvSpPr>
        <p:spPr>
          <a:xfrm>
            <a:off x="6732720" y="3470400"/>
            <a:ext cx="14713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7" name="CustomShape 11"/>
          <p:cNvSpPr/>
          <p:nvPr/>
        </p:nvSpPr>
        <p:spPr>
          <a:xfrm>
            <a:off x="8321760" y="347040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8" name="CustomShape 12"/>
          <p:cNvSpPr/>
          <p:nvPr/>
        </p:nvSpPr>
        <p:spPr>
          <a:xfrm>
            <a:off x="223920" y="180036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29" name="CustomShape 13"/>
          <p:cNvSpPr/>
          <p:nvPr/>
        </p:nvSpPr>
        <p:spPr>
          <a:xfrm>
            <a:off x="1849320" y="180036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0" name="CustomShape 14"/>
          <p:cNvSpPr/>
          <p:nvPr/>
        </p:nvSpPr>
        <p:spPr>
          <a:xfrm>
            <a:off x="3473280" y="1800360"/>
            <a:ext cx="14713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1" name="CustomShape 15"/>
          <p:cNvSpPr/>
          <p:nvPr/>
        </p:nvSpPr>
        <p:spPr>
          <a:xfrm>
            <a:off x="5099040" y="180036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2" name="CustomShape 16"/>
          <p:cNvSpPr/>
          <p:nvPr/>
        </p:nvSpPr>
        <p:spPr>
          <a:xfrm>
            <a:off x="6724800" y="180036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3" name="CustomShape 17"/>
          <p:cNvSpPr/>
          <p:nvPr/>
        </p:nvSpPr>
        <p:spPr>
          <a:xfrm>
            <a:off x="8313840" y="180036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4" name="CustomShape 18"/>
          <p:cNvSpPr/>
          <p:nvPr/>
        </p:nvSpPr>
        <p:spPr>
          <a:xfrm>
            <a:off x="231840" y="142920"/>
            <a:ext cx="1469520" cy="149976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535" name="CustomShape 19"/>
          <p:cNvSpPr/>
          <p:nvPr/>
        </p:nvSpPr>
        <p:spPr>
          <a:xfrm>
            <a:off x="1857240" y="14292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6" name="CustomShape 20"/>
          <p:cNvSpPr/>
          <p:nvPr/>
        </p:nvSpPr>
        <p:spPr>
          <a:xfrm>
            <a:off x="3483000" y="14292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7" name="CustomShape 21"/>
          <p:cNvSpPr/>
          <p:nvPr/>
        </p:nvSpPr>
        <p:spPr>
          <a:xfrm>
            <a:off x="5108400" y="14292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8" name="CustomShape 22"/>
          <p:cNvSpPr/>
          <p:nvPr/>
        </p:nvSpPr>
        <p:spPr>
          <a:xfrm>
            <a:off x="6732720" y="142920"/>
            <a:ext cx="14713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39" name="CustomShape 23"/>
          <p:cNvSpPr/>
          <p:nvPr/>
        </p:nvSpPr>
        <p:spPr>
          <a:xfrm>
            <a:off x="8321760" y="14292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40" name="CustomShape 24"/>
          <p:cNvSpPr/>
          <p:nvPr/>
        </p:nvSpPr>
        <p:spPr>
          <a:xfrm>
            <a:off x="231840" y="14292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41" name="CustomShape 25"/>
          <p:cNvSpPr/>
          <p:nvPr/>
        </p:nvSpPr>
        <p:spPr>
          <a:xfrm>
            <a:off x="5108400" y="3456000"/>
            <a:ext cx="1469520" cy="1499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</p:sp>
      <p:sp>
        <p:nvSpPr>
          <p:cNvPr id="542" name="CustomShape 26"/>
          <p:cNvSpPr/>
          <p:nvPr/>
        </p:nvSpPr>
        <p:spPr>
          <a:xfrm>
            <a:off x="-668160" y="135000"/>
            <a:ext cx="3250800" cy="4312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 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Planária</a:t>
            </a:r>
            <a:endParaRPr/>
          </a:p>
        </p:txBody>
      </p:sp>
      <p:pic>
        <p:nvPicPr>
          <p:cNvPr descr="" id="543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247680" y="646200"/>
            <a:ext cx="1425240" cy="974520"/>
          </a:xfrm>
          <a:prstGeom prst="rect">
            <a:avLst/>
          </a:prstGeom>
          <a:ln w="9360">
            <a:noFill/>
          </a:ln>
        </p:spPr>
      </p:pic>
      <p:sp>
        <p:nvSpPr>
          <p:cNvPr id="544" name="CustomShape 27"/>
          <p:cNvSpPr/>
          <p:nvPr/>
        </p:nvSpPr>
        <p:spPr>
          <a:xfrm>
            <a:off x="6316560" y="5086440"/>
            <a:ext cx="2244240" cy="499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 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Teníase</a:t>
            </a:r>
            <a:endParaRPr/>
          </a:p>
        </p:txBody>
      </p:sp>
      <p:pic>
        <p:nvPicPr>
          <p:cNvPr descr="" id="5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760" y="5530680"/>
            <a:ext cx="1396800" cy="1091880"/>
          </a:xfrm>
          <a:prstGeom prst="rect">
            <a:avLst/>
          </a:prstGeom>
          <a:ln w="9360">
            <a:noFill/>
          </a:ln>
        </p:spPr>
      </p:pic>
      <p:sp>
        <p:nvSpPr>
          <p:cNvPr id="546" name="CustomShape 28"/>
          <p:cNvSpPr/>
          <p:nvPr/>
        </p:nvSpPr>
        <p:spPr>
          <a:xfrm>
            <a:off x="3108240" y="1695600"/>
            <a:ext cx="2088720" cy="713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Platyhelminthes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Esquistossomose</a:t>
            </a:r>
            <a:endParaRPr/>
          </a:p>
        </p:txBody>
      </p:sp>
      <p:pic>
        <p:nvPicPr>
          <p:cNvPr descr="" id="54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483000" y="2343240"/>
            <a:ext cx="1441080" cy="960120"/>
          </a:xfrm>
          <a:prstGeom prst="rect">
            <a:avLst/>
          </a:prstGeom>
          <a:ln w="9360">
            <a:noFill/>
          </a:ln>
        </p:spPr>
      </p:pic>
      <p:sp>
        <p:nvSpPr>
          <p:cNvPr id="548" name="CustomShape 29"/>
          <p:cNvSpPr/>
          <p:nvPr/>
        </p:nvSpPr>
        <p:spPr>
          <a:xfrm>
            <a:off x="7832880" y="3346560"/>
            <a:ext cx="2444400" cy="7966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Ascaridíase</a:t>
            </a:r>
            <a:endParaRPr/>
          </a:p>
        </p:txBody>
      </p:sp>
      <p:pic>
        <p:nvPicPr>
          <p:cNvPr descr="" id="549" name="Content Placeholder 3"/>
          <p:cNvPicPr/>
          <p:nvPr/>
        </p:nvPicPr>
        <p:blipFill>
          <a:blip r:embed="rId4"/>
          <a:stretch>
            <a:fillRect/>
          </a:stretch>
        </p:blipFill>
        <p:spPr>
          <a:xfrm>
            <a:off x="8308800" y="4027320"/>
            <a:ext cx="1499760" cy="952200"/>
          </a:xfrm>
          <a:prstGeom prst="rect">
            <a:avLst/>
          </a:prstGeom>
          <a:ln w="9360">
            <a:noFill/>
          </a:ln>
        </p:spPr>
      </p:pic>
      <p:sp>
        <p:nvSpPr>
          <p:cNvPr id="550" name="CustomShape 30"/>
          <p:cNvSpPr/>
          <p:nvPr/>
        </p:nvSpPr>
        <p:spPr>
          <a:xfrm>
            <a:off x="1438200" y="4917960"/>
            <a:ext cx="2287080" cy="8679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Ancilostomose</a:t>
            </a:r>
            <a:endParaRPr/>
          </a:p>
        </p:txBody>
      </p:sp>
      <p:pic>
        <p:nvPicPr>
          <p:cNvPr descr="" id="551" name="Content Placeholder 3"/>
          <p:cNvPicPr/>
          <p:nvPr/>
        </p:nvPicPr>
        <p:blipFill>
          <a:blip r:embed="rId5"/>
          <a:stretch>
            <a:fillRect/>
          </a:stretch>
        </p:blipFill>
        <p:spPr>
          <a:xfrm>
            <a:off x="1878120" y="5572080"/>
            <a:ext cx="1404720" cy="1047240"/>
          </a:xfrm>
          <a:prstGeom prst="rect">
            <a:avLst/>
          </a:prstGeom>
          <a:ln w="9360">
            <a:noFill/>
          </a:ln>
        </p:spPr>
      </p:pic>
      <p:sp>
        <p:nvSpPr>
          <p:cNvPr id="552" name="CustomShape 31"/>
          <p:cNvSpPr/>
          <p:nvPr/>
        </p:nvSpPr>
        <p:spPr>
          <a:xfrm>
            <a:off x="6578640" y="60480"/>
            <a:ext cx="1825200" cy="653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Nemathelminthes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
</a:t>
            </a:r>
            <a:r>
              <a:rPr lang="pt-BR" sz="1400">
                <a:solidFill>
                  <a:srgbClr val="000000"/>
                </a:solidFill>
                <a:latin typeface="Calibri"/>
              </a:rPr>
              <a:t> Filariose</a:t>
            </a:r>
            <a:endParaRPr/>
          </a:p>
        </p:txBody>
      </p:sp>
      <p:pic>
        <p:nvPicPr>
          <p:cNvPr descr="" id="553" name="Content Placeholder 3"/>
          <p:cNvPicPr/>
          <p:nvPr/>
        </p:nvPicPr>
        <p:blipFill>
          <a:blip r:embed="rId6"/>
          <a:stretch>
            <a:fillRect/>
          </a:stretch>
        </p:blipFill>
        <p:spPr>
          <a:xfrm>
            <a:off x="6761160" y="635040"/>
            <a:ext cx="1396800" cy="996480"/>
          </a:xfrm>
          <a:prstGeom prst="rect">
            <a:avLst/>
          </a:prstGeom>
          <a:ln w="9360">
            <a:noFill/>
          </a:ln>
        </p:spPr>
      </p:pic>
      <p:pic>
        <p:nvPicPr>
          <p:cNvPr descr="" id="554" name="Pictur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1889280" y="657360"/>
            <a:ext cx="1393560" cy="956880"/>
          </a:xfrm>
          <a:prstGeom prst="rect">
            <a:avLst/>
          </a:prstGeom>
          <a:ln w="9360">
            <a:noFill/>
          </a:ln>
        </p:spPr>
      </p:pic>
      <p:sp>
        <p:nvSpPr>
          <p:cNvPr id="555" name="CustomShape 32"/>
          <p:cNvSpPr/>
          <p:nvPr/>
        </p:nvSpPr>
        <p:spPr>
          <a:xfrm>
            <a:off x="2023920" y="142920"/>
            <a:ext cx="126972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Hirudíneo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Sangue suga</a:t>
            </a:r>
            <a:endParaRPr/>
          </a:p>
        </p:txBody>
      </p:sp>
      <p:sp>
        <p:nvSpPr>
          <p:cNvPr id="556" name="CustomShape 33"/>
          <p:cNvSpPr/>
          <p:nvPr/>
        </p:nvSpPr>
        <p:spPr>
          <a:xfrm>
            <a:off x="3419640" y="3486240"/>
            <a:ext cx="1517400" cy="367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Poliqueta</a:t>
            </a:r>
            <a:endParaRPr/>
          </a:p>
        </p:txBody>
      </p:sp>
      <p:pic>
        <p:nvPicPr>
          <p:cNvPr descr="" id="557" name="Picture 5"/>
          <p:cNvPicPr/>
          <p:nvPr/>
        </p:nvPicPr>
        <p:blipFill>
          <a:blip r:embed="rId8"/>
          <a:stretch>
            <a:fillRect/>
          </a:stretch>
        </p:blipFill>
        <p:spPr>
          <a:xfrm>
            <a:off x="3514680" y="3925800"/>
            <a:ext cx="1409400" cy="1023480"/>
          </a:xfrm>
          <a:prstGeom prst="rect">
            <a:avLst/>
          </a:prstGeom>
          <a:ln w="9360">
            <a:noFill/>
          </a:ln>
        </p:spPr>
      </p:pic>
      <p:sp>
        <p:nvSpPr>
          <p:cNvPr id="558" name="CustomShape 34"/>
          <p:cNvSpPr/>
          <p:nvPr/>
        </p:nvSpPr>
        <p:spPr>
          <a:xfrm>
            <a:off x="41400" y="3330720"/>
            <a:ext cx="1893600" cy="7138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Oligoqueta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minhoca</a:t>
            </a:r>
            <a:endParaRPr/>
          </a:p>
        </p:txBody>
      </p:sp>
      <p:pic>
        <p:nvPicPr>
          <p:cNvPr descr="" id="559" name="Picture 1"/>
          <p:cNvPicPr/>
          <p:nvPr/>
        </p:nvPicPr>
        <p:blipFill>
          <a:blip r:embed="rId9"/>
          <a:stretch>
            <a:fillRect/>
          </a:stretch>
        </p:blipFill>
        <p:spPr>
          <a:xfrm>
            <a:off x="312840" y="3929040"/>
            <a:ext cx="1312560" cy="1041120"/>
          </a:xfrm>
          <a:prstGeom prst="rect">
            <a:avLst/>
          </a:prstGeom>
          <a:ln w="9360">
            <a:noFill/>
          </a:ln>
        </p:spPr>
      </p:pic>
      <p:sp>
        <p:nvSpPr>
          <p:cNvPr id="560" name="CustomShape 35"/>
          <p:cNvSpPr/>
          <p:nvPr/>
        </p:nvSpPr>
        <p:spPr>
          <a:xfrm>
            <a:off x="4411800" y="162000"/>
            <a:ext cx="2831760" cy="3679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Cefalópode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polvo</a:t>
            </a:r>
            <a:endParaRPr/>
          </a:p>
        </p:txBody>
      </p:sp>
      <p:pic>
        <p:nvPicPr>
          <p:cNvPr descr="" id="561" name="Picture 1"/>
          <p:cNvPicPr/>
          <p:nvPr/>
        </p:nvPicPr>
        <p:blipFill>
          <a:blip r:embed="rId10"/>
          <a:stretch>
            <a:fillRect/>
          </a:stretch>
        </p:blipFill>
        <p:spPr>
          <a:xfrm>
            <a:off x="5160960" y="568440"/>
            <a:ext cx="1371240" cy="1047240"/>
          </a:xfrm>
          <a:prstGeom prst="rect">
            <a:avLst/>
          </a:prstGeom>
          <a:ln w="9360">
            <a:noFill/>
          </a:ln>
        </p:spPr>
      </p:pic>
      <p:sp>
        <p:nvSpPr>
          <p:cNvPr id="562" name="CustomShape 36"/>
          <p:cNvSpPr/>
          <p:nvPr/>
        </p:nvSpPr>
        <p:spPr>
          <a:xfrm>
            <a:off x="77760" y="1712880"/>
            <a:ext cx="1736280" cy="5713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Gastrópode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Caramujo</a:t>
            </a:r>
            <a:endParaRPr/>
          </a:p>
        </p:txBody>
      </p:sp>
      <p:pic>
        <p:nvPicPr>
          <p:cNvPr descr="" id="563" name="Picture 1"/>
          <p:cNvPicPr/>
          <p:nvPr/>
        </p:nvPicPr>
        <p:blipFill>
          <a:blip r:embed="rId11"/>
          <a:stretch>
            <a:fillRect/>
          </a:stretch>
        </p:blipFill>
        <p:spPr>
          <a:xfrm>
            <a:off x="266760" y="2224080"/>
            <a:ext cx="1361880" cy="1061640"/>
          </a:xfrm>
          <a:prstGeom prst="rect">
            <a:avLst/>
          </a:prstGeom>
          <a:ln w="9360">
            <a:noFill/>
          </a:ln>
        </p:spPr>
      </p:pic>
      <p:sp>
        <p:nvSpPr>
          <p:cNvPr id="564" name="CustomShape 37"/>
          <p:cNvSpPr/>
          <p:nvPr/>
        </p:nvSpPr>
        <p:spPr>
          <a:xfrm>
            <a:off x="4965840" y="3357720"/>
            <a:ext cx="1749240" cy="58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Bivalve</a:t>
            </a:r>
            <a:endParaRPr/>
          </a:p>
        </p:txBody>
      </p:sp>
      <p:pic>
        <p:nvPicPr>
          <p:cNvPr descr="" id="565" name="Picture 1"/>
          <p:cNvPicPr/>
          <p:nvPr/>
        </p:nvPicPr>
        <p:blipFill>
          <a:blip r:embed="rId12"/>
          <a:stretch>
            <a:fillRect/>
          </a:stretch>
        </p:blipFill>
        <p:spPr>
          <a:xfrm>
            <a:off x="5153040" y="3925800"/>
            <a:ext cx="1391760" cy="1034640"/>
          </a:xfrm>
          <a:prstGeom prst="rect">
            <a:avLst/>
          </a:prstGeom>
          <a:ln w="9360">
            <a:noFill/>
          </a:ln>
        </p:spPr>
      </p:pic>
      <p:sp>
        <p:nvSpPr>
          <p:cNvPr id="566" name="CustomShape 38"/>
          <p:cNvSpPr/>
          <p:nvPr/>
        </p:nvSpPr>
        <p:spPr>
          <a:xfrm>
            <a:off x="8204040" y="1785960"/>
            <a:ext cx="1547280" cy="428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Inseto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Borboleta</a:t>
            </a:r>
            <a:endParaRPr/>
          </a:p>
        </p:txBody>
      </p:sp>
      <p:pic>
        <p:nvPicPr>
          <p:cNvPr descr="" id="567" name="Picture 2"/>
          <p:cNvPicPr/>
          <p:nvPr/>
        </p:nvPicPr>
        <p:blipFill>
          <a:blip r:embed="rId13"/>
          <a:stretch>
            <a:fillRect/>
          </a:stretch>
        </p:blipFill>
        <p:spPr>
          <a:xfrm>
            <a:off x="8358120" y="2228760"/>
            <a:ext cx="1356840" cy="1036440"/>
          </a:xfrm>
          <a:prstGeom prst="rect">
            <a:avLst/>
          </a:prstGeom>
          <a:ln w="9360">
            <a:noFill/>
          </a:ln>
        </p:spPr>
      </p:pic>
      <p:sp>
        <p:nvSpPr>
          <p:cNvPr id="568" name="CustomShape 39"/>
          <p:cNvSpPr/>
          <p:nvPr/>
        </p:nvSpPr>
        <p:spPr>
          <a:xfrm>
            <a:off x="8345520" y="68400"/>
            <a:ext cx="1361880" cy="5108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Aracnídeo</a:t>
            </a:r>
            <a:endParaRPr/>
          </a:p>
        </p:txBody>
      </p:sp>
      <p:pic>
        <p:nvPicPr>
          <p:cNvPr descr="" id="569" name="Picture 2"/>
          <p:cNvPicPr/>
          <p:nvPr/>
        </p:nvPicPr>
        <p:blipFill>
          <a:blip r:embed="rId14"/>
          <a:stretch>
            <a:fillRect/>
          </a:stretch>
        </p:blipFill>
        <p:spPr>
          <a:xfrm>
            <a:off x="8329680" y="582480"/>
            <a:ext cx="1469520" cy="1071360"/>
          </a:xfrm>
          <a:prstGeom prst="rect">
            <a:avLst/>
          </a:prstGeom>
          <a:ln w="9360">
            <a:noFill/>
          </a:ln>
        </p:spPr>
      </p:pic>
      <p:sp>
        <p:nvSpPr>
          <p:cNvPr id="570" name="CustomShape 40"/>
          <p:cNvSpPr/>
          <p:nvPr/>
        </p:nvSpPr>
        <p:spPr>
          <a:xfrm>
            <a:off x="5194440" y="5154480"/>
            <a:ext cx="1368000" cy="40608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Crustáceo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Lagostim</a:t>
            </a:r>
            <a:endParaRPr/>
          </a:p>
        </p:txBody>
      </p:sp>
      <p:pic>
        <p:nvPicPr>
          <p:cNvPr descr="" id="571" name="Picture 2"/>
          <p:cNvPicPr/>
          <p:nvPr/>
        </p:nvPicPr>
        <p:blipFill>
          <a:blip r:embed="rId15"/>
          <a:stretch>
            <a:fillRect/>
          </a:stretch>
        </p:blipFill>
        <p:spPr>
          <a:xfrm>
            <a:off x="5140440" y="5572080"/>
            <a:ext cx="1391760" cy="1056960"/>
          </a:xfrm>
          <a:prstGeom prst="rect">
            <a:avLst/>
          </a:prstGeom>
          <a:ln w="9360">
            <a:noFill/>
          </a:ln>
        </p:spPr>
      </p:pic>
      <p:sp>
        <p:nvSpPr>
          <p:cNvPr id="572" name="CustomShape 41"/>
          <p:cNvSpPr/>
          <p:nvPr/>
        </p:nvSpPr>
        <p:spPr>
          <a:xfrm>
            <a:off x="92160" y="4989600"/>
            <a:ext cx="1749240" cy="58212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Estrela do mar</a:t>
            </a:r>
            <a:endParaRPr/>
          </a:p>
        </p:txBody>
      </p:sp>
      <p:pic>
        <p:nvPicPr>
          <p:cNvPr descr="" id="573" name="Pictur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244440" y="5500800"/>
            <a:ext cx="1393560" cy="1142640"/>
          </a:xfrm>
          <a:prstGeom prst="rect">
            <a:avLst/>
          </a:prstGeom>
          <a:ln w="9360">
            <a:noFill/>
          </a:ln>
        </p:spPr>
      </p:pic>
      <p:sp>
        <p:nvSpPr>
          <p:cNvPr id="574" name="CustomShape 42"/>
          <p:cNvSpPr/>
          <p:nvPr/>
        </p:nvSpPr>
        <p:spPr>
          <a:xfrm>
            <a:off x="6608880" y="1643040"/>
            <a:ext cx="1671120" cy="6537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Ouriço do mar</a:t>
            </a:r>
            <a:endParaRPr/>
          </a:p>
        </p:txBody>
      </p:sp>
      <p:pic>
        <p:nvPicPr>
          <p:cNvPr descr="" id="575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6745320" y="2154240"/>
            <a:ext cx="1439640" cy="1131480"/>
          </a:xfrm>
          <a:prstGeom prst="rect">
            <a:avLst/>
          </a:prstGeom>
          <a:ln w="9360">
            <a:noFill/>
          </a:ln>
        </p:spPr>
      </p:pic>
      <p:sp>
        <p:nvSpPr>
          <p:cNvPr id="576" name="CustomShape 43"/>
          <p:cNvSpPr/>
          <p:nvPr/>
        </p:nvSpPr>
        <p:spPr>
          <a:xfrm>
            <a:off x="3419640" y="131760"/>
            <a:ext cx="1517400" cy="29664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Lírio do Mar</a:t>
            </a:r>
            <a:endParaRPr/>
          </a:p>
        </p:txBody>
      </p:sp>
      <p:pic>
        <p:nvPicPr>
          <p:cNvPr descr="" id="577" name="Picture 3"/>
          <p:cNvPicPr/>
          <p:nvPr/>
        </p:nvPicPr>
        <p:blipFill>
          <a:blip r:embed="rId18"/>
          <a:stretch>
            <a:fillRect/>
          </a:stretch>
        </p:blipFill>
        <p:spPr>
          <a:xfrm>
            <a:off x="3511440" y="514440"/>
            <a:ext cx="1407600" cy="1104480"/>
          </a:xfrm>
          <a:prstGeom prst="rect">
            <a:avLst/>
          </a:prstGeom>
          <a:ln w="9360">
            <a:noFill/>
          </a:ln>
        </p:spPr>
      </p:pic>
      <p:sp>
        <p:nvSpPr>
          <p:cNvPr id="578" name="CustomShape 44"/>
          <p:cNvSpPr/>
          <p:nvPr/>
        </p:nvSpPr>
        <p:spPr>
          <a:xfrm>
            <a:off x="1862280" y="3414600"/>
            <a:ext cx="154728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 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Porífero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Esponja do mar </a:t>
            </a:r>
            <a:endParaRPr/>
          </a:p>
        </p:txBody>
      </p:sp>
      <p:sp>
        <p:nvSpPr>
          <p:cNvPr id="579" name="CustomShape 45"/>
          <p:cNvSpPr/>
          <p:nvPr/>
        </p:nvSpPr>
        <p:spPr>
          <a:xfrm>
            <a:off x="8464680" y="5121360"/>
            <a:ext cx="154728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Crustáceo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Caranguejo </a:t>
            </a:r>
            <a:endParaRPr/>
          </a:p>
        </p:txBody>
      </p:sp>
      <p:pic>
        <p:nvPicPr>
          <p:cNvPr descr="" id="580" name="Picture 4"/>
          <p:cNvPicPr/>
          <p:nvPr/>
        </p:nvPicPr>
        <p:blipFill>
          <a:blip r:embed="rId19"/>
          <a:stretch>
            <a:fillRect/>
          </a:stretch>
        </p:blipFill>
        <p:spPr>
          <a:xfrm>
            <a:off x="1857240" y="3857760"/>
            <a:ext cx="1455480" cy="1128240"/>
          </a:xfrm>
          <a:prstGeom prst="rect">
            <a:avLst/>
          </a:prstGeom>
          <a:ln w="9360">
            <a:noFill/>
          </a:ln>
        </p:spPr>
      </p:pic>
      <p:pic>
        <p:nvPicPr>
          <p:cNvPr descr="" id="581" name="Picture 3"/>
          <p:cNvPicPr/>
          <p:nvPr/>
        </p:nvPicPr>
        <p:blipFill>
          <a:blip r:embed="rId20"/>
          <a:stretch>
            <a:fillRect/>
          </a:stretch>
        </p:blipFill>
        <p:spPr>
          <a:xfrm>
            <a:off x="1901880" y="2192400"/>
            <a:ext cx="1348920" cy="1114200"/>
          </a:xfrm>
          <a:prstGeom prst="rect">
            <a:avLst/>
          </a:prstGeom>
          <a:ln w="9360">
            <a:noFill/>
          </a:ln>
        </p:spPr>
      </p:pic>
      <p:sp>
        <p:nvSpPr>
          <p:cNvPr id="582" name="CustomShape 46"/>
          <p:cNvSpPr/>
          <p:nvPr/>
        </p:nvSpPr>
        <p:spPr>
          <a:xfrm>
            <a:off x="2122560" y="1747800"/>
            <a:ext cx="13917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Cnidário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Medusa</a:t>
            </a:r>
            <a:endParaRPr/>
          </a:p>
        </p:txBody>
      </p:sp>
      <p:pic>
        <p:nvPicPr>
          <p:cNvPr descr="" id="583" name="Picture 3"/>
          <p:cNvPicPr/>
          <p:nvPr/>
        </p:nvPicPr>
        <p:blipFill>
          <a:blip r:embed="rId21"/>
          <a:stretch>
            <a:fillRect/>
          </a:stretch>
        </p:blipFill>
        <p:spPr>
          <a:xfrm>
            <a:off x="6765840" y="3857760"/>
            <a:ext cx="1407600" cy="1106280"/>
          </a:xfrm>
          <a:prstGeom prst="rect">
            <a:avLst/>
          </a:prstGeom>
          <a:ln w="9360">
            <a:noFill/>
          </a:ln>
        </p:spPr>
      </p:pic>
      <p:sp>
        <p:nvSpPr>
          <p:cNvPr id="584" name="CustomShape 47"/>
          <p:cNvSpPr/>
          <p:nvPr/>
        </p:nvSpPr>
        <p:spPr>
          <a:xfrm>
            <a:off x="7013520" y="3402000"/>
            <a:ext cx="13935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Cnidário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  </a:t>
            </a:r>
            <a:r>
              <a:rPr lang="pt-BR" sz="1400">
                <a:solidFill>
                  <a:srgbClr val="000000"/>
                </a:solidFill>
                <a:latin typeface="Arial"/>
              </a:rPr>
              <a:t>Pólipo </a:t>
            </a:r>
            <a:endParaRPr/>
          </a:p>
        </p:txBody>
      </p:sp>
      <p:sp>
        <p:nvSpPr>
          <p:cNvPr id="585" name="CustomShape 48"/>
          <p:cNvSpPr/>
          <p:nvPr/>
        </p:nvSpPr>
        <p:spPr>
          <a:xfrm>
            <a:off x="5030640" y="1835280"/>
            <a:ext cx="1547280" cy="42840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Inseto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Formiga</a:t>
            </a:r>
            <a:endParaRPr/>
          </a:p>
        </p:txBody>
      </p:sp>
      <p:pic>
        <p:nvPicPr>
          <p:cNvPr descr="" id="586" name="Picture 2"/>
          <p:cNvPicPr/>
          <p:nvPr/>
        </p:nvPicPr>
        <p:blipFill>
          <a:blip r:embed="rId22"/>
          <a:stretch>
            <a:fillRect/>
          </a:stretch>
        </p:blipFill>
        <p:spPr>
          <a:xfrm>
            <a:off x="5140440" y="2297160"/>
            <a:ext cx="1391760" cy="964800"/>
          </a:xfrm>
          <a:prstGeom prst="rect">
            <a:avLst/>
          </a:prstGeom>
          <a:ln w="9360">
            <a:noFill/>
          </a:ln>
        </p:spPr>
      </p:pic>
      <p:pic>
        <p:nvPicPr>
          <p:cNvPr descr="" id="587" name="Picture 4"/>
          <p:cNvPicPr/>
          <p:nvPr/>
        </p:nvPicPr>
        <p:blipFill>
          <a:blip r:embed="rId23"/>
          <a:stretch>
            <a:fillRect/>
          </a:stretch>
        </p:blipFill>
        <p:spPr>
          <a:xfrm>
            <a:off x="8319960" y="5643720"/>
            <a:ext cx="1423800" cy="985320"/>
          </a:xfrm>
          <a:prstGeom prst="rect">
            <a:avLst/>
          </a:prstGeom>
          <a:ln w="9360">
            <a:noFill/>
          </a:ln>
        </p:spPr>
      </p:pic>
      <p:sp>
        <p:nvSpPr>
          <p:cNvPr id="588" name="CustomShape 49"/>
          <p:cNvSpPr/>
          <p:nvPr/>
        </p:nvSpPr>
        <p:spPr>
          <a:xfrm>
            <a:off x="3763800" y="5108400"/>
            <a:ext cx="1391760" cy="516600"/>
          </a:xfrm>
          <a:prstGeom prst="rect">
            <a:avLst/>
          </a:prstGeom>
          <a:noFill/>
          <a:ln w="9360"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Aracnídeo </a:t>
            </a:r>
            <a:endParaRPr/>
          </a:p>
          <a:p>
            <a:pPr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Arial"/>
              </a:rPr>
              <a:t>Escorpião</a:t>
            </a:r>
            <a:endParaRPr/>
          </a:p>
        </p:txBody>
      </p:sp>
      <p:pic>
        <p:nvPicPr>
          <p:cNvPr descr="" id="589" name="Picture 6"/>
          <p:cNvPicPr/>
          <p:nvPr/>
        </p:nvPicPr>
        <p:blipFill>
          <a:blip r:embed="rId24"/>
          <a:stretch>
            <a:fillRect/>
          </a:stretch>
        </p:blipFill>
        <p:spPr>
          <a:xfrm>
            <a:off x="3490920" y="5629320"/>
            <a:ext cx="1409400" cy="9759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CustomShape 1"/>
          <p:cNvSpPr/>
          <p:nvPr/>
        </p:nvSpPr>
        <p:spPr>
          <a:xfrm>
            <a:off x="185760" y="517680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1" name="CustomShape 2"/>
          <p:cNvSpPr/>
          <p:nvPr/>
        </p:nvSpPr>
        <p:spPr>
          <a:xfrm>
            <a:off x="1811160" y="517680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2" name="CustomShape 3"/>
          <p:cNvSpPr/>
          <p:nvPr/>
        </p:nvSpPr>
        <p:spPr>
          <a:xfrm>
            <a:off x="3436920" y="517680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3" name="CustomShape 4"/>
          <p:cNvSpPr/>
          <p:nvPr/>
        </p:nvSpPr>
        <p:spPr>
          <a:xfrm>
            <a:off x="5060880" y="517680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4" name="CustomShape 5"/>
          <p:cNvSpPr/>
          <p:nvPr/>
        </p:nvSpPr>
        <p:spPr>
          <a:xfrm>
            <a:off x="6686640" y="517680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5" name="CustomShape 6"/>
          <p:cNvSpPr/>
          <p:nvPr/>
        </p:nvSpPr>
        <p:spPr>
          <a:xfrm>
            <a:off x="8275680" y="5162400"/>
            <a:ext cx="1469520" cy="16603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6" name="CustomShape 7"/>
          <p:cNvSpPr/>
          <p:nvPr/>
        </p:nvSpPr>
        <p:spPr>
          <a:xfrm>
            <a:off x="181080" y="345924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7" name="CustomShape 8"/>
          <p:cNvSpPr/>
          <p:nvPr/>
        </p:nvSpPr>
        <p:spPr>
          <a:xfrm>
            <a:off x="1806480" y="345924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8" name="CustomShape 9"/>
          <p:cNvSpPr/>
          <p:nvPr/>
        </p:nvSpPr>
        <p:spPr>
          <a:xfrm>
            <a:off x="3432240" y="345924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599" name="CustomShape 10"/>
          <p:cNvSpPr/>
          <p:nvPr/>
        </p:nvSpPr>
        <p:spPr>
          <a:xfrm>
            <a:off x="5057640" y="345924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0" name="CustomShape 11"/>
          <p:cNvSpPr/>
          <p:nvPr/>
        </p:nvSpPr>
        <p:spPr>
          <a:xfrm>
            <a:off x="6681960" y="345924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1" name="CustomShape 12"/>
          <p:cNvSpPr/>
          <p:nvPr/>
        </p:nvSpPr>
        <p:spPr>
          <a:xfrm>
            <a:off x="8271000" y="344340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2" name="CustomShape 13"/>
          <p:cNvSpPr/>
          <p:nvPr/>
        </p:nvSpPr>
        <p:spPr>
          <a:xfrm>
            <a:off x="181080" y="175104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3" name="CustomShape 14"/>
          <p:cNvSpPr/>
          <p:nvPr/>
        </p:nvSpPr>
        <p:spPr>
          <a:xfrm>
            <a:off x="1806480" y="175104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4" name="CustomShape 15"/>
          <p:cNvSpPr/>
          <p:nvPr/>
        </p:nvSpPr>
        <p:spPr>
          <a:xfrm>
            <a:off x="3432240" y="175104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5" name="CustomShape 16"/>
          <p:cNvSpPr/>
          <p:nvPr/>
        </p:nvSpPr>
        <p:spPr>
          <a:xfrm>
            <a:off x="5057640" y="175104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6" name="CustomShape 17"/>
          <p:cNvSpPr/>
          <p:nvPr/>
        </p:nvSpPr>
        <p:spPr>
          <a:xfrm>
            <a:off x="6681960" y="175104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7" name="CustomShape 18"/>
          <p:cNvSpPr/>
          <p:nvPr/>
        </p:nvSpPr>
        <p:spPr>
          <a:xfrm>
            <a:off x="8271000" y="173664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8" name="CustomShape 19"/>
          <p:cNvSpPr/>
          <p:nvPr/>
        </p:nvSpPr>
        <p:spPr>
          <a:xfrm>
            <a:off x="181080" y="3636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09" name="CustomShape 20"/>
          <p:cNvSpPr/>
          <p:nvPr/>
        </p:nvSpPr>
        <p:spPr>
          <a:xfrm>
            <a:off x="1806480" y="3636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10" name="CustomShape 21"/>
          <p:cNvSpPr/>
          <p:nvPr/>
        </p:nvSpPr>
        <p:spPr>
          <a:xfrm>
            <a:off x="3432240" y="3636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11" name="CustomShape 22"/>
          <p:cNvSpPr/>
          <p:nvPr/>
        </p:nvSpPr>
        <p:spPr>
          <a:xfrm>
            <a:off x="5057640" y="36360"/>
            <a:ext cx="14695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12" name="CustomShape 23"/>
          <p:cNvSpPr/>
          <p:nvPr/>
        </p:nvSpPr>
        <p:spPr>
          <a:xfrm>
            <a:off x="6681960" y="3636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13" name="CustomShape 24"/>
          <p:cNvSpPr/>
          <p:nvPr/>
        </p:nvSpPr>
        <p:spPr>
          <a:xfrm>
            <a:off x="8271000" y="36360"/>
            <a:ext cx="1471320" cy="166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custDash>
              <a:ds d="213000" sp="71000"/>
            </a:custDash>
            <a:round/>
          </a:ln>
        </p:spPr>
      </p:sp>
      <p:sp>
        <p:nvSpPr>
          <p:cNvPr id="614" name="CustomShape 25"/>
          <p:cNvSpPr/>
          <p:nvPr/>
        </p:nvSpPr>
        <p:spPr>
          <a:xfrm>
            <a:off x="181080" y="2700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15" name="CustomShape 26"/>
          <p:cNvSpPr/>
          <p:nvPr/>
        </p:nvSpPr>
        <p:spPr>
          <a:xfrm>
            <a:off x="1809720" y="302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16" name="CustomShape 27"/>
          <p:cNvSpPr/>
          <p:nvPr/>
        </p:nvSpPr>
        <p:spPr>
          <a:xfrm>
            <a:off x="3479760" y="2700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17" name="CustomShape 28"/>
          <p:cNvSpPr/>
          <p:nvPr/>
        </p:nvSpPr>
        <p:spPr>
          <a:xfrm>
            <a:off x="5095800" y="302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18" name="CustomShape 29"/>
          <p:cNvSpPr/>
          <p:nvPr/>
        </p:nvSpPr>
        <p:spPr>
          <a:xfrm>
            <a:off x="6724800" y="302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19" name="CustomShape 30"/>
          <p:cNvSpPr/>
          <p:nvPr/>
        </p:nvSpPr>
        <p:spPr>
          <a:xfrm>
            <a:off x="8296200" y="442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0" name="CustomShape 31"/>
          <p:cNvSpPr/>
          <p:nvPr/>
        </p:nvSpPr>
        <p:spPr>
          <a:xfrm>
            <a:off x="208080" y="17668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1" name="CustomShape 32"/>
          <p:cNvSpPr/>
          <p:nvPr/>
        </p:nvSpPr>
        <p:spPr>
          <a:xfrm>
            <a:off x="1866960" y="177156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2" name="CustomShape 33"/>
          <p:cNvSpPr/>
          <p:nvPr/>
        </p:nvSpPr>
        <p:spPr>
          <a:xfrm>
            <a:off x="3475080" y="17524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3" name="CustomShape 34"/>
          <p:cNvSpPr/>
          <p:nvPr/>
        </p:nvSpPr>
        <p:spPr>
          <a:xfrm>
            <a:off x="5106960" y="17557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4" name="CustomShape 35"/>
          <p:cNvSpPr/>
          <p:nvPr/>
        </p:nvSpPr>
        <p:spPr>
          <a:xfrm>
            <a:off x="6735600" y="17557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5" name="CustomShape 36"/>
          <p:cNvSpPr/>
          <p:nvPr/>
        </p:nvSpPr>
        <p:spPr>
          <a:xfrm>
            <a:off x="8321760" y="17413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6" name="CustomShape 37"/>
          <p:cNvSpPr/>
          <p:nvPr/>
        </p:nvSpPr>
        <p:spPr>
          <a:xfrm>
            <a:off x="181080" y="34592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7" name="CustomShape 38"/>
          <p:cNvSpPr/>
          <p:nvPr/>
        </p:nvSpPr>
        <p:spPr>
          <a:xfrm>
            <a:off x="1809720" y="34624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8" name="CustomShape 39"/>
          <p:cNvSpPr/>
          <p:nvPr/>
        </p:nvSpPr>
        <p:spPr>
          <a:xfrm>
            <a:off x="3479760" y="34592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29" name="CustomShape 40"/>
          <p:cNvSpPr/>
          <p:nvPr/>
        </p:nvSpPr>
        <p:spPr>
          <a:xfrm>
            <a:off x="5095800" y="34624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0" name="CustomShape 41"/>
          <p:cNvSpPr/>
          <p:nvPr/>
        </p:nvSpPr>
        <p:spPr>
          <a:xfrm>
            <a:off x="6724800" y="34624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1" name="CustomShape 42"/>
          <p:cNvSpPr/>
          <p:nvPr/>
        </p:nvSpPr>
        <p:spPr>
          <a:xfrm>
            <a:off x="8296200" y="344808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2" name="CustomShape 43"/>
          <p:cNvSpPr/>
          <p:nvPr/>
        </p:nvSpPr>
        <p:spPr>
          <a:xfrm>
            <a:off x="208080" y="51656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3" name="CustomShape 44"/>
          <p:cNvSpPr/>
          <p:nvPr/>
        </p:nvSpPr>
        <p:spPr>
          <a:xfrm>
            <a:off x="1836720" y="51703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4" name="CustomShape 45"/>
          <p:cNvSpPr/>
          <p:nvPr/>
        </p:nvSpPr>
        <p:spPr>
          <a:xfrm>
            <a:off x="3490920" y="516564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5" name="CustomShape 46"/>
          <p:cNvSpPr/>
          <p:nvPr/>
        </p:nvSpPr>
        <p:spPr>
          <a:xfrm>
            <a:off x="5122800" y="51703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6" name="CustomShape 47"/>
          <p:cNvSpPr/>
          <p:nvPr/>
        </p:nvSpPr>
        <p:spPr>
          <a:xfrm>
            <a:off x="6750000" y="51703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  <p:sp>
        <p:nvSpPr>
          <p:cNvPr id="637" name="CustomShape 48"/>
          <p:cNvSpPr/>
          <p:nvPr/>
        </p:nvSpPr>
        <p:spPr>
          <a:xfrm>
            <a:off x="8321760" y="5170320"/>
            <a:ext cx="1428480" cy="70920"/>
          </a:xfrm>
          <a:prstGeom prst="rect">
            <a:avLst/>
          </a:prstGeom>
          <a:solidFill>
            <a:srgbClr val="000000"/>
          </a:solidFill>
          <a:ln w="25560">
            <a:solidFill>
              <a:srgbClr val="000000"/>
            </a:solidFill>
            <a:round/>
          </a:ln>
        </p:spPr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Shape 1"/>
          <p:cNvSpPr txBox="1"/>
          <p:nvPr/>
        </p:nvSpPr>
        <p:spPr>
          <a:xfrm>
            <a:off x="452520" y="214200"/>
            <a:ext cx="8915040" cy="146664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Manual de instruções do jogo 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
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                Bicho-a-Bicho</a:t>
            </a:r>
            <a:endParaRPr/>
          </a:p>
        </p:txBody>
      </p:sp>
      <p:sp>
        <p:nvSpPr>
          <p:cNvPr id="639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90000"/>
              </a:lnSpc>
              <a:buSzPct val="25000"/>
              <a:buFont typeface="StarSymbol"/>
              <a:buChar char=""/>
            </a:pP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Ano:   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a partir de 15 anos (3° ano)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"/>
            </a:pP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Objetivo didático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: Relacionar informações adquiridas em aula sobre os invertebrados  e elaborar questões  no contexto evolutivo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"/>
            </a:pP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Objetivo do jogo: 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Adivinhar o personagem escolhido pelo adversário com base em pistas sobre suas características e grupos representantes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"/>
            </a:pP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Participantes: 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dois, mas pode ser jogado por dois grupos</a:t>
            </a: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"/>
            </a:pP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Material necessário: 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Dois tabuleiros com 24 personagens de invertebrados, tendo imagens iguais em cada lado, identificadas com nome. Cartas com as mesmas imagens e um guia de perguntas. 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SzPct val="25000"/>
              <a:buFont typeface="StarSymbol"/>
              <a:buChar char=""/>
            </a:pP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Como se joga : 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Cada jogador escolhe uma carta de um monte, sem mostrá-la. O primeiro jogador pergunta ao outro sobre </a:t>
            </a:r>
            <a:r>
              <a:rPr b="1" lang="pt-BR" sz="1700">
                <a:solidFill>
                  <a:srgbClr val="000000"/>
                </a:solidFill>
                <a:latin typeface="Georgia"/>
                <a:ea typeface="Arial"/>
              </a:rPr>
              <a:t>uma</a:t>
            </a:r>
            <a:r>
              <a:rPr lang="pt-BR" sz="1700">
                <a:solidFill>
                  <a:srgbClr val="000000"/>
                </a:solidFill>
                <a:latin typeface="Georgia"/>
                <a:ea typeface="Arial"/>
              </a:rPr>
              <a:t> característica física tentando adivinhar primeiro a qual grande grupo pertence o personagem.  Por exemplo , o jogador pergunta se o personagem é triblástico, se a resposta for sim, ele abaixa todos os personagens que não são triblásticos. Depois é a vez do outro jogador perguntar, assim os jogadores vão se alternando, perguntando uma característica por vez, até adivinharem quem é o personagem do adversário, se errar perde o jogo.  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640" name="CustomShape 3"/>
          <p:cNvSpPr/>
          <p:nvPr/>
        </p:nvSpPr>
        <p:spPr>
          <a:xfrm>
            <a:off x="4264200" y="378000"/>
            <a:ext cx="4978080" cy="1344240"/>
          </a:xfrm>
          <a:prstGeom prst="rect">
            <a:avLst/>
          </a:prstGeom>
          <a:noFill/>
          <a:ln w="9360">
            <a:noFill/>
          </a:ln>
        </p:spPr>
        <p:txBody>
          <a:bodyPr bIns="91440" tIns="91440"/>
          <a:p>
            <a:pPr algn="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Lato"/>
                <a:ea typeface="Lato"/>
              </a:rPr>
              <a:t>Caian Gerolamo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Lato"/>
                <a:ea typeface="Lato"/>
              </a:rPr>
              <a:t>Irina Barros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Lato"/>
                <a:ea typeface="Lato"/>
              </a:rPr>
              <a:t>Mayra Sato</a:t>
            </a:r>
            <a:endParaRPr/>
          </a:p>
          <a:p>
            <a:pPr algn="r"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Lato"/>
                <a:ea typeface="Lato"/>
              </a:rPr>
              <a:t>Vinícius Carvalho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000000"/>
                </a:solidFill>
                <a:latin typeface="Georgia"/>
                <a:ea typeface="Arial"/>
              </a:rPr>
              <a:t>Conteúdo do jogo e Replicação </a:t>
            </a:r>
            <a:endParaRPr/>
          </a:p>
        </p:txBody>
      </p:sp>
      <p:sp>
        <p:nvSpPr>
          <p:cNvPr id="642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400">
                <a:solidFill>
                  <a:srgbClr val="000000"/>
                </a:solidFill>
                <a:latin typeface="Georgia"/>
                <a:ea typeface="Arial"/>
              </a:rPr>
              <a:t>Dois tabuleiros de Papel desenho (A4- Alcalino 210x297 176gm²), com o tracejado marcado para recorte.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400">
                <a:solidFill>
                  <a:srgbClr val="000000"/>
                </a:solidFill>
                <a:latin typeface="Georgia"/>
                <a:ea typeface="Arial"/>
              </a:rPr>
              <a:t>Três conjuntos de imagens dos personagens de invertebrados (24 cartões azuis e 24 vermelhos para ser colado no tabuleiro e 24 brancos para utilizar como cartões livres).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400">
                <a:solidFill>
                  <a:srgbClr val="000000"/>
                </a:solidFill>
                <a:latin typeface="Georgia"/>
                <a:ea typeface="Arial"/>
              </a:rPr>
              <a:t>Um manual de instrução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400">
                <a:solidFill>
                  <a:srgbClr val="000000"/>
                </a:solidFill>
                <a:latin typeface="Georgia"/>
                <a:ea typeface="Arial"/>
              </a:rPr>
              <a:t>Dois guias de perguntas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000000"/>
                </a:solidFill>
                <a:latin typeface="Georgia"/>
                <a:ea typeface="Arial"/>
              </a:rPr>
              <a:t>Guia de perguntas</a:t>
            </a:r>
            <a:endParaRPr/>
          </a:p>
        </p:txBody>
      </p:sp>
      <p:sp>
        <p:nvSpPr>
          <p:cNvPr id="644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O seu personagem é: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Aquático x Terrestre x Voador X Parasita 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Celomado X Acelomado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 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Triblástico x Diblástico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 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Sistema Nervoso - Difuso x Ganglionar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 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Corpo segmentado x Não segmentado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 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Sistema Digestório - Completo x Não completo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 </a:t>
            </a: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Filtrador x raspador x predador  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Protostômico x Deuterostômico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1"/>
          <p:cNvSpPr txBox="1"/>
          <p:nvPr/>
        </p:nvSpPr>
        <p:spPr>
          <a:xfrm>
            <a:off x="463680" y="0"/>
            <a:ext cx="8915040" cy="49968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Georgia"/>
                <a:ea typeface="Arial"/>
              </a:rPr>
              <a:t>Fonte das imagens</a:t>
            </a:r>
            <a:endParaRPr/>
          </a:p>
        </p:txBody>
      </p:sp>
      <p:sp>
        <p:nvSpPr>
          <p:cNvPr id="646" name="TextShape 2"/>
          <p:cNvSpPr txBox="1"/>
          <p:nvPr/>
        </p:nvSpPr>
        <p:spPr>
          <a:xfrm>
            <a:off x="0" y="241200"/>
            <a:ext cx="9905760" cy="64368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Poríferos: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                     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http://flickrhivemind.net/User/swee-cheng/Interesting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Cnidários: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"/>
              </a:rPr>
              <a:t>  http://www.reefcorner.org/forum/topic.asp?TOPIC_ID=97967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                    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http://www.qieducacao.com/2013/04/cnidarios-1.html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Platyhelminthes: 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2"/>
              </a:rPr>
              <a:t> http://pontociencia.org.br/imgdb/experimentos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3"/>
              </a:rPr>
              <a:t> http://www.oocities.org/maquaticos/reprodsolium.jpg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                     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http://boletim.ifsc.usp.br/img_noticias/23062008-747.jpg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Nemathelminthes: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                      </a:t>
            </a: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4"/>
              </a:rPr>
              <a:t>http://www.grupoescolar.com/a/b/EB078.jpg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                    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http://interna.coceducacao.com.br/ebook/content/pictures/2002-21-142-15-i003.jpg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Molusco: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5"/>
              </a:rPr>
              <a:t> http://1.bp.blogspot.com/-Shf9F-U7kU/UkGqGmlE9sI/AAAAAAAAAME/O6bt46a6_Po/s1600/moluscos+02.jpg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6"/>
              </a:rPr>
              <a:t> http://upload.wikimedia.org/wikipedia/commons/6/64/Grapevinesnail_01a.jpg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                      </a:t>
            </a: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http://api.fmanager.net/files/fossils/SC2577_bivalve.jpg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Anelídeos: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7"/>
              </a:rPr>
              <a:t> http://alojoptico.us.es/portaleto/locomo_sanguijuelas/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8"/>
              </a:rPr>
              <a:t> http://scienceblogs.com.br/rainha/2008/07/mais-vida-marinha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9"/>
              </a:rPr>
              <a:t> http://www.ciencias.seed.pr.gov.br/modules/galeria/uploads/2/78oligoqueta.jpg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Artrópodes: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0"/>
              </a:rPr>
              <a:t>http://animais.culturamix.com/blog/wp-content/uploads/2012/09/Insetos-Imagens-2.jpg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1"/>
              </a:rPr>
              <a:t>http://1.bp.blogspot.com/_RBODBL1YwcA/TN2gEI11cHI/AAAAAAAAACg/AAV4boPDhkU/s1600/aracnideos.jpg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2"/>
              </a:rPr>
              <a:t>http://f.i.uol.com.br/folha/ciencia/images/11020205.jpeg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3"/>
              </a:rPr>
              <a:t>http://doidoporformigas.blogspot.com.br/2012_05_01_archive.html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4"/>
              </a:rPr>
              <a:t>http://www.geralforum.com/board/1093/522353/os-segredos-do-veneno-dos-escorpioes.html</a:t>
            </a:r>
            <a:endParaRPr/>
          </a:p>
          <a:p>
            <a:pPr>
              <a:lnSpc>
                <a:spcPct val="100000"/>
              </a:lnSpc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http://sanizoo.blogspot.com.br/2011/12/caranguejo.html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1100">
                <a:solidFill>
                  <a:srgbClr val="000000"/>
                </a:solidFill>
                <a:latin typeface="Georgia"/>
                <a:ea typeface="Arial"/>
              </a:rPr>
              <a:t>Equinodermos: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5"/>
              </a:rPr>
              <a:t>http://3.bp.blogspot.com/-oPfRDqxiGzA/T7N5cst6MzI/AAAAAAAAUVM/wMIwYjau0pE/s1600/Estrela+do+Mar+22.jpg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6"/>
              </a:rPr>
              <a:t>http://www.wikinoticia.com/images2//elblogverde.com/wp-content/uploads/2011/07/ErizodeMar.jp</a:t>
            </a:r>
            <a:endParaRPr/>
          </a:p>
          <a:p>
            <a:pPr>
              <a:lnSpc>
                <a:spcPct val="100000"/>
              </a:lnSpc>
            </a:pPr>
            <a:r>
              <a:rPr lang="pt-BR" sz="1100" u="sng">
                <a:solidFill>
                  <a:srgbClr val="000000"/>
                </a:solidFill>
                <a:latin typeface="Georgia"/>
                <a:ea typeface="Arial"/>
                <a:hlinkClick r:id="rId17"/>
              </a:rPr>
              <a:t>http://www.essaseoutras.com.br/wp-content/uploads/2011/08/crinoide-lirios-mar.jpg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TextShape 1"/>
          <p:cNvSpPr txBox="1"/>
          <p:nvPr/>
        </p:nvSpPr>
        <p:spPr>
          <a:xfrm>
            <a:off x="495360" y="-369720"/>
            <a:ext cx="8915040" cy="114264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2800">
                <a:solidFill>
                  <a:srgbClr val="51535d"/>
                </a:solidFill>
                <a:latin typeface="Georgia"/>
                <a:ea typeface="Arial"/>
              </a:rPr>
              <a:t>Ficha comparativa</a:t>
            </a:r>
            <a:endParaRPr/>
          </a:p>
        </p:txBody>
      </p:sp>
      <p:graphicFrame>
        <p:nvGraphicFramePr>
          <p:cNvPr id="648" name="Table 2"/>
          <p:cNvGraphicFramePr/>
          <p:nvPr/>
        </p:nvGraphicFramePr>
        <p:xfrm>
          <a:off x="95400" y="749160"/>
          <a:ext cx="9739080" cy="5946480"/>
        </p:xfrm>
        <a:graphic>
          <a:graphicData uri="http://schemas.openxmlformats.org/drawingml/2006/table">
            <a:tbl>
              <a:tblPr/>
              <a:tblGrid>
                <a:gridCol w="1081080"/>
                <a:gridCol w="788760"/>
                <a:gridCol w="860760"/>
                <a:gridCol w="1075680"/>
                <a:gridCol w="1122120"/>
                <a:gridCol w="928440"/>
                <a:gridCol w="889920"/>
                <a:gridCol w="932400"/>
                <a:gridCol w="1139760"/>
                <a:gridCol w="920160"/>
              </a:tblGrid>
              <a:tr h="4330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Filo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PORIFERO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CNIDARIO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PLATELMINTES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NEMATELMINTE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ANELIDEOS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MOLUSCO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ARTRÓPODE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EQUINODERMOS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CORDADOS</a:t>
                      </a: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Habitat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marinhos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marinhos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Aquáticos ou parasitas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Aquáticos ou parasitas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Aquáticos ou terrestres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Aquáticos ou terrestres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Aquáticos, terrestres e voadores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Marinhos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Aquáticos ou terrestres</a:t>
                      </a:r>
                      <a:endParaRPr/>
                    </a:p>
                  </a:txBody>
                  <a:tcPr/>
                </a:tc>
              </a:tr>
              <a:tr h="564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Tecido embrionário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Diblástico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triblástico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triblastico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triblastico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triblastico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triblastico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triblastico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triblástico</a:t>
                      </a:r>
                      <a:endParaRPr/>
                    </a:p>
                  </a:txBody>
                  <a:tcPr/>
                </a:tc>
              </a:tr>
              <a:tr h="5036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Celoma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Acelomado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Psceudocelomado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celomado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celomado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celomado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celomado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celomado</a:t>
                      </a:r>
                      <a:endParaRPr/>
                    </a:p>
                  </a:txBody>
                  <a:tcPr/>
                </a:tc>
              </a:tr>
              <a:tr h="517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Blastóporo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abertura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abertura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Protostômio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Protostômio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Protostômio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Protostômio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Deuterostômio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Deuterostômio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4330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Simetria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Assimétrico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Radial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 na larva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Radial no adulto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Bilateral</a:t>
                      </a: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Metameria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 apresenta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Apresenta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(Tendência a fusão)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 apresenta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Apresenta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(Músculos e ertebras)</a:t>
                      </a: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Esqueleto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Espiculas e fibras proteicas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mesogleéia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Esqueleto hidrostático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Esqueleto hidrostático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Exoesqueleto incompleto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Exoesqueleto quitinoso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Endoesqueleto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Endoesqueleto</a:t>
                      </a: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Digestão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Filtradores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intracelular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intra e extracelular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intra e extracelular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intra e extracelular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Completa e Extracelular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Incompleta ntra e extracelular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Completa e Extraceleular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Completa e Extraceleular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Completa e Extraceleular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Circulação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(Coanócito)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Não apresenta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Fechada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Aberta  e fechada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Aberta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Pseudo hemal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Fechada e aberta</a:t>
                      </a:r>
                      <a:endParaRPr/>
                    </a:p>
                  </a:txBody>
                  <a:tcPr/>
                </a:tc>
              </a:tr>
              <a:tr h="6192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Excreção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Difusão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Difusão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Célula flama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Tubo em 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Nefrideos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Nefrideos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Tubos de malpighi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; gl. Coxais e gl. verdes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difusão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Rins com nefrideos</a:t>
                      </a:r>
                      <a:endParaRPr/>
                    </a:p>
                  </a:txBody>
                  <a:tcPr/>
                </a:tc>
              </a:tr>
              <a:tr h="4352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05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Representantes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Esponja do mar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Pólipo e medusa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planaria, esquistossomose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Lombriga, filariose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Minhoca, poliqueta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Caramujo, polvo, bivalve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Formiga,  aranha, siri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Estrela do mar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Peixes, anfibios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Conclusão</a:t>
            </a:r>
            <a:endParaRPr/>
          </a:p>
        </p:txBody>
      </p:sp>
      <p:sp>
        <p:nvSpPr>
          <p:cNvPr id="650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Sequência didática: 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Arial"/>
              </a:rPr>
              <a:t>Diversas estratégias usadas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Arial"/>
              </a:rPr>
              <a:t>Abordagem difere do clássico: ambientes ocupados e especializações morfológicas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Arial"/>
              </a:rPr>
              <a:t>Manutenção da visão evolutiva sobre os grupos</a:t>
            </a:r>
            <a:endParaRPr/>
          </a:p>
          <a:p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"/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Material didático: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Arial"/>
              </a:rPr>
              <a:t>Jogo interativo</a:t>
            </a:r>
            <a:endParaRPr/>
          </a:p>
          <a:p>
            <a:pPr lvl="1">
              <a:lnSpc>
                <a:spcPct val="100000"/>
              </a:lnSpc>
              <a:buFont typeface="Courier New"/>
              <a:buChar char="o"/>
            </a:pPr>
            <a:r>
              <a:rPr lang="pt-BR" sz="2400">
                <a:solidFill>
                  <a:srgbClr val="51535d"/>
                </a:solidFill>
                <a:latin typeface="Georgia"/>
                <a:ea typeface="Arial"/>
              </a:rPr>
              <a:t>Construção do conhecimento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000000"/>
                </a:solidFill>
                <a:latin typeface="Georgia"/>
                <a:ea typeface="Georgia"/>
              </a:rPr>
              <a:t>Bibliografia de apoio</a:t>
            </a:r>
            <a:endParaRPr/>
          </a:p>
        </p:txBody>
      </p:sp>
      <p:sp>
        <p:nvSpPr>
          <p:cNvPr id="652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pt-BR">
                <a:solidFill>
                  <a:srgbClr val="51535d"/>
                </a:solidFill>
                <a:latin typeface="Georgia"/>
                <a:ea typeface="Arial"/>
              </a:rPr>
              <a:t>Brusca RC e Brusca GJ (organizadores). 2007. Invertebrados. 2a edição. Editora Guanabara Koogan.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51535d"/>
                </a:solidFill>
                <a:latin typeface="Georgia"/>
                <a:ea typeface="Arial"/>
              </a:rPr>
              <a:t>Rupert EE, Fox RS e Barnes RD (organizadores). 2005. Zoologia dos Invertebrados. 7a edicação. Editora Rocca.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51535d"/>
                </a:solidFill>
                <a:latin typeface="Georgia"/>
                <a:ea typeface="Arial"/>
              </a:rPr>
              <a:t>Halanych KM. 2004. The new view of animal phylogeny. Annual Review of Ecology, Evolution, and Systematics 35: 229-256.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Apresentação do tema</a:t>
            </a:r>
            <a:endParaRPr/>
          </a:p>
        </p:txBody>
      </p:sp>
      <p:sp>
        <p:nvSpPr>
          <p:cNvPr id="337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Os grupos a serem trabalhados são: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Poríferos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Cnidários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Platelmintos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Nematelmintos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Anelídeos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Moluscos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Artrópodes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Equinodermos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79520" y="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Justificativa</a:t>
            </a:r>
            <a:endParaRPr/>
          </a:p>
        </p:txBody>
      </p:sp>
      <p:sp>
        <p:nvSpPr>
          <p:cNvPr id="339" name="TextShape 2"/>
          <p:cNvSpPr txBox="1"/>
          <p:nvPr/>
        </p:nvSpPr>
        <p:spPr>
          <a:xfrm>
            <a:off x="479520" y="135108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Conhecimento da diversidade de vida animal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Conservação das diferentes formas de vida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Relação dos animais com o cotidiano do aluno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Conhecimentos importância para saúde pública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Nova abordagem no estudo de invertebrados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Objetivos</a:t>
            </a:r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Ao final da sequência didática, o aluno deverá ser capaz de: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Distinguir, com base em características morfológicas, os diferentes grupos de invertebrados;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Relacionar as características morfológicas dos animais aos seus respectivos habitats;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Argumentar sobre a importância de conservação das diferentes formas de vida;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Relacionar a importância dos grupos de invertebrados ao cotidiano da população.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495360" y="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Planejamento de aulas</a:t>
            </a:r>
            <a:endParaRPr/>
          </a:p>
        </p:txBody>
      </p:sp>
      <p:sp>
        <p:nvSpPr>
          <p:cNvPr id="343" name="TextShape 2"/>
          <p:cNvSpPr txBox="1"/>
          <p:nvPr/>
        </p:nvSpPr>
        <p:spPr>
          <a:xfrm>
            <a:off x="495360" y="156204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Público alvo: 3º ano do Ensino Médio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Número de aulas: 9 aulas de 50 minutos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Conhecimentos prévios necessários: conceitos básicos de Sistemática e Taxonomia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Contexto: a sequência deve ocorrer após uma introdução (~2 aulas) sobre a filogenia dos invertebrados.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3600">
                <a:solidFill>
                  <a:srgbClr val="51535d"/>
                </a:solidFill>
                <a:latin typeface="Georgia"/>
                <a:ea typeface="Georgia"/>
              </a:rPr>
              <a:t>Planejamento de aulas - Resumo geral</a:t>
            </a:r>
            <a:endParaRPr/>
          </a:p>
        </p:txBody>
      </p:sp>
      <p:sp>
        <p:nvSpPr>
          <p:cNvPr id="345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Apresentação do tema </a:t>
            </a:r>
            <a:r>
              <a:rPr i="1" lang="pt-BR" sz="3000">
                <a:solidFill>
                  <a:srgbClr val="51535d"/>
                </a:solidFill>
                <a:latin typeface="Georgia"/>
                <a:ea typeface="Arial"/>
              </a:rPr>
              <a:t>Conquista de diferentes ambientes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Caracterização de adaptações morfológicas aos diferentes ambientes</a:t>
            </a: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Arial"/>
              </a:rPr>
              <a:t>Discussões pontuadas sobre a importância dos grupos nos contextos ambientais em que estão inseridos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95360" y="20808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3600">
                <a:solidFill>
                  <a:srgbClr val="51535d"/>
                </a:solidFill>
                <a:latin typeface="Georgia"/>
                <a:ea typeface="Georgia"/>
              </a:rPr>
              <a:t>Planejamento de aulas - Resumo geral</a:t>
            </a:r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495360" y="17305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Estratégias didáticas utilizadas: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Aulas expositivas-dialogadas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Aulas práticas com demonstração de material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Discussões em grupo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000000"/>
                </a:solidFill>
                <a:latin typeface="Georgia"/>
                <a:ea typeface="Georgia"/>
              </a:rPr>
              <a:t>Material a ser desenvolvido: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Fichas comparativas dos filos e jogo (Bicho a Bicho).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95360" y="0"/>
            <a:ext cx="8915040" cy="1391760"/>
          </a:xfrm>
          <a:prstGeom prst="rect">
            <a:avLst/>
          </a:prstGeom>
        </p:spPr>
        <p:txBody>
          <a:bodyPr anchor="b" bIns="91440" tIns="91440"/>
          <a:p>
            <a:pPr>
              <a:lnSpc>
                <a:spcPct val="100000"/>
              </a:lnSpc>
            </a:pPr>
            <a:r>
              <a:rPr lang="pt-BR" sz="4800">
                <a:solidFill>
                  <a:srgbClr val="51535d"/>
                </a:solidFill>
                <a:latin typeface="Georgia"/>
                <a:ea typeface="Georgia"/>
              </a:rPr>
              <a:t>Aula 1</a:t>
            </a:r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465120" y="1365120"/>
            <a:ext cx="8915040" cy="4836600"/>
          </a:xfrm>
          <a:prstGeom prst="rect">
            <a:avLst/>
          </a:prstGeom>
        </p:spPr>
        <p:txBody>
          <a:bodyPr bIns="91440" tIns="91440"/>
          <a:p>
            <a:pPr>
              <a:lnSpc>
                <a:spcPct val="100000"/>
              </a:lnSpc>
              <a:buFont typeface="Georgia"/>
              <a:buChar char="●"/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Conteúdo: Vida no Ambiente Aquático</a:t>
            </a:r>
            <a:endParaRPr/>
          </a:p>
          <a:p>
            <a:pPr lvl="1">
              <a:lnSpc>
                <a:spcPct val="100000"/>
              </a:lnSpc>
              <a:buSzPct val="25000"/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Especificidades físicas da água: empuxo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Adaptações necessárias decorrentes</a:t>
            </a:r>
            <a:endParaRPr/>
          </a:p>
          <a:p>
            <a:pPr lvl="2">
              <a:lnSpc>
                <a:spcPct val="100000"/>
              </a:lnSpc>
              <a:buFont typeface="Georgia"/>
              <a:buChar char="■"/>
            </a:pPr>
            <a:r>
              <a:rPr lang="pt-BR" sz="2000">
                <a:solidFill>
                  <a:srgbClr val="51535d"/>
                </a:solidFill>
                <a:latin typeface="Georgia"/>
                <a:ea typeface="Georgia"/>
              </a:rPr>
              <a:t>Natação / Reprodução</a:t>
            </a:r>
            <a:endParaRPr/>
          </a:p>
          <a:p>
            <a:pPr lvl="1">
              <a:lnSpc>
                <a:spcPct val="100000"/>
              </a:lnSpc>
              <a:buFont typeface="Georgia"/>
              <a:buChar char="○"/>
            </a:pPr>
            <a:r>
              <a:rPr lang="pt-BR" sz="2400">
                <a:solidFill>
                  <a:srgbClr val="51535d"/>
                </a:solidFill>
                <a:latin typeface="Georgia"/>
                <a:ea typeface="Georgia"/>
              </a:rPr>
              <a:t>Histórico de conquistas do ambiente aquático: </a:t>
            </a:r>
            <a:endParaRPr/>
          </a:p>
          <a:p>
            <a:pPr lvl="2">
              <a:lnSpc>
                <a:spcPct val="100000"/>
              </a:lnSpc>
              <a:buFont typeface="Georgia"/>
              <a:buChar char="■"/>
            </a:pPr>
            <a:r>
              <a:rPr lang="pt-BR" sz="2000">
                <a:solidFill>
                  <a:srgbClr val="51535d"/>
                </a:solidFill>
                <a:latin typeface="Georgia"/>
                <a:ea typeface="Georgia"/>
              </a:rPr>
              <a:t>Ocorreu uma vez? Ou várias vezes?</a:t>
            </a:r>
            <a:endParaRPr/>
          </a:p>
          <a:p>
            <a:pPr lvl="2">
              <a:lnSpc>
                <a:spcPct val="100000"/>
              </a:lnSpc>
              <a:buFont typeface="Georgia"/>
              <a:buChar char="■"/>
            </a:pPr>
            <a:r>
              <a:rPr lang="pt-BR" sz="2000">
                <a:solidFill>
                  <a:srgbClr val="51535d"/>
                </a:solidFill>
                <a:latin typeface="Georgia"/>
                <a:ea typeface="Georgia"/>
              </a:rPr>
              <a:t>Quando? Contextualização do ambiente.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800">
                <a:solidFill>
                  <a:srgbClr val="51535d"/>
                </a:solidFill>
                <a:latin typeface="Georgia"/>
                <a:ea typeface="Georgia"/>
              </a:rPr>
              <a:t>Estratégia didática: aula expositiva-dialogada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pt-BR" sz="2800">
                <a:solidFill>
                  <a:srgbClr val="51535d"/>
                </a:solidFill>
                <a:latin typeface="Georgia"/>
                <a:ea typeface="Georgia"/>
              </a:rPr>
              <a:t>Objetivos: o aluno deverá ser capaz de descrever as principais adaptações necessárias à vida na água pelos animais.</a:t>
            </a:r>
            <a:endParaRPr/>
          </a:p>
          <a:p>
            <a:pPr>
              <a:lnSpc>
                <a:spcPct val="100000"/>
              </a:lnSpc>
            </a:pPr>
            <a:r>
              <a:rPr lang="pt-BR" sz="3000">
                <a:solidFill>
                  <a:srgbClr val="51535d"/>
                </a:solidFill>
                <a:latin typeface="Georgia"/>
                <a:ea typeface="Georgia"/>
              </a:rPr>
              <a:t>	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