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1" r:id="rId6"/>
    <p:sldId id="259" r:id="rId7"/>
    <p:sldId id="261" r:id="rId8"/>
    <p:sldId id="262" r:id="rId9"/>
    <p:sldId id="272" r:id="rId10"/>
    <p:sldId id="266" r:id="rId11"/>
    <p:sldId id="264" r:id="rId12"/>
    <p:sldId id="263" r:id="rId13"/>
    <p:sldId id="270" r:id="rId14"/>
    <p:sldId id="265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D8E3F0"/>
    <a:srgbClr val="AEC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80C3E2-5B72-4F90-B2DD-A4A05788B05C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6E9EF627-1C95-4442-906D-88E5E6618AEB}">
      <dgm:prSet phldrT="[Texto]" custT="1"/>
      <dgm:spPr/>
      <dgm:t>
        <a:bodyPr/>
        <a:lstStyle/>
        <a:p>
          <a:r>
            <a: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EUA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OTAN, OEA, Marshal, Marcartismo, Livre-Comércio, Ajuda Externa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A7541F-60F2-412C-8A66-A1F233FF07B4}" type="parTrans" cxnId="{3E2E7CB5-76D5-4EA6-9D9D-F5C8F11A4F9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ED923-16A1-45BA-8613-15B514C4F57C}" type="sibTrans" cxnId="{3E2E7CB5-76D5-4EA6-9D9D-F5C8F11A4F9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7512BC-023B-439A-BD3F-BA54DF6A927D}">
      <dgm:prSet phldrT="[Texto]" custT="1"/>
      <dgm:spPr/>
      <dgm:t>
        <a:bodyPr/>
        <a:lstStyle/>
        <a:p>
          <a:r>
            <a: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URSS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Bomba Nuclear, Pacto de Varsóvia, Ajuda Externa,  </a:t>
          </a:r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Yalta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(CSONU 45), Teerã (partilha da Alemanha 43) 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 </a:t>
          </a:r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Postdam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(45)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C3E800-5A0D-4CEE-9E7B-F3D9C73226E2}" type="parTrans" cxnId="{8FB89CC8-0233-4167-8B2E-D34262E2F2CC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6FD43-DBA8-4B30-AFB6-05ECC6617B4D}" type="sibTrans" cxnId="{8FB89CC8-0233-4167-8B2E-D34262E2F2CC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645783-B310-4B8A-9321-D1504604686B}">
      <dgm:prSet phldrT="[Texto]" custT="1"/>
      <dgm:spPr/>
      <dgm:t>
        <a:bodyPr/>
        <a:lstStyle/>
        <a:p>
          <a:r>
            <a:rPr lang="pt-BR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Dutra</a:t>
          </a:r>
          <a:r>
            <a:rPr lang="pt-B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Alinhamento EUA, TIAR, Abertura Comercial   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154E13-5672-433B-A0F1-AF1B6E3B7236}" type="parTrans" cxnId="{FFEAEE7A-501F-4B9E-B0B6-D705C7D60AED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B92340-2770-45FF-B102-E5EFEA0CC21F}" type="sibTrans" cxnId="{FFEAEE7A-501F-4B9E-B0B6-D705C7D60AED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6FC547-DC72-4DC0-8BC4-05C778DB1431}">
      <dgm:prSet custT="1"/>
      <dgm:spPr/>
      <dgm:t>
        <a:bodyPr/>
        <a:lstStyle/>
        <a:p>
          <a:r>
            <a: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Brasil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Ideologia  Nacional Desenvolvimentista – Vargas I e II, </a:t>
          </a:r>
          <a:r>
            <a:rPr lang="pt-B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OPA</a:t>
          </a:r>
          <a:endParaRPr lang="pt-BR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31728-3F0E-4A7D-8503-723B40D6F08E}" type="parTrans" cxnId="{C94B2FC5-C659-41B7-A8D4-15C251F7C40F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F5EDBE-82A2-480C-9991-BB86D8A88983}" type="sibTrans" cxnId="{C94B2FC5-C659-41B7-A8D4-15C251F7C40F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781011-60DB-4B60-ADC5-9F73DC3C4AE4}" type="pres">
      <dgm:prSet presAssocID="{2D80C3E2-5B72-4F90-B2DD-A4A05788B05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8935205-78C2-4CD2-9EFB-AAEEFCD72828}" type="pres">
      <dgm:prSet presAssocID="{6E9EF627-1C95-4442-906D-88E5E6618AEB}" presName="parentLin" presStyleCnt="0"/>
      <dgm:spPr/>
    </dgm:pt>
    <dgm:pt modelId="{5046CAD8-9D1E-4DB9-B79A-ABEAC6DF441E}" type="pres">
      <dgm:prSet presAssocID="{6E9EF627-1C95-4442-906D-88E5E6618AEB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BE489153-95A7-459E-81F6-4B68A298646B}" type="pres">
      <dgm:prSet presAssocID="{6E9EF627-1C95-4442-906D-88E5E6618AEB}" presName="parentText" presStyleLbl="node1" presStyleIdx="0" presStyleCnt="4" custScaleX="124984" custScaleY="2540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E2A650-7DDE-4FE0-A3CD-D7A24022F003}" type="pres">
      <dgm:prSet presAssocID="{6E9EF627-1C95-4442-906D-88E5E6618AEB}" presName="negativeSpace" presStyleCnt="0"/>
      <dgm:spPr/>
    </dgm:pt>
    <dgm:pt modelId="{B6D4B626-AA4D-4535-BCFF-B6DD1C89A7A3}" type="pres">
      <dgm:prSet presAssocID="{6E9EF627-1C95-4442-906D-88E5E6618AEB}" presName="childText" presStyleLbl="conFgAcc1" presStyleIdx="0" presStyleCnt="4">
        <dgm:presLayoutVars>
          <dgm:bulletEnabled val="1"/>
        </dgm:presLayoutVars>
      </dgm:prSet>
      <dgm:spPr/>
    </dgm:pt>
    <dgm:pt modelId="{FEF2EF8C-021C-461F-AA20-E7F95AF7767C}" type="pres">
      <dgm:prSet presAssocID="{CFCED923-16A1-45BA-8613-15B514C4F57C}" presName="spaceBetweenRectangles" presStyleCnt="0"/>
      <dgm:spPr/>
    </dgm:pt>
    <dgm:pt modelId="{FF8DF968-7D75-4C2E-869D-DEC11344ACDC}" type="pres">
      <dgm:prSet presAssocID="{D07512BC-023B-439A-BD3F-BA54DF6A927D}" presName="parentLin" presStyleCnt="0"/>
      <dgm:spPr/>
    </dgm:pt>
    <dgm:pt modelId="{B674D85E-2A05-4DC8-8285-762CA1F82343}" type="pres">
      <dgm:prSet presAssocID="{D07512BC-023B-439A-BD3F-BA54DF6A927D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C18A7F3D-30D6-4C33-B6BE-D24A312227B0}" type="pres">
      <dgm:prSet presAssocID="{D07512BC-023B-439A-BD3F-BA54DF6A927D}" presName="parentText" presStyleLbl="node1" presStyleIdx="1" presStyleCnt="4" custScaleX="124984" custScaleY="2540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814555-81D7-4F1C-93A1-C3BCF41CA775}" type="pres">
      <dgm:prSet presAssocID="{D07512BC-023B-439A-BD3F-BA54DF6A927D}" presName="negativeSpace" presStyleCnt="0"/>
      <dgm:spPr/>
    </dgm:pt>
    <dgm:pt modelId="{10BF2490-8104-4CDD-9D9C-50D644B78E68}" type="pres">
      <dgm:prSet presAssocID="{D07512BC-023B-439A-BD3F-BA54DF6A927D}" presName="childText" presStyleLbl="conFgAcc1" presStyleIdx="1" presStyleCnt="4">
        <dgm:presLayoutVars>
          <dgm:bulletEnabled val="1"/>
        </dgm:presLayoutVars>
      </dgm:prSet>
      <dgm:spPr/>
    </dgm:pt>
    <dgm:pt modelId="{8F91EF80-5AE9-4D9A-AEC8-E6CDF85A2315}" type="pres">
      <dgm:prSet presAssocID="{B816FD43-DBA8-4B30-AFB6-05ECC6617B4D}" presName="spaceBetweenRectangles" presStyleCnt="0"/>
      <dgm:spPr/>
    </dgm:pt>
    <dgm:pt modelId="{F89A5A05-A664-4B42-B408-2081E2BCAD8B}" type="pres">
      <dgm:prSet presAssocID="{A0645783-B310-4B8A-9321-D1504604686B}" presName="parentLin" presStyleCnt="0"/>
      <dgm:spPr/>
    </dgm:pt>
    <dgm:pt modelId="{6C04BFE2-3795-4C62-9B4D-7937305F5269}" type="pres">
      <dgm:prSet presAssocID="{A0645783-B310-4B8A-9321-D1504604686B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5FC4A884-2F2B-4F3C-BB18-CD7A84863D7F}" type="pres">
      <dgm:prSet presAssocID="{A0645783-B310-4B8A-9321-D1504604686B}" presName="parentText" presStyleLbl="node1" presStyleIdx="2" presStyleCnt="4" custScaleX="124984" custScaleY="2540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D37614-8B6E-47C4-9FAE-25F89226EC1F}" type="pres">
      <dgm:prSet presAssocID="{A0645783-B310-4B8A-9321-D1504604686B}" presName="negativeSpace" presStyleCnt="0"/>
      <dgm:spPr/>
    </dgm:pt>
    <dgm:pt modelId="{6E88326A-5C1C-4C3B-A096-F236BCDE4EE9}" type="pres">
      <dgm:prSet presAssocID="{A0645783-B310-4B8A-9321-D1504604686B}" presName="childText" presStyleLbl="conFgAcc1" presStyleIdx="2" presStyleCnt="4">
        <dgm:presLayoutVars>
          <dgm:bulletEnabled val="1"/>
        </dgm:presLayoutVars>
      </dgm:prSet>
      <dgm:spPr/>
    </dgm:pt>
    <dgm:pt modelId="{0124843F-B341-41A5-AC80-EAC075C9642A}" type="pres">
      <dgm:prSet presAssocID="{66B92340-2770-45FF-B102-E5EFEA0CC21F}" presName="spaceBetweenRectangles" presStyleCnt="0"/>
      <dgm:spPr/>
    </dgm:pt>
    <dgm:pt modelId="{C79DBCBC-D9A5-4109-A847-9B2F8A1C3D95}" type="pres">
      <dgm:prSet presAssocID="{286FC547-DC72-4DC0-8BC4-05C778DB1431}" presName="parentLin" presStyleCnt="0"/>
      <dgm:spPr/>
    </dgm:pt>
    <dgm:pt modelId="{46BA9765-4C18-4EFE-809B-7AFB8B460FFA}" type="pres">
      <dgm:prSet presAssocID="{286FC547-DC72-4DC0-8BC4-05C778DB1431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D068E737-9F25-49DF-B43B-FD5A21603BE5}" type="pres">
      <dgm:prSet presAssocID="{286FC547-DC72-4DC0-8BC4-05C778DB1431}" presName="parentText" presStyleLbl="node1" presStyleIdx="3" presStyleCnt="4" custScaleX="124984" custScaleY="2540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E252CE-DF96-49AC-8BCB-F14DB3CCAC40}" type="pres">
      <dgm:prSet presAssocID="{286FC547-DC72-4DC0-8BC4-05C778DB1431}" presName="negativeSpace" presStyleCnt="0"/>
      <dgm:spPr/>
    </dgm:pt>
    <dgm:pt modelId="{8C6C86BC-F4D7-464D-A671-81D7FFD5824F}" type="pres">
      <dgm:prSet presAssocID="{286FC547-DC72-4DC0-8BC4-05C778DB143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FEAEE7A-501F-4B9E-B0B6-D705C7D60AED}" srcId="{2D80C3E2-5B72-4F90-B2DD-A4A05788B05C}" destId="{A0645783-B310-4B8A-9321-D1504604686B}" srcOrd="2" destOrd="0" parTransId="{68154E13-5672-433B-A0F1-AF1B6E3B7236}" sibTransId="{66B92340-2770-45FF-B102-E5EFEA0CC21F}"/>
    <dgm:cxn modelId="{090637CE-6ABE-4337-A889-7BA8C2BFAE9D}" type="presOf" srcId="{D07512BC-023B-439A-BD3F-BA54DF6A927D}" destId="{C18A7F3D-30D6-4C33-B6BE-D24A312227B0}" srcOrd="1" destOrd="0" presId="urn:microsoft.com/office/officeart/2005/8/layout/list1"/>
    <dgm:cxn modelId="{4F7537C3-9DFE-4C8F-9F80-0DA52D13B7AB}" type="presOf" srcId="{6E9EF627-1C95-4442-906D-88E5E6618AEB}" destId="{BE489153-95A7-459E-81F6-4B68A298646B}" srcOrd="1" destOrd="0" presId="urn:microsoft.com/office/officeart/2005/8/layout/list1"/>
    <dgm:cxn modelId="{3E2E7CB5-76D5-4EA6-9D9D-F5C8F11A4F93}" srcId="{2D80C3E2-5B72-4F90-B2DD-A4A05788B05C}" destId="{6E9EF627-1C95-4442-906D-88E5E6618AEB}" srcOrd="0" destOrd="0" parTransId="{E2A7541F-60F2-412C-8A66-A1F233FF07B4}" sibTransId="{CFCED923-16A1-45BA-8613-15B514C4F57C}"/>
    <dgm:cxn modelId="{57E26383-8AA6-4766-98F0-2FB7709D203F}" type="presOf" srcId="{A0645783-B310-4B8A-9321-D1504604686B}" destId="{5FC4A884-2F2B-4F3C-BB18-CD7A84863D7F}" srcOrd="1" destOrd="0" presId="urn:microsoft.com/office/officeart/2005/8/layout/list1"/>
    <dgm:cxn modelId="{FAB30978-2BD4-4C2C-B2D0-98D091B4434F}" type="presOf" srcId="{A0645783-B310-4B8A-9321-D1504604686B}" destId="{6C04BFE2-3795-4C62-9B4D-7937305F5269}" srcOrd="0" destOrd="0" presId="urn:microsoft.com/office/officeart/2005/8/layout/list1"/>
    <dgm:cxn modelId="{936954DA-13E7-416F-AFAA-F0385C2DD32D}" type="presOf" srcId="{286FC547-DC72-4DC0-8BC4-05C778DB1431}" destId="{46BA9765-4C18-4EFE-809B-7AFB8B460FFA}" srcOrd="0" destOrd="0" presId="urn:microsoft.com/office/officeart/2005/8/layout/list1"/>
    <dgm:cxn modelId="{D18AAAC6-D344-4E65-B284-23F9919E5B8A}" type="presOf" srcId="{D07512BC-023B-439A-BD3F-BA54DF6A927D}" destId="{B674D85E-2A05-4DC8-8285-762CA1F82343}" srcOrd="0" destOrd="0" presId="urn:microsoft.com/office/officeart/2005/8/layout/list1"/>
    <dgm:cxn modelId="{C2FD0066-4934-4E79-B4D1-BCC783F54C61}" type="presOf" srcId="{2D80C3E2-5B72-4F90-B2DD-A4A05788B05C}" destId="{68781011-60DB-4B60-ADC5-9F73DC3C4AE4}" srcOrd="0" destOrd="0" presId="urn:microsoft.com/office/officeart/2005/8/layout/list1"/>
    <dgm:cxn modelId="{4ED9DC67-660B-4FBB-8664-F13788432927}" type="presOf" srcId="{6E9EF627-1C95-4442-906D-88E5E6618AEB}" destId="{5046CAD8-9D1E-4DB9-B79A-ABEAC6DF441E}" srcOrd="0" destOrd="0" presId="urn:microsoft.com/office/officeart/2005/8/layout/list1"/>
    <dgm:cxn modelId="{8FB89CC8-0233-4167-8B2E-D34262E2F2CC}" srcId="{2D80C3E2-5B72-4F90-B2DD-A4A05788B05C}" destId="{D07512BC-023B-439A-BD3F-BA54DF6A927D}" srcOrd="1" destOrd="0" parTransId="{9EC3E800-5A0D-4CEE-9E7B-F3D9C73226E2}" sibTransId="{B816FD43-DBA8-4B30-AFB6-05ECC6617B4D}"/>
    <dgm:cxn modelId="{C94B2FC5-C659-41B7-A8D4-15C251F7C40F}" srcId="{2D80C3E2-5B72-4F90-B2DD-A4A05788B05C}" destId="{286FC547-DC72-4DC0-8BC4-05C778DB1431}" srcOrd="3" destOrd="0" parTransId="{DC131728-3F0E-4A7D-8503-723B40D6F08E}" sibTransId="{DCF5EDBE-82A2-480C-9991-BB86D8A88983}"/>
    <dgm:cxn modelId="{BFB9339E-C15E-45DC-A315-3F750BE41040}" type="presOf" srcId="{286FC547-DC72-4DC0-8BC4-05C778DB1431}" destId="{D068E737-9F25-49DF-B43B-FD5A21603BE5}" srcOrd="1" destOrd="0" presId="urn:microsoft.com/office/officeart/2005/8/layout/list1"/>
    <dgm:cxn modelId="{DA7B7771-730B-4DE5-81BC-09C6A8A5BCFD}" type="presParOf" srcId="{68781011-60DB-4B60-ADC5-9F73DC3C4AE4}" destId="{08935205-78C2-4CD2-9EFB-AAEEFCD72828}" srcOrd="0" destOrd="0" presId="urn:microsoft.com/office/officeart/2005/8/layout/list1"/>
    <dgm:cxn modelId="{F7C07F58-DB49-4A1F-B960-92976DA6D078}" type="presParOf" srcId="{08935205-78C2-4CD2-9EFB-AAEEFCD72828}" destId="{5046CAD8-9D1E-4DB9-B79A-ABEAC6DF441E}" srcOrd="0" destOrd="0" presId="urn:microsoft.com/office/officeart/2005/8/layout/list1"/>
    <dgm:cxn modelId="{A75524F0-A552-4730-8D75-1145EF877886}" type="presParOf" srcId="{08935205-78C2-4CD2-9EFB-AAEEFCD72828}" destId="{BE489153-95A7-459E-81F6-4B68A298646B}" srcOrd="1" destOrd="0" presId="urn:microsoft.com/office/officeart/2005/8/layout/list1"/>
    <dgm:cxn modelId="{A127B4EC-2F8D-4DC9-8F75-D2E6DB1B837B}" type="presParOf" srcId="{68781011-60DB-4B60-ADC5-9F73DC3C4AE4}" destId="{70E2A650-7DDE-4FE0-A3CD-D7A24022F003}" srcOrd="1" destOrd="0" presId="urn:microsoft.com/office/officeart/2005/8/layout/list1"/>
    <dgm:cxn modelId="{112592AF-9A2B-46AC-98BE-04C15724F4CA}" type="presParOf" srcId="{68781011-60DB-4B60-ADC5-9F73DC3C4AE4}" destId="{B6D4B626-AA4D-4535-BCFF-B6DD1C89A7A3}" srcOrd="2" destOrd="0" presId="urn:microsoft.com/office/officeart/2005/8/layout/list1"/>
    <dgm:cxn modelId="{107B7FCB-6744-4B7F-A8F1-BBF6043B843A}" type="presParOf" srcId="{68781011-60DB-4B60-ADC5-9F73DC3C4AE4}" destId="{FEF2EF8C-021C-461F-AA20-E7F95AF7767C}" srcOrd="3" destOrd="0" presId="urn:microsoft.com/office/officeart/2005/8/layout/list1"/>
    <dgm:cxn modelId="{8B3BCB20-BC13-4DEA-AA90-626DDF56DD28}" type="presParOf" srcId="{68781011-60DB-4B60-ADC5-9F73DC3C4AE4}" destId="{FF8DF968-7D75-4C2E-869D-DEC11344ACDC}" srcOrd="4" destOrd="0" presId="urn:microsoft.com/office/officeart/2005/8/layout/list1"/>
    <dgm:cxn modelId="{B9D5763F-FDF4-4E53-A57F-6A6C0B74D5DA}" type="presParOf" srcId="{FF8DF968-7D75-4C2E-869D-DEC11344ACDC}" destId="{B674D85E-2A05-4DC8-8285-762CA1F82343}" srcOrd="0" destOrd="0" presId="urn:microsoft.com/office/officeart/2005/8/layout/list1"/>
    <dgm:cxn modelId="{4E05AA47-F11C-4F5C-8903-4060BEA5BE26}" type="presParOf" srcId="{FF8DF968-7D75-4C2E-869D-DEC11344ACDC}" destId="{C18A7F3D-30D6-4C33-B6BE-D24A312227B0}" srcOrd="1" destOrd="0" presId="urn:microsoft.com/office/officeart/2005/8/layout/list1"/>
    <dgm:cxn modelId="{A1CF534A-9433-4BA4-A412-523394B73F85}" type="presParOf" srcId="{68781011-60DB-4B60-ADC5-9F73DC3C4AE4}" destId="{8C814555-81D7-4F1C-93A1-C3BCF41CA775}" srcOrd="5" destOrd="0" presId="urn:microsoft.com/office/officeart/2005/8/layout/list1"/>
    <dgm:cxn modelId="{670D82BB-8C48-4974-A7DF-D3B04C41DBE9}" type="presParOf" srcId="{68781011-60DB-4B60-ADC5-9F73DC3C4AE4}" destId="{10BF2490-8104-4CDD-9D9C-50D644B78E68}" srcOrd="6" destOrd="0" presId="urn:microsoft.com/office/officeart/2005/8/layout/list1"/>
    <dgm:cxn modelId="{463D4B22-8781-432A-ABF7-A3F71480148F}" type="presParOf" srcId="{68781011-60DB-4B60-ADC5-9F73DC3C4AE4}" destId="{8F91EF80-5AE9-4D9A-AEC8-E6CDF85A2315}" srcOrd="7" destOrd="0" presId="urn:microsoft.com/office/officeart/2005/8/layout/list1"/>
    <dgm:cxn modelId="{A25BD245-5464-4287-93F6-DC649F547BA5}" type="presParOf" srcId="{68781011-60DB-4B60-ADC5-9F73DC3C4AE4}" destId="{F89A5A05-A664-4B42-B408-2081E2BCAD8B}" srcOrd="8" destOrd="0" presId="urn:microsoft.com/office/officeart/2005/8/layout/list1"/>
    <dgm:cxn modelId="{DD51F868-B2F0-430E-A6AE-AD9EAFF6B402}" type="presParOf" srcId="{F89A5A05-A664-4B42-B408-2081E2BCAD8B}" destId="{6C04BFE2-3795-4C62-9B4D-7937305F5269}" srcOrd="0" destOrd="0" presId="urn:microsoft.com/office/officeart/2005/8/layout/list1"/>
    <dgm:cxn modelId="{F8E1216A-42DB-4C9E-B98D-7FE4A5D94447}" type="presParOf" srcId="{F89A5A05-A664-4B42-B408-2081E2BCAD8B}" destId="{5FC4A884-2F2B-4F3C-BB18-CD7A84863D7F}" srcOrd="1" destOrd="0" presId="urn:microsoft.com/office/officeart/2005/8/layout/list1"/>
    <dgm:cxn modelId="{CA2573E8-B527-41FE-BFFC-DC5AA390A495}" type="presParOf" srcId="{68781011-60DB-4B60-ADC5-9F73DC3C4AE4}" destId="{93D37614-8B6E-47C4-9FAE-25F89226EC1F}" srcOrd="9" destOrd="0" presId="urn:microsoft.com/office/officeart/2005/8/layout/list1"/>
    <dgm:cxn modelId="{4F340C29-C80B-47C9-98E4-45265BE8AC04}" type="presParOf" srcId="{68781011-60DB-4B60-ADC5-9F73DC3C4AE4}" destId="{6E88326A-5C1C-4C3B-A096-F236BCDE4EE9}" srcOrd="10" destOrd="0" presId="urn:microsoft.com/office/officeart/2005/8/layout/list1"/>
    <dgm:cxn modelId="{D18FABA8-ACDA-48EF-A2B6-B614F6C0441A}" type="presParOf" srcId="{68781011-60DB-4B60-ADC5-9F73DC3C4AE4}" destId="{0124843F-B341-41A5-AC80-EAC075C9642A}" srcOrd="11" destOrd="0" presId="urn:microsoft.com/office/officeart/2005/8/layout/list1"/>
    <dgm:cxn modelId="{6A7A31B7-6B84-46C7-A9D8-8E900ADDCAC0}" type="presParOf" srcId="{68781011-60DB-4B60-ADC5-9F73DC3C4AE4}" destId="{C79DBCBC-D9A5-4109-A847-9B2F8A1C3D95}" srcOrd="12" destOrd="0" presId="urn:microsoft.com/office/officeart/2005/8/layout/list1"/>
    <dgm:cxn modelId="{8D5A0E2B-676E-4DA3-9913-CE96F133F478}" type="presParOf" srcId="{C79DBCBC-D9A5-4109-A847-9B2F8A1C3D95}" destId="{46BA9765-4C18-4EFE-809B-7AFB8B460FFA}" srcOrd="0" destOrd="0" presId="urn:microsoft.com/office/officeart/2005/8/layout/list1"/>
    <dgm:cxn modelId="{67866448-39D8-4829-B6B2-BE9A87148137}" type="presParOf" srcId="{C79DBCBC-D9A5-4109-A847-9B2F8A1C3D95}" destId="{D068E737-9F25-49DF-B43B-FD5A21603BE5}" srcOrd="1" destOrd="0" presId="urn:microsoft.com/office/officeart/2005/8/layout/list1"/>
    <dgm:cxn modelId="{6F954335-CF67-4A25-84E5-39F02B910E86}" type="presParOf" srcId="{68781011-60DB-4B60-ADC5-9F73DC3C4AE4}" destId="{18E252CE-DF96-49AC-8BCB-F14DB3CCAC40}" srcOrd="13" destOrd="0" presId="urn:microsoft.com/office/officeart/2005/8/layout/list1"/>
    <dgm:cxn modelId="{10267390-45C8-4D4B-8B33-BADE6E203B1A}" type="presParOf" srcId="{68781011-60DB-4B60-ADC5-9F73DC3C4AE4}" destId="{8C6C86BC-F4D7-464D-A671-81D7FFD5824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2E975F-6BD5-414C-AEF6-5B834F77D14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7CD511-E2C0-49AC-822C-6228D2DCF40F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Nacional Desenvolvimentismo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472138-86C8-450A-8BA9-8CBD0502BDA3}" type="parTrans" cxnId="{3C08F6DA-D8F2-4C84-9F59-70DF02EC6EB4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44E7C-3934-447B-B7E6-C31B02CC9E08}" type="sibTrans" cxnId="{3C08F6DA-D8F2-4C84-9F59-70DF02EC6EB4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EEC785-016C-4A86-B7D0-396A38255BBD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Autonomia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412EBD-19FC-4AD7-992A-B10DEF28C63E}" type="parTrans" cxnId="{E997BC38-01B6-4B64-BAD7-64ECF5E00E23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51959B-AA75-4D10-A79C-54D9F8D507D8}" type="sibTrans" cxnId="{E997BC38-01B6-4B64-BAD7-64ECF5E00E23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4A7FB2-7F14-416F-B82D-E97503CB2BA2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Industrialização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0F5B71-7A3F-4E98-B56B-5E6DD81E73CA}" type="parTrans" cxnId="{8D82B846-0DEF-455C-9529-6AE027464431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697432-143B-4FA6-9E3E-E27D1FF95B1B}" type="sibTrans" cxnId="{8D82B846-0DEF-455C-9529-6AE027464431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D135CE-E84F-4292-8385-7D4C1EC7DEA0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Formulação Política Externa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0264B-D541-4E8E-B6CB-E183405F9890}" type="parTrans" cxnId="{2A82B6C3-1962-40E3-8254-B2667EFBD46C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0DBF7C-DB8D-44FC-99E8-69D226A70A0C}" type="sibTrans" cxnId="{2A82B6C3-1962-40E3-8254-B2667EFBD46C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785A31-D3C5-4C07-A761-D2BEF152E5E7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Universalização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7E4CDD-B281-41DE-BF36-A9295F26B5BD}" type="parTrans" cxnId="{F215BF65-5E18-4135-9D1B-5E6F711418ED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7F70AD-C08D-460C-8B5E-78D1A29133D0}" type="sibTrans" cxnId="{F215BF65-5E18-4135-9D1B-5E6F711418ED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5122A4-9836-4AE6-9A38-F6955E07FF75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IED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7409E-77F0-42B7-BE94-ECF1291E395D}" type="parTrans" cxnId="{5F510361-04D7-4D50-9AA8-B2BA14FF0642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06CF87-2794-4E5F-80CC-5132ED6A579A}" type="sibTrans" cxnId="{5F510361-04D7-4D50-9AA8-B2BA14FF0642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7B6147-F47F-4CE9-B556-5431ACB60075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Política Externa Independente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E9EC6-7848-496B-A2E6-9D19D17E6235}" type="parTrans" cxnId="{961E1235-4447-400B-A92A-2C9A3FC3C611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F1DA60-2DC8-45B8-9A83-59C6DF82E314}" type="sibTrans" cxnId="{961E1235-4447-400B-A92A-2C9A3FC3C611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D5F162-F26F-4751-A256-0231E824C4AC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Implementação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18320E-68D5-494F-B81C-6DD8775A20EB}" type="parTrans" cxnId="{0F700B03-97E0-4B37-9069-D7F4421AB963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0947AA-67CA-48CB-BE97-4EA4446E9472}" type="sibTrans" cxnId="{0F700B03-97E0-4B37-9069-D7F4421AB963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19B507-F563-497D-89CA-9B3FF7D29B23}">
      <dgm:prSet phldrT="[Texto]" custT="1"/>
      <dgm:spPr/>
      <dgm:t>
        <a:bodyPr/>
        <a:lstStyle/>
        <a:p>
          <a:r>
            <a: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Não-Alinhamento</a:t>
          </a:r>
          <a:endParaRPr lang="pt-B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9C3E71-4DFF-45D9-83F4-DB61785649B5}" type="parTrans" cxnId="{903664AA-F2F9-4C5B-BCB1-4D3FC56625E1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9DC10B-D1A0-4EF9-8DEF-26B7BC105247}" type="sibTrans" cxnId="{903664AA-F2F9-4C5B-BCB1-4D3FC56625E1}">
      <dgm:prSet/>
      <dgm:spPr/>
      <dgm:t>
        <a:bodyPr/>
        <a:lstStyle/>
        <a:p>
          <a:endParaRPr lang="pt-BR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E75A2-F19D-4DC8-9242-710D7A7A737D}" type="pres">
      <dgm:prSet presAssocID="{1B2E975F-6BD5-414C-AEF6-5B834F77D1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EDA0954-5796-4C20-B0CD-B277101BBC0C}" type="pres">
      <dgm:prSet presAssocID="{7A7B6147-F47F-4CE9-B556-5431ACB60075}" presName="boxAndChildren" presStyleCnt="0"/>
      <dgm:spPr/>
    </dgm:pt>
    <dgm:pt modelId="{1BF86815-944E-4386-B4BC-21B4CF1DDEE6}" type="pres">
      <dgm:prSet presAssocID="{7A7B6147-F47F-4CE9-B556-5431ACB60075}" presName="parentTextBox" presStyleLbl="node1" presStyleIdx="0" presStyleCnt="3"/>
      <dgm:spPr/>
      <dgm:t>
        <a:bodyPr/>
        <a:lstStyle/>
        <a:p>
          <a:endParaRPr lang="pt-BR"/>
        </a:p>
      </dgm:t>
    </dgm:pt>
    <dgm:pt modelId="{44848ADA-AEE6-4920-9A7F-F94EA7DCDB78}" type="pres">
      <dgm:prSet presAssocID="{7A7B6147-F47F-4CE9-B556-5431ACB60075}" presName="entireBox" presStyleLbl="node1" presStyleIdx="0" presStyleCnt="3"/>
      <dgm:spPr/>
      <dgm:t>
        <a:bodyPr/>
        <a:lstStyle/>
        <a:p>
          <a:endParaRPr lang="pt-BR"/>
        </a:p>
      </dgm:t>
    </dgm:pt>
    <dgm:pt modelId="{02014574-76B5-4552-9E91-3686566E9EA3}" type="pres">
      <dgm:prSet presAssocID="{7A7B6147-F47F-4CE9-B556-5431ACB60075}" presName="descendantBox" presStyleCnt="0"/>
      <dgm:spPr/>
    </dgm:pt>
    <dgm:pt modelId="{3305A5B9-0050-46AA-B874-22F1BF83FBC5}" type="pres">
      <dgm:prSet presAssocID="{79D5F162-F26F-4751-A256-0231E824C4AC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C6CE66-4423-4E02-8F62-FB91B7DCE07E}" type="pres">
      <dgm:prSet presAssocID="{8519B507-F563-497D-89CA-9B3FF7D29B23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0D79B74-9149-484B-9F37-5BAC3C873A91}" type="pres">
      <dgm:prSet presAssocID="{9C0DBF7C-DB8D-44FC-99E8-69D226A70A0C}" presName="sp" presStyleCnt="0"/>
      <dgm:spPr/>
    </dgm:pt>
    <dgm:pt modelId="{A5409D8C-F800-4348-B938-2DBEAD03AD62}" type="pres">
      <dgm:prSet presAssocID="{83D135CE-E84F-4292-8385-7D4C1EC7DEA0}" presName="arrowAndChildren" presStyleCnt="0"/>
      <dgm:spPr/>
    </dgm:pt>
    <dgm:pt modelId="{7774C5AA-6678-461C-BCD7-F851BBA4080A}" type="pres">
      <dgm:prSet presAssocID="{83D135CE-E84F-4292-8385-7D4C1EC7DEA0}" presName="parentTextArrow" presStyleLbl="node1" presStyleIdx="0" presStyleCnt="3"/>
      <dgm:spPr/>
      <dgm:t>
        <a:bodyPr/>
        <a:lstStyle/>
        <a:p>
          <a:endParaRPr lang="pt-BR"/>
        </a:p>
      </dgm:t>
    </dgm:pt>
    <dgm:pt modelId="{F077F099-5E00-449F-8808-E0FEEB09B58A}" type="pres">
      <dgm:prSet presAssocID="{83D135CE-E84F-4292-8385-7D4C1EC7DEA0}" presName="arrow" presStyleLbl="node1" presStyleIdx="1" presStyleCnt="3"/>
      <dgm:spPr/>
      <dgm:t>
        <a:bodyPr/>
        <a:lstStyle/>
        <a:p>
          <a:endParaRPr lang="pt-BR"/>
        </a:p>
      </dgm:t>
    </dgm:pt>
    <dgm:pt modelId="{EF9DEF96-2750-4148-81F3-103168AC4ED5}" type="pres">
      <dgm:prSet presAssocID="{83D135CE-E84F-4292-8385-7D4C1EC7DEA0}" presName="descendantArrow" presStyleCnt="0"/>
      <dgm:spPr/>
    </dgm:pt>
    <dgm:pt modelId="{298786EE-69C8-4313-A46B-DA2CCE36ECB7}" type="pres">
      <dgm:prSet presAssocID="{5B785A31-D3C5-4C07-A761-D2BEF152E5E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DCC578-37C9-4A08-97CF-58C098ABC5DD}" type="pres">
      <dgm:prSet presAssocID="{A25122A4-9836-4AE6-9A38-F6955E07FF75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CD4723-04D3-44D6-8E80-82BB0F4F04FB}" type="pres">
      <dgm:prSet presAssocID="{75F44E7C-3934-447B-B7E6-C31B02CC9E08}" presName="sp" presStyleCnt="0"/>
      <dgm:spPr/>
    </dgm:pt>
    <dgm:pt modelId="{F6322CEC-A62B-4E4E-B2C1-71E8DD43ED83}" type="pres">
      <dgm:prSet presAssocID="{9A7CD511-E2C0-49AC-822C-6228D2DCF40F}" presName="arrowAndChildren" presStyleCnt="0"/>
      <dgm:spPr/>
    </dgm:pt>
    <dgm:pt modelId="{5832EC3A-CFD5-4542-87FC-3F69B71F9817}" type="pres">
      <dgm:prSet presAssocID="{9A7CD511-E2C0-49AC-822C-6228D2DCF40F}" presName="parentTextArrow" presStyleLbl="node1" presStyleIdx="1" presStyleCnt="3"/>
      <dgm:spPr/>
      <dgm:t>
        <a:bodyPr/>
        <a:lstStyle/>
        <a:p>
          <a:endParaRPr lang="pt-BR"/>
        </a:p>
      </dgm:t>
    </dgm:pt>
    <dgm:pt modelId="{24EDFCEA-B16C-4A0D-9DA8-59B1333AEA1C}" type="pres">
      <dgm:prSet presAssocID="{9A7CD511-E2C0-49AC-822C-6228D2DCF40F}" presName="arrow" presStyleLbl="node1" presStyleIdx="2" presStyleCnt="3"/>
      <dgm:spPr/>
      <dgm:t>
        <a:bodyPr/>
        <a:lstStyle/>
        <a:p>
          <a:endParaRPr lang="pt-BR"/>
        </a:p>
      </dgm:t>
    </dgm:pt>
    <dgm:pt modelId="{E181A0B3-0189-4214-99B2-56A168BBF00B}" type="pres">
      <dgm:prSet presAssocID="{9A7CD511-E2C0-49AC-822C-6228D2DCF40F}" presName="descendantArrow" presStyleCnt="0"/>
      <dgm:spPr/>
    </dgm:pt>
    <dgm:pt modelId="{822DEC90-76FD-4D6B-945D-13011485AA1E}" type="pres">
      <dgm:prSet presAssocID="{DCEEC785-016C-4A86-B7D0-396A38255BBD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6D05C1-624D-49D3-8E5B-50E7836DA5BD}" type="pres">
      <dgm:prSet presAssocID="{F54A7FB2-7F14-416F-B82D-E97503CB2BA2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D82B846-0DEF-455C-9529-6AE027464431}" srcId="{9A7CD511-E2C0-49AC-822C-6228D2DCF40F}" destId="{F54A7FB2-7F14-416F-B82D-E97503CB2BA2}" srcOrd="1" destOrd="0" parTransId="{020F5B71-7A3F-4E98-B56B-5E6DD81E73CA}" sibTransId="{57697432-143B-4FA6-9E3E-E27D1FF95B1B}"/>
    <dgm:cxn modelId="{BD4CDF21-CA12-4133-925D-F9420E2465DE}" type="presOf" srcId="{9A7CD511-E2C0-49AC-822C-6228D2DCF40F}" destId="{24EDFCEA-B16C-4A0D-9DA8-59B1333AEA1C}" srcOrd="1" destOrd="0" presId="urn:microsoft.com/office/officeart/2005/8/layout/process4"/>
    <dgm:cxn modelId="{75584F48-68F9-4A0B-A21D-ED3FE727C54B}" type="presOf" srcId="{A25122A4-9836-4AE6-9A38-F6955E07FF75}" destId="{41DCC578-37C9-4A08-97CF-58C098ABC5DD}" srcOrd="0" destOrd="0" presId="urn:microsoft.com/office/officeart/2005/8/layout/process4"/>
    <dgm:cxn modelId="{5F510361-04D7-4D50-9AA8-B2BA14FF0642}" srcId="{83D135CE-E84F-4292-8385-7D4C1EC7DEA0}" destId="{A25122A4-9836-4AE6-9A38-F6955E07FF75}" srcOrd="1" destOrd="0" parTransId="{5957409E-77F0-42B7-BE94-ECF1291E395D}" sibTransId="{2506CF87-2794-4E5F-80CC-5132ED6A579A}"/>
    <dgm:cxn modelId="{6547621D-9169-47E4-A3F4-70BED2D7EA37}" type="presOf" srcId="{F54A7FB2-7F14-416F-B82D-E97503CB2BA2}" destId="{156D05C1-624D-49D3-8E5B-50E7836DA5BD}" srcOrd="0" destOrd="0" presId="urn:microsoft.com/office/officeart/2005/8/layout/process4"/>
    <dgm:cxn modelId="{E997BC38-01B6-4B64-BAD7-64ECF5E00E23}" srcId="{9A7CD511-E2C0-49AC-822C-6228D2DCF40F}" destId="{DCEEC785-016C-4A86-B7D0-396A38255BBD}" srcOrd="0" destOrd="0" parTransId="{F7412EBD-19FC-4AD7-992A-B10DEF28C63E}" sibTransId="{E551959B-AA75-4D10-A79C-54D9F8D507D8}"/>
    <dgm:cxn modelId="{7CB98CF7-AFDC-48C6-8751-DA96A9622235}" type="presOf" srcId="{83D135CE-E84F-4292-8385-7D4C1EC7DEA0}" destId="{F077F099-5E00-449F-8808-E0FEEB09B58A}" srcOrd="1" destOrd="0" presId="urn:microsoft.com/office/officeart/2005/8/layout/process4"/>
    <dgm:cxn modelId="{3C08F6DA-D8F2-4C84-9F59-70DF02EC6EB4}" srcId="{1B2E975F-6BD5-414C-AEF6-5B834F77D14C}" destId="{9A7CD511-E2C0-49AC-822C-6228D2DCF40F}" srcOrd="0" destOrd="0" parTransId="{2E472138-86C8-450A-8BA9-8CBD0502BDA3}" sibTransId="{75F44E7C-3934-447B-B7E6-C31B02CC9E08}"/>
    <dgm:cxn modelId="{961E1235-4447-400B-A92A-2C9A3FC3C611}" srcId="{1B2E975F-6BD5-414C-AEF6-5B834F77D14C}" destId="{7A7B6147-F47F-4CE9-B556-5431ACB60075}" srcOrd="2" destOrd="0" parTransId="{48DE9EC6-7848-496B-A2E6-9D19D17E6235}" sibTransId="{47F1DA60-2DC8-45B8-9A83-59C6DF82E314}"/>
    <dgm:cxn modelId="{5901C3BC-5524-405D-AF9E-D2BA364359DD}" type="presOf" srcId="{9A7CD511-E2C0-49AC-822C-6228D2DCF40F}" destId="{5832EC3A-CFD5-4542-87FC-3F69B71F9817}" srcOrd="0" destOrd="0" presId="urn:microsoft.com/office/officeart/2005/8/layout/process4"/>
    <dgm:cxn modelId="{F556A657-2B06-4B71-A705-81B02FBA69B1}" type="presOf" srcId="{1B2E975F-6BD5-414C-AEF6-5B834F77D14C}" destId="{426E75A2-F19D-4DC8-9242-710D7A7A737D}" srcOrd="0" destOrd="0" presId="urn:microsoft.com/office/officeart/2005/8/layout/process4"/>
    <dgm:cxn modelId="{4CF04384-5920-4835-9C30-4986AD25D797}" type="presOf" srcId="{8519B507-F563-497D-89CA-9B3FF7D29B23}" destId="{CFC6CE66-4423-4E02-8F62-FB91B7DCE07E}" srcOrd="0" destOrd="0" presId="urn:microsoft.com/office/officeart/2005/8/layout/process4"/>
    <dgm:cxn modelId="{F215BF65-5E18-4135-9D1B-5E6F711418ED}" srcId="{83D135CE-E84F-4292-8385-7D4C1EC7DEA0}" destId="{5B785A31-D3C5-4C07-A761-D2BEF152E5E7}" srcOrd="0" destOrd="0" parTransId="{657E4CDD-B281-41DE-BF36-A9295F26B5BD}" sibTransId="{2C7F70AD-C08D-460C-8B5E-78D1A29133D0}"/>
    <dgm:cxn modelId="{0F700B03-97E0-4B37-9069-D7F4421AB963}" srcId="{7A7B6147-F47F-4CE9-B556-5431ACB60075}" destId="{79D5F162-F26F-4751-A256-0231E824C4AC}" srcOrd="0" destOrd="0" parTransId="{F718320E-68D5-494F-B81C-6DD8775A20EB}" sibTransId="{AC0947AA-67CA-48CB-BE97-4EA4446E9472}"/>
    <dgm:cxn modelId="{2A82B6C3-1962-40E3-8254-B2667EFBD46C}" srcId="{1B2E975F-6BD5-414C-AEF6-5B834F77D14C}" destId="{83D135CE-E84F-4292-8385-7D4C1EC7DEA0}" srcOrd="1" destOrd="0" parTransId="{7EC0264B-D541-4E8E-B6CB-E183405F9890}" sibTransId="{9C0DBF7C-DB8D-44FC-99E8-69D226A70A0C}"/>
    <dgm:cxn modelId="{DB5D5E4A-584D-4D5E-B5FC-CD6764215249}" type="presOf" srcId="{DCEEC785-016C-4A86-B7D0-396A38255BBD}" destId="{822DEC90-76FD-4D6B-945D-13011485AA1E}" srcOrd="0" destOrd="0" presId="urn:microsoft.com/office/officeart/2005/8/layout/process4"/>
    <dgm:cxn modelId="{711C0D20-375A-40A3-8BC9-1695B229C4FC}" type="presOf" srcId="{7A7B6147-F47F-4CE9-B556-5431ACB60075}" destId="{44848ADA-AEE6-4920-9A7F-F94EA7DCDB78}" srcOrd="1" destOrd="0" presId="urn:microsoft.com/office/officeart/2005/8/layout/process4"/>
    <dgm:cxn modelId="{A2E2DBEB-1AA4-4415-AA20-F2BB055C9B9C}" type="presOf" srcId="{7A7B6147-F47F-4CE9-B556-5431ACB60075}" destId="{1BF86815-944E-4386-B4BC-21B4CF1DDEE6}" srcOrd="0" destOrd="0" presId="urn:microsoft.com/office/officeart/2005/8/layout/process4"/>
    <dgm:cxn modelId="{A748F4BA-0DC9-4990-852D-9F5A1B13EA46}" type="presOf" srcId="{5B785A31-D3C5-4C07-A761-D2BEF152E5E7}" destId="{298786EE-69C8-4313-A46B-DA2CCE36ECB7}" srcOrd="0" destOrd="0" presId="urn:microsoft.com/office/officeart/2005/8/layout/process4"/>
    <dgm:cxn modelId="{903664AA-F2F9-4C5B-BCB1-4D3FC56625E1}" srcId="{7A7B6147-F47F-4CE9-B556-5431ACB60075}" destId="{8519B507-F563-497D-89CA-9B3FF7D29B23}" srcOrd="1" destOrd="0" parTransId="{9F9C3E71-4DFF-45D9-83F4-DB61785649B5}" sibTransId="{B19DC10B-D1A0-4EF9-8DEF-26B7BC105247}"/>
    <dgm:cxn modelId="{6FD6E4DC-7582-44C8-8E21-D603172B5440}" type="presOf" srcId="{83D135CE-E84F-4292-8385-7D4C1EC7DEA0}" destId="{7774C5AA-6678-461C-BCD7-F851BBA4080A}" srcOrd="0" destOrd="0" presId="urn:microsoft.com/office/officeart/2005/8/layout/process4"/>
    <dgm:cxn modelId="{FA34B3DB-C3DC-4CFB-89EF-2E2B2A2296B8}" type="presOf" srcId="{79D5F162-F26F-4751-A256-0231E824C4AC}" destId="{3305A5B9-0050-46AA-B874-22F1BF83FBC5}" srcOrd="0" destOrd="0" presId="urn:microsoft.com/office/officeart/2005/8/layout/process4"/>
    <dgm:cxn modelId="{FDCB3021-5B7B-4F3B-A59D-1270E267200C}" type="presParOf" srcId="{426E75A2-F19D-4DC8-9242-710D7A7A737D}" destId="{9EDA0954-5796-4C20-B0CD-B277101BBC0C}" srcOrd="0" destOrd="0" presId="urn:microsoft.com/office/officeart/2005/8/layout/process4"/>
    <dgm:cxn modelId="{6C0B1057-55DC-41FB-B07E-84B97F63BC74}" type="presParOf" srcId="{9EDA0954-5796-4C20-B0CD-B277101BBC0C}" destId="{1BF86815-944E-4386-B4BC-21B4CF1DDEE6}" srcOrd="0" destOrd="0" presId="urn:microsoft.com/office/officeart/2005/8/layout/process4"/>
    <dgm:cxn modelId="{47B68CF2-3C60-405D-802F-B1CD62302F79}" type="presParOf" srcId="{9EDA0954-5796-4C20-B0CD-B277101BBC0C}" destId="{44848ADA-AEE6-4920-9A7F-F94EA7DCDB78}" srcOrd="1" destOrd="0" presId="urn:microsoft.com/office/officeart/2005/8/layout/process4"/>
    <dgm:cxn modelId="{2C37EDD0-3CE9-42BD-BF14-73F2B2545498}" type="presParOf" srcId="{9EDA0954-5796-4C20-B0CD-B277101BBC0C}" destId="{02014574-76B5-4552-9E91-3686566E9EA3}" srcOrd="2" destOrd="0" presId="urn:microsoft.com/office/officeart/2005/8/layout/process4"/>
    <dgm:cxn modelId="{58914F76-B7E7-46AE-BD1D-B0C4EF3C1B36}" type="presParOf" srcId="{02014574-76B5-4552-9E91-3686566E9EA3}" destId="{3305A5B9-0050-46AA-B874-22F1BF83FBC5}" srcOrd="0" destOrd="0" presId="urn:microsoft.com/office/officeart/2005/8/layout/process4"/>
    <dgm:cxn modelId="{C82245A7-901F-4A9E-A4BD-75D6A33A6358}" type="presParOf" srcId="{02014574-76B5-4552-9E91-3686566E9EA3}" destId="{CFC6CE66-4423-4E02-8F62-FB91B7DCE07E}" srcOrd="1" destOrd="0" presId="urn:microsoft.com/office/officeart/2005/8/layout/process4"/>
    <dgm:cxn modelId="{175CF299-F7AB-4D69-924E-180B383E3E03}" type="presParOf" srcId="{426E75A2-F19D-4DC8-9242-710D7A7A737D}" destId="{50D79B74-9149-484B-9F37-5BAC3C873A91}" srcOrd="1" destOrd="0" presId="urn:microsoft.com/office/officeart/2005/8/layout/process4"/>
    <dgm:cxn modelId="{2B3F128B-4675-4450-AF5B-CD52CE1E41E6}" type="presParOf" srcId="{426E75A2-F19D-4DC8-9242-710D7A7A737D}" destId="{A5409D8C-F800-4348-B938-2DBEAD03AD62}" srcOrd="2" destOrd="0" presId="urn:microsoft.com/office/officeart/2005/8/layout/process4"/>
    <dgm:cxn modelId="{C0D3BF05-87A0-48D6-A4DE-17CA86BA75EF}" type="presParOf" srcId="{A5409D8C-F800-4348-B938-2DBEAD03AD62}" destId="{7774C5AA-6678-461C-BCD7-F851BBA4080A}" srcOrd="0" destOrd="0" presId="urn:microsoft.com/office/officeart/2005/8/layout/process4"/>
    <dgm:cxn modelId="{BE966AC6-8CFE-48C3-A375-650E83BF39F3}" type="presParOf" srcId="{A5409D8C-F800-4348-B938-2DBEAD03AD62}" destId="{F077F099-5E00-449F-8808-E0FEEB09B58A}" srcOrd="1" destOrd="0" presId="urn:microsoft.com/office/officeart/2005/8/layout/process4"/>
    <dgm:cxn modelId="{EFB94A7D-8C8A-4721-9AAF-C79AE3D526D7}" type="presParOf" srcId="{A5409D8C-F800-4348-B938-2DBEAD03AD62}" destId="{EF9DEF96-2750-4148-81F3-103168AC4ED5}" srcOrd="2" destOrd="0" presId="urn:microsoft.com/office/officeart/2005/8/layout/process4"/>
    <dgm:cxn modelId="{D3903B52-0EBC-4030-9255-4F21E2A642B4}" type="presParOf" srcId="{EF9DEF96-2750-4148-81F3-103168AC4ED5}" destId="{298786EE-69C8-4313-A46B-DA2CCE36ECB7}" srcOrd="0" destOrd="0" presId="urn:microsoft.com/office/officeart/2005/8/layout/process4"/>
    <dgm:cxn modelId="{CD4610D6-8E72-426A-8577-260E091B4162}" type="presParOf" srcId="{EF9DEF96-2750-4148-81F3-103168AC4ED5}" destId="{41DCC578-37C9-4A08-97CF-58C098ABC5DD}" srcOrd="1" destOrd="0" presId="urn:microsoft.com/office/officeart/2005/8/layout/process4"/>
    <dgm:cxn modelId="{5D83FC59-2BDA-4CDB-BCEB-E4EED99D16AE}" type="presParOf" srcId="{426E75A2-F19D-4DC8-9242-710D7A7A737D}" destId="{B1CD4723-04D3-44D6-8E80-82BB0F4F04FB}" srcOrd="3" destOrd="0" presId="urn:microsoft.com/office/officeart/2005/8/layout/process4"/>
    <dgm:cxn modelId="{230BF6DD-EF30-4E54-ABEB-80F0C2E5520B}" type="presParOf" srcId="{426E75A2-F19D-4DC8-9242-710D7A7A737D}" destId="{F6322CEC-A62B-4E4E-B2C1-71E8DD43ED83}" srcOrd="4" destOrd="0" presId="urn:microsoft.com/office/officeart/2005/8/layout/process4"/>
    <dgm:cxn modelId="{AEBEFDC6-8E23-458D-95DE-55095F07CB4C}" type="presParOf" srcId="{F6322CEC-A62B-4E4E-B2C1-71E8DD43ED83}" destId="{5832EC3A-CFD5-4542-87FC-3F69B71F9817}" srcOrd="0" destOrd="0" presId="urn:microsoft.com/office/officeart/2005/8/layout/process4"/>
    <dgm:cxn modelId="{66F1522C-A14D-4BF4-91D5-EC132EF680F1}" type="presParOf" srcId="{F6322CEC-A62B-4E4E-B2C1-71E8DD43ED83}" destId="{24EDFCEA-B16C-4A0D-9DA8-59B1333AEA1C}" srcOrd="1" destOrd="0" presId="urn:microsoft.com/office/officeart/2005/8/layout/process4"/>
    <dgm:cxn modelId="{293C9B31-CAE9-4C07-9CF6-F7C9F6917C8A}" type="presParOf" srcId="{F6322CEC-A62B-4E4E-B2C1-71E8DD43ED83}" destId="{E181A0B3-0189-4214-99B2-56A168BBF00B}" srcOrd="2" destOrd="0" presId="urn:microsoft.com/office/officeart/2005/8/layout/process4"/>
    <dgm:cxn modelId="{B4EFF1EC-AC16-4F96-AC77-944EDAA27D52}" type="presParOf" srcId="{E181A0B3-0189-4214-99B2-56A168BBF00B}" destId="{822DEC90-76FD-4D6B-945D-13011485AA1E}" srcOrd="0" destOrd="0" presId="urn:microsoft.com/office/officeart/2005/8/layout/process4"/>
    <dgm:cxn modelId="{091A9F27-D54F-44D8-9E62-A8B9410F4EB1}" type="presParOf" srcId="{E181A0B3-0189-4214-99B2-56A168BBF00B}" destId="{156D05C1-624D-49D3-8E5B-50E7836DA5B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339556-2E3E-48CC-AB76-5AD1E89BA8AB}" type="doc">
      <dgm:prSet loTypeId="urn:microsoft.com/office/officeart/2005/8/layout/arrow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3264EEE6-171E-425E-9A21-C296C707DA3B}">
      <dgm:prSet phldrT="[Texto]" custT="1"/>
      <dgm:spPr/>
      <dgm:t>
        <a:bodyPr/>
        <a:lstStyle/>
        <a:p>
          <a:r>
            <a: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Leste Oeste</a:t>
          </a:r>
          <a:endParaRPr lang="pt-B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CD9E24-F61B-42AA-B9F6-838C0B97081A}" type="parTrans" cxnId="{4CD2080F-7880-41C3-8E05-295896776861}">
      <dgm:prSet/>
      <dgm:spPr/>
      <dgm:t>
        <a:bodyPr/>
        <a:lstStyle/>
        <a:p>
          <a:endParaRPr lang="pt-BR" sz="4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863AC6-2453-4D6D-8981-79542E3C988D}" type="sibTrans" cxnId="{4CD2080F-7880-41C3-8E05-295896776861}">
      <dgm:prSet/>
      <dgm:spPr/>
      <dgm:t>
        <a:bodyPr/>
        <a:lstStyle/>
        <a:p>
          <a:endParaRPr lang="pt-BR" sz="4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A57295-568C-4083-B9B5-01302245F480}">
      <dgm:prSet phldrT="[Texto]" custT="1"/>
      <dgm:spPr/>
      <dgm:t>
        <a:bodyPr/>
        <a:lstStyle/>
        <a:p>
          <a:r>
            <a: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Norte Sul</a:t>
          </a:r>
          <a:endParaRPr lang="pt-B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81D6A4-0E47-4F36-BF6B-29971FBFC45A}" type="parTrans" cxnId="{1F173DB7-5940-444E-947F-01BA99A00A79}">
      <dgm:prSet/>
      <dgm:spPr/>
      <dgm:t>
        <a:bodyPr/>
        <a:lstStyle/>
        <a:p>
          <a:endParaRPr lang="pt-BR" sz="4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2AEBD5-1054-46CD-8906-B7AAE22A1001}" type="sibTrans" cxnId="{1F173DB7-5940-444E-947F-01BA99A00A79}">
      <dgm:prSet/>
      <dgm:spPr/>
      <dgm:t>
        <a:bodyPr/>
        <a:lstStyle/>
        <a:p>
          <a:endParaRPr lang="pt-BR" sz="4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0AF519-459D-4309-92B9-16A01D36A47B}" type="pres">
      <dgm:prSet presAssocID="{A8339556-2E3E-48CC-AB76-5AD1E89BA8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BC91DB7-4068-4BCE-B22A-28AF288E1E09}" type="pres">
      <dgm:prSet presAssocID="{3264EEE6-171E-425E-9A21-C296C707DA3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EAE66D-9E8D-4A64-B818-F015F0C9B7CF}" type="pres">
      <dgm:prSet presAssocID="{FBA57295-568C-4083-B9B5-01302245F48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F173DB7-5940-444E-947F-01BA99A00A79}" srcId="{A8339556-2E3E-48CC-AB76-5AD1E89BA8AB}" destId="{FBA57295-568C-4083-B9B5-01302245F480}" srcOrd="1" destOrd="0" parTransId="{6C81D6A4-0E47-4F36-BF6B-29971FBFC45A}" sibTransId="{E52AEBD5-1054-46CD-8906-B7AAE22A1001}"/>
    <dgm:cxn modelId="{91E4AB49-C909-4019-A77A-B7C191E1ACD1}" type="presOf" srcId="{3264EEE6-171E-425E-9A21-C296C707DA3B}" destId="{6BC91DB7-4068-4BCE-B22A-28AF288E1E09}" srcOrd="0" destOrd="0" presId="urn:microsoft.com/office/officeart/2005/8/layout/arrow1"/>
    <dgm:cxn modelId="{CAD88EFF-8A81-404A-8518-C43791B77D75}" type="presOf" srcId="{FBA57295-568C-4083-B9B5-01302245F480}" destId="{9CEAE66D-9E8D-4A64-B818-F015F0C9B7CF}" srcOrd="0" destOrd="0" presId="urn:microsoft.com/office/officeart/2005/8/layout/arrow1"/>
    <dgm:cxn modelId="{F662F422-B7AA-41C7-B4FE-5490D2D18707}" type="presOf" srcId="{A8339556-2E3E-48CC-AB76-5AD1E89BA8AB}" destId="{A20AF519-459D-4309-92B9-16A01D36A47B}" srcOrd="0" destOrd="0" presId="urn:microsoft.com/office/officeart/2005/8/layout/arrow1"/>
    <dgm:cxn modelId="{4CD2080F-7880-41C3-8E05-295896776861}" srcId="{A8339556-2E3E-48CC-AB76-5AD1E89BA8AB}" destId="{3264EEE6-171E-425E-9A21-C296C707DA3B}" srcOrd="0" destOrd="0" parTransId="{3FCD9E24-F61B-42AA-B9F6-838C0B97081A}" sibTransId="{1D863AC6-2453-4D6D-8981-79542E3C988D}"/>
    <dgm:cxn modelId="{79D01C78-0CCA-4BA4-92DD-967E2C3EAFB8}" type="presParOf" srcId="{A20AF519-459D-4309-92B9-16A01D36A47B}" destId="{6BC91DB7-4068-4BCE-B22A-28AF288E1E09}" srcOrd="0" destOrd="0" presId="urn:microsoft.com/office/officeart/2005/8/layout/arrow1"/>
    <dgm:cxn modelId="{A1D08323-0577-476D-8DF6-624A8D9827E4}" type="presParOf" srcId="{A20AF519-459D-4309-92B9-16A01D36A47B}" destId="{9CEAE66D-9E8D-4A64-B818-F015F0C9B7C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C157C6-97E6-4879-BE99-E144847EF422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26BE656-D027-4E33-87D6-0DCECACA9525}">
      <dgm:prSet phldrT="[Texto]" custT="1"/>
      <dgm:spPr/>
      <dgm:t>
        <a:bodyPr/>
        <a:lstStyle/>
        <a:p>
          <a:pPr algn="r"/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Transformação do Estado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6520E8-3672-4955-B76A-3169460532AD}" type="parTrans" cxnId="{3051E509-1DAF-48F5-99F2-2D18CE83B3FD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A8DC5F-841F-429F-8C1E-3D0F8A4AEA9F}" type="sibTrans" cxnId="{3051E509-1DAF-48F5-99F2-2D18CE83B3FD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D30623-04D7-445D-8C43-A0354208D246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Mudança de Império para República no Brasil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4FC6C0-DE45-459F-93AA-945A46F1E8E2}" type="parTrans" cxnId="{000E1858-D42D-43AC-AE6C-33CDCB7D96D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5FFC9E-A4A7-401A-98B5-1DE50EF724BF}" type="sibTrans" cxnId="{000E1858-D42D-43AC-AE6C-33CDCB7D96D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DB79E-0D73-4CFC-8D31-D0DF068E6ADD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Mudança de Regime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69C886-6B53-4E25-8215-A788B29C1085}" type="parTrans" cxnId="{2B73E082-5CCA-4A09-847F-41B15240A7E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83DC62-FD79-4FD4-9233-9126F5B04FF2}" type="sibTrans" cxnId="{2B73E082-5CCA-4A09-847F-41B15240A7E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A5E9AD-F85D-4697-8944-0ADFC9B06424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Golpe militar de 1964 – Da PEI ao alinhamento de Castelo Branco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C9391B-66F3-4ACB-81C4-38317050FAC4}" type="parTrans" cxnId="{84097E9E-020D-4568-A69A-761B8BDDCBD1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FD4F3A-7535-4386-803C-445FAAA75FD4}" type="sibTrans" cxnId="{84097E9E-020D-4568-A69A-761B8BDDCBD1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87935D-E64C-4B44-A954-E7AAD5698F8D}">
      <dgm:prSet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Mudança dentro de um Governo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39F1F2-366B-4CDD-BFC4-800290DD100F}" type="parTrans" cxnId="{2E41FDAB-B9EE-4AD6-955A-BE734C1A506B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C5D0F0-16B0-4017-9C4C-83F6CEC73112}" type="sibTrans" cxnId="{2E41FDAB-B9EE-4AD6-955A-BE734C1A506B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2F4322-159A-4E4F-8FD1-24A470711ED1}" type="pres">
      <dgm:prSet presAssocID="{2FC157C6-97E6-4879-BE99-E144847EF4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768DF81-1A4B-4D07-B970-16B5DBC5E561}" type="pres">
      <dgm:prSet presAssocID="{D26BE656-D027-4E33-87D6-0DCECACA9525}" presName="linNode" presStyleCnt="0"/>
      <dgm:spPr/>
    </dgm:pt>
    <dgm:pt modelId="{BAFE48D8-1562-4A05-9F26-C42B3D3F1CDE}" type="pres">
      <dgm:prSet presAssocID="{D26BE656-D027-4E33-87D6-0DCECACA9525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B4378A-FB03-4429-AF74-44AF45CCF4AE}" type="pres">
      <dgm:prSet presAssocID="{D26BE656-D027-4E33-87D6-0DCECACA9525}" presName="bracket" presStyleLbl="parChTrans1D1" presStyleIdx="0" presStyleCnt="3"/>
      <dgm:spPr/>
    </dgm:pt>
    <dgm:pt modelId="{3EE60777-560D-489D-8811-7D4E4572ECA1}" type="pres">
      <dgm:prSet presAssocID="{D26BE656-D027-4E33-87D6-0DCECACA9525}" presName="spH" presStyleCnt="0"/>
      <dgm:spPr/>
    </dgm:pt>
    <dgm:pt modelId="{24F91909-3A6E-4064-B1A0-85646F04AD52}" type="pres">
      <dgm:prSet presAssocID="{D26BE656-D027-4E33-87D6-0DCECACA9525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5B9731-EC80-4F67-826E-07FBD3FFA446}" type="pres">
      <dgm:prSet presAssocID="{13A8DC5F-841F-429F-8C1E-3D0F8A4AEA9F}" presName="spV" presStyleCnt="0"/>
      <dgm:spPr/>
    </dgm:pt>
    <dgm:pt modelId="{86A7709E-323A-44DF-BA32-CD8844490628}" type="pres">
      <dgm:prSet presAssocID="{317DB79E-0D73-4CFC-8D31-D0DF068E6ADD}" presName="linNode" presStyleCnt="0"/>
      <dgm:spPr/>
    </dgm:pt>
    <dgm:pt modelId="{E8287D95-2104-4CC3-ADD2-256F05C502C6}" type="pres">
      <dgm:prSet presAssocID="{317DB79E-0D73-4CFC-8D31-D0DF068E6ADD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C54AF7-BF6D-46C0-9D47-EDA0BC81BC83}" type="pres">
      <dgm:prSet presAssocID="{317DB79E-0D73-4CFC-8D31-D0DF068E6ADD}" presName="bracket" presStyleLbl="parChTrans1D1" presStyleIdx="1" presStyleCnt="3"/>
      <dgm:spPr/>
    </dgm:pt>
    <dgm:pt modelId="{53565B51-ACBE-4720-98C2-74B37C982648}" type="pres">
      <dgm:prSet presAssocID="{317DB79E-0D73-4CFC-8D31-D0DF068E6ADD}" presName="spH" presStyleCnt="0"/>
      <dgm:spPr/>
    </dgm:pt>
    <dgm:pt modelId="{54AC3B54-99A4-434A-A742-D713C36FC50E}" type="pres">
      <dgm:prSet presAssocID="{317DB79E-0D73-4CFC-8D31-D0DF068E6ADD}" presName="desTx" presStyleLbl="node1" presStyleIdx="1" presStyleCnt="2" custLinFactNeighborX="-19635" custLinFactNeighborY="835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415F38-AA63-49DF-952C-6BB80AC3A46E}" type="pres">
      <dgm:prSet presAssocID="{EB83DC62-FD79-4FD4-9233-9126F5B04FF2}" presName="spV" presStyleCnt="0"/>
      <dgm:spPr/>
    </dgm:pt>
    <dgm:pt modelId="{C3D30D2D-8B33-4B06-8891-9B7A63909ABB}" type="pres">
      <dgm:prSet presAssocID="{BE87935D-E64C-4B44-A954-E7AAD5698F8D}" presName="linNode" presStyleCnt="0"/>
      <dgm:spPr/>
    </dgm:pt>
    <dgm:pt modelId="{68F6EE23-F620-4614-A429-4745C4A7892F}" type="pres">
      <dgm:prSet presAssocID="{BE87935D-E64C-4B44-A954-E7AAD5698F8D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7C10B0-BE58-49D3-ABFF-4B8F6310A6EE}" type="pres">
      <dgm:prSet presAssocID="{BE87935D-E64C-4B44-A954-E7AAD5698F8D}" presName="bracket" presStyleLbl="parChTrans1D1" presStyleIdx="2" presStyleCnt="3"/>
      <dgm:spPr/>
    </dgm:pt>
    <dgm:pt modelId="{F51A17B6-C42B-45AE-87C3-E5D54109F132}" type="pres">
      <dgm:prSet presAssocID="{BE87935D-E64C-4B44-A954-E7AAD5698F8D}" presName="spH" presStyleCnt="0"/>
      <dgm:spPr/>
    </dgm:pt>
  </dgm:ptLst>
  <dgm:cxnLst>
    <dgm:cxn modelId="{AA5D64F5-AAD5-4841-9AF8-543A438B6EE6}" type="presOf" srcId="{D26BE656-D027-4E33-87D6-0DCECACA9525}" destId="{BAFE48D8-1562-4A05-9F26-C42B3D3F1CDE}" srcOrd="0" destOrd="0" presId="urn:diagrams.loki3.com/BracketList+Icon"/>
    <dgm:cxn modelId="{84097E9E-020D-4568-A69A-761B8BDDCBD1}" srcId="{317DB79E-0D73-4CFC-8D31-D0DF068E6ADD}" destId="{B7A5E9AD-F85D-4697-8944-0ADFC9B06424}" srcOrd="0" destOrd="0" parTransId="{FFC9391B-66F3-4ACB-81C4-38317050FAC4}" sibTransId="{1AFD4F3A-7535-4386-803C-445FAAA75FD4}"/>
    <dgm:cxn modelId="{3051E509-1DAF-48F5-99F2-2D18CE83B3FD}" srcId="{2FC157C6-97E6-4879-BE99-E144847EF422}" destId="{D26BE656-D027-4E33-87D6-0DCECACA9525}" srcOrd="0" destOrd="0" parTransId="{0F6520E8-3672-4955-B76A-3169460532AD}" sibTransId="{13A8DC5F-841F-429F-8C1E-3D0F8A4AEA9F}"/>
    <dgm:cxn modelId="{000E1858-D42D-43AC-AE6C-33CDCB7D96D3}" srcId="{D26BE656-D027-4E33-87D6-0DCECACA9525}" destId="{AAD30623-04D7-445D-8C43-A0354208D246}" srcOrd="0" destOrd="0" parTransId="{794FC6C0-DE45-459F-93AA-945A46F1E8E2}" sibTransId="{E95FFC9E-A4A7-401A-98B5-1DE50EF724BF}"/>
    <dgm:cxn modelId="{21B8D386-C9B0-4E7C-9BAD-EBEEF7DCFD0E}" type="presOf" srcId="{317DB79E-0D73-4CFC-8D31-D0DF068E6ADD}" destId="{E8287D95-2104-4CC3-ADD2-256F05C502C6}" srcOrd="0" destOrd="0" presId="urn:diagrams.loki3.com/BracketList+Icon"/>
    <dgm:cxn modelId="{E9D131EC-DFD0-47D6-B233-616C1AFD2422}" type="presOf" srcId="{2FC157C6-97E6-4879-BE99-E144847EF422}" destId="{2A2F4322-159A-4E4F-8FD1-24A470711ED1}" srcOrd="0" destOrd="0" presId="urn:diagrams.loki3.com/BracketList+Icon"/>
    <dgm:cxn modelId="{2B73E082-5CCA-4A09-847F-41B15240A7E3}" srcId="{2FC157C6-97E6-4879-BE99-E144847EF422}" destId="{317DB79E-0D73-4CFC-8D31-D0DF068E6ADD}" srcOrd="1" destOrd="0" parTransId="{3D69C886-6B53-4E25-8215-A788B29C1085}" sibTransId="{EB83DC62-FD79-4FD4-9233-9126F5B04FF2}"/>
    <dgm:cxn modelId="{62D784A4-2C63-42AE-A1A4-B651BDD5355F}" type="presOf" srcId="{AAD30623-04D7-445D-8C43-A0354208D246}" destId="{24F91909-3A6E-4064-B1A0-85646F04AD52}" srcOrd="0" destOrd="0" presId="urn:diagrams.loki3.com/BracketList+Icon"/>
    <dgm:cxn modelId="{4140989F-A4DB-4EB1-A752-17834AD01CE3}" type="presOf" srcId="{BE87935D-E64C-4B44-A954-E7AAD5698F8D}" destId="{68F6EE23-F620-4614-A429-4745C4A7892F}" srcOrd="0" destOrd="0" presId="urn:diagrams.loki3.com/BracketList+Icon"/>
    <dgm:cxn modelId="{2E41FDAB-B9EE-4AD6-955A-BE734C1A506B}" srcId="{2FC157C6-97E6-4879-BE99-E144847EF422}" destId="{BE87935D-E64C-4B44-A954-E7AAD5698F8D}" srcOrd="2" destOrd="0" parTransId="{0739F1F2-366B-4CDD-BFC4-800290DD100F}" sibTransId="{60C5D0F0-16B0-4017-9C4C-83F6CEC73112}"/>
    <dgm:cxn modelId="{CC4D4F3E-EFBC-49E5-9CBA-5B9B9A27ACD8}" type="presOf" srcId="{B7A5E9AD-F85D-4697-8944-0ADFC9B06424}" destId="{54AC3B54-99A4-434A-A742-D713C36FC50E}" srcOrd="0" destOrd="0" presId="urn:diagrams.loki3.com/BracketList+Icon"/>
    <dgm:cxn modelId="{CC56DBD5-2A07-4CCB-8552-9C23C12CCF80}" type="presParOf" srcId="{2A2F4322-159A-4E4F-8FD1-24A470711ED1}" destId="{C768DF81-1A4B-4D07-B970-16B5DBC5E561}" srcOrd="0" destOrd="0" presId="urn:diagrams.loki3.com/BracketList+Icon"/>
    <dgm:cxn modelId="{5B07CECC-C52E-4E2C-B9FA-792D95C5A7CB}" type="presParOf" srcId="{C768DF81-1A4B-4D07-B970-16B5DBC5E561}" destId="{BAFE48D8-1562-4A05-9F26-C42B3D3F1CDE}" srcOrd="0" destOrd="0" presId="urn:diagrams.loki3.com/BracketList+Icon"/>
    <dgm:cxn modelId="{EEDF8FAE-8CA4-44CB-8F78-2D0FE8E5B332}" type="presParOf" srcId="{C768DF81-1A4B-4D07-B970-16B5DBC5E561}" destId="{C3B4378A-FB03-4429-AF74-44AF45CCF4AE}" srcOrd="1" destOrd="0" presId="urn:diagrams.loki3.com/BracketList+Icon"/>
    <dgm:cxn modelId="{A15B718B-961F-4FB2-B1F8-9120F1A42EC3}" type="presParOf" srcId="{C768DF81-1A4B-4D07-B970-16B5DBC5E561}" destId="{3EE60777-560D-489D-8811-7D4E4572ECA1}" srcOrd="2" destOrd="0" presId="urn:diagrams.loki3.com/BracketList+Icon"/>
    <dgm:cxn modelId="{5F40C9D7-6535-4367-AE44-2D647F7D2B70}" type="presParOf" srcId="{C768DF81-1A4B-4D07-B970-16B5DBC5E561}" destId="{24F91909-3A6E-4064-B1A0-85646F04AD52}" srcOrd="3" destOrd="0" presId="urn:diagrams.loki3.com/BracketList+Icon"/>
    <dgm:cxn modelId="{5A29E0BE-0C3C-42F4-AE6B-5F40A8D11D0A}" type="presParOf" srcId="{2A2F4322-159A-4E4F-8FD1-24A470711ED1}" destId="{335B9731-EC80-4F67-826E-07FBD3FFA446}" srcOrd="1" destOrd="0" presId="urn:diagrams.loki3.com/BracketList+Icon"/>
    <dgm:cxn modelId="{3777EADE-E32A-45CF-8995-ED98FB0C57A0}" type="presParOf" srcId="{2A2F4322-159A-4E4F-8FD1-24A470711ED1}" destId="{86A7709E-323A-44DF-BA32-CD8844490628}" srcOrd="2" destOrd="0" presId="urn:diagrams.loki3.com/BracketList+Icon"/>
    <dgm:cxn modelId="{A8475B69-2E46-4F54-A6A6-FB9FF7363280}" type="presParOf" srcId="{86A7709E-323A-44DF-BA32-CD8844490628}" destId="{E8287D95-2104-4CC3-ADD2-256F05C502C6}" srcOrd="0" destOrd="0" presId="urn:diagrams.loki3.com/BracketList+Icon"/>
    <dgm:cxn modelId="{AB711C4E-F001-4F2F-8402-6389C8FBC52B}" type="presParOf" srcId="{86A7709E-323A-44DF-BA32-CD8844490628}" destId="{FAC54AF7-BF6D-46C0-9D47-EDA0BC81BC83}" srcOrd="1" destOrd="0" presId="urn:diagrams.loki3.com/BracketList+Icon"/>
    <dgm:cxn modelId="{BECCD0B8-FC86-4FBE-96F6-B785BD7BA43D}" type="presParOf" srcId="{86A7709E-323A-44DF-BA32-CD8844490628}" destId="{53565B51-ACBE-4720-98C2-74B37C982648}" srcOrd="2" destOrd="0" presId="urn:diagrams.loki3.com/BracketList+Icon"/>
    <dgm:cxn modelId="{79409EBD-285C-47E2-B2AA-86466174F353}" type="presParOf" srcId="{86A7709E-323A-44DF-BA32-CD8844490628}" destId="{54AC3B54-99A4-434A-A742-D713C36FC50E}" srcOrd="3" destOrd="0" presId="urn:diagrams.loki3.com/BracketList+Icon"/>
    <dgm:cxn modelId="{B37EEE1D-6012-4346-911E-8AAC41AC97AF}" type="presParOf" srcId="{2A2F4322-159A-4E4F-8FD1-24A470711ED1}" destId="{8F415F38-AA63-49DF-952C-6BB80AC3A46E}" srcOrd="3" destOrd="0" presId="urn:diagrams.loki3.com/BracketList+Icon"/>
    <dgm:cxn modelId="{D52F3280-BD8B-4AB4-BC23-B63466449269}" type="presParOf" srcId="{2A2F4322-159A-4E4F-8FD1-24A470711ED1}" destId="{C3D30D2D-8B33-4B06-8891-9B7A63909ABB}" srcOrd="4" destOrd="0" presId="urn:diagrams.loki3.com/BracketList+Icon"/>
    <dgm:cxn modelId="{71A818E2-A1CB-4375-97CA-27772452759C}" type="presParOf" srcId="{C3D30D2D-8B33-4B06-8891-9B7A63909ABB}" destId="{68F6EE23-F620-4614-A429-4745C4A7892F}" srcOrd="0" destOrd="0" presId="urn:diagrams.loki3.com/BracketList+Icon"/>
    <dgm:cxn modelId="{6D363464-EEA2-43EA-845B-126C0F178EAE}" type="presParOf" srcId="{C3D30D2D-8B33-4B06-8891-9B7A63909ABB}" destId="{D57C10B0-BE58-49D3-ABFF-4B8F6310A6EE}" srcOrd="1" destOrd="0" presId="urn:diagrams.loki3.com/BracketList+Icon"/>
    <dgm:cxn modelId="{2358F813-2147-40D4-A7CA-B08CFCFD77AD}" type="presParOf" srcId="{C3D30D2D-8B33-4B06-8891-9B7A63909ABB}" destId="{F51A17B6-C42B-45AE-87C3-E5D54109F132}" srcOrd="2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7F0F7D-3861-4D63-80DD-D36E1EE1BEC5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9967BBE8-11C3-497E-BE76-7285F237A69B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Ajuste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904018-DD41-4C93-B04A-3BFF613DCC7C}" type="parTrans" cxnId="{1878465B-1386-4512-A079-AD19601A958D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D283E-9D5D-45AB-A742-44D8A2E55F25}" type="sibTrans" cxnId="{1878465B-1386-4512-A079-AD19601A958D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0A2BF5-8756-4647-B1FE-FCF3DE5C26B2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Nível de esforço: como é feito e o que é feito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A72A11-1F6F-475D-BB53-919A43BBE547}" type="parTrans" cxnId="{30419D17-2501-4FB0-B36B-190D6D67C857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4FA0BE-54EA-4993-A97D-703BED79A3E5}" type="sibTrans" cxnId="{30419D17-2501-4FB0-B36B-190D6D67C857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910E5E-8EDF-4071-AD2B-24DD75B3131A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JK – PEI? – Letícia Pinheiro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BECF23-AE00-4286-B674-9E5EEA59AE1C}" type="parTrans" cxnId="{5F363836-F2FB-49A1-87B3-DCEEC84D971F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6D9DA9-EFD7-46BE-AC8A-A32D1DFEE281}" type="sibTrans" cxnId="{5F363836-F2FB-49A1-87B3-DCEEC84D971F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D8F10F-45C9-47C8-8F07-C398EEA98548}">
      <dgm:prSet phldrT="[Texto]" custT="1"/>
      <dgm:spPr/>
      <dgm:t>
        <a:bodyPr/>
        <a:lstStyle/>
        <a:p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Programa</a:t>
          </a:r>
          <a:endParaRPr lang="pt-B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6F7C63-914C-41F4-B332-6CAF5D9AB565}" type="parTrans" cxnId="{5AE0F8C6-6B77-40F0-BFF0-D86D0F03C00C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A3B175-0ABB-4358-A61B-E4D9286F8532}" type="sibTrans" cxnId="{5AE0F8C6-6B77-40F0-BFF0-D86D0F03C00C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835440-BDF1-4229-9A7B-61699431695D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Método em que o problema é elaborado – Novos Instrumentos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F20257-2768-47D4-BA50-FE33D4FE2D10}" type="parTrans" cxnId="{3F8EFEA5-B069-430F-A091-F2A8BBF7A5FA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0462B7-A00F-4B6A-A08F-0FD0FCF4355C}" type="sibTrans" cxnId="{3F8EFEA5-B069-430F-A091-F2A8BBF7A5FA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24AB56-0917-4B34-A4A2-72CAB6DCBAF4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FHC – Lula?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A85709-DDFE-400F-94FA-8117A7BF7963}" type="parTrans" cxnId="{A6937F80-802B-4A8F-A9E2-CCAA230055EF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FFBDF3-EC20-4FB3-8A2D-6AA7A2BD4075}" type="sibTrans" cxnId="{A6937F80-802B-4A8F-A9E2-CCAA230055EF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48576-CB45-4D27-89F2-A25D19565C29}">
      <dgm:prSet phldrT="[Texto]" custT="1"/>
      <dgm:spPr/>
      <dgm:t>
        <a:bodyPr/>
        <a:lstStyle/>
        <a:p>
          <a:r>
            <a: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Objetivo</a:t>
          </a:r>
          <a:endParaRPr lang="pt-B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9520E-E6AC-41C9-B394-F69606C47654}" type="parTrans" cxnId="{B66E44DC-9F09-4BC3-AB0B-E79248F6FACE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820394-DF56-426A-9AFD-D4CF038C0BB6}" type="sibTrans" cxnId="{B66E44DC-9F09-4BC3-AB0B-E79248F6FACE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51FCBA-74C2-48C2-B017-BD80C568F13D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Substituição do objetivo central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086221-2DAA-4557-B7D6-56C1AB2FBA80}" type="parTrans" cxnId="{A7987C2C-3B5C-4E35-AC1E-A66A9987D530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FF480C-3ABD-416B-9408-903EA54DC687}" type="sibTrans" cxnId="{A7987C2C-3B5C-4E35-AC1E-A66A9987D530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04D6BC-C67C-49E9-9D26-B12F13A9B414}">
      <dgm:prSet phldrT="[Texto]" custT="1"/>
      <dgm:spPr/>
      <dgm:t>
        <a:bodyPr/>
        <a:lstStyle/>
        <a:p>
          <a:r>
            <a: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Dutra – PEI?</a:t>
          </a:r>
          <a:endParaRPr lang="pt-BR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8FA74A-A73A-4300-BCD1-72FBA85AD009}" type="parTrans" cxnId="{9C951B1A-BF24-47BF-8BD3-4451EF2B2F17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DA1CAF-4368-4AF0-986F-49AF6837D305}" type="sibTrans" cxnId="{9C951B1A-BF24-47BF-8BD3-4451EF2B2F17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D52605-F8D1-4C2B-9B84-4F17D67F57C3}">
      <dgm:prSet custT="1"/>
      <dgm:spPr/>
      <dgm:t>
        <a:bodyPr/>
        <a:lstStyle/>
        <a:p>
          <a:r>
            <a: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Orientação</a:t>
          </a:r>
          <a:endParaRPr lang="pt-B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5A8E84-1E7D-4CC3-BB33-E0AC7B8CC7EC}" type="parTrans" cxnId="{4F4A3D87-AFD6-4204-9DB1-F22D1545EF64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957F0B-4143-422B-9AFF-2941C30A0F82}" type="sibTrans" cxnId="{4F4A3D87-AFD6-4204-9DB1-F22D1545EF64}">
      <dgm:prSet/>
      <dgm:spPr/>
      <dgm:t>
        <a:bodyPr/>
        <a:lstStyle/>
        <a:p>
          <a:endParaRPr lang="pt-BR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199FE0-7D5E-478A-BE33-42408D5034E2}" type="pres">
      <dgm:prSet presAssocID="{0A7F0F7D-3861-4D63-80DD-D36E1EE1BE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2888DFB-39AA-43C8-9E40-D8350580EAEC}" type="pres">
      <dgm:prSet presAssocID="{9967BBE8-11C3-497E-BE76-7285F237A69B}" presName="composite" presStyleCnt="0"/>
      <dgm:spPr/>
    </dgm:pt>
    <dgm:pt modelId="{026213DB-B0E8-480B-B9B5-4697D890AC5E}" type="pres">
      <dgm:prSet presAssocID="{9967BBE8-11C3-497E-BE76-7285F237A69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E2820E-8224-4040-8A83-D4C574E7D64F}" type="pres">
      <dgm:prSet presAssocID="{9967BBE8-11C3-497E-BE76-7285F237A69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A3412E-1710-413E-B2A8-16B809DB0CE9}" type="pres">
      <dgm:prSet presAssocID="{7ECD283E-9D5D-45AB-A742-44D8A2E55F25}" presName="sp" presStyleCnt="0"/>
      <dgm:spPr/>
    </dgm:pt>
    <dgm:pt modelId="{69D3A86E-8D0D-4E60-853F-39F3425766F6}" type="pres">
      <dgm:prSet presAssocID="{55D8F10F-45C9-47C8-8F07-C398EEA98548}" presName="composite" presStyleCnt="0"/>
      <dgm:spPr/>
    </dgm:pt>
    <dgm:pt modelId="{6BC1B7B1-47D2-469C-B914-02476278BE20}" type="pres">
      <dgm:prSet presAssocID="{55D8F10F-45C9-47C8-8F07-C398EEA9854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953F06-B12E-4FDE-A59D-4F5AE5F45612}" type="pres">
      <dgm:prSet presAssocID="{55D8F10F-45C9-47C8-8F07-C398EEA98548}" presName="descendantText" presStyleLbl="alignAcc1" presStyleIdx="1" presStyleCnt="4" custScaleY="1301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EFB608-8E81-4368-9D93-916DE2B6D3D5}" type="pres">
      <dgm:prSet presAssocID="{9FA3B175-0ABB-4358-A61B-E4D9286F8532}" presName="sp" presStyleCnt="0"/>
      <dgm:spPr/>
    </dgm:pt>
    <dgm:pt modelId="{33982FAB-28D4-4D5B-AE6F-B9DD3489F264}" type="pres">
      <dgm:prSet presAssocID="{CC148576-CB45-4D27-89F2-A25D19565C29}" presName="composite" presStyleCnt="0"/>
      <dgm:spPr/>
    </dgm:pt>
    <dgm:pt modelId="{20EC18DD-05C5-41DE-9746-4E3864FCEC96}" type="pres">
      <dgm:prSet presAssocID="{CC148576-CB45-4D27-89F2-A25D19565C2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C526C0-88E4-4F99-9B2A-4FD8CA59C3CE}" type="pres">
      <dgm:prSet presAssocID="{CC148576-CB45-4D27-89F2-A25D19565C2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1E28BD-007E-45C6-AE04-BFD6043D7FA4}" type="pres">
      <dgm:prSet presAssocID="{77820394-DF56-426A-9AFD-D4CF038C0BB6}" presName="sp" presStyleCnt="0"/>
      <dgm:spPr/>
    </dgm:pt>
    <dgm:pt modelId="{C3CCB7EC-757F-4D19-9930-017BF124A8CA}" type="pres">
      <dgm:prSet presAssocID="{D5D52605-F8D1-4C2B-9B84-4F17D67F57C3}" presName="composite" presStyleCnt="0"/>
      <dgm:spPr/>
    </dgm:pt>
    <dgm:pt modelId="{B8CB20C8-47A6-4E1E-B340-AF738DC8864D}" type="pres">
      <dgm:prSet presAssocID="{D5D52605-F8D1-4C2B-9B84-4F17D67F57C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6A581B-D681-497C-BAA1-D906AFEB4083}" type="pres">
      <dgm:prSet presAssocID="{D5D52605-F8D1-4C2B-9B84-4F17D67F57C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F363836-F2FB-49A1-87B3-DCEEC84D971F}" srcId="{9967BBE8-11C3-497E-BE76-7285F237A69B}" destId="{74910E5E-8EDF-4071-AD2B-24DD75B3131A}" srcOrd="1" destOrd="0" parTransId="{8BBECF23-AE00-4286-B674-9E5EEA59AE1C}" sibTransId="{DB6D9DA9-EFD7-46BE-AC8A-A32D1DFEE281}"/>
    <dgm:cxn modelId="{1A94828B-F759-43EA-A9BB-5A98F26F164B}" type="presOf" srcId="{B551FCBA-74C2-48C2-B017-BD80C568F13D}" destId="{07C526C0-88E4-4F99-9B2A-4FD8CA59C3CE}" srcOrd="0" destOrd="0" presId="urn:microsoft.com/office/officeart/2005/8/layout/chevron2"/>
    <dgm:cxn modelId="{5AE0F8C6-6B77-40F0-BFF0-D86D0F03C00C}" srcId="{0A7F0F7D-3861-4D63-80DD-D36E1EE1BEC5}" destId="{55D8F10F-45C9-47C8-8F07-C398EEA98548}" srcOrd="1" destOrd="0" parTransId="{596F7C63-914C-41F4-B332-6CAF5D9AB565}" sibTransId="{9FA3B175-0ABB-4358-A61B-E4D9286F8532}"/>
    <dgm:cxn modelId="{9C951B1A-BF24-47BF-8BD3-4451EF2B2F17}" srcId="{CC148576-CB45-4D27-89F2-A25D19565C29}" destId="{3C04D6BC-C67C-49E9-9D26-B12F13A9B414}" srcOrd="1" destOrd="0" parTransId="{AC8FA74A-A73A-4300-BCD1-72FBA85AD009}" sibTransId="{97DA1CAF-4368-4AF0-986F-49AF6837D305}"/>
    <dgm:cxn modelId="{58D2E2F3-42E0-4C6E-A109-97768CF8CD56}" type="presOf" srcId="{D5D52605-F8D1-4C2B-9B84-4F17D67F57C3}" destId="{B8CB20C8-47A6-4E1E-B340-AF738DC8864D}" srcOrd="0" destOrd="0" presId="urn:microsoft.com/office/officeart/2005/8/layout/chevron2"/>
    <dgm:cxn modelId="{B66E44DC-9F09-4BC3-AB0B-E79248F6FACE}" srcId="{0A7F0F7D-3861-4D63-80DD-D36E1EE1BEC5}" destId="{CC148576-CB45-4D27-89F2-A25D19565C29}" srcOrd="2" destOrd="0" parTransId="{CD89520E-E6AC-41C9-B394-F69606C47654}" sibTransId="{77820394-DF56-426A-9AFD-D4CF038C0BB6}"/>
    <dgm:cxn modelId="{A7987C2C-3B5C-4E35-AC1E-A66A9987D530}" srcId="{CC148576-CB45-4D27-89F2-A25D19565C29}" destId="{B551FCBA-74C2-48C2-B017-BD80C568F13D}" srcOrd="0" destOrd="0" parTransId="{5B086221-2DAA-4557-B7D6-56C1AB2FBA80}" sibTransId="{20FF480C-3ABD-416B-9408-903EA54DC687}"/>
    <dgm:cxn modelId="{30419D17-2501-4FB0-B36B-190D6D67C857}" srcId="{9967BBE8-11C3-497E-BE76-7285F237A69B}" destId="{6F0A2BF5-8756-4647-B1FE-FCF3DE5C26B2}" srcOrd="0" destOrd="0" parTransId="{CAA72A11-1F6F-475D-BB53-919A43BBE547}" sibTransId="{AF4FA0BE-54EA-4993-A97D-703BED79A3E5}"/>
    <dgm:cxn modelId="{8EA69F76-A6D3-41E6-81B2-1D50C7A7EEF3}" type="presOf" srcId="{76835440-BDF1-4229-9A7B-61699431695D}" destId="{E6953F06-B12E-4FDE-A59D-4F5AE5F45612}" srcOrd="0" destOrd="0" presId="urn:microsoft.com/office/officeart/2005/8/layout/chevron2"/>
    <dgm:cxn modelId="{4F4A3D87-AFD6-4204-9DB1-F22D1545EF64}" srcId="{0A7F0F7D-3861-4D63-80DD-D36E1EE1BEC5}" destId="{D5D52605-F8D1-4C2B-9B84-4F17D67F57C3}" srcOrd="3" destOrd="0" parTransId="{C05A8E84-1E7D-4CC3-BB33-E0AC7B8CC7EC}" sibTransId="{10957F0B-4143-422B-9AFF-2941C30A0F82}"/>
    <dgm:cxn modelId="{3F8EFEA5-B069-430F-A091-F2A8BBF7A5FA}" srcId="{55D8F10F-45C9-47C8-8F07-C398EEA98548}" destId="{76835440-BDF1-4229-9A7B-61699431695D}" srcOrd="0" destOrd="0" parTransId="{BBF20257-2768-47D4-BA50-FE33D4FE2D10}" sibTransId="{EB0462B7-A00F-4B6A-A08F-0FD0FCF4355C}"/>
    <dgm:cxn modelId="{1878465B-1386-4512-A079-AD19601A958D}" srcId="{0A7F0F7D-3861-4D63-80DD-D36E1EE1BEC5}" destId="{9967BBE8-11C3-497E-BE76-7285F237A69B}" srcOrd="0" destOrd="0" parTransId="{F7904018-DD41-4C93-B04A-3BFF613DCC7C}" sibTransId="{7ECD283E-9D5D-45AB-A742-44D8A2E55F25}"/>
    <dgm:cxn modelId="{CE3461C4-97E6-4B2C-9A46-05FA86A46D7B}" type="presOf" srcId="{74910E5E-8EDF-4071-AD2B-24DD75B3131A}" destId="{A8E2820E-8224-4040-8A83-D4C574E7D64F}" srcOrd="0" destOrd="1" presId="urn:microsoft.com/office/officeart/2005/8/layout/chevron2"/>
    <dgm:cxn modelId="{0A9A0BC8-686F-4347-8068-1A6C9E98FAC2}" type="presOf" srcId="{55D8F10F-45C9-47C8-8F07-C398EEA98548}" destId="{6BC1B7B1-47D2-469C-B914-02476278BE20}" srcOrd="0" destOrd="0" presId="urn:microsoft.com/office/officeart/2005/8/layout/chevron2"/>
    <dgm:cxn modelId="{2D744B20-BA23-4F2E-816D-AA6774CE978A}" type="presOf" srcId="{6F0A2BF5-8756-4647-B1FE-FCF3DE5C26B2}" destId="{A8E2820E-8224-4040-8A83-D4C574E7D64F}" srcOrd="0" destOrd="0" presId="urn:microsoft.com/office/officeart/2005/8/layout/chevron2"/>
    <dgm:cxn modelId="{7C1C3342-B81E-4621-95A2-36C2127F6603}" type="presOf" srcId="{0A7F0F7D-3861-4D63-80DD-D36E1EE1BEC5}" destId="{35199FE0-7D5E-478A-BE33-42408D5034E2}" srcOrd="0" destOrd="0" presId="urn:microsoft.com/office/officeart/2005/8/layout/chevron2"/>
    <dgm:cxn modelId="{3416036E-3E81-43E0-84D4-C0FDEC9A805C}" type="presOf" srcId="{CA24AB56-0917-4B34-A4A2-72CAB6DCBAF4}" destId="{E6953F06-B12E-4FDE-A59D-4F5AE5F45612}" srcOrd="0" destOrd="1" presId="urn:microsoft.com/office/officeart/2005/8/layout/chevron2"/>
    <dgm:cxn modelId="{56D93382-85EB-4ED3-89ED-E1882CA92635}" type="presOf" srcId="{9967BBE8-11C3-497E-BE76-7285F237A69B}" destId="{026213DB-B0E8-480B-B9B5-4697D890AC5E}" srcOrd="0" destOrd="0" presId="urn:microsoft.com/office/officeart/2005/8/layout/chevron2"/>
    <dgm:cxn modelId="{A6937F80-802B-4A8F-A9E2-CCAA230055EF}" srcId="{55D8F10F-45C9-47C8-8F07-C398EEA98548}" destId="{CA24AB56-0917-4B34-A4A2-72CAB6DCBAF4}" srcOrd="1" destOrd="0" parTransId="{CAA85709-DDFE-400F-94FA-8117A7BF7963}" sibTransId="{41FFBDF3-EC20-4FB3-8A2D-6AA7A2BD4075}"/>
    <dgm:cxn modelId="{813C8745-A920-4C26-ABE1-AAE8C51CD203}" type="presOf" srcId="{3C04D6BC-C67C-49E9-9D26-B12F13A9B414}" destId="{07C526C0-88E4-4F99-9B2A-4FD8CA59C3CE}" srcOrd="0" destOrd="1" presId="urn:microsoft.com/office/officeart/2005/8/layout/chevron2"/>
    <dgm:cxn modelId="{BDA6E209-A8ED-480F-B9CC-78DD96C2E68E}" type="presOf" srcId="{CC148576-CB45-4D27-89F2-A25D19565C29}" destId="{20EC18DD-05C5-41DE-9746-4E3864FCEC96}" srcOrd="0" destOrd="0" presId="urn:microsoft.com/office/officeart/2005/8/layout/chevron2"/>
    <dgm:cxn modelId="{7635D4B3-15D6-44C7-957E-02E4F2AE2C92}" type="presParOf" srcId="{35199FE0-7D5E-478A-BE33-42408D5034E2}" destId="{12888DFB-39AA-43C8-9E40-D8350580EAEC}" srcOrd="0" destOrd="0" presId="urn:microsoft.com/office/officeart/2005/8/layout/chevron2"/>
    <dgm:cxn modelId="{FB0EFD92-BECC-4D94-B415-24692E8B0A8A}" type="presParOf" srcId="{12888DFB-39AA-43C8-9E40-D8350580EAEC}" destId="{026213DB-B0E8-480B-B9B5-4697D890AC5E}" srcOrd="0" destOrd="0" presId="urn:microsoft.com/office/officeart/2005/8/layout/chevron2"/>
    <dgm:cxn modelId="{404EECF0-D1A1-4F0E-B84F-8A1FBE3512E6}" type="presParOf" srcId="{12888DFB-39AA-43C8-9E40-D8350580EAEC}" destId="{A8E2820E-8224-4040-8A83-D4C574E7D64F}" srcOrd="1" destOrd="0" presId="urn:microsoft.com/office/officeart/2005/8/layout/chevron2"/>
    <dgm:cxn modelId="{43D25C51-0B06-4A22-9D83-20ECF5D6D9FE}" type="presParOf" srcId="{35199FE0-7D5E-478A-BE33-42408D5034E2}" destId="{73A3412E-1710-413E-B2A8-16B809DB0CE9}" srcOrd="1" destOrd="0" presId="urn:microsoft.com/office/officeart/2005/8/layout/chevron2"/>
    <dgm:cxn modelId="{26EC94CE-DC61-447C-AE9B-6925AF24439B}" type="presParOf" srcId="{35199FE0-7D5E-478A-BE33-42408D5034E2}" destId="{69D3A86E-8D0D-4E60-853F-39F3425766F6}" srcOrd="2" destOrd="0" presId="urn:microsoft.com/office/officeart/2005/8/layout/chevron2"/>
    <dgm:cxn modelId="{3C2CF515-C86A-45DF-A288-B0CD649416DF}" type="presParOf" srcId="{69D3A86E-8D0D-4E60-853F-39F3425766F6}" destId="{6BC1B7B1-47D2-469C-B914-02476278BE20}" srcOrd="0" destOrd="0" presId="urn:microsoft.com/office/officeart/2005/8/layout/chevron2"/>
    <dgm:cxn modelId="{0397CA18-E63B-4132-A55A-A5CAFEB59D08}" type="presParOf" srcId="{69D3A86E-8D0D-4E60-853F-39F3425766F6}" destId="{E6953F06-B12E-4FDE-A59D-4F5AE5F45612}" srcOrd="1" destOrd="0" presId="urn:microsoft.com/office/officeart/2005/8/layout/chevron2"/>
    <dgm:cxn modelId="{6A57DA74-4960-4700-BF91-B136830E9D03}" type="presParOf" srcId="{35199FE0-7D5E-478A-BE33-42408D5034E2}" destId="{FAEFB608-8E81-4368-9D93-916DE2B6D3D5}" srcOrd="3" destOrd="0" presId="urn:microsoft.com/office/officeart/2005/8/layout/chevron2"/>
    <dgm:cxn modelId="{278A6C04-6956-4C85-B048-E6C16CE89865}" type="presParOf" srcId="{35199FE0-7D5E-478A-BE33-42408D5034E2}" destId="{33982FAB-28D4-4D5B-AE6F-B9DD3489F264}" srcOrd="4" destOrd="0" presId="urn:microsoft.com/office/officeart/2005/8/layout/chevron2"/>
    <dgm:cxn modelId="{D817D5C0-C168-48D7-AC33-E73639CBCB24}" type="presParOf" srcId="{33982FAB-28D4-4D5B-AE6F-B9DD3489F264}" destId="{20EC18DD-05C5-41DE-9746-4E3864FCEC96}" srcOrd="0" destOrd="0" presId="urn:microsoft.com/office/officeart/2005/8/layout/chevron2"/>
    <dgm:cxn modelId="{79A73425-A7E4-4EE1-A8A4-56DD5E071664}" type="presParOf" srcId="{33982FAB-28D4-4D5B-AE6F-B9DD3489F264}" destId="{07C526C0-88E4-4F99-9B2A-4FD8CA59C3CE}" srcOrd="1" destOrd="0" presId="urn:microsoft.com/office/officeart/2005/8/layout/chevron2"/>
    <dgm:cxn modelId="{C306ECDD-6742-41D8-97C5-1E522CC39291}" type="presParOf" srcId="{35199FE0-7D5E-478A-BE33-42408D5034E2}" destId="{001E28BD-007E-45C6-AE04-BFD6043D7FA4}" srcOrd="5" destOrd="0" presId="urn:microsoft.com/office/officeart/2005/8/layout/chevron2"/>
    <dgm:cxn modelId="{28421DB7-6294-4519-85C4-5D105E51DCD0}" type="presParOf" srcId="{35199FE0-7D5E-478A-BE33-42408D5034E2}" destId="{C3CCB7EC-757F-4D19-9930-017BF124A8CA}" srcOrd="6" destOrd="0" presId="urn:microsoft.com/office/officeart/2005/8/layout/chevron2"/>
    <dgm:cxn modelId="{BFF1E9A5-1391-40A8-B09D-C6C371D42244}" type="presParOf" srcId="{C3CCB7EC-757F-4D19-9930-017BF124A8CA}" destId="{B8CB20C8-47A6-4E1E-B340-AF738DC8864D}" srcOrd="0" destOrd="0" presId="urn:microsoft.com/office/officeart/2005/8/layout/chevron2"/>
    <dgm:cxn modelId="{A78FEB8E-FD44-487B-B67A-7C59440DA650}" type="presParOf" srcId="{C3CCB7EC-757F-4D19-9930-017BF124A8CA}" destId="{6D6A581B-D681-497C-BAA1-D906AFEB40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89D37A-4BF8-47E3-B65F-910FE95713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55F4BB3-16D1-4987-A77A-36218DBEFBF4}">
      <dgm:prSet phldrT="[Texto]" custT="1"/>
      <dgm:spPr/>
      <dgm:t>
        <a:bodyPr/>
        <a:lstStyle/>
        <a:p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Leader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Driven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543CBA-06B1-43E7-9579-602316819CC2}" type="parTrans" cxnId="{22D5B8B6-1428-4E72-89EC-61F878D7CA39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A50BA8-0CA1-4E41-AA9E-B78EC0153A30}" type="sibTrans" cxnId="{22D5B8B6-1428-4E72-89EC-61F878D7CA39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D22A81-1628-4501-AA70-DAE687FE15C0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Hugo Chávez na Venezuela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4864D-41C6-4E96-9A73-88F12404DBAF}" type="parTrans" cxnId="{18FEB44B-B209-4A60-93BC-81CAF54CC02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2A549D-0753-4DEF-AD35-93C19768C1AF}" type="sibTrans" cxnId="{18FEB44B-B209-4A60-93BC-81CAF54CC02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8BDBEC-2923-4492-BA1A-0D64C1B86E90}">
      <dgm:prSet phldrT="[Texto]" custT="1"/>
      <dgm:spPr/>
      <dgm:t>
        <a:bodyPr/>
        <a:lstStyle/>
        <a:p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Bureaucratic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Advocacy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06451D-E7CB-4F6D-A5CC-C93196B935E6}" type="parTrans" cxnId="{5A2F5814-1CD3-4557-8990-E6EECE4270F5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36D82A-C4E1-4465-AF23-EDB6EC360949}" type="sibTrans" cxnId="{5A2F5814-1CD3-4557-8990-E6EECE4270F5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51ACF8-0DD7-4BC4-96F9-858738C7D1B0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Abstenção na Resolução sobre Angola durante a PEI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6A2CAD-1BA7-42CD-8DCE-31E91A8F1924}" type="parTrans" cxnId="{FCEBBF9C-C6AB-44D5-89E0-01A41D581FE9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5D8C5B-A5F2-4B83-ACD6-44AE3AF2BBB1}" type="sibTrans" cxnId="{FCEBBF9C-C6AB-44D5-89E0-01A41D581FE9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DA009E-FEA3-4091-8305-8E4DB1728BC0}">
      <dgm:prSet phldrT="[Texto]" custT="1"/>
      <dgm:spPr/>
      <dgm:t>
        <a:bodyPr/>
        <a:lstStyle/>
        <a:p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Domestic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Restructuring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753A9-33E2-40C2-AF3D-1873A494BADC}" type="parTrans" cxnId="{7BF3A175-9A6F-4B8B-BA25-10C9A635238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0DF329-A563-430D-AC5B-2DBCC1F94004}" type="sibTrans" cxnId="{7BF3A175-9A6F-4B8B-BA25-10C9A635238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16B595-FF52-4E26-A9FC-3B2A1B77ED46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Golpe Militar – Realinhamento de Castelo Branco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448D8-C039-4275-BB60-2170248782C3}" type="parTrans" cxnId="{92C8EE85-FCFE-4DD4-86E6-6FA8A7F912BA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7C2466-A69C-41FD-8FFB-A56EDCD671EA}" type="sibTrans" cxnId="{92C8EE85-FCFE-4DD4-86E6-6FA8A7F912BA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D39760-CB39-47E8-AFE7-19BE0D368998}">
      <dgm:prSet custT="1"/>
      <dgm:spPr/>
      <dgm:t>
        <a:bodyPr/>
        <a:lstStyle/>
        <a:p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External</a:t>
          </a:r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Shock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4999F-3A48-48E8-8448-533C65DAE460}" type="parTrans" cxnId="{DA06ECD7-2237-4123-B08F-0A61531B5755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CF0006-371F-4C59-94AA-EDFB5968C327}" type="sibTrans" cxnId="{DA06ECD7-2237-4123-B08F-0A61531B5755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D77E12-1AA0-4597-86D9-E4A9084026F9}" type="pres">
      <dgm:prSet presAssocID="{8B89D37A-4BF8-47E3-B65F-910FE95713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B35DB8-1B3A-4AA9-9995-FEC8F2827A55}" type="pres">
      <dgm:prSet presAssocID="{A55F4BB3-16D1-4987-A77A-36218DBEFBF4}" presName="linNode" presStyleCnt="0"/>
      <dgm:spPr/>
    </dgm:pt>
    <dgm:pt modelId="{C75C95D0-F373-4F1D-9E5E-8ECFA1FD9BBE}" type="pres">
      <dgm:prSet presAssocID="{A55F4BB3-16D1-4987-A77A-36218DBEFBF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F2D0C-CD4B-4A20-AC9F-870248A13A45}" type="pres">
      <dgm:prSet presAssocID="{A55F4BB3-16D1-4987-A77A-36218DBEFBF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9B9740-83DF-4CB3-8366-B5A6287E54CA}" type="pres">
      <dgm:prSet presAssocID="{EFA50BA8-0CA1-4E41-AA9E-B78EC0153A30}" presName="sp" presStyleCnt="0"/>
      <dgm:spPr/>
    </dgm:pt>
    <dgm:pt modelId="{DA52B65C-7557-4517-A5C7-6D0ACA6B3C71}" type="pres">
      <dgm:prSet presAssocID="{258BDBEC-2923-4492-BA1A-0D64C1B86E90}" presName="linNode" presStyleCnt="0"/>
      <dgm:spPr/>
    </dgm:pt>
    <dgm:pt modelId="{8A0C6EDB-8457-4DB5-ACC9-172CFD57D29C}" type="pres">
      <dgm:prSet presAssocID="{258BDBEC-2923-4492-BA1A-0D64C1B86E9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52D9C-AFA8-4388-B5FB-F2DA6847D555}" type="pres">
      <dgm:prSet presAssocID="{258BDBEC-2923-4492-BA1A-0D64C1B86E9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669113-69B6-43A7-B6B2-877A0B59FA68}" type="pres">
      <dgm:prSet presAssocID="{5036D82A-C4E1-4465-AF23-EDB6EC360949}" presName="sp" presStyleCnt="0"/>
      <dgm:spPr/>
    </dgm:pt>
    <dgm:pt modelId="{CF1A62C4-1D0D-4F01-81E4-182BE30E6D11}" type="pres">
      <dgm:prSet presAssocID="{CFDA009E-FEA3-4091-8305-8E4DB1728BC0}" presName="linNode" presStyleCnt="0"/>
      <dgm:spPr/>
    </dgm:pt>
    <dgm:pt modelId="{F9428D5D-B988-486C-AB0C-478FD2463476}" type="pres">
      <dgm:prSet presAssocID="{CFDA009E-FEA3-4091-8305-8E4DB1728BC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9A54D0A-3E2D-4D7F-A531-3F37B4843A37}" type="pres">
      <dgm:prSet presAssocID="{CFDA009E-FEA3-4091-8305-8E4DB1728BC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6D683A-98F8-4B5E-827B-12E0AE5EB008}" type="pres">
      <dgm:prSet presAssocID="{DA0DF329-A563-430D-AC5B-2DBCC1F94004}" presName="sp" presStyleCnt="0"/>
      <dgm:spPr/>
    </dgm:pt>
    <dgm:pt modelId="{D37231FD-923D-47D0-8CDA-B262DC2D5C65}" type="pres">
      <dgm:prSet presAssocID="{C8D39760-CB39-47E8-AFE7-19BE0D368998}" presName="linNode" presStyleCnt="0"/>
      <dgm:spPr/>
    </dgm:pt>
    <dgm:pt modelId="{8A065DE7-49EB-42E3-9C8D-EA8DC2505906}" type="pres">
      <dgm:prSet presAssocID="{C8D39760-CB39-47E8-AFE7-19BE0D36899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A2F5814-1CD3-4557-8990-E6EECE4270F5}" srcId="{8B89D37A-4BF8-47E3-B65F-910FE9571379}" destId="{258BDBEC-2923-4492-BA1A-0D64C1B86E90}" srcOrd="1" destOrd="0" parTransId="{4E06451D-E7CB-4F6D-A5CC-C93196B935E6}" sibTransId="{5036D82A-C4E1-4465-AF23-EDB6EC360949}"/>
    <dgm:cxn modelId="{DA06ECD7-2237-4123-B08F-0A61531B5755}" srcId="{8B89D37A-4BF8-47E3-B65F-910FE9571379}" destId="{C8D39760-CB39-47E8-AFE7-19BE0D368998}" srcOrd="3" destOrd="0" parTransId="{4DA4999F-3A48-48E8-8448-533C65DAE460}" sibTransId="{43CF0006-371F-4C59-94AA-EDFB5968C327}"/>
    <dgm:cxn modelId="{008032C1-31EA-4ED8-B39F-180B4E639C84}" type="presOf" srcId="{A55F4BB3-16D1-4987-A77A-36218DBEFBF4}" destId="{C75C95D0-F373-4F1D-9E5E-8ECFA1FD9BBE}" srcOrd="0" destOrd="0" presId="urn:microsoft.com/office/officeart/2005/8/layout/vList5"/>
    <dgm:cxn modelId="{6DFA21F3-11F4-4D78-8790-E3E699CC4166}" type="presOf" srcId="{8B89D37A-4BF8-47E3-B65F-910FE9571379}" destId="{6FD77E12-1AA0-4597-86D9-E4A9084026F9}" srcOrd="0" destOrd="0" presId="urn:microsoft.com/office/officeart/2005/8/layout/vList5"/>
    <dgm:cxn modelId="{22D5B8B6-1428-4E72-89EC-61F878D7CA39}" srcId="{8B89D37A-4BF8-47E3-B65F-910FE9571379}" destId="{A55F4BB3-16D1-4987-A77A-36218DBEFBF4}" srcOrd="0" destOrd="0" parTransId="{1D543CBA-06B1-43E7-9579-602316819CC2}" sibTransId="{EFA50BA8-0CA1-4E41-AA9E-B78EC0153A30}"/>
    <dgm:cxn modelId="{DA6EA5B6-E7DD-4F02-A66C-EF2D27C65D96}" type="presOf" srcId="{CFDA009E-FEA3-4091-8305-8E4DB1728BC0}" destId="{F9428D5D-B988-486C-AB0C-478FD2463476}" srcOrd="0" destOrd="0" presId="urn:microsoft.com/office/officeart/2005/8/layout/vList5"/>
    <dgm:cxn modelId="{F5628E90-39C9-4604-87CB-8243D02A05C1}" type="presOf" srcId="{DA51ACF8-0DD7-4BC4-96F9-858738C7D1B0}" destId="{6B052D9C-AFA8-4388-B5FB-F2DA6847D555}" srcOrd="0" destOrd="0" presId="urn:microsoft.com/office/officeart/2005/8/layout/vList5"/>
    <dgm:cxn modelId="{4C659D91-3033-4C5E-84A5-5373E37553D7}" type="presOf" srcId="{84D22A81-1628-4501-AA70-DAE687FE15C0}" destId="{8BEF2D0C-CD4B-4A20-AC9F-870248A13A45}" srcOrd="0" destOrd="0" presId="urn:microsoft.com/office/officeart/2005/8/layout/vList5"/>
    <dgm:cxn modelId="{92C8EE85-FCFE-4DD4-86E6-6FA8A7F912BA}" srcId="{CFDA009E-FEA3-4091-8305-8E4DB1728BC0}" destId="{7216B595-FF52-4E26-A9FC-3B2A1B77ED46}" srcOrd="0" destOrd="0" parTransId="{916448D8-C039-4275-BB60-2170248782C3}" sibTransId="{017C2466-A69C-41FD-8FFB-A56EDCD671EA}"/>
    <dgm:cxn modelId="{18FEB44B-B209-4A60-93BC-81CAF54CC028}" srcId="{A55F4BB3-16D1-4987-A77A-36218DBEFBF4}" destId="{84D22A81-1628-4501-AA70-DAE687FE15C0}" srcOrd="0" destOrd="0" parTransId="{8574864D-41C6-4E96-9A73-88F12404DBAF}" sibTransId="{EF2A549D-0753-4DEF-AD35-93C19768C1AF}"/>
    <dgm:cxn modelId="{66333894-3368-435A-92B0-A356FC1F8660}" type="presOf" srcId="{C8D39760-CB39-47E8-AFE7-19BE0D368998}" destId="{8A065DE7-49EB-42E3-9C8D-EA8DC2505906}" srcOrd="0" destOrd="0" presId="urn:microsoft.com/office/officeart/2005/8/layout/vList5"/>
    <dgm:cxn modelId="{72321663-703E-4CF0-BEE6-931822B59E06}" type="presOf" srcId="{258BDBEC-2923-4492-BA1A-0D64C1B86E90}" destId="{8A0C6EDB-8457-4DB5-ACC9-172CFD57D29C}" srcOrd="0" destOrd="0" presId="urn:microsoft.com/office/officeart/2005/8/layout/vList5"/>
    <dgm:cxn modelId="{FCEBBF9C-C6AB-44D5-89E0-01A41D581FE9}" srcId="{258BDBEC-2923-4492-BA1A-0D64C1B86E90}" destId="{DA51ACF8-0DD7-4BC4-96F9-858738C7D1B0}" srcOrd="0" destOrd="0" parTransId="{876A2CAD-1BA7-42CD-8DCE-31E91A8F1924}" sibTransId="{C85D8C5B-A5F2-4B83-ACD6-44AE3AF2BBB1}"/>
    <dgm:cxn modelId="{FAF661A8-F5FB-4FC6-BA4E-B4B98FADFE7E}" type="presOf" srcId="{7216B595-FF52-4E26-A9FC-3B2A1B77ED46}" destId="{79A54D0A-3E2D-4D7F-A531-3F37B4843A37}" srcOrd="0" destOrd="0" presId="urn:microsoft.com/office/officeart/2005/8/layout/vList5"/>
    <dgm:cxn modelId="{7BF3A175-9A6F-4B8B-BA25-10C9A6352388}" srcId="{8B89D37A-4BF8-47E3-B65F-910FE9571379}" destId="{CFDA009E-FEA3-4091-8305-8E4DB1728BC0}" srcOrd="2" destOrd="0" parTransId="{2E8753A9-33E2-40C2-AF3D-1873A494BADC}" sibTransId="{DA0DF329-A563-430D-AC5B-2DBCC1F94004}"/>
    <dgm:cxn modelId="{10EBB3F5-33B2-46E6-B910-7A7D6253A518}" type="presParOf" srcId="{6FD77E12-1AA0-4597-86D9-E4A9084026F9}" destId="{FBB35DB8-1B3A-4AA9-9995-FEC8F2827A55}" srcOrd="0" destOrd="0" presId="urn:microsoft.com/office/officeart/2005/8/layout/vList5"/>
    <dgm:cxn modelId="{89280E7F-BA5C-4035-BB6A-37112A67814B}" type="presParOf" srcId="{FBB35DB8-1B3A-4AA9-9995-FEC8F2827A55}" destId="{C75C95D0-F373-4F1D-9E5E-8ECFA1FD9BBE}" srcOrd="0" destOrd="0" presId="urn:microsoft.com/office/officeart/2005/8/layout/vList5"/>
    <dgm:cxn modelId="{792EC410-3E77-432B-9DDC-F3B25D1AFF26}" type="presParOf" srcId="{FBB35DB8-1B3A-4AA9-9995-FEC8F2827A55}" destId="{8BEF2D0C-CD4B-4A20-AC9F-870248A13A45}" srcOrd="1" destOrd="0" presId="urn:microsoft.com/office/officeart/2005/8/layout/vList5"/>
    <dgm:cxn modelId="{6B92E9DA-0392-491A-BC59-04192BA78101}" type="presParOf" srcId="{6FD77E12-1AA0-4597-86D9-E4A9084026F9}" destId="{189B9740-83DF-4CB3-8366-B5A6287E54CA}" srcOrd="1" destOrd="0" presId="urn:microsoft.com/office/officeart/2005/8/layout/vList5"/>
    <dgm:cxn modelId="{C5BA07B3-C226-49C6-A86A-914485BB1AE8}" type="presParOf" srcId="{6FD77E12-1AA0-4597-86D9-E4A9084026F9}" destId="{DA52B65C-7557-4517-A5C7-6D0ACA6B3C71}" srcOrd="2" destOrd="0" presId="urn:microsoft.com/office/officeart/2005/8/layout/vList5"/>
    <dgm:cxn modelId="{DA118562-BC0A-4A5A-A03E-D68D69D07C76}" type="presParOf" srcId="{DA52B65C-7557-4517-A5C7-6D0ACA6B3C71}" destId="{8A0C6EDB-8457-4DB5-ACC9-172CFD57D29C}" srcOrd="0" destOrd="0" presId="urn:microsoft.com/office/officeart/2005/8/layout/vList5"/>
    <dgm:cxn modelId="{2F6E1B9B-1420-44F0-878B-881F0CB2A113}" type="presParOf" srcId="{DA52B65C-7557-4517-A5C7-6D0ACA6B3C71}" destId="{6B052D9C-AFA8-4388-B5FB-F2DA6847D555}" srcOrd="1" destOrd="0" presId="urn:microsoft.com/office/officeart/2005/8/layout/vList5"/>
    <dgm:cxn modelId="{F24991EF-EC22-4679-8506-37D4BE6AABAA}" type="presParOf" srcId="{6FD77E12-1AA0-4597-86D9-E4A9084026F9}" destId="{14669113-69B6-43A7-B6B2-877A0B59FA68}" srcOrd="3" destOrd="0" presId="urn:microsoft.com/office/officeart/2005/8/layout/vList5"/>
    <dgm:cxn modelId="{51FE34C6-CB7D-4DBE-8A81-D595A3F84196}" type="presParOf" srcId="{6FD77E12-1AA0-4597-86D9-E4A9084026F9}" destId="{CF1A62C4-1D0D-4F01-81E4-182BE30E6D11}" srcOrd="4" destOrd="0" presId="urn:microsoft.com/office/officeart/2005/8/layout/vList5"/>
    <dgm:cxn modelId="{04488F82-7E10-4B28-871C-304F2E0C8169}" type="presParOf" srcId="{CF1A62C4-1D0D-4F01-81E4-182BE30E6D11}" destId="{F9428D5D-B988-486C-AB0C-478FD2463476}" srcOrd="0" destOrd="0" presId="urn:microsoft.com/office/officeart/2005/8/layout/vList5"/>
    <dgm:cxn modelId="{ECF655F3-52C6-410B-88AC-1595B234FE6C}" type="presParOf" srcId="{CF1A62C4-1D0D-4F01-81E4-182BE30E6D11}" destId="{79A54D0A-3E2D-4D7F-A531-3F37B4843A37}" srcOrd="1" destOrd="0" presId="urn:microsoft.com/office/officeart/2005/8/layout/vList5"/>
    <dgm:cxn modelId="{4DFF5D4C-FF39-404F-A3D9-AA1D6EEEA29D}" type="presParOf" srcId="{6FD77E12-1AA0-4597-86D9-E4A9084026F9}" destId="{8A6D683A-98F8-4B5E-827B-12E0AE5EB008}" srcOrd="5" destOrd="0" presId="urn:microsoft.com/office/officeart/2005/8/layout/vList5"/>
    <dgm:cxn modelId="{6A949EA3-4942-40B7-AFB7-6DD16FFB7C43}" type="presParOf" srcId="{6FD77E12-1AA0-4597-86D9-E4A9084026F9}" destId="{D37231FD-923D-47D0-8CDA-B262DC2D5C65}" srcOrd="6" destOrd="0" presId="urn:microsoft.com/office/officeart/2005/8/layout/vList5"/>
    <dgm:cxn modelId="{3ABBFEDD-D0D3-454C-A5D3-AA0A3AB2B1EA}" type="presParOf" srcId="{D37231FD-923D-47D0-8CDA-B262DC2D5C65}" destId="{8A065DE7-49EB-42E3-9C8D-EA8DC250590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4B626-AA4D-4535-BCFF-B6DD1C89A7A3}">
      <dsp:nvSpPr>
        <dsp:cNvPr id="0" name=""/>
        <dsp:cNvSpPr/>
      </dsp:nvSpPr>
      <dsp:spPr>
        <a:xfrm>
          <a:off x="0" y="1043645"/>
          <a:ext cx="8229600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89153-95A7-459E-81F6-4B68A298646B}">
      <dsp:nvSpPr>
        <dsp:cNvPr id="0" name=""/>
        <dsp:cNvSpPr/>
      </dsp:nvSpPr>
      <dsp:spPr>
        <a:xfrm>
          <a:off x="411480" y="140045"/>
          <a:ext cx="7199978" cy="1124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EUA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OTAN, OEA, Marshal, Marcartismo, Livre-Comércio, Ajuda Externa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398" y="194963"/>
        <a:ext cx="7090142" cy="1015163"/>
      </dsp:txXfrm>
    </dsp:sp>
    <dsp:sp modelId="{10BF2490-8104-4CDD-9D9C-50D644B78E68}">
      <dsp:nvSpPr>
        <dsp:cNvPr id="0" name=""/>
        <dsp:cNvSpPr/>
      </dsp:nvSpPr>
      <dsp:spPr>
        <a:xfrm>
          <a:off x="0" y="2406245"/>
          <a:ext cx="8229600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8A7F3D-30D6-4C33-B6BE-D24A312227B0}">
      <dsp:nvSpPr>
        <dsp:cNvPr id="0" name=""/>
        <dsp:cNvSpPr/>
      </dsp:nvSpPr>
      <dsp:spPr>
        <a:xfrm>
          <a:off x="411480" y="1502645"/>
          <a:ext cx="7199978" cy="1124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URSS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Bomba Nuclear, Pacto de Varsóvia, Ajuda Externa,  </a:t>
          </a: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Yalta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(CSONU 45), Teerã (partilha da Alemanha 43) 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 </a:t>
          </a: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Postdam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(45)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398" y="1557563"/>
        <a:ext cx="7090142" cy="1015163"/>
      </dsp:txXfrm>
    </dsp:sp>
    <dsp:sp modelId="{6E88326A-5C1C-4C3B-A096-F236BCDE4EE9}">
      <dsp:nvSpPr>
        <dsp:cNvPr id="0" name=""/>
        <dsp:cNvSpPr/>
      </dsp:nvSpPr>
      <dsp:spPr>
        <a:xfrm>
          <a:off x="0" y="3768845"/>
          <a:ext cx="8229600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4A884-2F2B-4F3C-BB18-CD7A84863D7F}">
      <dsp:nvSpPr>
        <dsp:cNvPr id="0" name=""/>
        <dsp:cNvSpPr/>
      </dsp:nvSpPr>
      <dsp:spPr>
        <a:xfrm>
          <a:off x="411480" y="2865245"/>
          <a:ext cx="7199978" cy="1124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Dutra</a:t>
          </a:r>
          <a:r>
            <a:rPr lang="pt-BR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Alinhamento EUA, TIAR, Abertura Comercial   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398" y="2920163"/>
        <a:ext cx="7090142" cy="1015163"/>
      </dsp:txXfrm>
    </dsp:sp>
    <dsp:sp modelId="{8C6C86BC-F4D7-464D-A671-81D7FFD5824F}">
      <dsp:nvSpPr>
        <dsp:cNvPr id="0" name=""/>
        <dsp:cNvSpPr/>
      </dsp:nvSpPr>
      <dsp:spPr>
        <a:xfrm>
          <a:off x="0" y="5131445"/>
          <a:ext cx="8229600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8E737-9F25-49DF-B43B-FD5A21603BE5}">
      <dsp:nvSpPr>
        <dsp:cNvPr id="0" name=""/>
        <dsp:cNvSpPr/>
      </dsp:nvSpPr>
      <dsp:spPr>
        <a:xfrm>
          <a:off x="411480" y="4227845"/>
          <a:ext cx="7199978" cy="1124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Brasil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Ideologia  Nacional Desenvolvimentista – Vargas I e II, </a:t>
          </a:r>
          <a:r>
            <a:rPr lang="pt-BR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OPA</a:t>
          </a:r>
          <a:endParaRPr lang="pt-BR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398" y="4282763"/>
        <a:ext cx="7090142" cy="1015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48ADA-AEE6-4920-9A7F-F94EA7DCDB78}">
      <dsp:nvSpPr>
        <dsp:cNvPr id="0" name=""/>
        <dsp:cNvSpPr/>
      </dsp:nvSpPr>
      <dsp:spPr>
        <a:xfrm>
          <a:off x="0" y="3548015"/>
          <a:ext cx="8229600" cy="1164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Política Externa Independente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548015"/>
        <a:ext cx="8229600" cy="628850"/>
      </dsp:txXfrm>
    </dsp:sp>
    <dsp:sp modelId="{3305A5B9-0050-46AA-B874-22F1BF83FBC5}">
      <dsp:nvSpPr>
        <dsp:cNvPr id="0" name=""/>
        <dsp:cNvSpPr/>
      </dsp:nvSpPr>
      <dsp:spPr>
        <a:xfrm>
          <a:off x="0" y="4153575"/>
          <a:ext cx="4114799" cy="535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Implementação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153575"/>
        <a:ext cx="4114799" cy="535687"/>
      </dsp:txXfrm>
    </dsp:sp>
    <dsp:sp modelId="{CFC6CE66-4423-4E02-8F62-FB91B7DCE07E}">
      <dsp:nvSpPr>
        <dsp:cNvPr id="0" name=""/>
        <dsp:cNvSpPr/>
      </dsp:nvSpPr>
      <dsp:spPr>
        <a:xfrm>
          <a:off x="4114800" y="4153575"/>
          <a:ext cx="4114799" cy="535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Não-Alinhamento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4800" y="4153575"/>
        <a:ext cx="4114799" cy="535687"/>
      </dsp:txXfrm>
    </dsp:sp>
    <dsp:sp modelId="{F077F099-5E00-449F-8808-E0FEEB09B58A}">
      <dsp:nvSpPr>
        <dsp:cNvPr id="0" name=""/>
        <dsp:cNvSpPr/>
      </dsp:nvSpPr>
      <dsp:spPr>
        <a:xfrm rot="10800000">
          <a:off x="0" y="1774424"/>
          <a:ext cx="8229600" cy="179105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Formulação Política Externa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1774424"/>
        <a:ext cx="8229600" cy="628661"/>
      </dsp:txXfrm>
    </dsp:sp>
    <dsp:sp modelId="{298786EE-69C8-4313-A46B-DA2CCE36ECB7}">
      <dsp:nvSpPr>
        <dsp:cNvPr id="0" name=""/>
        <dsp:cNvSpPr/>
      </dsp:nvSpPr>
      <dsp:spPr>
        <a:xfrm>
          <a:off x="0" y="2403086"/>
          <a:ext cx="4114799" cy="5355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Universalização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403086"/>
        <a:ext cx="4114799" cy="535526"/>
      </dsp:txXfrm>
    </dsp:sp>
    <dsp:sp modelId="{41DCC578-37C9-4A08-97CF-58C098ABC5DD}">
      <dsp:nvSpPr>
        <dsp:cNvPr id="0" name=""/>
        <dsp:cNvSpPr/>
      </dsp:nvSpPr>
      <dsp:spPr>
        <a:xfrm>
          <a:off x="4114800" y="2403086"/>
          <a:ext cx="4114799" cy="5355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IED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4800" y="2403086"/>
        <a:ext cx="4114799" cy="535526"/>
      </dsp:txXfrm>
    </dsp:sp>
    <dsp:sp modelId="{24EDFCEA-B16C-4A0D-9DA8-59B1333AEA1C}">
      <dsp:nvSpPr>
        <dsp:cNvPr id="0" name=""/>
        <dsp:cNvSpPr/>
      </dsp:nvSpPr>
      <dsp:spPr>
        <a:xfrm rot="10800000">
          <a:off x="0" y="833"/>
          <a:ext cx="8229600" cy="179105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Nacional Desenvolvimentismo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833"/>
        <a:ext cx="8229600" cy="628661"/>
      </dsp:txXfrm>
    </dsp:sp>
    <dsp:sp modelId="{822DEC90-76FD-4D6B-945D-13011485AA1E}">
      <dsp:nvSpPr>
        <dsp:cNvPr id="0" name=""/>
        <dsp:cNvSpPr/>
      </dsp:nvSpPr>
      <dsp:spPr>
        <a:xfrm>
          <a:off x="0" y="629494"/>
          <a:ext cx="4114799" cy="5355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Autonomia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29494"/>
        <a:ext cx="4114799" cy="535526"/>
      </dsp:txXfrm>
    </dsp:sp>
    <dsp:sp modelId="{156D05C1-624D-49D3-8E5B-50E7836DA5BD}">
      <dsp:nvSpPr>
        <dsp:cNvPr id="0" name=""/>
        <dsp:cNvSpPr/>
      </dsp:nvSpPr>
      <dsp:spPr>
        <a:xfrm>
          <a:off x="4114800" y="629494"/>
          <a:ext cx="4114799" cy="5355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Industrialização</a:t>
          </a:r>
          <a:endParaRPr lang="pt-B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4800" y="629494"/>
        <a:ext cx="4114799" cy="535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91DB7-4068-4BCE-B22A-28AF288E1E09}">
      <dsp:nvSpPr>
        <dsp:cNvPr id="0" name=""/>
        <dsp:cNvSpPr/>
      </dsp:nvSpPr>
      <dsp:spPr>
        <a:xfrm rot="16200000">
          <a:off x="715" y="988"/>
          <a:ext cx="2158007" cy="2158007"/>
        </a:xfrm>
        <a:prstGeom prst="up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Leste Oeste</a:t>
          </a:r>
          <a:endParaRPr lang="pt-B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378367" y="540489"/>
        <a:ext cx="1780356" cy="1079003"/>
      </dsp:txXfrm>
    </dsp:sp>
    <dsp:sp modelId="{9CEAE66D-9E8D-4A64-B818-F015F0C9B7CF}">
      <dsp:nvSpPr>
        <dsp:cNvPr id="0" name=""/>
        <dsp:cNvSpPr/>
      </dsp:nvSpPr>
      <dsp:spPr>
        <a:xfrm rot="5400000">
          <a:off x="3937276" y="988"/>
          <a:ext cx="2158007" cy="2158007"/>
        </a:xfrm>
        <a:prstGeom prst="up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Norte Sul</a:t>
          </a:r>
          <a:endParaRPr lang="pt-B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937277" y="540490"/>
        <a:ext cx="1780356" cy="10790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E48D8-1562-4A05-9F26-C42B3D3F1CDE}">
      <dsp:nvSpPr>
        <dsp:cNvPr id="0" name=""/>
        <dsp:cNvSpPr/>
      </dsp:nvSpPr>
      <dsp:spPr>
        <a:xfrm>
          <a:off x="0" y="11159"/>
          <a:ext cx="20574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Transformação do Estado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159"/>
        <a:ext cx="2057400" cy="1287000"/>
      </dsp:txXfrm>
    </dsp:sp>
    <dsp:sp modelId="{C3B4378A-FB03-4429-AF74-44AF45CCF4AE}">
      <dsp:nvSpPr>
        <dsp:cNvPr id="0" name=""/>
        <dsp:cNvSpPr/>
      </dsp:nvSpPr>
      <dsp:spPr>
        <a:xfrm>
          <a:off x="2057399" y="11159"/>
          <a:ext cx="41148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91909-3A6E-4064-B1A0-85646F04AD52}">
      <dsp:nvSpPr>
        <dsp:cNvPr id="0" name=""/>
        <dsp:cNvSpPr/>
      </dsp:nvSpPr>
      <dsp:spPr>
        <a:xfrm>
          <a:off x="2633471" y="11159"/>
          <a:ext cx="5596128" cy="1287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Mudança de Império para República no Brasil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3471" y="11159"/>
        <a:ext cx="5596128" cy="1287000"/>
      </dsp:txXfrm>
    </dsp:sp>
    <dsp:sp modelId="{E8287D95-2104-4CC3-ADD2-256F05C502C6}">
      <dsp:nvSpPr>
        <dsp:cNvPr id="0" name=""/>
        <dsp:cNvSpPr/>
      </dsp:nvSpPr>
      <dsp:spPr>
        <a:xfrm>
          <a:off x="0" y="1532159"/>
          <a:ext cx="20574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Mudança de Regime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532159"/>
        <a:ext cx="2057400" cy="1287000"/>
      </dsp:txXfrm>
    </dsp:sp>
    <dsp:sp modelId="{FAC54AF7-BF6D-46C0-9D47-EDA0BC81BC83}">
      <dsp:nvSpPr>
        <dsp:cNvPr id="0" name=""/>
        <dsp:cNvSpPr/>
      </dsp:nvSpPr>
      <dsp:spPr>
        <a:xfrm>
          <a:off x="2057399" y="1532159"/>
          <a:ext cx="411480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C3B54-99A4-434A-A742-D713C36FC50E}">
      <dsp:nvSpPr>
        <dsp:cNvPr id="0" name=""/>
        <dsp:cNvSpPr/>
      </dsp:nvSpPr>
      <dsp:spPr>
        <a:xfrm>
          <a:off x="2601154" y="1639727"/>
          <a:ext cx="5596128" cy="1287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Golpe militar de 1964 – Da PEI ao alinhamento de Castelo Branco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1154" y="1639727"/>
        <a:ext cx="5596128" cy="1287000"/>
      </dsp:txXfrm>
    </dsp:sp>
    <dsp:sp modelId="{68F6EE23-F620-4614-A429-4745C4A7892F}">
      <dsp:nvSpPr>
        <dsp:cNvPr id="0" name=""/>
        <dsp:cNvSpPr/>
      </dsp:nvSpPr>
      <dsp:spPr>
        <a:xfrm>
          <a:off x="0" y="3053159"/>
          <a:ext cx="2057400" cy="1648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Mudança dentro de um Governo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53159"/>
        <a:ext cx="2057400" cy="1648968"/>
      </dsp:txXfrm>
    </dsp:sp>
    <dsp:sp modelId="{D57C10B0-BE58-49D3-ABFF-4B8F6310A6EE}">
      <dsp:nvSpPr>
        <dsp:cNvPr id="0" name=""/>
        <dsp:cNvSpPr/>
      </dsp:nvSpPr>
      <dsp:spPr>
        <a:xfrm>
          <a:off x="2057399" y="3053159"/>
          <a:ext cx="411480" cy="164896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213DB-B0E8-480B-B9B5-4697D890AC5E}">
      <dsp:nvSpPr>
        <dsp:cNvPr id="0" name=""/>
        <dsp:cNvSpPr/>
      </dsp:nvSpPr>
      <dsp:spPr>
        <a:xfrm rot="5400000">
          <a:off x="-195484" y="202164"/>
          <a:ext cx="1303227" cy="91225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Ajuste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62810"/>
        <a:ext cx="912259" cy="390968"/>
      </dsp:txXfrm>
    </dsp:sp>
    <dsp:sp modelId="{A8E2820E-8224-4040-8A83-D4C574E7D64F}">
      <dsp:nvSpPr>
        <dsp:cNvPr id="0" name=""/>
        <dsp:cNvSpPr/>
      </dsp:nvSpPr>
      <dsp:spPr>
        <a:xfrm rot="5400000">
          <a:off x="4147380" y="-3228441"/>
          <a:ext cx="847098" cy="731734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Nível de esforço: como é feito e o que é feito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JK – PEI? – Letícia Pinheiro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2259" y="48032"/>
        <a:ext cx="7275988" cy="764394"/>
      </dsp:txXfrm>
    </dsp:sp>
    <dsp:sp modelId="{6BC1B7B1-47D2-469C-B914-02476278BE20}">
      <dsp:nvSpPr>
        <dsp:cNvPr id="0" name=""/>
        <dsp:cNvSpPr/>
      </dsp:nvSpPr>
      <dsp:spPr>
        <a:xfrm rot="5400000">
          <a:off x="-195484" y="1491565"/>
          <a:ext cx="1303227" cy="91225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Programa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752211"/>
        <a:ext cx="912259" cy="390968"/>
      </dsp:txXfrm>
    </dsp:sp>
    <dsp:sp modelId="{E6953F06-B12E-4FDE-A59D-4F5AE5F45612}">
      <dsp:nvSpPr>
        <dsp:cNvPr id="0" name=""/>
        <dsp:cNvSpPr/>
      </dsp:nvSpPr>
      <dsp:spPr>
        <a:xfrm rot="5400000">
          <a:off x="4019578" y="-1939040"/>
          <a:ext cx="1102701" cy="731734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Método em que o problema é elaborado – Novos Instrumentos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FHC – Lula?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2259" y="1222108"/>
        <a:ext cx="7263511" cy="995043"/>
      </dsp:txXfrm>
    </dsp:sp>
    <dsp:sp modelId="{20EC18DD-05C5-41DE-9746-4E3864FCEC96}">
      <dsp:nvSpPr>
        <dsp:cNvPr id="0" name=""/>
        <dsp:cNvSpPr/>
      </dsp:nvSpPr>
      <dsp:spPr>
        <a:xfrm rot="5400000">
          <a:off x="-195484" y="2653164"/>
          <a:ext cx="1303227" cy="91225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Objetivo</a:t>
          </a:r>
          <a:endParaRPr lang="pt-B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913810"/>
        <a:ext cx="912259" cy="390968"/>
      </dsp:txXfrm>
    </dsp:sp>
    <dsp:sp modelId="{07C526C0-88E4-4F99-9B2A-4FD8CA59C3CE}">
      <dsp:nvSpPr>
        <dsp:cNvPr id="0" name=""/>
        <dsp:cNvSpPr/>
      </dsp:nvSpPr>
      <dsp:spPr>
        <a:xfrm rot="5400000">
          <a:off x="4147380" y="-777440"/>
          <a:ext cx="847098" cy="731734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Substituição do objetivo central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Dutra – PEI?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2259" y="2499033"/>
        <a:ext cx="7275988" cy="764394"/>
      </dsp:txXfrm>
    </dsp:sp>
    <dsp:sp modelId="{B8CB20C8-47A6-4E1E-B340-AF738DC8864D}">
      <dsp:nvSpPr>
        <dsp:cNvPr id="0" name=""/>
        <dsp:cNvSpPr/>
      </dsp:nvSpPr>
      <dsp:spPr>
        <a:xfrm rot="5400000">
          <a:off x="-195484" y="3814764"/>
          <a:ext cx="1303227" cy="91225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Orientação</a:t>
          </a:r>
          <a:endParaRPr lang="pt-B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075410"/>
        <a:ext cx="912259" cy="390968"/>
      </dsp:txXfrm>
    </dsp:sp>
    <dsp:sp modelId="{6D6A581B-D681-497C-BAA1-D906AFEB4083}">
      <dsp:nvSpPr>
        <dsp:cNvPr id="0" name=""/>
        <dsp:cNvSpPr/>
      </dsp:nvSpPr>
      <dsp:spPr>
        <a:xfrm rot="5400000">
          <a:off x="4147380" y="384159"/>
          <a:ext cx="847098" cy="731734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F2D0C-CD4B-4A20-AC9F-870248A13A45}">
      <dsp:nvSpPr>
        <dsp:cNvPr id="0" name=""/>
        <dsp:cNvSpPr/>
      </dsp:nvSpPr>
      <dsp:spPr>
        <a:xfrm rot="5400000">
          <a:off x="5437518" y="-2214910"/>
          <a:ext cx="876669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Hugo Chávez na Venezuela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110746" y="154657"/>
        <a:ext cx="5487419" cy="791079"/>
      </dsp:txXfrm>
    </dsp:sp>
    <dsp:sp modelId="{C75C95D0-F373-4F1D-9E5E-8ECFA1FD9BBE}">
      <dsp:nvSpPr>
        <dsp:cNvPr id="0" name=""/>
        <dsp:cNvSpPr/>
      </dsp:nvSpPr>
      <dsp:spPr>
        <a:xfrm>
          <a:off x="0" y="2278"/>
          <a:ext cx="3110745" cy="1095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Leader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Driven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94" y="55772"/>
        <a:ext cx="3003757" cy="988848"/>
      </dsp:txXfrm>
    </dsp:sp>
    <dsp:sp modelId="{6B052D9C-AFA8-4388-B5FB-F2DA6847D555}">
      <dsp:nvSpPr>
        <dsp:cNvPr id="0" name=""/>
        <dsp:cNvSpPr/>
      </dsp:nvSpPr>
      <dsp:spPr>
        <a:xfrm rot="5400000">
          <a:off x="5437518" y="-1064281"/>
          <a:ext cx="876669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Abstenção na Resolução sobre Angola durante a PEI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110746" y="1305286"/>
        <a:ext cx="5487419" cy="791079"/>
      </dsp:txXfrm>
    </dsp:sp>
    <dsp:sp modelId="{8A0C6EDB-8457-4DB5-ACC9-172CFD57D29C}">
      <dsp:nvSpPr>
        <dsp:cNvPr id="0" name=""/>
        <dsp:cNvSpPr/>
      </dsp:nvSpPr>
      <dsp:spPr>
        <a:xfrm>
          <a:off x="0" y="1152907"/>
          <a:ext cx="3110745" cy="1095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Bureaucratic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Advocacy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94" y="1206401"/>
        <a:ext cx="3003757" cy="988848"/>
      </dsp:txXfrm>
    </dsp:sp>
    <dsp:sp modelId="{79A54D0A-3E2D-4D7F-A531-3F37B4843A37}">
      <dsp:nvSpPr>
        <dsp:cNvPr id="0" name=""/>
        <dsp:cNvSpPr/>
      </dsp:nvSpPr>
      <dsp:spPr>
        <a:xfrm rot="5400000">
          <a:off x="5437518" y="86347"/>
          <a:ext cx="876669" cy="55302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Golpe Militar – Realinhamento de Castelo Branco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110746" y="2455915"/>
        <a:ext cx="5487419" cy="791079"/>
      </dsp:txXfrm>
    </dsp:sp>
    <dsp:sp modelId="{F9428D5D-B988-486C-AB0C-478FD2463476}">
      <dsp:nvSpPr>
        <dsp:cNvPr id="0" name=""/>
        <dsp:cNvSpPr/>
      </dsp:nvSpPr>
      <dsp:spPr>
        <a:xfrm>
          <a:off x="0" y="2303535"/>
          <a:ext cx="3110745" cy="1095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Domestic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Restructuring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94" y="2357029"/>
        <a:ext cx="3003757" cy="988848"/>
      </dsp:txXfrm>
    </dsp:sp>
    <dsp:sp modelId="{8A065DE7-49EB-42E3-9C8D-EA8DC2505906}">
      <dsp:nvSpPr>
        <dsp:cNvPr id="0" name=""/>
        <dsp:cNvSpPr/>
      </dsp:nvSpPr>
      <dsp:spPr>
        <a:xfrm>
          <a:off x="0" y="3454164"/>
          <a:ext cx="3110745" cy="1095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External</a:t>
          </a: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Shock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94" y="3507658"/>
        <a:ext cx="3003757" cy="988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Lista de Colchetes Verticais"/>
  <dgm:desc val="Use para mostrar blocos de informações agrupadas. Funciona bem com grandes quantidades de texto do Ní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68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64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56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62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77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64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0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94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93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07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653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6D281-5A77-4B88-9E99-1BC7F07B28E1}" type="datetimeFigureOut">
              <a:rPr lang="pt-BR" smtClean="0"/>
              <a:t>17/04/2017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D32D3-9670-4AC7-9484-E14B36D94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72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Henrique_Teixeira_Lott" TargetMode="External"/><Relationship Id="rId13" Type="http://schemas.openxmlformats.org/officeDocument/2006/relationships/hyperlink" Target="https://pt.wikipedia.org/wiki/Partido_Republicano_Trabalhista" TargetMode="External"/><Relationship Id="rId3" Type="http://schemas.openxmlformats.org/officeDocument/2006/relationships/hyperlink" Target="https://pt.wikipedia.org/wiki/Partido_Trabalhista_Nacional" TargetMode="External"/><Relationship Id="rId7" Type="http://schemas.openxmlformats.org/officeDocument/2006/relationships/hyperlink" Target="https://pt.wikipedia.org/wiki/Partido_Democrata_Crist%C3%A3o_(1945-1965)" TargetMode="External"/><Relationship Id="rId12" Type="http://schemas.openxmlformats.org/officeDocument/2006/relationships/hyperlink" Target="https://pt.wikipedia.org/wiki/Partido_Socialista_Brasileiro" TargetMode="External"/><Relationship Id="rId2" Type="http://schemas.openxmlformats.org/officeDocument/2006/relationships/hyperlink" Target="https://pt.wikipedia.org/wiki/J%C3%A2nio_Quadro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t.wikipedia.org/wiki/Partido_Libertador" TargetMode="External"/><Relationship Id="rId11" Type="http://schemas.openxmlformats.org/officeDocument/2006/relationships/hyperlink" Target="https://pt.wikipedia.org/wiki/Partido_Social_Trabalhista" TargetMode="External"/><Relationship Id="rId5" Type="http://schemas.openxmlformats.org/officeDocument/2006/relationships/hyperlink" Target="https://pt.wikipedia.org/wiki/Partido_Republicano_(Brasil)" TargetMode="External"/><Relationship Id="rId15" Type="http://schemas.openxmlformats.org/officeDocument/2006/relationships/hyperlink" Target="https://pt.wikipedia.org/wiki/Partido_Social_Progressista" TargetMode="External"/><Relationship Id="rId10" Type="http://schemas.openxmlformats.org/officeDocument/2006/relationships/hyperlink" Target="https://pt.wikipedia.org/wiki/Partido_Trabalhista_Brasileiro" TargetMode="External"/><Relationship Id="rId4" Type="http://schemas.openxmlformats.org/officeDocument/2006/relationships/hyperlink" Target="https://pt.wikipedia.org/wiki/Uni%C3%A3o_Democr%C3%A1tica_Nacional" TargetMode="External"/><Relationship Id="rId9" Type="http://schemas.openxmlformats.org/officeDocument/2006/relationships/hyperlink" Target="https://pt.wikipedia.org/wiki/Partido_Social_Democr%C3%A1tico_(1945-2003)" TargetMode="External"/><Relationship Id="rId14" Type="http://schemas.openxmlformats.org/officeDocument/2006/relationships/hyperlink" Target="https://pt.wikipedia.org/wiki/Adhemar_de_Barro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800200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5. Política Externa Independente 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208823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0067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Política Externa Brasileira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Relações Internacionais USP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Pedro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Feliú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027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João Goulart </a:t>
            </a:r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regime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parlamentarista: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políticos civis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militares contrários à sua posse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ercear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poderes do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(Nove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meses antes do final do mandato de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Goulart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plebiscito – 1963 plebiscito antecipado e vitória do presidencialismo).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Tancredo Neves primeiro-ministro (balanceamento, por ex, lei de remessas)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Aliança PSD + UDN em 1962 (eleições). Mudança drástica na política brasileira – reformas de base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PTB = 26%; PSD + UDN = 56%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Paralisia Decisória – um dos motivos do golpe</a:t>
            </a: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11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João Goulart e a PEI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 busca por autonomia – “potência não-alinhada”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Letícia Pinheiro – diferença em relação a Quadros – de uma posição neutra a uma posição autônoma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Houve mudança entre JK e PEI? Entre Jânio e Jango?</a:t>
            </a: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1654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Eventos Marcantes da PEI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85379"/>
              </p:ext>
            </p:extLst>
          </p:nvPr>
        </p:nvGraphicFramePr>
        <p:xfrm>
          <a:off x="457200" y="1196978"/>
          <a:ext cx="8229600" cy="496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6048672"/>
                <a:gridCol w="1522512"/>
              </a:tblGrid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Aproximação com a Argentina</a:t>
                      </a:r>
                      <a:r>
                        <a:rPr lang="pt-BR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(Frondizi)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Jânio Quadros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 intervenção</a:t>
                      </a:r>
                      <a:r>
                        <a:rPr lang="pt-BR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Cuba – Abstenção na OEA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Jânio Quadros</a:t>
                      </a: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Missão Comercial da China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Jânio Quadros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Missão Comercial da URSS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Jânio Quadros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Condecoração Cruzeiro</a:t>
                      </a:r>
                      <a:r>
                        <a:rPr lang="pt-BR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Sul a Che Guevara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Jânio Quadros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Viagem de Goulart (vice) à China (1974 Brasil – Geisel)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Jânio Quadros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1962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Reatamento de relações diplomáticas com a URSS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João Goulart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2036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1962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 Punta del Este foi contra a expulsão de Cuba da OEA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João Goulart</a:t>
                      </a:r>
                      <a:endParaRPr lang="pt-B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433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icamp.br/unicamp/unicamp_hoje/ju/maio2007/fotosju359-on-line/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12" y="160338"/>
            <a:ext cx="33337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Resultado de imagem para Imagem de Joao goulart na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Resultado de imagem para Imagem de Joao goulart na chin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2" name="Picture 8" descr="https://blogdofajardo.files.wordpress.com/2012/02/joc3a3o-goular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84"/>
          <a:stretch/>
        </p:blipFill>
        <p:spPr bwMode="auto">
          <a:xfrm>
            <a:off x="3851909" y="160338"/>
            <a:ext cx="4373933" cy="25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conversaafiada.com.br/wp-content/uploads/2011/08/san-tia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4" y="2764451"/>
            <a:ext cx="6486525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4.bp.blogspot.com/-DRlXkw8lpzU/VMynkl_f6HI/AAAAAAAAb3A/PCh8jS15mUk/s1600/pro%2Bcub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2830165"/>
            <a:ext cx="2272537" cy="1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oestadoce.com.br/sites/default/files/noticia/afonso-arinos_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952" y="4653136"/>
            <a:ext cx="1505109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346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Contradição da PEI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Abstenção do Brasil sobre resolução 1603 da ONU (Incitava Portugal a dar passos no sentido de libertar Angola) – começou apoiando mas se absteve ao final.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Itamaraty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 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Hegemonia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Americana 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Combate ao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Comunismo 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Acordos Prévios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90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Mudanças na Política Externa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769974"/>
              </p:ext>
            </p:extLst>
          </p:nvPr>
        </p:nvGraphicFramePr>
        <p:xfrm>
          <a:off x="457200" y="1412875"/>
          <a:ext cx="8229600" cy="471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3059832" y="4653136"/>
            <a:ext cx="5580000" cy="1296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Geisel – Junta Militar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PEI – Abstenção Angola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31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Níveis de Mudança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841994"/>
              </p:ext>
            </p:extLst>
          </p:nvPr>
        </p:nvGraphicFramePr>
        <p:xfrm>
          <a:off x="457200" y="1196975"/>
          <a:ext cx="8229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403648" y="4797152"/>
            <a:ext cx="6359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Redirecionamento completo da Política Externa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Chavez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Venezuela?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66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Fatores Vinculados à Mudança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0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875686246"/>
              </p:ext>
            </p:extLst>
          </p:nvPr>
        </p:nvGraphicFramePr>
        <p:xfrm>
          <a:off x="323528" y="1397000"/>
          <a:ext cx="8640960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tângulo de cantos arredondados 8"/>
          <p:cNvSpPr/>
          <p:nvPr/>
        </p:nvSpPr>
        <p:spPr>
          <a:xfrm>
            <a:off x="3451220" y="4898191"/>
            <a:ext cx="5544616" cy="884786"/>
          </a:xfrm>
          <a:prstGeom prst="roundRect">
            <a:avLst/>
          </a:prstGeom>
          <a:solidFill>
            <a:srgbClr val="D8E3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Crise do Petróleo – Geisel e o Pragmatismo Responsável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5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Antecedentes da PEI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39713"/>
              </p:ext>
            </p:extLst>
          </p:nvPr>
        </p:nvGraphicFramePr>
        <p:xfrm>
          <a:off x="467544" y="980728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10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Formulação x Implementação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960626"/>
              </p:ext>
            </p:extLst>
          </p:nvPr>
        </p:nvGraphicFramePr>
        <p:xfrm>
          <a:off x="457200" y="1412776"/>
          <a:ext cx="8229600" cy="4713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326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Consolidação de uma Ideologia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Conferência de Bandung (1955) – Norte x Sul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ISEB + CEPAL = Nacional Desenvolvimentismo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Nacionalismo passa a desafiar o alinhamento automático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Globalismo (Universalismo) x Alinhamento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Desideologização da PEB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Afonso Arinos (UDN) e Santiago Dantas (PTB)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Partidário da emenda parlamentarista, a favor do Golpe e um dos fundadores da Arena e depois PFL. Primeira lei anti-racismo no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 (51)</a:t>
            </a:r>
            <a:endParaRPr lang="pt-B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Deputado Federal por MG, ligado ao trabalhismo e a esquerda – anti-golpe</a:t>
            </a:r>
          </a:p>
          <a:p>
            <a:endParaRPr lang="pt-B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2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4060323"/>
              </p:ext>
            </p:extLst>
          </p:nvPr>
        </p:nvGraphicFramePr>
        <p:xfrm>
          <a:off x="107505" y="692696"/>
          <a:ext cx="9036496" cy="4176466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012166"/>
                <a:gridCol w="3012165"/>
                <a:gridCol w="3012165"/>
              </a:tblGrid>
              <a:tr h="568395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Eleição para presidente do Brasil em 1960</a:t>
                      </a:r>
                    </a:p>
                  </a:txBody>
                  <a:tcPr marL="38100" marR="38100" marT="38100" marB="3810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8395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Candidato</a:t>
                      </a:r>
                      <a:endParaRPr lang="en-US" sz="2400" u="non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Votos</a:t>
                      </a:r>
                      <a:endParaRPr lang="en-US" sz="2400" u="non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Porcentagem</a:t>
                      </a:r>
                      <a:endParaRPr lang="en-US" sz="2400" u="non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056"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Jânio Quadros"/>
                        </a:rPr>
                        <a:t>Jânio</a:t>
                      </a:r>
                      <a:r>
                        <a:rPr lang="en-US" sz="20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Jânio Quadros"/>
                        </a:rPr>
                        <a:t> </a:t>
                      </a:r>
                      <a:r>
                        <a:rPr lang="en-US" sz="200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Jânio Quadros"/>
                        </a:rPr>
                        <a:t>Quadros</a:t>
                      </a:r>
                      <a:r>
                        <a:rPr lang="en-US" sz="20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u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20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Partido Trabalhista Nacional"/>
                        </a:rPr>
                        <a:t>PTN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tooltip="União Democrática Nacional"/>
                        </a:rPr>
                        <a:t>UDN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Partido Republicano (Brasil)"/>
                        </a:rPr>
                        <a:t>PR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Partido Libertador"/>
                        </a:rPr>
                        <a:t>PL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Partido Democrata Cristão (1945-1965)"/>
                        </a:rPr>
                        <a:t>PDC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100" marR="38100" marT="381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5.636.623</a:t>
                      </a:r>
                    </a:p>
                  </a:txBody>
                  <a:tcPr marL="38100" marR="38100" marT="381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48,26%</a:t>
                      </a:r>
                    </a:p>
                  </a:txBody>
                  <a:tcPr marL="38100" marR="38100" marT="381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13225"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Henrique Teixeira Lott"/>
                        </a:rPr>
                        <a:t>Henrique </a:t>
                      </a:r>
                      <a:r>
                        <a:rPr lang="en-US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Henrique Teixeira Lott"/>
                        </a:rPr>
                        <a:t>Teixeira</a:t>
                      </a:r>
                      <a:r>
                        <a:rPr lang="en-US" sz="20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Henrique Teixeira Lott"/>
                        </a:rPr>
                        <a:t>  </a:t>
                      </a:r>
                      <a:r>
                        <a:rPr lang="en-US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Henrique Teixeira Lott"/>
                        </a:rPr>
                        <a:t>Lott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20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Partido Social Democrático (1945-2003)"/>
                        </a:rPr>
                        <a:t>PSD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Partido Trabalhista Brasileiro"/>
                        </a:rPr>
                        <a:t>PTB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Partido Social Trabalhista"/>
                        </a:rPr>
                        <a:t>PST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 tooltip="Partido Socialista Brasileiro"/>
                        </a:rPr>
                        <a:t>PSB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 tooltip="Partido Republicano Trabalhista"/>
                        </a:rPr>
                        <a:t>PRT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3.846.825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32,94%</a:t>
                      </a:r>
                    </a:p>
                  </a:txBody>
                  <a:tcPr marL="38100" marR="38100" marT="38100" marB="38100" anchor="ctr"/>
                </a:tc>
              </a:tr>
              <a:tr h="568395"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Adhemar de Barros"/>
                        </a:rPr>
                        <a:t>Adhemar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Adhemar de Barros"/>
                        </a:rPr>
                        <a:t> de Barros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 tooltip="Partido Social Progressista"/>
                        </a:rPr>
                        <a:t>PSP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2.195.709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18,79%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195736" y="5157192"/>
            <a:ext cx="43924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Elei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ção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vice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separado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Analfabetos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votavam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Mandato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5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Goulart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(36,1% dos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votos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5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Jânio </a:t>
            </a:r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Quadros (PTN)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Moralizador do Serviço Público – Vassourinha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 com sindicatos – Imposto Sindical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Apoio doméstico na Política Externa – setores propulsores das reformas de base – ligas camponesas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sindicatos (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Power – Lula)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 Econômica Ortodoxa – reforma cambial e orçamentária – FMI e EUA apoiavam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Minoria no Congresso Nacional – UDN + PDC (22,6%)</a:t>
            </a:r>
          </a:p>
        </p:txBody>
      </p:sp>
    </p:spTree>
    <p:extLst>
      <p:ext uri="{BB962C8B-B14F-4D97-AF65-F5344CB8AC3E}">
        <p14:creationId xmlns:p14="http://schemas.microsoft.com/office/powerpoint/2010/main" val="47486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Jânio Quadros e a PEI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Não-intervenção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Autodeterminação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povos: Descolonização e Anti-Imperialismo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gualdade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jurídica das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nações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Organizações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Internacionais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olução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pacífica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controvérsias – Postura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conciliadora do Brasil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12419482"/>
              </p:ext>
            </p:extLst>
          </p:nvPr>
        </p:nvGraphicFramePr>
        <p:xfrm>
          <a:off x="1524000" y="4581128"/>
          <a:ext cx="6096000" cy="215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164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João </a:t>
            </a:r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Goulart (PTB)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Agrária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indenização por título da dívida; função social da terra; direitos trabalhistas da cidade 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rbana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Planos diretores, Moradias Populares, Expropriações  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Bancária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Acesso ao crédito - produtores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Aumentar a Arrecadação; Imposto progressivo – justiça distributiva 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abolição da cátedra vitalícia (IES); método 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aulo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reire; aumento salarial; combate ao analfabetismo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en-US" sz="4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Goulart</a:t>
            </a:r>
            <a:r>
              <a:rPr lang="en-US" sz="4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US" sz="4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sobre 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Estrangeiro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(decreto nº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53451/64) – remessas de lucros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Nacionalização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Estatização de setores básicos da economia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Extensão do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de voto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analfabetos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aos oficiais não graduados das Forças Armadas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Legalização do Partido Comunista do Brasil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(PCB)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14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877</Words>
  <Application>Microsoft Office PowerPoint</Application>
  <PresentationFormat>Apresentação na tela (4:3)</PresentationFormat>
  <Paragraphs>156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Aula 5. Política Externa Independente </vt:lpstr>
      <vt:lpstr>Antecedentes da PEI</vt:lpstr>
      <vt:lpstr>Formulação x Implementação</vt:lpstr>
      <vt:lpstr>Consolidação de uma Ideologia</vt:lpstr>
      <vt:lpstr>Apresentação do PowerPoint</vt:lpstr>
      <vt:lpstr>Jânio Quadros (PTN)</vt:lpstr>
      <vt:lpstr>Jânio Quadros e a PEI</vt:lpstr>
      <vt:lpstr>João Goulart (PTB)</vt:lpstr>
      <vt:lpstr>João Goulart II</vt:lpstr>
      <vt:lpstr>João Goulart III</vt:lpstr>
      <vt:lpstr>João Goulart e a PEI</vt:lpstr>
      <vt:lpstr>Eventos Marcantes da PEI</vt:lpstr>
      <vt:lpstr>Apresentação do PowerPoint</vt:lpstr>
      <vt:lpstr>Contradição da PEI</vt:lpstr>
      <vt:lpstr>Mudanças na Política Externa</vt:lpstr>
      <vt:lpstr>Níveis de Mudança</vt:lpstr>
      <vt:lpstr>Fatores Vinculados à Mudança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5. Política Externa Independente</dc:title>
  <dc:creator>P</dc:creator>
  <cp:lastModifiedBy>Daniela Tiberio</cp:lastModifiedBy>
  <cp:revision>64</cp:revision>
  <dcterms:created xsi:type="dcterms:W3CDTF">2015-09-08T13:24:11Z</dcterms:created>
  <dcterms:modified xsi:type="dcterms:W3CDTF">2017-04-18T13:31:27Z</dcterms:modified>
</cp:coreProperties>
</file>